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83" r:id="rId3"/>
    <p:sldId id="318" r:id="rId4"/>
    <p:sldId id="319" r:id="rId5"/>
    <p:sldId id="322" r:id="rId6"/>
    <p:sldId id="323" r:id="rId7"/>
    <p:sldId id="324" r:id="rId8"/>
    <p:sldId id="353" r:id="rId9"/>
    <p:sldId id="347" r:id="rId10"/>
    <p:sldId id="327" r:id="rId11"/>
    <p:sldId id="328" r:id="rId12"/>
    <p:sldId id="329" r:id="rId13"/>
    <p:sldId id="332" r:id="rId14"/>
    <p:sldId id="333" r:id="rId15"/>
    <p:sldId id="334" r:id="rId16"/>
    <p:sldId id="337" r:id="rId17"/>
    <p:sldId id="338" r:id="rId18"/>
    <p:sldId id="339" r:id="rId19"/>
    <p:sldId id="342" r:id="rId20"/>
    <p:sldId id="343" r:id="rId21"/>
    <p:sldId id="344" r:id="rId22"/>
    <p:sldId id="320" r:id="rId23"/>
    <p:sldId id="317" r:id="rId24"/>
    <p:sldId id="311" r:id="rId25"/>
    <p:sldId id="316" r:id="rId26"/>
    <p:sldId id="312" r:id="rId27"/>
    <p:sldId id="290" r:id="rId28"/>
    <p:sldId id="294" r:id="rId29"/>
    <p:sldId id="349" r:id="rId30"/>
    <p:sldId id="313" r:id="rId31"/>
    <p:sldId id="350" r:id="rId32"/>
    <p:sldId id="348" r:id="rId33"/>
    <p:sldId id="351" r:id="rId34"/>
    <p:sldId id="315" r:id="rId35"/>
    <p:sldId id="35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30" autoAdjust="0"/>
    <p:restoredTop sz="96265" autoAdjust="0"/>
  </p:normalViewPr>
  <p:slideViewPr>
    <p:cSldViewPr snapToGrid="0">
      <p:cViewPr varScale="1">
        <p:scale>
          <a:sx n="128" d="100"/>
          <a:sy n="128" d="100"/>
        </p:scale>
        <p:origin x="15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Lab\antigenic_project\test_cases\screen\merge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Lab\antigenic_project\test_cases\screen\merged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Ensemble predicted AD vs % seq</a:t>
            </a:r>
            <a:r>
              <a:rPr lang="en-US" baseline="0"/>
              <a:t> diff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4558180227471567E-2"/>
          <c:y val="8.4198990347851305E-2"/>
          <c:w val="0.92664954924112741"/>
          <c:h val="0.81499988738742768"/>
        </c:manualLayout>
      </c:layout>
      <c:scatterChart>
        <c:scatterStyle val="lineMarker"/>
        <c:varyColors val="0"/>
        <c:ser>
          <c:idx val="0"/>
          <c:order val="0"/>
          <c:tx>
            <c:strRef>
              <c:f>antisera_avail!$H$1</c:f>
              <c:strCache>
                <c:ptCount val="1"/>
                <c:pt idx="0">
                  <c:v>Ensemble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antisera_avail!$D$2:$D$21341</c:f>
              <c:numCache>
                <c:formatCode>General</c:formatCode>
                <c:ptCount val="21340"/>
                <c:pt idx="0">
                  <c:v>16.412999999999901</c:v>
                </c:pt>
                <c:pt idx="1">
                  <c:v>14.59</c:v>
                </c:pt>
                <c:pt idx="2">
                  <c:v>14.894</c:v>
                </c:pt>
                <c:pt idx="3">
                  <c:v>7.5990000000000002</c:v>
                </c:pt>
                <c:pt idx="4">
                  <c:v>8.2069999999999901</c:v>
                </c:pt>
                <c:pt idx="5">
                  <c:v>8.8149999999999906</c:v>
                </c:pt>
                <c:pt idx="6">
                  <c:v>11.245999999999899</c:v>
                </c:pt>
                <c:pt idx="7">
                  <c:v>7.2949999999999999</c:v>
                </c:pt>
                <c:pt idx="8">
                  <c:v>15.501999999999899</c:v>
                </c:pt>
                <c:pt idx="9">
                  <c:v>18.540999999999901</c:v>
                </c:pt>
                <c:pt idx="10">
                  <c:v>15.197999999999899</c:v>
                </c:pt>
                <c:pt idx="11">
                  <c:v>16.412999999999901</c:v>
                </c:pt>
                <c:pt idx="12">
                  <c:v>17.933</c:v>
                </c:pt>
                <c:pt idx="13">
                  <c:v>10.334</c:v>
                </c:pt>
                <c:pt idx="14">
                  <c:v>15.197999999999899</c:v>
                </c:pt>
                <c:pt idx="15">
                  <c:v>16.412999999999901</c:v>
                </c:pt>
                <c:pt idx="16">
                  <c:v>14.894</c:v>
                </c:pt>
                <c:pt idx="17">
                  <c:v>16.412999999999901</c:v>
                </c:pt>
                <c:pt idx="18">
                  <c:v>14.894</c:v>
                </c:pt>
                <c:pt idx="19">
                  <c:v>15.197999999999899</c:v>
                </c:pt>
                <c:pt idx="20">
                  <c:v>14.894</c:v>
                </c:pt>
                <c:pt idx="21">
                  <c:v>15.805</c:v>
                </c:pt>
                <c:pt idx="22">
                  <c:v>16.412999999999901</c:v>
                </c:pt>
                <c:pt idx="23">
                  <c:v>16.108999999999899</c:v>
                </c:pt>
                <c:pt idx="24">
                  <c:v>16.108999999999899</c:v>
                </c:pt>
                <c:pt idx="25">
                  <c:v>14.59</c:v>
                </c:pt>
                <c:pt idx="26">
                  <c:v>15.197999999999899</c:v>
                </c:pt>
                <c:pt idx="27">
                  <c:v>14.894</c:v>
                </c:pt>
                <c:pt idx="28">
                  <c:v>15.197999999999899</c:v>
                </c:pt>
                <c:pt idx="29">
                  <c:v>2.4319999999999999</c:v>
                </c:pt>
                <c:pt idx="30">
                  <c:v>16.716999999999999</c:v>
                </c:pt>
                <c:pt idx="31">
                  <c:v>16.108999999999899</c:v>
                </c:pt>
                <c:pt idx="32">
                  <c:v>15.805</c:v>
                </c:pt>
                <c:pt idx="33">
                  <c:v>17.629000000000001</c:v>
                </c:pt>
                <c:pt idx="34">
                  <c:v>17.021000000000001</c:v>
                </c:pt>
                <c:pt idx="35">
                  <c:v>18.844999999999999</c:v>
                </c:pt>
                <c:pt idx="36">
                  <c:v>15.805</c:v>
                </c:pt>
                <c:pt idx="37">
                  <c:v>16.108999999999899</c:v>
                </c:pt>
                <c:pt idx="38">
                  <c:v>15.805</c:v>
                </c:pt>
                <c:pt idx="39">
                  <c:v>17.021000000000001</c:v>
                </c:pt>
                <c:pt idx="40">
                  <c:v>14.894</c:v>
                </c:pt>
                <c:pt idx="41">
                  <c:v>7.5990000000000002</c:v>
                </c:pt>
                <c:pt idx="42">
                  <c:v>8.2069999999999901</c:v>
                </c:pt>
                <c:pt idx="43">
                  <c:v>12.766</c:v>
                </c:pt>
                <c:pt idx="44">
                  <c:v>17.629000000000001</c:v>
                </c:pt>
                <c:pt idx="45">
                  <c:v>15.805</c:v>
                </c:pt>
                <c:pt idx="46">
                  <c:v>15.805</c:v>
                </c:pt>
                <c:pt idx="47">
                  <c:v>7.9029999999999996</c:v>
                </c:pt>
                <c:pt idx="48">
                  <c:v>8.5109999999999904</c:v>
                </c:pt>
                <c:pt idx="49">
                  <c:v>9.4219999999999899</c:v>
                </c:pt>
                <c:pt idx="50">
                  <c:v>11.853999999999999</c:v>
                </c:pt>
                <c:pt idx="51">
                  <c:v>7.9029999999999996</c:v>
                </c:pt>
                <c:pt idx="52">
                  <c:v>16.412999999999901</c:v>
                </c:pt>
                <c:pt idx="53">
                  <c:v>19.452999999999999</c:v>
                </c:pt>
                <c:pt idx="54">
                  <c:v>16.108999999999899</c:v>
                </c:pt>
                <c:pt idx="55">
                  <c:v>16.716999999999999</c:v>
                </c:pt>
                <c:pt idx="56">
                  <c:v>19.149000000000001</c:v>
                </c:pt>
                <c:pt idx="57">
                  <c:v>11.245999999999899</c:v>
                </c:pt>
                <c:pt idx="58">
                  <c:v>16.412999999999901</c:v>
                </c:pt>
                <c:pt idx="59">
                  <c:v>17.629000000000001</c:v>
                </c:pt>
                <c:pt idx="60">
                  <c:v>16.108999999999899</c:v>
                </c:pt>
                <c:pt idx="61">
                  <c:v>17.629000000000001</c:v>
                </c:pt>
                <c:pt idx="62">
                  <c:v>16.108999999999899</c:v>
                </c:pt>
                <c:pt idx="63">
                  <c:v>16.108999999999899</c:v>
                </c:pt>
                <c:pt idx="64">
                  <c:v>16.108999999999899</c:v>
                </c:pt>
                <c:pt idx="65">
                  <c:v>16.716999999999999</c:v>
                </c:pt>
                <c:pt idx="66">
                  <c:v>17.324999999999999</c:v>
                </c:pt>
                <c:pt idx="67">
                  <c:v>17.324999999999999</c:v>
                </c:pt>
                <c:pt idx="68">
                  <c:v>17.324999999999999</c:v>
                </c:pt>
                <c:pt idx="69">
                  <c:v>15.805</c:v>
                </c:pt>
                <c:pt idx="70">
                  <c:v>16.108999999999899</c:v>
                </c:pt>
                <c:pt idx="71">
                  <c:v>16.412999999999901</c:v>
                </c:pt>
                <c:pt idx="72">
                  <c:v>16.412999999999901</c:v>
                </c:pt>
                <c:pt idx="73">
                  <c:v>2.1280000000000001</c:v>
                </c:pt>
                <c:pt idx="74">
                  <c:v>17.629000000000001</c:v>
                </c:pt>
                <c:pt idx="75">
                  <c:v>17.324999999999999</c:v>
                </c:pt>
                <c:pt idx="76">
                  <c:v>17.021000000000001</c:v>
                </c:pt>
                <c:pt idx="77">
                  <c:v>18.844999999999999</c:v>
                </c:pt>
                <c:pt idx="78">
                  <c:v>18.236999999999899</c:v>
                </c:pt>
                <c:pt idx="79">
                  <c:v>19.757000000000001</c:v>
                </c:pt>
                <c:pt idx="80">
                  <c:v>17.021000000000001</c:v>
                </c:pt>
                <c:pt idx="81">
                  <c:v>17.629000000000001</c:v>
                </c:pt>
                <c:pt idx="82">
                  <c:v>16.716999999999999</c:v>
                </c:pt>
                <c:pt idx="83">
                  <c:v>17.933</c:v>
                </c:pt>
                <c:pt idx="84">
                  <c:v>16.108999999999899</c:v>
                </c:pt>
                <c:pt idx="85">
                  <c:v>7.5990000000000002</c:v>
                </c:pt>
                <c:pt idx="86">
                  <c:v>8.2069999999999901</c:v>
                </c:pt>
                <c:pt idx="87">
                  <c:v>13.981999999999999</c:v>
                </c:pt>
                <c:pt idx="88">
                  <c:v>16.716999999999999</c:v>
                </c:pt>
                <c:pt idx="89">
                  <c:v>14.894</c:v>
                </c:pt>
                <c:pt idx="90">
                  <c:v>15.197999999999899</c:v>
                </c:pt>
                <c:pt idx="91">
                  <c:v>7.9029999999999996</c:v>
                </c:pt>
                <c:pt idx="92">
                  <c:v>8.5109999999999904</c:v>
                </c:pt>
                <c:pt idx="93">
                  <c:v>9.1189999999999998</c:v>
                </c:pt>
                <c:pt idx="94">
                  <c:v>11.549999999999899</c:v>
                </c:pt>
                <c:pt idx="95">
                  <c:v>7.5990000000000002</c:v>
                </c:pt>
                <c:pt idx="96">
                  <c:v>15.805</c:v>
                </c:pt>
                <c:pt idx="97">
                  <c:v>18.844999999999999</c:v>
                </c:pt>
                <c:pt idx="98">
                  <c:v>15.501999999999899</c:v>
                </c:pt>
                <c:pt idx="99">
                  <c:v>16.716999999999999</c:v>
                </c:pt>
                <c:pt idx="100">
                  <c:v>18.236999999999899</c:v>
                </c:pt>
                <c:pt idx="101">
                  <c:v>10.638</c:v>
                </c:pt>
                <c:pt idx="102">
                  <c:v>15.501999999999899</c:v>
                </c:pt>
                <c:pt idx="103">
                  <c:v>16.716999999999999</c:v>
                </c:pt>
                <c:pt idx="104">
                  <c:v>15.197999999999899</c:v>
                </c:pt>
                <c:pt idx="105">
                  <c:v>16.716999999999999</c:v>
                </c:pt>
                <c:pt idx="106">
                  <c:v>15.197999999999899</c:v>
                </c:pt>
                <c:pt idx="107">
                  <c:v>15.501999999999899</c:v>
                </c:pt>
                <c:pt idx="108">
                  <c:v>15.197999999999899</c:v>
                </c:pt>
                <c:pt idx="109">
                  <c:v>16.108999999999899</c:v>
                </c:pt>
                <c:pt idx="110">
                  <c:v>16.716999999999999</c:v>
                </c:pt>
                <c:pt idx="111">
                  <c:v>16.412999999999901</c:v>
                </c:pt>
                <c:pt idx="112">
                  <c:v>16.412999999999901</c:v>
                </c:pt>
                <c:pt idx="113">
                  <c:v>14.894</c:v>
                </c:pt>
                <c:pt idx="114">
                  <c:v>15.501999999999899</c:v>
                </c:pt>
                <c:pt idx="115">
                  <c:v>15.197999999999899</c:v>
                </c:pt>
                <c:pt idx="116">
                  <c:v>15.501999999999899</c:v>
                </c:pt>
                <c:pt idx="117">
                  <c:v>2.7360000000000002</c:v>
                </c:pt>
                <c:pt idx="118">
                  <c:v>17.021000000000001</c:v>
                </c:pt>
                <c:pt idx="119">
                  <c:v>16.412999999999901</c:v>
                </c:pt>
                <c:pt idx="120">
                  <c:v>16.108999999999899</c:v>
                </c:pt>
                <c:pt idx="121">
                  <c:v>17.933</c:v>
                </c:pt>
                <c:pt idx="122">
                  <c:v>17.324999999999999</c:v>
                </c:pt>
                <c:pt idx="123">
                  <c:v>19.149000000000001</c:v>
                </c:pt>
                <c:pt idx="124">
                  <c:v>16.108999999999899</c:v>
                </c:pt>
                <c:pt idx="125">
                  <c:v>16.412999999999901</c:v>
                </c:pt>
                <c:pt idx="126">
                  <c:v>16.108999999999899</c:v>
                </c:pt>
                <c:pt idx="127">
                  <c:v>17.324999999999999</c:v>
                </c:pt>
                <c:pt idx="128">
                  <c:v>15.197999999999899</c:v>
                </c:pt>
                <c:pt idx="129">
                  <c:v>7.9029999999999996</c:v>
                </c:pt>
                <c:pt idx="130">
                  <c:v>8.5109999999999904</c:v>
                </c:pt>
                <c:pt idx="131">
                  <c:v>13.069999999999901</c:v>
                </c:pt>
                <c:pt idx="132">
                  <c:v>16.412999999999901</c:v>
                </c:pt>
                <c:pt idx="133">
                  <c:v>14.59</c:v>
                </c:pt>
                <c:pt idx="134">
                  <c:v>14.894</c:v>
                </c:pt>
                <c:pt idx="135">
                  <c:v>7.5990000000000002</c:v>
                </c:pt>
                <c:pt idx="136">
                  <c:v>8.2069999999999901</c:v>
                </c:pt>
                <c:pt idx="137">
                  <c:v>8.8149999999999906</c:v>
                </c:pt>
                <c:pt idx="138">
                  <c:v>11.245999999999899</c:v>
                </c:pt>
                <c:pt idx="139">
                  <c:v>7.2949999999999999</c:v>
                </c:pt>
                <c:pt idx="140">
                  <c:v>15.501999999999899</c:v>
                </c:pt>
                <c:pt idx="141">
                  <c:v>18.540999999999901</c:v>
                </c:pt>
                <c:pt idx="142">
                  <c:v>15.197999999999899</c:v>
                </c:pt>
                <c:pt idx="143">
                  <c:v>16.412999999999901</c:v>
                </c:pt>
                <c:pt idx="144">
                  <c:v>17.933</c:v>
                </c:pt>
                <c:pt idx="145">
                  <c:v>10.334</c:v>
                </c:pt>
                <c:pt idx="146">
                  <c:v>15.197999999999899</c:v>
                </c:pt>
                <c:pt idx="147">
                  <c:v>16.412999999999901</c:v>
                </c:pt>
                <c:pt idx="148">
                  <c:v>14.894</c:v>
                </c:pt>
                <c:pt idx="149">
                  <c:v>16.412999999999901</c:v>
                </c:pt>
                <c:pt idx="150">
                  <c:v>14.894</c:v>
                </c:pt>
                <c:pt idx="151">
                  <c:v>15.197999999999899</c:v>
                </c:pt>
                <c:pt idx="152">
                  <c:v>14.894</c:v>
                </c:pt>
                <c:pt idx="153">
                  <c:v>15.805</c:v>
                </c:pt>
                <c:pt idx="154">
                  <c:v>16.412999999999901</c:v>
                </c:pt>
                <c:pt idx="155">
                  <c:v>16.108999999999899</c:v>
                </c:pt>
                <c:pt idx="156">
                  <c:v>16.108999999999899</c:v>
                </c:pt>
                <c:pt idx="157">
                  <c:v>14.59</c:v>
                </c:pt>
                <c:pt idx="158">
                  <c:v>15.197999999999899</c:v>
                </c:pt>
                <c:pt idx="159">
                  <c:v>14.894</c:v>
                </c:pt>
                <c:pt idx="160">
                  <c:v>15.197999999999899</c:v>
                </c:pt>
                <c:pt idx="161">
                  <c:v>2.4319999999999999</c:v>
                </c:pt>
                <c:pt idx="162">
                  <c:v>16.716999999999999</c:v>
                </c:pt>
                <c:pt idx="163">
                  <c:v>16.108999999999899</c:v>
                </c:pt>
                <c:pt idx="164">
                  <c:v>15.805</c:v>
                </c:pt>
                <c:pt idx="165">
                  <c:v>17.629000000000001</c:v>
                </c:pt>
                <c:pt idx="166">
                  <c:v>17.021000000000001</c:v>
                </c:pt>
                <c:pt idx="167">
                  <c:v>18.844999999999999</c:v>
                </c:pt>
                <c:pt idx="168">
                  <c:v>15.805</c:v>
                </c:pt>
                <c:pt idx="169">
                  <c:v>16.108999999999899</c:v>
                </c:pt>
                <c:pt idx="170">
                  <c:v>15.805</c:v>
                </c:pt>
                <c:pt idx="171">
                  <c:v>17.021000000000001</c:v>
                </c:pt>
                <c:pt idx="172">
                  <c:v>14.894</c:v>
                </c:pt>
                <c:pt idx="173">
                  <c:v>7.5990000000000002</c:v>
                </c:pt>
                <c:pt idx="174">
                  <c:v>8.2069999999999901</c:v>
                </c:pt>
                <c:pt idx="175">
                  <c:v>12.766</c:v>
                </c:pt>
                <c:pt idx="176">
                  <c:v>16.716999999999999</c:v>
                </c:pt>
                <c:pt idx="177">
                  <c:v>14.894</c:v>
                </c:pt>
                <c:pt idx="178">
                  <c:v>15.197999999999899</c:v>
                </c:pt>
                <c:pt idx="179">
                  <c:v>7.9029999999999996</c:v>
                </c:pt>
                <c:pt idx="180">
                  <c:v>8.5109999999999904</c:v>
                </c:pt>
                <c:pt idx="181">
                  <c:v>9.1189999999999998</c:v>
                </c:pt>
                <c:pt idx="182">
                  <c:v>11.549999999999899</c:v>
                </c:pt>
                <c:pt idx="183">
                  <c:v>7.5990000000000002</c:v>
                </c:pt>
                <c:pt idx="184">
                  <c:v>15.805</c:v>
                </c:pt>
                <c:pt idx="185">
                  <c:v>18.844999999999999</c:v>
                </c:pt>
                <c:pt idx="186">
                  <c:v>15.501999999999899</c:v>
                </c:pt>
                <c:pt idx="187">
                  <c:v>16.716999999999999</c:v>
                </c:pt>
                <c:pt idx="188">
                  <c:v>18.236999999999899</c:v>
                </c:pt>
                <c:pt idx="189">
                  <c:v>10.638</c:v>
                </c:pt>
                <c:pt idx="190">
                  <c:v>15.501999999999899</c:v>
                </c:pt>
                <c:pt idx="191">
                  <c:v>16.716999999999999</c:v>
                </c:pt>
                <c:pt idx="192">
                  <c:v>15.197999999999899</c:v>
                </c:pt>
                <c:pt idx="193">
                  <c:v>16.716999999999999</c:v>
                </c:pt>
                <c:pt idx="194">
                  <c:v>15.197999999999899</c:v>
                </c:pt>
                <c:pt idx="195">
                  <c:v>15.501999999999899</c:v>
                </c:pt>
                <c:pt idx="196">
                  <c:v>15.197999999999899</c:v>
                </c:pt>
                <c:pt idx="197">
                  <c:v>16.108999999999899</c:v>
                </c:pt>
                <c:pt idx="198">
                  <c:v>16.716999999999999</c:v>
                </c:pt>
                <c:pt idx="199">
                  <c:v>16.412999999999901</c:v>
                </c:pt>
                <c:pt idx="200">
                  <c:v>16.412999999999901</c:v>
                </c:pt>
                <c:pt idx="201">
                  <c:v>14.894</c:v>
                </c:pt>
                <c:pt idx="202">
                  <c:v>15.501999999999899</c:v>
                </c:pt>
                <c:pt idx="203">
                  <c:v>15.197999999999899</c:v>
                </c:pt>
                <c:pt idx="204">
                  <c:v>15.501999999999899</c:v>
                </c:pt>
                <c:pt idx="205">
                  <c:v>2.7360000000000002</c:v>
                </c:pt>
                <c:pt idx="206">
                  <c:v>17.021000000000001</c:v>
                </c:pt>
                <c:pt idx="207">
                  <c:v>16.412999999999901</c:v>
                </c:pt>
                <c:pt idx="208">
                  <c:v>16.108999999999899</c:v>
                </c:pt>
                <c:pt idx="209">
                  <c:v>17.933</c:v>
                </c:pt>
                <c:pt idx="210">
                  <c:v>17.324999999999999</c:v>
                </c:pt>
                <c:pt idx="211">
                  <c:v>19.149000000000001</c:v>
                </c:pt>
                <c:pt idx="212">
                  <c:v>16.108999999999899</c:v>
                </c:pt>
                <c:pt idx="213">
                  <c:v>16.412999999999901</c:v>
                </c:pt>
                <c:pt idx="214">
                  <c:v>16.108999999999899</c:v>
                </c:pt>
                <c:pt idx="215">
                  <c:v>17.324999999999999</c:v>
                </c:pt>
                <c:pt idx="216">
                  <c:v>15.197999999999899</c:v>
                </c:pt>
                <c:pt idx="217">
                  <c:v>7.9029999999999996</c:v>
                </c:pt>
                <c:pt idx="218">
                  <c:v>8.5109999999999904</c:v>
                </c:pt>
                <c:pt idx="219">
                  <c:v>13.069999999999901</c:v>
                </c:pt>
                <c:pt idx="220">
                  <c:v>17.021000000000001</c:v>
                </c:pt>
                <c:pt idx="221">
                  <c:v>15.197999999999899</c:v>
                </c:pt>
                <c:pt idx="222">
                  <c:v>15.501999999999899</c:v>
                </c:pt>
                <c:pt idx="223">
                  <c:v>8.5109999999999904</c:v>
                </c:pt>
                <c:pt idx="224">
                  <c:v>9.1189999999999998</c:v>
                </c:pt>
                <c:pt idx="225">
                  <c:v>9.7259999999999902</c:v>
                </c:pt>
                <c:pt idx="226">
                  <c:v>12.157999999999999</c:v>
                </c:pt>
                <c:pt idx="227">
                  <c:v>8.2069999999999901</c:v>
                </c:pt>
                <c:pt idx="228">
                  <c:v>16.108999999999899</c:v>
                </c:pt>
                <c:pt idx="229">
                  <c:v>19.149000000000001</c:v>
                </c:pt>
                <c:pt idx="230">
                  <c:v>15.805</c:v>
                </c:pt>
                <c:pt idx="231">
                  <c:v>17.324999999999999</c:v>
                </c:pt>
                <c:pt idx="232">
                  <c:v>18.844999999999999</c:v>
                </c:pt>
                <c:pt idx="233">
                  <c:v>11.245999999999899</c:v>
                </c:pt>
                <c:pt idx="234">
                  <c:v>16.108999999999899</c:v>
                </c:pt>
                <c:pt idx="235">
                  <c:v>16.716999999999999</c:v>
                </c:pt>
                <c:pt idx="236">
                  <c:v>15.805</c:v>
                </c:pt>
                <c:pt idx="237">
                  <c:v>17.324999999999999</c:v>
                </c:pt>
                <c:pt idx="238">
                  <c:v>15.805</c:v>
                </c:pt>
                <c:pt idx="239">
                  <c:v>16.108999999999899</c:v>
                </c:pt>
                <c:pt idx="240">
                  <c:v>15.805</c:v>
                </c:pt>
                <c:pt idx="241">
                  <c:v>16.716999999999999</c:v>
                </c:pt>
                <c:pt idx="242">
                  <c:v>17.324999999999999</c:v>
                </c:pt>
                <c:pt idx="243">
                  <c:v>17.021000000000001</c:v>
                </c:pt>
                <c:pt idx="244">
                  <c:v>17.021000000000001</c:v>
                </c:pt>
                <c:pt idx="245">
                  <c:v>15.501999999999899</c:v>
                </c:pt>
                <c:pt idx="246">
                  <c:v>16.108999999999899</c:v>
                </c:pt>
                <c:pt idx="247">
                  <c:v>15.805</c:v>
                </c:pt>
                <c:pt idx="248">
                  <c:v>16.108999999999899</c:v>
                </c:pt>
                <c:pt idx="249">
                  <c:v>3.343</c:v>
                </c:pt>
                <c:pt idx="250">
                  <c:v>17.629000000000001</c:v>
                </c:pt>
                <c:pt idx="251">
                  <c:v>17.021000000000001</c:v>
                </c:pt>
                <c:pt idx="252">
                  <c:v>16.716999999999999</c:v>
                </c:pt>
                <c:pt idx="253">
                  <c:v>18.236999999999899</c:v>
                </c:pt>
                <c:pt idx="254">
                  <c:v>17.629000000000001</c:v>
                </c:pt>
                <c:pt idx="255">
                  <c:v>19.757000000000001</c:v>
                </c:pt>
                <c:pt idx="256">
                  <c:v>16.412999999999901</c:v>
                </c:pt>
                <c:pt idx="257">
                  <c:v>17.021000000000001</c:v>
                </c:pt>
                <c:pt idx="258">
                  <c:v>16.716999999999999</c:v>
                </c:pt>
                <c:pt idx="259">
                  <c:v>17.629000000000001</c:v>
                </c:pt>
                <c:pt idx="260">
                  <c:v>15.805</c:v>
                </c:pt>
                <c:pt idx="261">
                  <c:v>8.5109999999999904</c:v>
                </c:pt>
                <c:pt idx="262">
                  <c:v>9.1189999999999998</c:v>
                </c:pt>
                <c:pt idx="263">
                  <c:v>13.373999999999899</c:v>
                </c:pt>
                <c:pt idx="264">
                  <c:v>16.716999999999999</c:v>
                </c:pt>
                <c:pt idx="265">
                  <c:v>14.894</c:v>
                </c:pt>
                <c:pt idx="266">
                  <c:v>15.197999999999899</c:v>
                </c:pt>
                <c:pt idx="267">
                  <c:v>7.9029999999999996</c:v>
                </c:pt>
                <c:pt idx="268">
                  <c:v>8.5109999999999904</c:v>
                </c:pt>
                <c:pt idx="269">
                  <c:v>9.1189999999999998</c:v>
                </c:pt>
                <c:pt idx="270">
                  <c:v>11.549999999999899</c:v>
                </c:pt>
                <c:pt idx="271">
                  <c:v>7.5990000000000002</c:v>
                </c:pt>
                <c:pt idx="272">
                  <c:v>15.805</c:v>
                </c:pt>
                <c:pt idx="273">
                  <c:v>18.844999999999999</c:v>
                </c:pt>
                <c:pt idx="274">
                  <c:v>15.501999999999899</c:v>
                </c:pt>
                <c:pt idx="275">
                  <c:v>16.716999999999999</c:v>
                </c:pt>
                <c:pt idx="276">
                  <c:v>18.236999999999899</c:v>
                </c:pt>
                <c:pt idx="277">
                  <c:v>10.638</c:v>
                </c:pt>
                <c:pt idx="278">
                  <c:v>15.501999999999899</c:v>
                </c:pt>
                <c:pt idx="279">
                  <c:v>16.716999999999999</c:v>
                </c:pt>
                <c:pt idx="280">
                  <c:v>15.197999999999899</c:v>
                </c:pt>
                <c:pt idx="281">
                  <c:v>16.716999999999999</c:v>
                </c:pt>
                <c:pt idx="282">
                  <c:v>15.197999999999899</c:v>
                </c:pt>
                <c:pt idx="283">
                  <c:v>15.501999999999899</c:v>
                </c:pt>
                <c:pt idx="284">
                  <c:v>15.197999999999899</c:v>
                </c:pt>
                <c:pt idx="285">
                  <c:v>16.108999999999899</c:v>
                </c:pt>
                <c:pt idx="286">
                  <c:v>16.716999999999999</c:v>
                </c:pt>
                <c:pt idx="287">
                  <c:v>16.412999999999901</c:v>
                </c:pt>
                <c:pt idx="288">
                  <c:v>16.412999999999901</c:v>
                </c:pt>
                <c:pt idx="289">
                  <c:v>14.894</c:v>
                </c:pt>
                <c:pt idx="290">
                  <c:v>15.501999999999899</c:v>
                </c:pt>
                <c:pt idx="291">
                  <c:v>15.197999999999899</c:v>
                </c:pt>
                <c:pt idx="292">
                  <c:v>15.501999999999899</c:v>
                </c:pt>
                <c:pt idx="293">
                  <c:v>2.7360000000000002</c:v>
                </c:pt>
                <c:pt idx="294">
                  <c:v>17.021000000000001</c:v>
                </c:pt>
                <c:pt idx="295">
                  <c:v>16.412999999999901</c:v>
                </c:pt>
                <c:pt idx="296">
                  <c:v>16.108999999999899</c:v>
                </c:pt>
                <c:pt idx="297">
                  <c:v>17.933</c:v>
                </c:pt>
                <c:pt idx="298">
                  <c:v>17.324999999999999</c:v>
                </c:pt>
                <c:pt idx="299">
                  <c:v>19.149000000000001</c:v>
                </c:pt>
                <c:pt idx="300">
                  <c:v>16.108999999999899</c:v>
                </c:pt>
                <c:pt idx="301">
                  <c:v>16.412999999999901</c:v>
                </c:pt>
                <c:pt idx="302">
                  <c:v>16.108999999999899</c:v>
                </c:pt>
                <c:pt idx="303">
                  <c:v>17.324999999999999</c:v>
                </c:pt>
                <c:pt idx="304">
                  <c:v>15.197999999999899</c:v>
                </c:pt>
                <c:pt idx="305">
                  <c:v>7.9029999999999996</c:v>
                </c:pt>
                <c:pt idx="306">
                  <c:v>8.5109999999999904</c:v>
                </c:pt>
                <c:pt idx="307">
                  <c:v>13.069999999999901</c:v>
                </c:pt>
                <c:pt idx="308">
                  <c:v>16.716999999999999</c:v>
                </c:pt>
                <c:pt idx="309">
                  <c:v>14.894</c:v>
                </c:pt>
                <c:pt idx="310">
                  <c:v>15.197999999999899</c:v>
                </c:pt>
                <c:pt idx="311">
                  <c:v>7.9029999999999996</c:v>
                </c:pt>
                <c:pt idx="312">
                  <c:v>8.5109999999999904</c:v>
                </c:pt>
                <c:pt idx="313">
                  <c:v>9.1189999999999998</c:v>
                </c:pt>
                <c:pt idx="314">
                  <c:v>11.549999999999899</c:v>
                </c:pt>
                <c:pt idx="315">
                  <c:v>7.5990000000000002</c:v>
                </c:pt>
                <c:pt idx="316">
                  <c:v>15.805</c:v>
                </c:pt>
                <c:pt idx="317">
                  <c:v>18.844999999999999</c:v>
                </c:pt>
                <c:pt idx="318">
                  <c:v>15.501999999999899</c:v>
                </c:pt>
                <c:pt idx="319">
                  <c:v>16.716999999999999</c:v>
                </c:pt>
                <c:pt idx="320">
                  <c:v>18.236999999999899</c:v>
                </c:pt>
                <c:pt idx="321">
                  <c:v>10.638</c:v>
                </c:pt>
                <c:pt idx="322">
                  <c:v>15.501999999999899</c:v>
                </c:pt>
                <c:pt idx="323">
                  <c:v>16.716999999999999</c:v>
                </c:pt>
                <c:pt idx="324">
                  <c:v>15.197999999999899</c:v>
                </c:pt>
                <c:pt idx="325">
                  <c:v>16.716999999999999</c:v>
                </c:pt>
                <c:pt idx="326">
                  <c:v>15.197999999999899</c:v>
                </c:pt>
                <c:pt idx="327">
                  <c:v>15.501999999999899</c:v>
                </c:pt>
                <c:pt idx="328">
                  <c:v>15.197999999999899</c:v>
                </c:pt>
                <c:pt idx="329">
                  <c:v>16.108999999999899</c:v>
                </c:pt>
                <c:pt idx="330">
                  <c:v>16.716999999999999</c:v>
                </c:pt>
                <c:pt idx="331">
                  <c:v>16.412999999999901</c:v>
                </c:pt>
                <c:pt idx="332">
                  <c:v>16.412999999999901</c:v>
                </c:pt>
                <c:pt idx="333">
                  <c:v>14.894</c:v>
                </c:pt>
                <c:pt idx="334">
                  <c:v>15.501999999999899</c:v>
                </c:pt>
                <c:pt idx="335">
                  <c:v>15.197999999999899</c:v>
                </c:pt>
                <c:pt idx="336">
                  <c:v>15.501999999999899</c:v>
                </c:pt>
                <c:pt idx="337">
                  <c:v>2.7360000000000002</c:v>
                </c:pt>
                <c:pt idx="338">
                  <c:v>17.021000000000001</c:v>
                </c:pt>
                <c:pt idx="339">
                  <c:v>16.412999999999901</c:v>
                </c:pt>
                <c:pt idx="340">
                  <c:v>16.108999999999899</c:v>
                </c:pt>
                <c:pt idx="341">
                  <c:v>17.933</c:v>
                </c:pt>
                <c:pt idx="342">
                  <c:v>17.324999999999999</c:v>
                </c:pt>
                <c:pt idx="343">
                  <c:v>19.149000000000001</c:v>
                </c:pt>
                <c:pt idx="344">
                  <c:v>16.108999999999899</c:v>
                </c:pt>
                <c:pt idx="345">
                  <c:v>16.412999999999901</c:v>
                </c:pt>
                <c:pt idx="346">
                  <c:v>16.108999999999899</c:v>
                </c:pt>
                <c:pt idx="347">
                  <c:v>17.324999999999999</c:v>
                </c:pt>
                <c:pt idx="348">
                  <c:v>15.197999999999899</c:v>
                </c:pt>
                <c:pt idx="349">
                  <c:v>7.9029999999999996</c:v>
                </c:pt>
                <c:pt idx="350">
                  <c:v>8.5109999999999904</c:v>
                </c:pt>
                <c:pt idx="351">
                  <c:v>13.069999999999901</c:v>
                </c:pt>
                <c:pt idx="352">
                  <c:v>16.716999999999999</c:v>
                </c:pt>
                <c:pt idx="353">
                  <c:v>14.894</c:v>
                </c:pt>
                <c:pt idx="354">
                  <c:v>15.197999999999899</c:v>
                </c:pt>
                <c:pt idx="355">
                  <c:v>7.9029999999999996</c:v>
                </c:pt>
                <c:pt idx="356">
                  <c:v>8.5109999999999904</c:v>
                </c:pt>
                <c:pt idx="357">
                  <c:v>9.1189999999999998</c:v>
                </c:pt>
                <c:pt idx="358">
                  <c:v>11.549999999999899</c:v>
                </c:pt>
                <c:pt idx="359">
                  <c:v>7.5990000000000002</c:v>
                </c:pt>
                <c:pt idx="360">
                  <c:v>15.805</c:v>
                </c:pt>
                <c:pt idx="361">
                  <c:v>18.844999999999999</c:v>
                </c:pt>
                <c:pt idx="362">
                  <c:v>15.501999999999899</c:v>
                </c:pt>
                <c:pt idx="363">
                  <c:v>16.716999999999999</c:v>
                </c:pt>
                <c:pt idx="364">
                  <c:v>18.236999999999899</c:v>
                </c:pt>
                <c:pt idx="365">
                  <c:v>10.638</c:v>
                </c:pt>
                <c:pt idx="366">
                  <c:v>15.501999999999899</c:v>
                </c:pt>
                <c:pt idx="367">
                  <c:v>16.716999999999999</c:v>
                </c:pt>
                <c:pt idx="368">
                  <c:v>15.197999999999899</c:v>
                </c:pt>
                <c:pt idx="369">
                  <c:v>16.716999999999999</c:v>
                </c:pt>
                <c:pt idx="370">
                  <c:v>15.197999999999899</c:v>
                </c:pt>
                <c:pt idx="371">
                  <c:v>15.501999999999899</c:v>
                </c:pt>
                <c:pt idx="372">
                  <c:v>15.197999999999899</c:v>
                </c:pt>
                <c:pt idx="373">
                  <c:v>16.108999999999899</c:v>
                </c:pt>
                <c:pt idx="374">
                  <c:v>16.716999999999999</c:v>
                </c:pt>
                <c:pt idx="375">
                  <c:v>16.412999999999901</c:v>
                </c:pt>
                <c:pt idx="376">
                  <c:v>16.412999999999901</c:v>
                </c:pt>
                <c:pt idx="377">
                  <c:v>14.894</c:v>
                </c:pt>
                <c:pt idx="378">
                  <c:v>15.501999999999899</c:v>
                </c:pt>
                <c:pt idx="379">
                  <c:v>15.197999999999899</c:v>
                </c:pt>
                <c:pt idx="380">
                  <c:v>15.501999999999899</c:v>
                </c:pt>
                <c:pt idx="381">
                  <c:v>2.7360000000000002</c:v>
                </c:pt>
                <c:pt idx="382">
                  <c:v>17.021000000000001</c:v>
                </c:pt>
                <c:pt idx="383">
                  <c:v>16.412999999999901</c:v>
                </c:pt>
                <c:pt idx="384">
                  <c:v>16.108999999999899</c:v>
                </c:pt>
                <c:pt idx="385">
                  <c:v>17.933</c:v>
                </c:pt>
                <c:pt idx="386">
                  <c:v>17.324999999999999</c:v>
                </c:pt>
                <c:pt idx="387">
                  <c:v>19.149000000000001</c:v>
                </c:pt>
                <c:pt idx="388">
                  <c:v>16.108999999999899</c:v>
                </c:pt>
                <c:pt idx="389">
                  <c:v>16.412999999999901</c:v>
                </c:pt>
                <c:pt idx="390">
                  <c:v>16.108999999999899</c:v>
                </c:pt>
                <c:pt idx="391">
                  <c:v>17.324999999999999</c:v>
                </c:pt>
                <c:pt idx="392">
                  <c:v>15.197999999999899</c:v>
                </c:pt>
                <c:pt idx="393">
                  <c:v>7.9029999999999996</c:v>
                </c:pt>
                <c:pt idx="394">
                  <c:v>8.5109999999999904</c:v>
                </c:pt>
                <c:pt idx="395">
                  <c:v>13.069999999999901</c:v>
                </c:pt>
                <c:pt idx="396">
                  <c:v>16.716999999999999</c:v>
                </c:pt>
                <c:pt idx="397">
                  <c:v>14.894</c:v>
                </c:pt>
                <c:pt idx="398">
                  <c:v>15.197999999999899</c:v>
                </c:pt>
                <c:pt idx="399">
                  <c:v>7.9029999999999996</c:v>
                </c:pt>
                <c:pt idx="400">
                  <c:v>8.5109999999999904</c:v>
                </c:pt>
                <c:pt idx="401">
                  <c:v>9.1189999999999998</c:v>
                </c:pt>
                <c:pt idx="402">
                  <c:v>11.549999999999899</c:v>
                </c:pt>
                <c:pt idx="403">
                  <c:v>7.5990000000000002</c:v>
                </c:pt>
                <c:pt idx="404">
                  <c:v>15.805</c:v>
                </c:pt>
                <c:pt idx="405">
                  <c:v>18.844999999999999</c:v>
                </c:pt>
                <c:pt idx="406">
                  <c:v>15.501999999999899</c:v>
                </c:pt>
                <c:pt idx="407">
                  <c:v>16.716999999999999</c:v>
                </c:pt>
                <c:pt idx="408">
                  <c:v>18.236999999999899</c:v>
                </c:pt>
                <c:pt idx="409">
                  <c:v>10.638</c:v>
                </c:pt>
                <c:pt idx="410">
                  <c:v>15.501999999999899</c:v>
                </c:pt>
                <c:pt idx="411">
                  <c:v>16.716999999999999</c:v>
                </c:pt>
                <c:pt idx="412">
                  <c:v>15.197999999999899</c:v>
                </c:pt>
                <c:pt idx="413">
                  <c:v>16.716999999999999</c:v>
                </c:pt>
                <c:pt idx="414">
                  <c:v>15.197999999999899</c:v>
                </c:pt>
                <c:pt idx="415">
                  <c:v>15.501999999999899</c:v>
                </c:pt>
                <c:pt idx="416">
                  <c:v>15.197999999999899</c:v>
                </c:pt>
                <c:pt idx="417">
                  <c:v>16.108999999999899</c:v>
                </c:pt>
                <c:pt idx="418">
                  <c:v>16.716999999999999</c:v>
                </c:pt>
                <c:pt idx="419">
                  <c:v>16.412999999999901</c:v>
                </c:pt>
                <c:pt idx="420">
                  <c:v>16.412999999999901</c:v>
                </c:pt>
                <c:pt idx="421">
                  <c:v>14.894</c:v>
                </c:pt>
                <c:pt idx="422">
                  <c:v>15.501999999999899</c:v>
                </c:pt>
                <c:pt idx="423">
                  <c:v>15.197999999999899</c:v>
                </c:pt>
                <c:pt idx="424">
                  <c:v>15.501999999999899</c:v>
                </c:pt>
                <c:pt idx="425">
                  <c:v>2.7360000000000002</c:v>
                </c:pt>
                <c:pt idx="426">
                  <c:v>17.021000000000001</c:v>
                </c:pt>
                <c:pt idx="427">
                  <c:v>16.412999999999901</c:v>
                </c:pt>
                <c:pt idx="428">
                  <c:v>16.108999999999899</c:v>
                </c:pt>
                <c:pt idx="429">
                  <c:v>17.933</c:v>
                </c:pt>
                <c:pt idx="430">
                  <c:v>17.324999999999999</c:v>
                </c:pt>
                <c:pt idx="431">
                  <c:v>19.149000000000001</c:v>
                </c:pt>
                <c:pt idx="432">
                  <c:v>16.108999999999899</c:v>
                </c:pt>
                <c:pt idx="433">
                  <c:v>16.412999999999901</c:v>
                </c:pt>
                <c:pt idx="434">
                  <c:v>16.108999999999899</c:v>
                </c:pt>
                <c:pt idx="435">
                  <c:v>17.324999999999999</c:v>
                </c:pt>
                <c:pt idx="436">
                  <c:v>15.197999999999899</c:v>
                </c:pt>
                <c:pt idx="437">
                  <c:v>7.9029999999999996</c:v>
                </c:pt>
                <c:pt idx="438">
                  <c:v>8.5109999999999904</c:v>
                </c:pt>
                <c:pt idx="439">
                  <c:v>13.069999999999901</c:v>
                </c:pt>
                <c:pt idx="440">
                  <c:v>16.716999999999999</c:v>
                </c:pt>
                <c:pt idx="441">
                  <c:v>14.894</c:v>
                </c:pt>
                <c:pt idx="442">
                  <c:v>15.197999999999899</c:v>
                </c:pt>
                <c:pt idx="443">
                  <c:v>7.9029999999999996</c:v>
                </c:pt>
                <c:pt idx="444">
                  <c:v>8.5109999999999904</c:v>
                </c:pt>
                <c:pt idx="445">
                  <c:v>9.1189999999999998</c:v>
                </c:pt>
                <c:pt idx="446">
                  <c:v>11.549999999999899</c:v>
                </c:pt>
                <c:pt idx="447">
                  <c:v>7.5990000000000002</c:v>
                </c:pt>
                <c:pt idx="448">
                  <c:v>15.805</c:v>
                </c:pt>
                <c:pt idx="449">
                  <c:v>18.844999999999999</c:v>
                </c:pt>
                <c:pt idx="450">
                  <c:v>15.501999999999899</c:v>
                </c:pt>
                <c:pt idx="451">
                  <c:v>16.716999999999999</c:v>
                </c:pt>
                <c:pt idx="452">
                  <c:v>18.236999999999899</c:v>
                </c:pt>
                <c:pt idx="453">
                  <c:v>10.638</c:v>
                </c:pt>
                <c:pt idx="454">
                  <c:v>15.501999999999899</c:v>
                </c:pt>
                <c:pt idx="455">
                  <c:v>16.716999999999999</c:v>
                </c:pt>
                <c:pt idx="456">
                  <c:v>15.197999999999899</c:v>
                </c:pt>
                <c:pt idx="457">
                  <c:v>16.716999999999999</c:v>
                </c:pt>
                <c:pt idx="458">
                  <c:v>15.197999999999899</c:v>
                </c:pt>
                <c:pt idx="459">
                  <c:v>15.501999999999899</c:v>
                </c:pt>
                <c:pt idx="460">
                  <c:v>15.197999999999899</c:v>
                </c:pt>
                <c:pt idx="461">
                  <c:v>16.108999999999899</c:v>
                </c:pt>
                <c:pt idx="462">
                  <c:v>16.716999999999999</c:v>
                </c:pt>
                <c:pt idx="463">
                  <c:v>16.412999999999901</c:v>
                </c:pt>
                <c:pt idx="464">
                  <c:v>16.412999999999901</c:v>
                </c:pt>
                <c:pt idx="465">
                  <c:v>14.894</c:v>
                </c:pt>
                <c:pt idx="466">
                  <c:v>15.501999999999899</c:v>
                </c:pt>
                <c:pt idx="467">
                  <c:v>15.197999999999899</c:v>
                </c:pt>
                <c:pt idx="468">
                  <c:v>15.501999999999899</c:v>
                </c:pt>
                <c:pt idx="469">
                  <c:v>2.7360000000000002</c:v>
                </c:pt>
                <c:pt idx="470">
                  <c:v>17.021000000000001</c:v>
                </c:pt>
                <c:pt idx="471">
                  <c:v>16.412999999999901</c:v>
                </c:pt>
                <c:pt idx="472">
                  <c:v>16.108999999999899</c:v>
                </c:pt>
                <c:pt idx="473">
                  <c:v>17.933</c:v>
                </c:pt>
                <c:pt idx="474">
                  <c:v>17.324999999999999</c:v>
                </c:pt>
                <c:pt idx="475">
                  <c:v>19.149000000000001</c:v>
                </c:pt>
                <c:pt idx="476">
                  <c:v>16.108999999999899</c:v>
                </c:pt>
                <c:pt idx="477">
                  <c:v>16.412999999999901</c:v>
                </c:pt>
                <c:pt idx="478">
                  <c:v>16.108999999999899</c:v>
                </c:pt>
                <c:pt idx="479">
                  <c:v>17.324999999999999</c:v>
                </c:pt>
                <c:pt idx="480">
                  <c:v>15.197999999999899</c:v>
                </c:pt>
                <c:pt idx="481">
                  <c:v>7.9029999999999996</c:v>
                </c:pt>
                <c:pt idx="482">
                  <c:v>8.5109999999999904</c:v>
                </c:pt>
                <c:pt idx="483">
                  <c:v>13.069999999999901</c:v>
                </c:pt>
                <c:pt idx="484">
                  <c:v>16.412999999999901</c:v>
                </c:pt>
                <c:pt idx="485">
                  <c:v>14.59</c:v>
                </c:pt>
                <c:pt idx="486">
                  <c:v>14.894</c:v>
                </c:pt>
                <c:pt idx="487">
                  <c:v>7.5990000000000002</c:v>
                </c:pt>
                <c:pt idx="488">
                  <c:v>8.2069999999999901</c:v>
                </c:pt>
                <c:pt idx="489">
                  <c:v>8.8149999999999906</c:v>
                </c:pt>
                <c:pt idx="490">
                  <c:v>11.245999999999899</c:v>
                </c:pt>
                <c:pt idx="491">
                  <c:v>7.2949999999999999</c:v>
                </c:pt>
                <c:pt idx="492">
                  <c:v>15.501999999999899</c:v>
                </c:pt>
                <c:pt idx="493">
                  <c:v>18.540999999999901</c:v>
                </c:pt>
                <c:pt idx="494">
                  <c:v>15.197999999999899</c:v>
                </c:pt>
                <c:pt idx="495">
                  <c:v>16.412999999999901</c:v>
                </c:pt>
                <c:pt idx="496">
                  <c:v>17.933</c:v>
                </c:pt>
                <c:pt idx="497">
                  <c:v>10.334</c:v>
                </c:pt>
                <c:pt idx="498">
                  <c:v>15.197999999999899</c:v>
                </c:pt>
                <c:pt idx="499">
                  <c:v>16.412999999999901</c:v>
                </c:pt>
                <c:pt idx="500">
                  <c:v>14.894</c:v>
                </c:pt>
                <c:pt idx="501">
                  <c:v>16.412999999999901</c:v>
                </c:pt>
                <c:pt idx="502">
                  <c:v>14.894</c:v>
                </c:pt>
                <c:pt idx="503">
                  <c:v>15.197999999999899</c:v>
                </c:pt>
                <c:pt idx="504">
                  <c:v>14.894</c:v>
                </c:pt>
                <c:pt idx="505">
                  <c:v>15.805</c:v>
                </c:pt>
                <c:pt idx="506">
                  <c:v>16.412999999999901</c:v>
                </c:pt>
                <c:pt idx="507">
                  <c:v>16.108999999999899</c:v>
                </c:pt>
                <c:pt idx="508">
                  <c:v>16.108999999999899</c:v>
                </c:pt>
                <c:pt idx="509">
                  <c:v>14.59</c:v>
                </c:pt>
                <c:pt idx="510">
                  <c:v>15.197999999999899</c:v>
                </c:pt>
                <c:pt idx="511">
                  <c:v>14.894</c:v>
                </c:pt>
                <c:pt idx="512">
                  <c:v>15.197999999999899</c:v>
                </c:pt>
                <c:pt idx="513">
                  <c:v>2.4319999999999999</c:v>
                </c:pt>
                <c:pt idx="514">
                  <c:v>16.716999999999999</c:v>
                </c:pt>
                <c:pt idx="515">
                  <c:v>16.108999999999899</c:v>
                </c:pt>
                <c:pt idx="516">
                  <c:v>15.805</c:v>
                </c:pt>
                <c:pt idx="517">
                  <c:v>17.629000000000001</c:v>
                </c:pt>
                <c:pt idx="518">
                  <c:v>17.021000000000001</c:v>
                </c:pt>
                <c:pt idx="519">
                  <c:v>18.844999999999999</c:v>
                </c:pt>
                <c:pt idx="520">
                  <c:v>15.805</c:v>
                </c:pt>
                <c:pt idx="521">
                  <c:v>16.108999999999899</c:v>
                </c:pt>
                <c:pt idx="522">
                  <c:v>15.805</c:v>
                </c:pt>
                <c:pt idx="523">
                  <c:v>17.021000000000001</c:v>
                </c:pt>
                <c:pt idx="524">
                  <c:v>14.894</c:v>
                </c:pt>
                <c:pt idx="525">
                  <c:v>7.5990000000000002</c:v>
                </c:pt>
                <c:pt idx="526">
                  <c:v>8.2069999999999901</c:v>
                </c:pt>
                <c:pt idx="527">
                  <c:v>12.766</c:v>
                </c:pt>
                <c:pt idx="528">
                  <c:v>17.021000000000001</c:v>
                </c:pt>
                <c:pt idx="529">
                  <c:v>15.197999999999899</c:v>
                </c:pt>
                <c:pt idx="530">
                  <c:v>15.501999999999899</c:v>
                </c:pt>
                <c:pt idx="531">
                  <c:v>8.2069999999999901</c:v>
                </c:pt>
                <c:pt idx="532">
                  <c:v>8.8149999999999906</c:v>
                </c:pt>
                <c:pt idx="533">
                  <c:v>9.4219999999999899</c:v>
                </c:pt>
                <c:pt idx="534">
                  <c:v>11.853999999999999</c:v>
                </c:pt>
                <c:pt idx="535">
                  <c:v>7.9029999999999996</c:v>
                </c:pt>
                <c:pt idx="536">
                  <c:v>16.108999999999899</c:v>
                </c:pt>
                <c:pt idx="537">
                  <c:v>19.149000000000001</c:v>
                </c:pt>
                <c:pt idx="538">
                  <c:v>15.805</c:v>
                </c:pt>
                <c:pt idx="539">
                  <c:v>17.021000000000001</c:v>
                </c:pt>
                <c:pt idx="540">
                  <c:v>18.540999999999901</c:v>
                </c:pt>
                <c:pt idx="541">
                  <c:v>10.941999999999901</c:v>
                </c:pt>
                <c:pt idx="542">
                  <c:v>15.805</c:v>
                </c:pt>
                <c:pt idx="543">
                  <c:v>17.021000000000001</c:v>
                </c:pt>
                <c:pt idx="544">
                  <c:v>15.501999999999899</c:v>
                </c:pt>
                <c:pt idx="545">
                  <c:v>17.021000000000001</c:v>
                </c:pt>
                <c:pt idx="546">
                  <c:v>15.501999999999899</c:v>
                </c:pt>
                <c:pt idx="547">
                  <c:v>15.501999999999899</c:v>
                </c:pt>
                <c:pt idx="548">
                  <c:v>15.501999999999899</c:v>
                </c:pt>
                <c:pt idx="549">
                  <c:v>16.412999999999901</c:v>
                </c:pt>
                <c:pt idx="550">
                  <c:v>17.021000000000001</c:v>
                </c:pt>
                <c:pt idx="551">
                  <c:v>16.716999999999999</c:v>
                </c:pt>
                <c:pt idx="552">
                  <c:v>16.716999999999999</c:v>
                </c:pt>
                <c:pt idx="553">
                  <c:v>15.197999999999899</c:v>
                </c:pt>
                <c:pt idx="554">
                  <c:v>15.805</c:v>
                </c:pt>
                <c:pt idx="555">
                  <c:v>15.501999999999899</c:v>
                </c:pt>
                <c:pt idx="556">
                  <c:v>15.805</c:v>
                </c:pt>
                <c:pt idx="557">
                  <c:v>3.04</c:v>
                </c:pt>
                <c:pt idx="558">
                  <c:v>17.324999999999999</c:v>
                </c:pt>
                <c:pt idx="559">
                  <c:v>16.716999999999999</c:v>
                </c:pt>
                <c:pt idx="560">
                  <c:v>16.412999999999901</c:v>
                </c:pt>
                <c:pt idx="561">
                  <c:v>18.236999999999899</c:v>
                </c:pt>
                <c:pt idx="562">
                  <c:v>17.324999999999999</c:v>
                </c:pt>
                <c:pt idx="563">
                  <c:v>19.452999999999999</c:v>
                </c:pt>
                <c:pt idx="564">
                  <c:v>16.412999999999901</c:v>
                </c:pt>
                <c:pt idx="565">
                  <c:v>16.716999999999999</c:v>
                </c:pt>
                <c:pt idx="566">
                  <c:v>16.412999999999901</c:v>
                </c:pt>
                <c:pt idx="567">
                  <c:v>17.629000000000001</c:v>
                </c:pt>
                <c:pt idx="568">
                  <c:v>15.501999999999899</c:v>
                </c:pt>
                <c:pt idx="569">
                  <c:v>8.2069999999999901</c:v>
                </c:pt>
                <c:pt idx="570">
                  <c:v>8.8149999999999906</c:v>
                </c:pt>
                <c:pt idx="571">
                  <c:v>13.373999999999899</c:v>
                </c:pt>
                <c:pt idx="572">
                  <c:v>16.716999999999999</c:v>
                </c:pt>
                <c:pt idx="573">
                  <c:v>15.501999999999899</c:v>
                </c:pt>
                <c:pt idx="574">
                  <c:v>15.805</c:v>
                </c:pt>
                <c:pt idx="575">
                  <c:v>7.5990000000000002</c:v>
                </c:pt>
                <c:pt idx="576">
                  <c:v>8.8149999999999906</c:v>
                </c:pt>
                <c:pt idx="577">
                  <c:v>9.1189999999999998</c:v>
                </c:pt>
                <c:pt idx="578">
                  <c:v>11.549999999999899</c:v>
                </c:pt>
                <c:pt idx="579">
                  <c:v>7.2949999999999999</c:v>
                </c:pt>
                <c:pt idx="580">
                  <c:v>15.805</c:v>
                </c:pt>
                <c:pt idx="581">
                  <c:v>18.844999999999999</c:v>
                </c:pt>
                <c:pt idx="582">
                  <c:v>15.501999999999899</c:v>
                </c:pt>
                <c:pt idx="583">
                  <c:v>17.629000000000001</c:v>
                </c:pt>
                <c:pt idx="584">
                  <c:v>19.149000000000001</c:v>
                </c:pt>
                <c:pt idx="585">
                  <c:v>11.853999999999999</c:v>
                </c:pt>
                <c:pt idx="586">
                  <c:v>15.805</c:v>
                </c:pt>
                <c:pt idx="587">
                  <c:v>17.324999999999999</c:v>
                </c:pt>
                <c:pt idx="588">
                  <c:v>16.412999999999901</c:v>
                </c:pt>
                <c:pt idx="589">
                  <c:v>17.021000000000001</c:v>
                </c:pt>
                <c:pt idx="590">
                  <c:v>15.805</c:v>
                </c:pt>
                <c:pt idx="591">
                  <c:v>16.108999999999899</c:v>
                </c:pt>
                <c:pt idx="592">
                  <c:v>15.805</c:v>
                </c:pt>
                <c:pt idx="593">
                  <c:v>16.716999999999999</c:v>
                </c:pt>
                <c:pt idx="594">
                  <c:v>17.324999999999999</c:v>
                </c:pt>
                <c:pt idx="595">
                  <c:v>17.324999999999999</c:v>
                </c:pt>
                <c:pt idx="596">
                  <c:v>17.021000000000001</c:v>
                </c:pt>
                <c:pt idx="597">
                  <c:v>15.197999999999899</c:v>
                </c:pt>
                <c:pt idx="598">
                  <c:v>15.805</c:v>
                </c:pt>
                <c:pt idx="599">
                  <c:v>15.501999999999899</c:v>
                </c:pt>
                <c:pt idx="600">
                  <c:v>16.108999999999899</c:v>
                </c:pt>
                <c:pt idx="601">
                  <c:v>3.343</c:v>
                </c:pt>
                <c:pt idx="602">
                  <c:v>17.324999999999999</c:v>
                </c:pt>
                <c:pt idx="603">
                  <c:v>16.716999999999999</c:v>
                </c:pt>
                <c:pt idx="604">
                  <c:v>16.412999999999901</c:v>
                </c:pt>
                <c:pt idx="605">
                  <c:v>19.149000000000001</c:v>
                </c:pt>
                <c:pt idx="606">
                  <c:v>17.933</c:v>
                </c:pt>
                <c:pt idx="607">
                  <c:v>19.149000000000001</c:v>
                </c:pt>
                <c:pt idx="608">
                  <c:v>17.324999999999999</c:v>
                </c:pt>
                <c:pt idx="609">
                  <c:v>16.716999999999999</c:v>
                </c:pt>
                <c:pt idx="610">
                  <c:v>16.716999999999999</c:v>
                </c:pt>
                <c:pt idx="611">
                  <c:v>17.021000000000001</c:v>
                </c:pt>
                <c:pt idx="612">
                  <c:v>15.501999999999899</c:v>
                </c:pt>
                <c:pt idx="613">
                  <c:v>7.5990000000000002</c:v>
                </c:pt>
                <c:pt idx="614">
                  <c:v>8.2069999999999901</c:v>
                </c:pt>
                <c:pt idx="615">
                  <c:v>14.286</c:v>
                </c:pt>
                <c:pt idx="616">
                  <c:v>16.412999999999901</c:v>
                </c:pt>
                <c:pt idx="617">
                  <c:v>14.59</c:v>
                </c:pt>
                <c:pt idx="618">
                  <c:v>14.894</c:v>
                </c:pt>
                <c:pt idx="619">
                  <c:v>7.9029999999999996</c:v>
                </c:pt>
                <c:pt idx="620">
                  <c:v>8.5109999999999904</c:v>
                </c:pt>
                <c:pt idx="621">
                  <c:v>9.1189999999999998</c:v>
                </c:pt>
                <c:pt idx="622">
                  <c:v>11.549999999999899</c:v>
                </c:pt>
                <c:pt idx="623">
                  <c:v>7.5990000000000002</c:v>
                </c:pt>
                <c:pt idx="624">
                  <c:v>15.501999999999899</c:v>
                </c:pt>
                <c:pt idx="625">
                  <c:v>18.844999999999999</c:v>
                </c:pt>
                <c:pt idx="626">
                  <c:v>15.197999999999899</c:v>
                </c:pt>
                <c:pt idx="627">
                  <c:v>16.716999999999999</c:v>
                </c:pt>
                <c:pt idx="628">
                  <c:v>18.236999999999899</c:v>
                </c:pt>
                <c:pt idx="629">
                  <c:v>10.638</c:v>
                </c:pt>
                <c:pt idx="630">
                  <c:v>15.501999999999899</c:v>
                </c:pt>
                <c:pt idx="631">
                  <c:v>16.716999999999999</c:v>
                </c:pt>
                <c:pt idx="632">
                  <c:v>15.197999999999899</c:v>
                </c:pt>
                <c:pt idx="633">
                  <c:v>16.716999999999999</c:v>
                </c:pt>
                <c:pt idx="634">
                  <c:v>15.197999999999899</c:v>
                </c:pt>
                <c:pt idx="635">
                  <c:v>15.501999999999899</c:v>
                </c:pt>
                <c:pt idx="636">
                  <c:v>15.197999999999899</c:v>
                </c:pt>
                <c:pt idx="637">
                  <c:v>16.108999999999899</c:v>
                </c:pt>
                <c:pt idx="638">
                  <c:v>16.716999999999999</c:v>
                </c:pt>
                <c:pt idx="639">
                  <c:v>16.412999999999901</c:v>
                </c:pt>
                <c:pt idx="640">
                  <c:v>16.412999999999901</c:v>
                </c:pt>
                <c:pt idx="641">
                  <c:v>14.894</c:v>
                </c:pt>
                <c:pt idx="642">
                  <c:v>15.501999999999899</c:v>
                </c:pt>
                <c:pt idx="643">
                  <c:v>15.197999999999899</c:v>
                </c:pt>
                <c:pt idx="644">
                  <c:v>15.501999999999899</c:v>
                </c:pt>
                <c:pt idx="645">
                  <c:v>2.7360000000000002</c:v>
                </c:pt>
                <c:pt idx="646">
                  <c:v>17.021000000000001</c:v>
                </c:pt>
                <c:pt idx="647">
                  <c:v>16.412999999999901</c:v>
                </c:pt>
                <c:pt idx="648">
                  <c:v>16.108999999999899</c:v>
                </c:pt>
                <c:pt idx="649">
                  <c:v>17.933</c:v>
                </c:pt>
                <c:pt idx="650">
                  <c:v>17.324999999999999</c:v>
                </c:pt>
                <c:pt idx="651">
                  <c:v>19.149000000000001</c:v>
                </c:pt>
                <c:pt idx="652">
                  <c:v>16.108999999999899</c:v>
                </c:pt>
                <c:pt idx="653">
                  <c:v>16.412999999999901</c:v>
                </c:pt>
                <c:pt idx="654">
                  <c:v>16.108999999999899</c:v>
                </c:pt>
                <c:pt idx="655">
                  <c:v>17.324999999999999</c:v>
                </c:pt>
                <c:pt idx="656">
                  <c:v>15.197999999999899</c:v>
                </c:pt>
                <c:pt idx="657">
                  <c:v>7.9029999999999996</c:v>
                </c:pt>
                <c:pt idx="658">
                  <c:v>8.5109999999999904</c:v>
                </c:pt>
                <c:pt idx="659">
                  <c:v>13.069999999999901</c:v>
                </c:pt>
                <c:pt idx="660">
                  <c:v>16.412999999999901</c:v>
                </c:pt>
                <c:pt idx="661">
                  <c:v>14.59</c:v>
                </c:pt>
                <c:pt idx="662">
                  <c:v>14.894</c:v>
                </c:pt>
                <c:pt idx="663">
                  <c:v>7.5990000000000002</c:v>
                </c:pt>
                <c:pt idx="664">
                  <c:v>8.2069999999999901</c:v>
                </c:pt>
                <c:pt idx="665">
                  <c:v>8.8149999999999906</c:v>
                </c:pt>
                <c:pt idx="666">
                  <c:v>11.245999999999899</c:v>
                </c:pt>
                <c:pt idx="667">
                  <c:v>7.2949999999999999</c:v>
                </c:pt>
                <c:pt idx="668">
                  <c:v>15.501999999999899</c:v>
                </c:pt>
                <c:pt idx="669">
                  <c:v>18.540999999999901</c:v>
                </c:pt>
                <c:pt idx="670">
                  <c:v>15.197999999999899</c:v>
                </c:pt>
                <c:pt idx="671">
                  <c:v>16.412999999999901</c:v>
                </c:pt>
                <c:pt idx="672">
                  <c:v>17.933</c:v>
                </c:pt>
                <c:pt idx="673">
                  <c:v>10.334</c:v>
                </c:pt>
                <c:pt idx="674">
                  <c:v>15.197999999999899</c:v>
                </c:pt>
                <c:pt idx="675">
                  <c:v>16.412999999999901</c:v>
                </c:pt>
                <c:pt idx="676">
                  <c:v>14.894</c:v>
                </c:pt>
                <c:pt idx="677">
                  <c:v>16.412999999999901</c:v>
                </c:pt>
                <c:pt idx="678">
                  <c:v>14.894</c:v>
                </c:pt>
                <c:pt idx="679">
                  <c:v>15.197999999999899</c:v>
                </c:pt>
                <c:pt idx="680">
                  <c:v>14.894</c:v>
                </c:pt>
                <c:pt idx="681">
                  <c:v>15.805</c:v>
                </c:pt>
                <c:pt idx="682">
                  <c:v>16.412999999999901</c:v>
                </c:pt>
                <c:pt idx="683">
                  <c:v>16.108999999999899</c:v>
                </c:pt>
                <c:pt idx="684">
                  <c:v>16.108999999999899</c:v>
                </c:pt>
                <c:pt idx="685">
                  <c:v>14.59</c:v>
                </c:pt>
                <c:pt idx="686">
                  <c:v>15.197999999999899</c:v>
                </c:pt>
                <c:pt idx="687">
                  <c:v>14.894</c:v>
                </c:pt>
                <c:pt idx="688">
                  <c:v>15.197999999999899</c:v>
                </c:pt>
                <c:pt idx="689">
                  <c:v>2.4319999999999999</c:v>
                </c:pt>
                <c:pt idx="690">
                  <c:v>16.716999999999999</c:v>
                </c:pt>
                <c:pt idx="691">
                  <c:v>16.108999999999899</c:v>
                </c:pt>
                <c:pt idx="692">
                  <c:v>15.805</c:v>
                </c:pt>
                <c:pt idx="693">
                  <c:v>17.629000000000001</c:v>
                </c:pt>
                <c:pt idx="694">
                  <c:v>17.021000000000001</c:v>
                </c:pt>
                <c:pt idx="695">
                  <c:v>18.844999999999999</c:v>
                </c:pt>
                <c:pt idx="696">
                  <c:v>15.805</c:v>
                </c:pt>
                <c:pt idx="697">
                  <c:v>16.108999999999899</c:v>
                </c:pt>
                <c:pt idx="698">
                  <c:v>15.805</c:v>
                </c:pt>
                <c:pt idx="699">
                  <c:v>17.021000000000001</c:v>
                </c:pt>
                <c:pt idx="700">
                  <c:v>14.894</c:v>
                </c:pt>
                <c:pt idx="701">
                  <c:v>7.5990000000000002</c:v>
                </c:pt>
                <c:pt idx="702">
                  <c:v>8.2069999999999901</c:v>
                </c:pt>
                <c:pt idx="703">
                  <c:v>12.766</c:v>
                </c:pt>
                <c:pt idx="704">
                  <c:v>16.412999999999901</c:v>
                </c:pt>
                <c:pt idx="705">
                  <c:v>14.59</c:v>
                </c:pt>
                <c:pt idx="706">
                  <c:v>14.894</c:v>
                </c:pt>
                <c:pt idx="707">
                  <c:v>7.5990000000000002</c:v>
                </c:pt>
                <c:pt idx="708">
                  <c:v>8.2069999999999901</c:v>
                </c:pt>
                <c:pt idx="709">
                  <c:v>8.8149999999999906</c:v>
                </c:pt>
                <c:pt idx="710">
                  <c:v>11.245999999999899</c:v>
                </c:pt>
                <c:pt idx="711">
                  <c:v>7.2949999999999999</c:v>
                </c:pt>
                <c:pt idx="712">
                  <c:v>15.501999999999899</c:v>
                </c:pt>
                <c:pt idx="713">
                  <c:v>18.540999999999901</c:v>
                </c:pt>
                <c:pt idx="714">
                  <c:v>15.197999999999899</c:v>
                </c:pt>
                <c:pt idx="715">
                  <c:v>16.412999999999901</c:v>
                </c:pt>
                <c:pt idx="716">
                  <c:v>17.933</c:v>
                </c:pt>
                <c:pt idx="717">
                  <c:v>10.334</c:v>
                </c:pt>
                <c:pt idx="718">
                  <c:v>15.197999999999899</c:v>
                </c:pt>
                <c:pt idx="719">
                  <c:v>16.412999999999901</c:v>
                </c:pt>
                <c:pt idx="720">
                  <c:v>14.894</c:v>
                </c:pt>
                <c:pt idx="721">
                  <c:v>16.412999999999901</c:v>
                </c:pt>
                <c:pt idx="722">
                  <c:v>14.894</c:v>
                </c:pt>
                <c:pt idx="723">
                  <c:v>15.197999999999899</c:v>
                </c:pt>
                <c:pt idx="724">
                  <c:v>14.894</c:v>
                </c:pt>
                <c:pt idx="725">
                  <c:v>15.805</c:v>
                </c:pt>
                <c:pt idx="726">
                  <c:v>16.412999999999901</c:v>
                </c:pt>
                <c:pt idx="727">
                  <c:v>16.108999999999899</c:v>
                </c:pt>
                <c:pt idx="728">
                  <c:v>16.108999999999899</c:v>
                </c:pt>
                <c:pt idx="729">
                  <c:v>14.59</c:v>
                </c:pt>
                <c:pt idx="730">
                  <c:v>15.197999999999899</c:v>
                </c:pt>
                <c:pt idx="731">
                  <c:v>14.894</c:v>
                </c:pt>
                <c:pt idx="732">
                  <c:v>15.197999999999899</c:v>
                </c:pt>
                <c:pt idx="733">
                  <c:v>2.4319999999999999</c:v>
                </c:pt>
                <c:pt idx="734">
                  <c:v>16.716999999999999</c:v>
                </c:pt>
                <c:pt idx="735">
                  <c:v>16.108999999999899</c:v>
                </c:pt>
                <c:pt idx="736">
                  <c:v>15.805</c:v>
                </c:pt>
                <c:pt idx="737">
                  <c:v>17.629000000000001</c:v>
                </c:pt>
                <c:pt idx="738">
                  <c:v>17.021000000000001</c:v>
                </c:pt>
                <c:pt idx="739">
                  <c:v>18.844999999999999</c:v>
                </c:pt>
                <c:pt idx="740">
                  <c:v>15.805</c:v>
                </c:pt>
                <c:pt idx="741">
                  <c:v>16.108999999999899</c:v>
                </c:pt>
                <c:pt idx="742">
                  <c:v>15.805</c:v>
                </c:pt>
                <c:pt idx="743">
                  <c:v>17.021000000000001</c:v>
                </c:pt>
                <c:pt idx="744">
                  <c:v>14.894</c:v>
                </c:pt>
                <c:pt idx="745">
                  <c:v>7.5990000000000002</c:v>
                </c:pt>
                <c:pt idx="746">
                  <c:v>8.2069999999999901</c:v>
                </c:pt>
                <c:pt idx="747">
                  <c:v>12.766</c:v>
                </c:pt>
                <c:pt idx="748">
                  <c:v>16.412999999999901</c:v>
                </c:pt>
                <c:pt idx="749">
                  <c:v>14.59</c:v>
                </c:pt>
                <c:pt idx="750">
                  <c:v>14.894</c:v>
                </c:pt>
                <c:pt idx="751">
                  <c:v>7.5990000000000002</c:v>
                </c:pt>
                <c:pt idx="752">
                  <c:v>8.2069999999999901</c:v>
                </c:pt>
                <c:pt idx="753">
                  <c:v>8.8149999999999906</c:v>
                </c:pt>
                <c:pt idx="754">
                  <c:v>11.245999999999899</c:v>
                </c:pt>
                <c:pt idx="755">
                  <c:v>7.2949999999999999</c:v>
                </c:pt>
                <c:pt idx="756">
                  <c:v>15.501999999999899</c:v>
                </c:pt>
                <c:pt idx="757">
                  <c:v>18.540999999999901</c:v>
                </c:pt>
                <c:pt idx="758">
                  <c:v>15.197999999999899</c:v>
                </c:pt>
                <c:pt idx="759">
                  <c:v>16.412999999999901</c:v>
                </c:pt>
                <c:pt idx="760">
                  <c:v>17.933</c:v>
                </c:pt>
                <c:pt idx="761">
                  <c:v>10.334</c:v>
                </c:pt>
                <c:pt idx="762">
                  <c:v>15.197999999999899</c:v>
                </c:pt>
                <c:pt idx="763">
                  <c:v>16.412999999999901</c:v>
                </c:pt>
                <c:pt idx="764">
                  <c:v>14.894</c:v>
                </c:pt>
                <c:pt idx="765">
                  <c:v>16.412999999999901</c:v>
                </c:pt>
                <c:pt idx="766">
                  <c:v>14.894</c:v>
                </c:pt>
                <c:pt idx="767">
                  <c:v>15.197999999999899</c:v>
                </c:pt>
                <c:pt idx="768">
                  <c:v>14.894</c:v>
                </c:pt>
                <c:pt idx="769">
                  <c:v>15.805</c:v>
                </c:pt>
                <c:pt idx="770">
                  <c:v>16.412999999999901</c:v>
                </c:pt>
                <c:pt idx="771">
                  <c:v>16.108999999999899</c:v>
                </c:pt>
                <c:pt idx="772">
                  <c:v>16.108999999999899</c:v>
                </c:pt>
                <c:pt idx="773">
                  <c:v>14.59</c:v>
                </c:pt>
                <c:pt idx="774">
                  <c:v>15.197999999999899</c:v>
                </c:pt>
                <c:pt idx="775">
                  <c:v>14.894</c:v>
                </c:pt>
                <c:pt idx="776">
                  <c:v>15.197999999999899</c:v>
                </c:pt>
                <c:pt idx="777">
                  <c:v>2.4319999999999999</c:v>
                </c:pt>
                <c:pt idx="778">
                  <c:v>16.716999999999999</c:v>
                </c:pt>
                <c:pt idx="779">
                  <c:v>16.108999999999899</c:v>
                </c:pt>
                <c:pt idx="780">
                  <c:v>15.805</c:v>
                </c:pt>
                <c:pt idx="781">
                  <c:v>17.629000000000001</c:v>
                </c:pt>
                <c:pt idx="782">
                  <c:v>17.021000000000001</c:v>
                </c:pt>
                <c:pt idx="783">
                  <c:v>18.844999999999999</c:v>
                </c:pt>
                <c:pt idx="784">
                  <c:v>15.805</c:v>
                </c:pt>
                <c:pt idx="785">
                  <c:v>16.108999999999899</c:v>
                </c:pt>
                <c:pt idx="786">
                  <c:v>15.805</c:v>
                </c:pt>
                <c:pt idx="787">
                  <c:v>17.021000000000001</c:v>
                </c:pt>
                <c:pt idx="788">
                  <c:v>14.894</c:v>
                </c:pt>
                <c:pt idx="789">
                  <c:v>7.5990000000000002</c:v>
                </c:pt>
                <c:pt idx="790">
                  <c:v>8.2069999999999901</c:v>
                </c:pt>
                <c:pt idx="791">
                  <c:v>12.766</c:v>
                </c:pt>
                <c:pt idx="792">
                  <c:v>16.412999999999901</c:v>
                </c:pt>
                <c:pt idx="793">
                  <c:v>14.59</c:v>
                </c:pt>
                <c:pt idx="794">
                  <c:v>14.894</c:v>
                </c:pt>
                <c:pt idx="795">
                  <c:v>7.5990000000000002</c:v>
                </c:pt>
                <c:pt idx="796">
                  <c:v>8.2069999999999901</c:v>
                </c:pt>
                <c:pt idx="797">
                  <c:v>8.8149999999999906</c:v>
                </c:pt>
                <c:pt idx="798">
                  <c:v>11.245999999999899</c:v>
                </c:pt>
                <c:pt idx="799">
                  <c:v>7.2949999999999999</c:v>
                </c:pt>
                <c:pt idx="800">
                  <c:v>15.501999999999899</c:v>
                </c:pt>
                <c:pt idx="801">
                  <c:v>18.540999999999901</c:v>
                </c:pt>
                <c:pt idx="802">
                  <c:v>15.197999999999899</c:v>
                </c:pt>
                <c:pt idx="803">
                  <c:v>16.412999999999901</c:v>
                </c:pt>
                <c:pt idx="804">
                  <c:v>17.933</c:v>
                </c:pt>
                <c:pt idx="805">
                  <c:v>10.334</c:v>
                </c:pt>
                <c:pt idx="806">
                  <c:v>15.197999999999899</c:v>
                </c:pt>
                <c:pt idx="807">
                  <c:v>16.412999999999901</c:v>
                </c:pt>
                <c:pt idx="808">
                  <c:v>14.894</c:v>
                </c:pt>
                <c:pt idx="809">
                  <c:v>16.412999999999901</c:v>
                </c:pt>
                <c:pt idx="810">
                  <c:v>14.894</c:v>
                </c:pt>
                <c:pt idx="811">
                  <c:v>15.197999999999899</c:v>
                </c:pt>
                <c:pt idx="812">
                  <c:v>14.894</c:v>
                </c:pt>
                <c:pt idx="813">
                  <c:v>15.805</c:v>
                </c:pt>
                <c:pt idx="814">
                  <c:v>16.412999999999901</c:v>
                </c:pt>
                <c:pt idx="815">
                  <c:v>16.108999999999899</c:v>
                </c:pt>
                <c:pt idx="816">
                  <c:v>16.108999999999899</c:v>
                </c:pt>
                <c:pt idx="817">
                  <c:v>14.59</c:v>
                </c:pt>
                <c:pt idx="818">
                  <c:v>15.197999999999899</c:v>
                </c:pt>
                <c:pt idx="819">
                  <c:v>14.894</c:v>
                </c:pt>
                <c:pt idx="820">
                  <c:v>15.197999999999899</c:v>
                </c:pt>
                <c:pt idx="821">
                  <c:v>2.4319999999999999</c:v>
                </c:pt>
                <c:pt idx="822">
                  <c:v>16.716999999999999</c:v>
                </c:pt>
                <c:pt idx="823">
                  <c:v>16.108999999999899</c:v>
                </c:pt>
                <c:pt idx="824">
                  <c:v>15.805</c:v>
                </c:pt>
                <c:pt idx="825">
                  <c:v>17.629000000000001</c:v>
                </c:pt>
                <c:pt idx="826">
                  <c:v>17.021000000000001</c:v>
                </c:pt>
                <c:pt idx="827">
                  <c:v>18.844999999999999</c:v>
                </c:pt>
                <c:pt idx="828">
                  <c:v>15.805</c:v>
                </c:pt>
                <c:pt idx="829">
                  <c:v>16.108999999999899</c:v>
                </c:pt>
                <c:pt idx="830">
                  <c:v>15.805</c:v>
                </c:pt>
                <c:pt idx="831">
                  <c:v>17.021000000000001</c:v>
                </c:pt>
                <c:pt idx="832">
                  <c:v>14.894</c:v>
                </c:pt>
                <c:pt idx="833">
                  <c:v>7.5990000000000002</c:v>
                </c:pt>
                <c:pt idx="834">
                  <c:v>8.2069999999999901</c:v>
                </c:pt>
                <c:pt idx="835">
                  <c:v>12.766</c:v>
                </c:pt>
                <c:pt idx="836">
                  <c:v>17.324999999999999</c:v>
                </c:pt>
                <c:pt idx="837">
                  <c:v>15.501999999999899</c:v>
                </c:pt>
                <c:pt idx="838">
                  <c:v>15.805</c:v>
                </c:pt>
                <c:pt idx="839">
                  <c:v>8.8149999999999906</c:v>
                </c:pt>
                <c:pt idx="840">
                  <c:v>9.4219999999999899</c:v>
                </c:pt>
                <c:pt idx="841">
                  <c:v>10.029999999999999</c:v>
                </c:pt>
                <c:pt idx="842">
                  <c:v>12.462</c:v>
                </c:pt>
                <c:pt idx="843">
                  <c:v>8.5109999999999904</c:v>
                </c:pt>
                <c:pt idx="844">
                  <c:v>16.412999999999901</c:v>
                </c:pt>
                <c:pt idx="845">
                  <c:v>19.452999999999999</c:v>
                </c:pt>
                <c:pt idx="846">
                  <c:v>15.805</c:v>
                </c:pt>
                <c:pt idx="847">
                  <c:v>17.324999999999999</c:v>
                </c:pt>
                <c:pt idx="848">
                  <c:v>18.540999999999901</c:v>
                </c:pt>
                <c:pt idx="849">
                  <c:v>11.549999999999899</c:v>
                </c:pt>
                <c:pt idx="850">
                  <c:v>16.412999999999901</c:v>
                </c:pt>
                <c:pt idx="851">
                  <c:v>17.629000000000001</c:v>
                </c:pt>
                <c:pt idx="852">
                  <c:v>16.108999999999899</c:v>
                </c:pt>
                <c:pt idx="853">
                  <c:v>17.629000000000001</c:v>
                </c:pt>
                <c:pt idx="854">
                  <c:v>16.108999999999899</c:v>
                </c:pt>
                <c:pt idx="855">
                  <c:v>16.412999999999901</c:v>
                </c:pt>
                <c:pt idx="856">
                  <c:v>16.108999999999899</c:v>
                </c:pt>
                <c:pt idx="857">
                  <c:v>17.021000000000001</c:v>
                </c:pt>
                <c:pt idx="858">
                  <c:v>17.629000000000001</c:v>
                </c:pt>
                <c:pt idx="859">
                  <c:v>17.324999999999999</c:v>
                </c:pt>
                <c:pt idx="860">
                  <c:v>16.716999999999999</c:v>
                </c:pt>
                <c:pt idx="861">
                  <c:v>15.805</c:v>
                </c:pt>
                <c:pt idx="862">
                  <c:v>16.412999999999901</c:v>
                </c:pt>
                <c:pt idx="863">
                  <c:v>16.108999999999899</c:v>
                </c:pt>
                <c:pt idx="864">
                  <c:v>16.412999999999901</c:v>
                </c:pt>
                <c:pt idx="865">
                  <c:v>3.6469999999999998</c:v>
                </c:pt>
                <c:pt idx="866">
                  <c:v>17.933</c:v>
                </c:pt>
                <c:pt idx="867">
                  <c:v>17.324999999999999</c:v>
                </c:pt>
                <c:pt idx="868">
                  <c:v>16.412999999999901</c:v>
                </c:pt>
                <c:pt idx="869">
                  <c:v>17.933</c:v>
                </c:pt>
                <c:pt idx="870">
                  <c:v>18.236999999999899</c:v>
                </c:pt>
                <c:pt idx="871">
                  <c:v>19.757000000000001</c:v>
                </c:pt>
                <c:pt idx="872">
                  <c:v>16.716999999999999</c:v>
                </c:pt>
                <c:pt idx="873">
                  <c:v>17.324999999999999</c:v>
                </c:pt>
                <c:pt idx="874">
                  <c:v>17.021000000000001</c:v>
                </c:pt>
                <c:pt idx="875">
                  <c:v>17.933</c:v>
                </c:pt>
                <c:pt idx="876">
                  <c:v>16.108999999999899</c:v>
                </c:pt>
                <c:pt idx="877">
                  <c:v>8.8149999999999906</c:v>
                </c:pt>
                <c:pt idx="878">
                  <c:v>9.4219999999999899</c:v>
                </c:pt>
                <c:pt idx="879">
                  <c:v>13.6779999999999</c:v>
                </c:pt>
                <c:pt idx="880">
                  <c:v>17.021000000000001</c:v>
                </c:pt>
                <c:pt idx="881">
                  <c:v>15.197999999999899</c:v>
                </c:pt>
                <c:pt idx="882">
                  <c:v>15.501999999999899</c:v>
                </c:pt>
                <c:pt idx="883">
                  <c:v>8.2069999999999901</c:v>
                </c:pt>
                <c:pt idx="884">
                  <c:v>8.8149999999999906</c:v>
                </c:pt>
                <c:pt idx="885">
                  <c:v>9.4219999999999899</c:v>
                </c:pt>
                <c:pt idx="886">
                  <c:v>11.853999999999999</c:v>
                </c:pt>
                <c:pt idx="887">
                  <c:v>7.9029999999999996</c:v>
                </c:pt>
                <c:pt idx="888">
                  <c:v>16.108999999999899</c:v>
                </c:pt>
                <c:pt idx="889">
                  <c:v>19.149000000000001</c:v>
                </c:pt>
                <c:pt idx="890">
                  <c:v>15.805</c:v>
                </c:pt>
                <c:pt idx="891">
                  <c:v>17.021000000000001</c:v>
                </c:pt>
                <c:pt idx="892">
                  <c:v>18.540999999999901</c:v>
                </c:pt>
                <c:pt idx="893">
                  <c:v>10.941999999999901</c:v>
                </c:pt>
                <c:pt idx="894">
                  <c:v>15.805</c:v>
                </c:pt>
                <c:pt idx="895">
                  <c:v>17.021000000000001</c:v>
                </c:pt>
                <c:pt idx="896">
                  <c:v>15.197999999999899</c:v>
                </c:pt>
                <c:pt idx="897">
                  <c:v>17.021000000000001</c:v>
                </c:pt>
                <c:pt idx="898">
                  <c:v>15.501999999999899</c:v>
                </c:pt>
                <c:pt idx="899">
                  <c:v>15.805</c:v>
                </c:pt>
                <c:pt idx="900">
                  <c:v>15.501999999999899</c:v>
                </c:pt>
                <c:pt idx="901">
                  <c:v>16.412999999999901</c:v>
                </c:pt>
                <c:pt idx="902">
                  <c:v>17.021000000000001</c:v>
                </c:pt>
                <c:pt idx="903">
                  <c:v>16.716999999999999</c:v>
                </c:pt>
                <c:pt idx="904">
                  <c:v>16.716999999999999</c:v>
                </c:pt>
                <c:pt idx="905">
                  <c:v>15.197999999999899</c:v>
                </c:pt>
                <c:pt idx="906">
                  <c:v>15.805</c:v>
                </c:pt>
                <c:pt idx="907">
                  <c:v>15.501999999999899</c:v>
                </c:pt>
                <c:pt idx="908">
                  <c:v>15.805</c:v>
                </c:pt>
                <c:pt idx="909">
                  <c:v>3.04</c:v>
                </c:pt>
                <c:pt idx="910">
                  <c:v>17.324999999999999</c:v>
                </c:pt>
                <c:pt idx="911">
                  <c:v>16.716999999999999</c:v>
                </c:pt>
                <c:pt idx="912">
                  <c:v>16.412999999999901</c:v>
                </c:pt>
                <c:pt idx="913">
                  <c:v>17.629000000000001</c:v>
                </c:pt>
                <c:pt idx="914">
                  <c:v>17.629000000000001</c:v>
                </c:pt>
                <c:pt idx="915">
                  <c:v>19.452999999999999</c:v>
                </c:pt>
                <c:pt idx="916">
                  <c:v>16.412999999999901</c:v>
                </c:pt>
                <c:pt idx="917">
                  <c:v>16.716999999999999</c:v>
                </c:pt>
                <c:pt idx="918">
                  <c:v>16.412999999999901</c:v>
                </c:pt>
                <c:pt idx="919">
                  <c:v>17.629000000000001</c:v>
                </c:pt>
                <c:pt idx="920">
                  <c:v>15.501999999999899</c:v>
                </c:pt>
                <c:pt idx="921">
                  <c:v>8.2069999999999901</c:v>
                </c:pt>
                <c:pt idx="922">
                  <c:v>8.8149999999999906</c:v>
                </c:pt>
                <c:pt idx="923">
                  <c:v>13.373999999999899</c:v>
                </c:pt>
                <c:pt idx="924">
                  <c:v>16.716999999999999</c:v>
                </c:pt>
                <c:pt idx="925">
                  <c:v>14.894</c:v>
                </c:pt>
                <c:pt idx="926">
                  <c:v>15.197999999999899</c:v>
                </c:pt>
                <c:pt idx="927">
                  <c:v>7.9029999999999996</c:v>
                </c:pt>
                <c:pt idx="928">
                  <c:v>8.5109999999999904</c:v>
                </c:pt>
                <c:pt idx="929">
                  <c:v>9.1189999999999998</c:v>
                </c:pt>
                <c:pt idx="930">
                  <c:v>11.549999999999899</c:v>
                </c:pt>
                <c:pt idx="931">
                  <c:v>7.5990000000000002</c:v>
                </c:pt>
                <c:pt idx="932">
                  <c:v>15.805</c:v>
                </c:pt>
                <c:pt idx="933">
                  <c:v>18.844999999999999</c:v>
                </c:pt>
                <c:pt idx="934">
                  <c:v>15.501999999999899</c:v>
                </c:pt>
                <c:pt idx="935">
                  <c:v>16.716999999999999</c:v>
                </c:pt>
                <c:pt idx="936">
                  <c:v>18.236999999999899</c:v>
                </c:pt>
                <c:pt idx="937">
                  <c:v>10.638</c:v>
                </c:pt>
                <c:pt idx="938">
                  <c:v>15.501999999999899</c:v>
                </c:pt>
                <c:pt idx="939">
                  <c:v>16.108999999999899</c:v>
                </c:pt>
                <c:pt idx="940">
                  <c:v>15.197999999999899</c:v>
                </c:pt>
                <c:pt idx="941">
                  <c:v>16.716999999999999</c:v>
                </c:pt>
                <c:pt idx="942">
                  <c:v>15.197999999999899</c:v>
                </c:pt>
                <c:pt idx="943">
                  <c:v>15.501999999999899</c:v>
                </c:pt>
                <c:pt idx="944">
                  <c:v>15.197999999999899</c:v>
                </c:pt>
                <c:pt idx="945">
                  <c:v>16.108999999999899</c:v>
                </c:pt>
                <c:pt idx="946">
                  <c:v>16.716999999999999</c:v>
                </c:pt>
                <c:pt idx="947">
                  <c:v>16.412999999999901</c:v>
                </c:pt>
                <c:pt idx="948">
                  <c:v>16.412999999999901</c:v>
                </c:pt>
                <c:pt idx="949">
                  <c:v>14.894</c:v>
                </c:pt>
                <c:pt idx="950">
                  <c:v>15.501999999999899</c:v>
                </c:pt>
                <c:pt idx="951">
                  <c:v>15.197999999999899</c:v>
                </c:pt>
                <c:pt idx="952">
                  <c:v>15.501999999999899</c:v>
                </c:pt>
                <c:pt idx="953">
                  <c:v>2.7360000000000002</c:v>
                </c:pt>
                <c:pt idx="954">
                  <c:v>17.021000000000001</c:v>
                </c:pt>
                <c:pt idx="955">
                  <c:v>16.412999999999901</c:v>
                </c:pt>
                <c:pt idx="956">
                  <c:v>16.108999999999899</c:v>
                </c:pt>
                <c:pt idx="957">
                  <c:v>17.933</c:v>
                </c:pt>
                <c:pt idx="958">
                  <c:v>17.324999999999999</c:v>
                </c:pt>
                <c:pt idx="959">
                  <c:v>19.149000000000001</c:v>
                </c:pt>
                <c:pt idx="960">
                  <c:v>16.108999999999899</c:v>
                </c:pt>
                <c:pt idx="961">
                  <c:v>16.412999999999901</c:v>
                </c:pt>
                <c:pt idx="962">
                  <c:v>16.108999999999899</c:v>
                </c:pt>
                <c:pt idx="963">
                  <c:v>17.324999999999999</c:v>
                </c:pt>
                <c:pt idx="964">
                  <c:v>15.197999999999899</c:v>
                </c:pt>
                <c:pt idx="965">
                  <c:v>7.9029999999999996</c:v>
                </c:pt>
                <c:pt idx="966">
                  <c:v>8.5109999999999904</c:v>
                </c:pt>
                <c:pt idx="967">
                  <c:v>13.069999999999901</c:v>
                </c:pt>
                <c:pt idx="968">
                  <c:v>16.412999999999901</c:v>
                </c:pt>
                <c:pt idx="969">
                  <c:v>14.59</c:v>
                </c:pt>
                <c:pt idx="970">
                  <c:v>14.894</c:v>
                </c:pt>
                <c:pt idx="971">
                  <c:v>7.5990000000000002</c:v>
                </c:pt>
                <c:pt idx="972">
                  <c:v>8.2069999999999901</c:v>
                </c:pt>
                <c:pt idx="973">
                  <c:v>8.8149999999999906</c:v>
                </c:pt>
                <c:pt idx="974">
                  <c:v>11.245999999999899</c:v>
                </c:pt>
                <c:pt idx="975">
                  <c:v>7.2949999999999999</c:v>
                </c:pt>
                <c:pt idx="976">
                  <c:v>15.501999999999899</c:v>
                </c:pt>
                <c:pt idx="977">
                  <c:v>18.540999999999901</c:v>
                </c:pt>
                <c:pt idx="978">
                  <c:v>15.197999999999899</c:v>
                </c:pt>
                <c:pt idx="979">
                  <c:v>16.412999999999901</c:v>
                </c:pt>
                <c:pt idx="980">
                  <c:v>17.933</c:v>
                </c:pt>
                <c:pt idx="981">
                  <c:v>10.334</c:v>
                </c:pt>
                <c:pt idx="982">
                  <c:v>15.197999999999899</c:v>
                </c:pt>
                <c:pt idx="983">
                  <c:v>16.412999999999901</c:v>
                </c:pt>
                <c:pt idx="984">
                  <c:v>14.894</c:v>
                </c:pt>
                <c:pt idx="985">
                  <c:v>16.412999999999901</c:v>
                </c:pt>
                <c:pt idx="986">
                  <c:v>14.894</c:v>
                </c:pt>
                <c:pt idx="987">
                  <c:v>15.197999999999899</c:v>
                </c:pt>
                <c:pt idx="988">
                  <c:v>14.894</c:v>
                </c:pt>
                <c:pt idx="989">
                  <c:v>15.805</c:v>
                </c:pt>
                <c:pt idx="990">
                  <c:v>16.412999999999901</c:v>
                </c:pt>
                <c:pt idx="991">
                  <c:v>16.108999999999899</c:v>
                </c:pt>
                <c:pt idx="992">
                  <c:v>16.108999999999899</c:v>
                </c:pt>
                <c:pt idx="993">
                  <c:v>14.59</c:v>
                </c:pt>
                <c:pt idx="994">
                  <c:v>15.197999999999899</c:v>
                </c:pt>
                <c:pt idx="995">
                  <c:v>14.894</c:v>
                </c:pt>
                <c:pt idx="996">
                  <c:v>15.197999999999899</c:v>
                </c:pt>
                <c:pt idx="997">
                  <c:v>2.4319999999999999</c:v>
                </c:pt>
                <c:pt idx="998">
                  <c:v>16.716999999999999</c:v>
                </c:pt>
                <c:pt idx="999">
                  <c:v>16.108999999999899</c:v>
                </c:pt>
                <c:pt idx="1000">
                  <c:v>15.805</c:v>
                </c:pt>
                <c:pt idx="1001">
                  <c:v>17.629000000000001</c:v>
                </c:pt>
                <c:pt idx="1002">
                  <c:v>17.021000000000001</c:v>
                </c:pt>
                <c:pt idx="1003">
                  <c:v>18.844999999999999</c:v>
                </c:pt>
                <c:pt idx="1004">
                  <c:v>15.805</c:v>
                </c:pt>
                <c:pt idx="1005">
                  <c:v>16.108999999999899</c:v>
                </c:pt>
                <c:pt idx="1006">
                  <c:v>15.805</c:v>
                </c:pt>
                <c:pt idx="1007">
                  <c:v>17.021000000000001</c:v>
                </c:pt>
                <c:pt idx="1008">
                  <c:v>14.894</c:v>
                </c:pt>
                <c:pt idx="1009">
                  <c:v>7.5990000000000002</c:v>
                </c:pt>
                <c:pt idx="1010">
                  <c:v>8.2069999999999901</c:v>
                </c:pt>
                <c:pt idx="1011">
                  <c:v>12.766</c:v>
                </c:pt>
                <c:pt idx="1012">
                  <c:v>16.716999999999999</c:v>
                </c:pt>
                <c:pt idx="1013">
                  <c:v>14.894</c:v>
                </c:pt>
                <c:pt idx="1014">
                  <c:v>15.197999999999899</c:v>
                </c:pt>
                <c:pt idx="1015">
                  <c:v>8.2069999999999901</c:v>
                </c:pt>
                <c:pt idx="1016">
                  <c:v>8.2069999999999901</c:v>
                </c:pt>
                <c:pt idx="1017">
                  <c:v>9.4219999999999899</c:v>
                </c:pt>
                <c:pt idx="1018">
                  <c:v>11.853999999999999</c:v>
                </c:pt>
                <c:pt idx="1019">
                  <c:v>7.9029999999999996</c:v>
                </c:pt>
                <c:pt idx="1020">
                  <c:v>15.805</c:v>
                </c:pt>
                <c:pt idx="1021">
                  <c:v>18.844999999999999</c:v>
                </c:pt>
                <c:pt idx="1022">
                  <c:v>15.501999999999899</c:v>
                </c:pt>
                <c:pt idx="1023">
                  <c:v>16.716999999999999</c:v>
                </c:pt>
                <c:pt idx="1024">
                  <c:v>17.629000000000001</c:v>
                </c:pt>
                <c:pt idx="1025">
                  <c:v>10.941999999999901</c:v>
                </c:pt>
                <c:pt idx="1026">
                  <c:v>15.501999999999899</c:v>
                </c:pt>
                <c:pt idx="1027">
                  <c:v>16.716999999999999</c:v>
                </c:pt>
                <c:pt idx="1028">
                  <c:v>15.197999999999899</c:v>
                </c:pt>
                <c:pt idx="1029">
                  <c:v>16.716999999999999</c:v>
                </c:pt>
                <c:pt idx="1030">
                  <c:v>15.197999999999899</c:v>
                </c:pt>
                <c:pt idx="1031">
                  <c:v>15.805</c:v>
                </c:pt>
                <c:pt idx="1032">
                  <c:v>15.197999999999899</c:v>
                </c:pt>
                <c:pt idx="1033">
                  <c:v>16.108999999999899</c:v>
                </c:pt>
                <c:pt idx="1034">
                  <c:v>16.716999999999999</c:v>
                </c:pt>
                <c:pt idx="1035">
                  <c:v>16.412999999999901</c:v>
                </c:pt>
                <c:pt idx="1036">
                  <c:v>16.412999999999901</c:v>
                </c:pt>
                <c:pt idx="1037">
                  <c:v>14.894</c:v>
                </c:pt>
                <c:pt idx="1038">
                  <c:v>15.805</c:v>
                </c:pt>
                <c:pt idx="1039">
                  <c:v>15.197999999999899</c:v>
                </c:pt>
                <c:pt idx="1040">
                  <c:v>15.501999999999899</c:v>
                </c:pt>
                <c:pt idx="1041">
                  <c:v>3.04</c:v>
                </c:pt>
                <c:pt idx="1042">
                  <c:v>17.021000000000001</c:v>
                </c:pt>
                <c:pt idx="1043">
                  <c:v>16.412999999999901</c:v>
                </c:pt>
                <c:pt idx="1044">
                  <c:v>16.108999999999899</c:v>
                </c:pt>
                <c:pt idx="1045">
                  <c:v>17.933</c:v>
                </c:pt>
                <c:pt idx="1046">
                  <c:v>17.324999999999999</c:v>
                </c:pt>
                <c:pt idx="1047">
                  <c:v>19.149000000000001</c:v>
                </c:pt>
                <c:pt idx="1048">
                  <c:v>16.108999999999899</c:v>
                </c:pt>
                <c:pt idx="1049">
                  <c:v>16.412999999999901</c:v>
                </c:pt>
                <c:pt idx="1050">
                  <c:v>16.108999999999899</c:v>
                </c:pt>
                <c:pt idx="1051">
                  <c:v>17.324999999999999</c:v>
                </c:pt>
                <c:pt idx="1052">
                  <c:v>15.197999999999899</c:v>
                </c:pt>
                <c:pt idx="1053">
                  <c:v>8.2069999999999901</c:v>
                </c:pt>
                <c:pt idx="1054">
                  <c:v>8.8149999999999906</c:v>
                </c:pt>
                <c:pt idx="1055">
                  <c:v>13.069999999999901</c:v>
                </c:pt>
                <c:pt idx="1056">
                  <c:v>17.021000000000001</c:v>
                </c:pt>
                <c:pt idx="1057">
                  <c:v>15.197999999999899</c:v>
                </c:pt>
                <c:pt idx="1058">
                  <c:v>15.501999999999899</c:v>
                </c:pt>
                <c:pt idx="1059">
                  <c:v>8.2069999999999901</c:v>
                </c:pt>
                <c:pt idx="1060">
                  <c:v>8.8149999999999906</c:v>
                </c:pt>
                <c:pt idx="1061">
                  <c:v>9.1189999999999998</c:v>
                </c:pt>
                <c:pt idx="1062">
                  <c:v>11.853999999999999</c:v>
                </c:pt>
                <c:pt idx="1063">
                  <c:v>7.9029999999999996</c:v>
                </c:pt>
                <c:pt idx="1064">
                  <c:v>16.108999999999899</c:v>
                </c:pt>
                <c:pt idx="1065">
                  <c:v>19.149000000000001</c:v>
                </c:pt>
                <c:pt idx="1066">
                  <c:v>15.805</c:v>
                </c:pt>
                <c:pt idx="1067">
                  <c:v>17.021000000000001</c:v>
                </c:pt>
                <c:pt idx="1068">
                  <c:v>18.540999999999901</c:v>
                </c:pt>
                <c:pt idx="1069">
                  <c:v>10.941999999999901</c:v>
                </c:pt>
                <c:pt idx="1070">
                  <c:v>15.805</c:v>
                </c:pt>
                <c:pt idx="1071">
                  <c:v>17.021000000000001</c:v>
                </c:pt>
                <c:pt idx="1072">
                  <c:v>15.501999999999899</c:v>
                </c:pt>
                <c:pt idx="1073">
                  <c:v>17.021000000000001</c:v>
                </c:pt>
                <c:pt idx="1074">
                  <c:v>15.501999999999899</c:v>
                </c:pt>
                <c:pt idx="1075">
                  <c:v>15.805</c:v>
                </c:pt>
                <c:pt idx="1076">
                  <c:v>15.501999999999899</c:v>
                </c:pt>
                <c:pt idx="1077">
                  <c:v>16.412999999999901</c:v>
                </c:pt>
                <c:pt idx="1078">
                  <c:v>17.021000000000001</c:v>
                </c:pt>
                <c:pt idx="1079">
                  <c:v>16.716999999999999</c:v>
                </c:pt>
                <c:pt idx="1080">
                  <c:v>16.716999999999999</c:v>
                </c:pt>
                <c:pt idx="1081">
                  <c:v>15.197999999999899</c:v>
                </c:pt>
                <c:pt idx="1082">
                  <c:v>15.805</c:v>
                </c:pt>
                <c:pt idx="1083">
                  <c:v>15.501999999999899</c:v>
                </c:pt>
                <c:pt idx="1084">
                  <c:v>15.197999999999899</c:v>
                </c:pt>
                <c:pt idx="1085">
                  <c:v>2.7360000000000002</c:v>
                </c:pt>
                <c:pt idx="1086">
                  <c:v>17.324999999999999</c:v>
                </c:pt>
                <c:pt idx="1087">
                  <c:v>16.716999999999999</c:v>
                </c:pt>
                <c:pt idx="1088">
                  <c:v>16.412999999999901</c:v>
                </c:pt>
                <c:pt idx="1089">
                  <c:v>18.236999999999899</c:v>
                </c:pt>
                <c:pt idx="1090">
                  <c:v>17.629000000000001</c:v>
                </c:pt>
                <c:pt idx="1091">
                  <c:v>19.452999999999999</c:v>
                </c:pt>
                <c:pt idx="1092">
                  <c:v>16.412999999999901</c:v>
                </c:pt>
                <c:pt idx="1093">
                  <c:v>16.716999999999999</c:v>
                </c:pt>
                <c:pt idx="1094">
                  <c:v>16.412999999999901</c:v>
                </c:pt>
                <c:pt idx="1095">
                  <c:v>17.629000000000001</c:v>
                </c:pt>
                <c:pt idx="1096">
                  <c:v>15.501999999999899</c:v>
                </c:pt>
                <c:pt idx="1097">
                  <c:v>7.9029999999999996</c:v>
                </c:pt>
                <c:pt idx="1098">
                  <c:v>8.8149999999999906</c:v>
                </c:pt>
                <c:pt idx="1099">
                  <c:v>13.373999999999899</c:v>
                </c:pt>
                <c:pt idx="1100">
                  <c:v>17.933</c:v>
                </c:pt>
                <c:pt idx="1101">
                  <c:v>16.108999999999899</c:v>
                </c:pt>
                <c:pt idx="1102">
                  <c:v>16.716999999999999</c:v>
                </c:pt>
                <c:pt idx="1103">
                  <c:v>8.8149999999999906</c:v>
                </c:pt>
                <c:pt idx="1104">
                  <c:v>10.334</c:v>
                </c:pt>
                <c:pt idx="1105">
                  <c:v>10.638</c:v>
                </c:pt>
                <c:pt idx="1106">
                  <c:v>13.069999999999901</c:v>
                </c:pt>
                <c:pt idx="1107">
                  <c:v>9.4219999999999899</c:v>
                </c:pt>
                <c:pt idx="1108">
                  <c:v>17.021000000000001</c:v>
                </c:pt>
                <c:pt idx="1109">
                  <c:v>19.149000000000001</c:v>
                </c:pt>
                <c:pt idx="1110">
                  <c:v>16.716999999999999</c:v>
                </c:pt>
                <c:pt idx="1111">
                  <c:v>19.149000000000001</c:v>
                </c:pt>
                <c:pt idx="1112">
                  <c:v>20.972999999999999</c:v>
                </c:pt>
                <c:pt idx="1113">
                  <c:v>13.069999999999901</c:v>
                </c:pt>
                <c:pt idx="1114">
                  <c:v>17.629000000000001</c:v>
                </c:pt>
                <c:pt idx="1115">
                  <c:v>19.149000000000001</c:v>
                </c:pt>
                <c:pt idx="1116">
                  <c:v>17.933</c:v>
                </c:pt>
                <c:pt idx="1117">
                  <c:v>19.149000000000001</c:v>
                </c:pt>
                <c:pt idx="1118">
                  <c:v>17.324999999999999</c:v>
                </c:pt>
                <c:pt idx="1119">
                  <c:v>18.236999999999899</c:v>
                </c:pt>
                <c:pt idx="1120">
                  <c:v>17.324999999999999</c:v>
                </c:pt>
                <c:pt idx="1121">
                  <c:v>17.933</c:v>
                </c:pt>
                <c:pt idx="1122">
                  <c:v>18.540999999999901</c:v>
                </c:pt>
                <c:pt idx="1123">
                  <c:v>19.452999999999999</c:v>
                </c:pt>
                <c:pt idx="1124">
                  <c:v>17.933</c:v>
                </c:pt>
                <c:pt idx="1125">
                  <c:v>17.021000000000001</c:v>
                </c:pt>
                <c:pt idx="1126">
                  <c:v>17.021000000000001</c:v>
                </c:pt>
                <c:pt idx="1127">
                  <c:v>17.933</c:v>
                </c:pt>
                <c:pt idx="1128">
                  <c:v>17.324999999999999</c:v>
                </c:pt>
                <c:pt idx="1129">
                  <c:v>4.2549999999999901</c:v>
                </c:pt>
                <c:pt idx="1130">
                  <c:v>19.452999999999999</c:v>
                </c:pt>
                <c:pt idx="1131">
                  <c:v>18.844999999999999</c:v>
                </c:pt>
                <c:pt idx="1132">
                  <c:v>18.236999999999899</c:v>
                </c:pt>
                <c:pt idx="1133">
                  <c:v>20.364999999999899</c:v>
                </c:pt>
                <c:pt idx="1134">
                  <c:v>19.452999999999999</c:v>
                </c:pt>
                <c:pt idx="1135">
                  <c:v>20.668999999999901</c:v>
                </c:pt>
                <c:pt idx="1136">
                  <c:v>18.236999999999899</c:v>
                </c:pt>
                <c:pt idx="1137">
                  <c:v>18.540999999999901</c:v>
                </c:pt>
                <c:pt idx="1138">
                  <c:v>18.844999999999999</c:v>
                </c:pt>
                <c:pt idx="1139">
                  <c:v>18.236999999999899</c:v>
                </c:pt>
                <c:pt idx="1140">
                  <c:v>17.324999999999999</c:v>
                </c:pt>
                <c:pt idx="1141">
                  <c:v>8.8149999999999906</c:v>
                </c:pt>
                <c:pt idx="1142">
                  <c:v>8.8149999999999906</c:v>
                </c:pt>
                <c:pt idx="1143">
                  <c:v>15.805</c:v>
                </c:pt>
                <c:pt idx="1144">
                  <c:v>16.716999999999999</c:v>
                </c:pt>
                <c:pt idx="1145">
                  <c:v>14.894</c:v>
                </c:pt>
                <c:pt idx="1146">
                  <c:v>15.197999999999899</c:v>
                </c:pt>
                <c:pt idx="1147">
                  <c:v>8.2069999999999901</c:v>
                </c:pt>
                <c:pt idx="1148">
                  <c:v>8.2069999999999901</c:v>
                </c:pt>
                <c:pt idx="1149">
                  <c:v>9.4219999999999899</c:v>
                </c:pt>
                <c:pt idx="1150">
                  <c:v>11.853999999999999</c:v>
                </c:pt>
                <c:pt idx="1151">
                  <c:v>7.9029999999999996</c:v>
                </c:pt>
                <c:pt idx="1152">
                  <c:v>15.805</c:v>
                </c:pt>
                <c:pt idx="1153">
                  <c:v>18.844999999999999</c:v>
                </c:pt>
                <c:pt idx="1154">
                  <c:v>15.501999999999899</c:v>
                </c:pt>
                <c:pt idx="1155">
                  <c:v>16.716999999999999</c:v>
                </c:pt>
                <c:pt idx="1156">
                  <c:v>17.629000000000001</c:v>
                </c:pt>
                <c:pt idx="1157">
                  <c:v>10.941999999999901</c:v>
                </c:pt>
                <c:pt idx="1158">
                  <c:v>15.501999999999899</c:v>
                </c:pt>
                <c:pt idx="1159">
                  <c:v>16.716999999999999</c:v>
                </c:pt>
                <c:pt idx="1160">
                  <c:v>15.197999999999899</c:v>
                </c:pt>
                <c:pt idx="1161">
                  <c:v>16.716999999999999</c:v>
                </c:pt>
                <c:pt idx="1162">
                  <c:v>15.197999999999899</c:v>
                </c:pt>
                <c:pt idx="1163">
                  <c:v>15.805</c:v>
                </c:pt>
                <c:pt idx="1164">
                  <c:v>15.197999999999899</c:v>
                </c:pt>
                <c:pt idx="1165">
                  <c:v>16.108999999999899</c:v>
                </c:pt>
                <c:pt idx="1166">
                  <c:v>16.716999999999999</c:v>
                </c:pt>
                <c:pt idx="1167">
                  <c:v>16.412999999999901</c:v>
                </c:pt>
                <c:pt idx="1168">
                  <c:v>16.412999999999901</c:v>
                </c:pt>
                <c:pt idx="1169">
                  <c:v>14.894</c:v>
                </c:pt>
                <c:pt idx="1170">
                  <c:v>15.805</c:v>
                </c:pt>
                <c:pt idx="1171">
                  <c:v>15.197999999999899</c:v>
                </c:pt>
                <c:pt idx="1172">
                  <c:v>15.501999999999899</c:v>
                </c:pt>
                <c:pt idx="1173">
                  <c:v>3.04</c:v>
                </c:pt>
                <c:pt idx="1174">
                  <c:v>17.021000000000001</c:v>
                </c:pt>
                <c:pt idx="1175">
                  <c:v>16.412999999999901</c:v>
                </c:pt>
                <c:pt idx="1176">
                  <c:v>16.108999999999899</c:v>
                </c:pt>
                <c:pt idx="1177">
                  <c:v>17.933</c:v>
                </c:pt>
                <c:pt idx="1178">
                  <c:v>17.324999999999999</c:v>
                </c:pt>
                <c:pt idx="1179">
                  <c:v>19.149000000000001</c:v>
                </c:pt>
                <c:pt idx="1180">
                  <c:v>16.108999999999899</c:v>
                </c:pt>
                <c:pt idx="1181">
                  <c:v>16.412999999999901</c:v>
                </c:pt>
                <c:pt idx="1182">
                  <c:v>16.108999999999899</c:v>
                </c:pt>
                <c:pt idx="1183">
                  <c:v>17.324999999999999</c:v>
                </c:pt>
                <c:pt idx="1184">
                  <c:v>15.197999999999899</c:v>
                </c:pt>
                <c:pt idx="1185">
                  <c:v>8.2069999999999901</c:v>
                </c:pt>
                <c:pt idx="1186">
                  <c:v>8.8149999999999906</c:v>
                </c:pt>
                <c:pt idx="1187">
                  <c:v>13.069999999999901</c:v>
                </c:pt>
                <c:pt idx="1188">
                  <c:v>16.716999999999999</c:v>
                </c:pt>
                <c:pt idx="1189">
                  <c:v>14.894</c:v>
                </c:pt>
                <c:pt idx="1190">
                  <c:v>15.197999999999899</c:v>
                </c:pt>
                <c:pt idx="1191">
                  <c:v>7.5990000000000002</c:v>
                </c:pt>
                <c:pt idx="1192">
                  <c:v>8.2069999999999901</c:v>
                </c:pt>
                <c:pt idx="1193">
                  <c:v>9.4219999999999899</c:v>
                </c:pt>
                <c:pt idx="1194">
                  <c:v>11.549999999999899</c:v>
                </c:pt>
                <c:pt idx="1195">
                  <c:v>7.5990000000000002</c:v>
                </c:pt>
                <c:pt idx="1196">
                  <c:v>15.501999999999899</c:v>
                </c:pt>
                <c:pt idx="1197">
                  <c:v>18.844999999999999</c:v>
                </c:pt>
                <c:pt idx="1198">
                  <c:v>15.501999999999899</c:v>
                </c:pt>
                <c:pt idx="1199">
                  <c:v>16.412999999999901</c:v>
                </c:pt>
                <c:pt idx="1200">
                  <c:v>18.236999999999899</c:v>
                </c:pt>
                <c:pt idx="1201">
                  <c:v>10.334</c:v>
                </c:pt>
                <c:pt idx="1202">
                  <c:v>15.501999999999899</c:v>
                </c:pt>
                <c:pt idx="1203">
                  <c:v>16.108999999999899</c:v>
                </c:pt>
                <c:pt idx="1204">
                  <c:v>15.197999999999899</c:v>
                </c:pt>
                <c:pt idx="1205">
                  <c:v>16.716999999999999</c:v>
                </c:pt>
                <c:pt idx="1206">
                  <c:v>15.197999999999899</c:v>
                </c:pt>
                <c:pt idx="1207">
                  <c:v>15.197999999999899</c:v>
                </c:pt>
                <c:pt idx="1208">
                  <c:v>15.197999999999899</c:v>
                </c:pt>
                <c:pt idx="1209">
                  <c:v>15.805</c:v>
                </c:pt>
                <c:pt idx="1210">
                  <c:v>16.716999999999999</c:v>
                </c:pt>
                <c:pt idx="1211">
                  <c:v>16.412999999999901</c:v>
                </c:pt>
                <c:pt idx="1212">
                  <c:v>16.412999999999901</c:v>
                </c:pt>
                <c:pt idx="1213">
                  <c:v>14.894</c:v>
                </c:pt>
                <c:pt idx="1214">
                  <c:v>15.501999999999899</c:v>
                </c:pt>
                <c:pt idx="1215">
                  <c:v>15.197999999999899</c:v>
                </c:pt>
                <c:pt idx="1216">
                  <c:v>15.501999999999899</c:v>
                </c:pt>
                <c:pt idx="1217">
                  <c:v>2.4319999999999999</c:v>
                </c:pt>
                <c:pt idx="1218">
                  <c:v>17.021000000000001</c:v>
                </c:pt>
                <c:pt idx="1219">
                  <c:v>16.412999999999901</c:v>
                </c:pt>
                <c:pt idx="1220">
                  <c:v>16.108999999999899</c:v>
                </c:pt>
                <c:pt idx="1221">
                  <c:v>17.933</c:v>
                </c:pt>
                <c:pt idx="1222">
                  <c:v>17.324999999999999</c:v>
                </c:pt>
                <c:pt idx="1223">
                  <c:v>19.149000000000001</c:v>
                </c:pt>
                <c:pt idx="1224">
                  <c:v>16.108999999999899</c:v>
                </c:pt>
                <c:pt idx="1225">
                  <c:v>16.412999999999901</c:v>
                </c:pt>
                <c:pt idx="1226">
                  <c:v>16.108999999999899</c:v>
                </c:pt>
                <c:pt idx="1227">
                  <c:v>17.324999999999999</c:v>
                </c:pt>
                <c:pt idx="1228">
                  <c:v>15.197999999999899</c:v>
                </c:pt>
                <c:pt idx="1229">
                  <c:v>7.5990000000000002</c:v>
                </c:pt>
                <c:pt idx="1230">
                  <c:v>8.2069999999999901</c:v>
                </c:pt>
                <c:pt idx="1231">
                  <c:v>13.069999999999901</c:v>
                </c:pt>
                <c:pt idx="1232">
                  <c:v>16.716999999999999</c:v>
                </c:pt>
                <c:pt idx="1233">
                  <c:v>14.894</c:v>
                </c:pt>
                <c:pt idx="1234">
                  <c:v>15.197999999999899</c:v>
                </c:pt>
                <c:pt idx="1235">
                  <c:v>7.9029999999999996</c:v>
                </c:pt>
                <c:pt idx="1236">
                  <c:v>8.5109999999999904</c:v>
                </c:pt>
                <c:pt idx="1237">
                  <c:v>9.1189999999999998</c:v>
                </c:pt>
                <c:pt idx="1238">
                  <c:v>11.549999999999899</c:v>
                </c:pt>
                <c:pt idx="1239">
                  <c:v>7.5990000000000002</c:v>
                </c:pt>
                <c:pt idx="1240">
                  <c:v>15.805</c:v>
                </c:pt>
                <c:pt idx="1241">
                  <c:v>18.844999999999999</c:v>
                </c:pt>
                <c:pt idx="1242">
                  <c:v>15.501999999999899</c:v>
                </c:pt>
                <c:pt idx="1243">
                  <c:v>16.716999999999999</c:v>
                </c:pt>
                <c:pt idx="1244">
                  <c:v>18.236999999999899</c:v>
                </c:pt>
                <c:pt idx="1245">
                  <c:v>10.638</c:v>
                </c:pt>
                <c:pt idx="1246">
                  <c:v>15.501999999999899</c:v>
                </c:pt>
                <c:pt idx="1247">
                  <c:v>16.108999999999899</c:v>
                </c:pt>
                <c:pt idx="1248">
                  <c:v>15.197999999999899</c:v>
                </c:pt>
                <c:pt idx="1249">
                  <c:v>16.716999999999999</c:v>
                </c:pt>
                <c:pt idx="1250">
                  <c:v>15.197999999999899</c:v>
                </c:pt>
                <c:pt idx="1251">
                  <c:v>15.501999999999899</c:v>
                </c:pt>
                <c:pt idx="1252">
                  <c:v>15.197999999999899</c:v>
                </c:pt>
                <c:pt idx="1253">
                  <c:v>16.108999999999899</c:v>
                </c:pt>
                <c:pt idx="1254">
                  <c:v>16.716999999999999</c:v>
                </c:pt>
                <c:pt idx="1255">
                  <c:v>16.412999999999901</c:v>
                </c:pt>
                <c:pt idx="1256">
                  <c:v>16.412999999999901</c:v>
                </c:pt>
                <c:pt idx="1257">
                  <c:v>14.894</c:v>
                </c:pt>
                <c:pt idx="1258">
                  <c:v>15.501999999999899</c:v>
                </c:pt>
                <c:pt idx="1259">
                  <c:v>15.197999999999899</c:v>
                </c:pt>
                <c:pt idx="1260">
                  <c:v>15.501999999999899</c:v>
                </c:pt>
                <c:pt idx="1261">
                  <c:v>2.7360000000000002</c:v>
                </c:pt>
                <c:pt idx="1262">
                  <c:v>17.021000000000001</c:v>
                </c:pt>
                <c:pt idx="1263">
                  <c:v>16.412999999999901</c:v>
                </c:pt>
                <c:pt idx="1264">
                  <c:v>16.108999999999899</c:v>
                </c:pt>
                <c:pt idx="1265">
                  <c:v>17.933</c:v>
                </c:pt>
                <c:pt idx="1266">
                  <c:v>17.324999999999999</c:v>
                </c:pt>
                <c:pt idx="1267">
                  <c:v>19.149000000000001</c:v>
                </c:pt>
                <c:pt idx="1268">
                  <c:v>16.108999999999899</c:v>
                </c:pt>
                <c:pt idx="1269">
                  <c:v>16.412999999999901</c:v>
                </c:pt>
                <c:pt idx="1270">
                  <c:v>16.108999999999899</c:v>
                </c:pt>
                <c:pt idx="1271">
                  <c:v>17.324999999999999</c:v>
                </c:pt>
                <c:pt idx="1272">
                  <c:v>15.197999999999899</c:v>
                </c:pt>
                <c:pt idx="1273">
                  <c:v>7.9029999999999996</c:v>
                </c:pt>
                <c:pt idx="1274">
                  <c:v>8.5109999999999904</c:v>
                </c:pt>
                <c:pt idx="1275">
                  <c:v>13.069999999999901</c:v>
                </c:pt>
                <c:pt idx="1276">
                  <c:v>16.412999999999901</c:v>
                </c:pt>
                <c:pt idx="1277">
                  <c:v>14.59</c:v>
                </c:pt>
                <c:pt idx="1278">
                  <c:v>14.894</c:v>
                </c:pt>
                <c:pt idx="1279">
                  <c:v>7.2949999999999999</c:v>
                </c:pt>
                <c:pt idx="1280">
                  <c:v>7.9029999999999996</c:v>
                </c:pt>
                <c:pt idx="1281">
                  <c:v>9.1189999999999998</c:v>
                </c:pt>
                <c:pt idx="1282">
                  <c:v>11.245999999999899</c:v>
                </c:pt>
                <c:pt idx="1283">
                  <c:v>7.2949999999999999</c:v>
                </c:pt>
                <c:pt idx="1284">
                  <c:v>15.197999999999899</c:v>
                </c:pt>
                <c:pt idx="1285">
                  <c:v>18.540999999999901</c:v>
                </c:pt>
                <c:pt idx="1286">
                  <c:v>15.197999999999899</c:v>
                </c:pt>
                <c:pt idx="1287">
                  <c:v>16.108999999999899</c:v>
                </c:pt>
                <c:pt idx="1288">
                  <c:v>17.933</c:v>
                </c:pt>
                <c:pt idx="1289">
                  <c:v>10.029999999999999</c:v>
                </c:pt>
                <c:pt idx="1290">
                  <c:v>15.197999999999899</c:v>
                </c:pt>
                <c:pt idx="1291">
                  <c:v>16.412999999999901</c:v>
                </c:pt>
                <c:pt idx="1292">
                  <c:v>14.894</c:v>
                </c:pt>
                <c:pt idx="1293">
                  <c:v>16.412999999999901</c:v>
                </c:pt>
                <c:pt idx="1294">
                  <c:v>14.894</c:v>
                </c:pt>
                <c:pt idx="1295">
                  <c:v>14.894</c:v>
                </c:pt>
                <c:pt idx="1296">
                  <c:v>14.894</c:v>
                </c:pt>
                <c:pt idx="1297">
                  <c:v>15.501999999999899</c:v>
                </c:pt>
                <c:pt idx="1298">
                  <c:v>16.412999999999901</c:v>
                </c:pt>
                <c:pt idx="1299">
                  <c:v>16.108999999999899</c:v>
                </c:pt>
                <c:pt idx="1300">
                  <c:v>16.108999999999899</c:v>
                </c:pt>
                <c:pt idx="1301">
                  <c:v>14.59</c:v>
                </c:pt>
                <c:pt idx="1302">
                  <c:v>15.197999999999899</c:v>
                </c:pt>
                <c:pt idx="1303">
                  <c:v>14.894</c:v>
                </c:pt>
                <c:pt idx="1304">
                  <c:v>15.197999999999899</c:v>
                </c:pt>
                <c:pt idx="1305">
                  <c:v>2.1280000000000001</c:v>
                </c:pt>
                <c:pt idx="1306">
                  <c:v>16.716999999999999</c:v>
                </c:pt>
                <c:pt idx="1307">
                  <c:v>16.108999999999899</c:v>
                </c:pt>
                <c:pt idx="1308">
                  <c:v>15.805</c:v>
                </c:pt>
                <c:pt idx="1309">
                  <c:v>17.629000000000001</c:v>
                </c:pt>
                <c:pt idx="1310">
                  <c:v>17.021000000000001</c:v>
                </c:pt>
                <c:pt idx="1311">
                  <c:v>18.844999999999999</c:v>
                </c:pt>
                <c:pt idx="1312">
                  <c:v>15.805</c:v>
                </c:pt>
                <c:pt idx="1313">
                  <c:v>16.108999999999899</c:v>
                </c:pt>
                <c:pt idx="1314">
                  <c:v>15.805</c:v>
                </c:pt>
                <c:pt idx="1315">
                  <c:v>17.021000000000001</c:v>
                </c:pt>
                <c:pt idx="1316">
                  <c:v>14.894</c:v>
                </c:pt>
                <c:pt idx="1317">
                  <c:v>7.2949999999999999</c:v>
                </c:pt>
                <c:pt idx="1318">
                  <c:v>7.9029999999999996</c:v>
                </c:pt>
                <c:pt idx="1319">
                  <c:v>12.766</c:v>
                </c:pt>
                <c:pt idx="1320">
                  <c:v>16.716999999999999</c:v>
                </c:pt>
                <c:pt idx="1321">
                  <c:v>14.894</c:v>
                </c:pt>
                <c:pt idx="1322">
                  <c:v>15.197999999999899</c:v>
                </c:pt>
                <c:pt idx="1323">
                  <c:v>7.9029999999999996</c:v>
                </c:pt>
                <c:pt idx="1324">
                  <c:v>8.5109999999999904</c:v>
                </c:pt>
                <c:pt idx="1325">
                  <c:v>9.1189999999999998</c:v>
                </c:pt>
                <c:pt idx="1326">
                  <c:v>11.549999999999899</c:v>
                </c:pt>
                <c:pt idx="1327">
                  <c:v>7.5990000000000002</c:v>
                </c:pt>
                <c:pt idx="1328">
                  <c:v>15.805</c:v>
                </c:pt>
                <c:pt idx="1329">
                  <c:v>18.844999999999999</c:v>
                </c:pt>
                <c:pt idx="1330">
                  <c:v>15.501999999999899</c:v>
                </c:pt>
                <c:pt idx="1331">
                  <c:v>16.716999999999999</c:v>
                </c:pt>
                <c:pt idx="1332">
                  <c:v>18.236999999999899</c:v>
                </c:pt>
                <c:pt idx="1333">
                  <c:v>10.638</c:v>
                </c:pt>
                <c:pt idx="1334">
                  <c:v>15.501999999999899</c:v>
                </c:pt>
                <c:pt idx="1335">
                  <c:v>16.716999999999999</c:v>
                </c:pt>
                <c:pt idx="1336">
                  <c:v>15.197999999999899</c:v>
                </c:pt>
                <c:pt idx="1337">
                  <c:v>16.716999999999999</c:v>
                </c:pt>
                <c:pt idx="1338">
                  <c:v>15.197999999999899</c:v>
                </c:pt>
                <c:pt idx="1339">
                  <c:v>15.501999999999899</c:v>
                </c:pt>
                <c:pt idx="1340">
                  <c:v>15.197999999999899</c:v>
                </c:pt>
                <c:pt idx="1341">
                  <c:v>16.108999999999899</c:v>
                </c:pt>
                <c:pt idx="1342">
                  <c:v>16.716999999999999</c:v>
                </c:pt>
                <c:pt idx="1343">
                  <c:v>16.412999999999901</c:v>
                </c:pt>
                <c:pt idx="1344">
                  <c:v>16.412999999999901</c:v>
                </c:pt>
                <c:pt idx="1345">
                  <c:v>14.894</c:v>
                </c:pt>
                <c:pt idx="1346">
                  <c:v>15.501999999999899</c:v>
                </c:pt>
                <c:pt idx="1347">
                  <c:v>15.197999999999899</c:v>
                </c:pt>
                <c:pt idx="1348">
                  <c:v>15.501999999999899</c:v>
                </c:pt>
                <c:pt idx="1349">
                  <c:v>2.7360000000000002</c:v>
                </c:pt>
                <c:pt idx="1350">
                  <c:v>17.021000000000001</c:v>
                </c:pt>
                <c:pt idx="1351">
                  <c:v>16.412999999999901</c:v>
                </c:pt>
                <c:pt idx="1352">
                  <c:v>16.108999999999899</c:v>
                </c:pt>
                <c:pt idx="1353">
                  <c:v>17.933</c:v>
                </c:pt>
                <c:pt idx="1354">
                  <c:v>17.324999999999999</c:v>
                </c:pt>
                <c:pt idx="1355">
                  <c:v>19.149000000000001</c:v>
                </c:pt>
                <c:pt idx="1356">
                  <c:v>16.108999999999899</c:v>
                </c:pt>
                <c:pt idx="1357">
                  <c:v>16.412999999999901</c:v>
                </c:pt>
                <c:pt idx="1358">
                  <c:v>16.108999999999899</c:v>
                </c:pt>
                <c:pt idx="1359">
                  <c:v>17.324999999999999</c:v>
                </c:pt>
                <c:pt idx="1360">
                  <c:v>15.197999999999899</c:v>
                </c:pt>
                <c:pt idx="1361">
                  <c:v>7.9029999999999996</c:v>
                </c:pt>
                <c:pt idx="1362">
                  <c:v>8.5109999999999904</c:v>
                </c:pt>
                <c:pt idx="1363">
                  <c:v>13.069999999999901</c:v>
                </c:pt>
                <c:pt idx="1364">
                  <c:v>16.716999999999999</c:v>
                </c:pt>
                <c:pt idx="1365">
                  <c:v>14.894</c:v>
                </c:pt>
                <c:pt idx="1366">
                  <c:v>15.197999999999899</c:v>
                </c:pt>
                <c:pt idx="1367">
                  <c:v>8.2069999999999901</c:v>
                </c:pt>
                <c:pt idx="1368">
                  <c:v>8.2069999999999901</c:v>
                </c:pt>
                <c:pt idx="1369">
                  <c:v>9.4219999999999899</c:v>
                </c:pt>
                <c:pt idx="1370">
                  <c:v>11.853999999999999</c:v>
                </c:pt>
                <c:pt idx="1371">
                  <c:v>7.9029999999999996</c:v>
                </c:pt>
                <c:pt idx="1372">
                  <c:v>15.805</c:v>
                </c:pt>
                <c:pt idx="1373">
                  <c:v>18.844999999999999</c:v>
                </c:pt>
                <c:pt idx="1374">
                  <c:v>15.501999999999899</c:v>
                </c:pt>
                <c:pt idx="1375">
                  <c:v>16.716999999999999</c:v>
                </c:pt>
                <c:pt idx="1376">
                  <c:v>17.629000000000001</c:v>
                </c:pt>
                <c:pt idx="1377">
                  <c:v>10.941999999999901</c:v>
                </c:pt>
                <c:pt idx="1378">
                  <c:v>15.501999999999899</c:v>
                </c:pt>
                <c:pt idx="1379">
                  <c:v>16.716999999999999</c:v>
                </c:pt>
                <c:pt idx="1380">
                  <c:v>15.197999999999899</c:v>
                </c:pt>
                <c:pt idx="1381">
                  <c:v>16.716999999999999</c:v>
                </c:pt>
                <c:pt idx="1382">
                  <c:v>15.197999999999899</c:v>
                </c:pt>
                <c:pt idx="1383">
                  <c:v>15.805</c:v>
                </c:pt>
                <c:pt idx="1384">
                  <c:v>15.197999999999899</c:v>
                </c:pt>
                <c:pt idx="1385">
                  <c:v>16.108999999999899</c:v>
                </c:pt>
                <c:pt idx="1386">
                  <c:v>16.716999999999999</c:v>
                </c:pt>
                <c:pt idx="1387">
                  <c:v>16.412999999999901</c:v>
                </c:pt>
                <c:pt idx="1388">
                  <c:v>16.412999999999901</c:v>
                </c:pt>
                <c:pt idx="1389">
                  <c:v>14.894</c:v>
                </c:pt>
                <c:pt idx="1390">
                  <c:v>15.805</c:v>
                </c:pt>
                <c:pt idx="1391">
                  <c:v>15.197999999999899</c:v>
                </c:pt>
                <c:pt idx="1392">
                  <c:v>15.501999999999899</c:v>
                </c:pt>
                <c:pt idx="1393">
                  <c:v>3.04</c:v>
                </c:pt>
                <c:pt idx="1394">
                  <c:v>17.021000000000001</c:v>
                </c:pt>
                <c:pt idx="1395">
                  <c:v>16.412999999999901</c:v>
                </c:pt>
                <c:pt idx="1396">
                  <c:v>16.108999999999899</c:v>
                </c:pt>
                <c:pt idx="1397">
                  <c:v>17.933</c:v>
                </c:pt>
                <c:pt idx="1398">
                  <c:v>17.324999999999999</c:v>
                </c:pt>
                <c:pt idx="1399">
                  <c:v>19.149000000000001</c:v>
                </c:pt>
                <c:pt idx="1400">
                  <c:v>16.108999999999899</c:v>
                </c:pt>
                <c:pt idx="1401">
                  <c:v>16.412999999999901</c:v>
                </c:pt>
                <c:pt idx="1402">
                  <c:v>16.108999999999899</c:v>
                </c:pt>
                <c:pt idx="1403">
                  <c:v>17.324999999999999</c:v>
                </c:pt>
                <c:pt idx="1404">
                  <c:v>15.197999999999899</c:v>
                </c:pt>
                <c:pt idx="1405">
                  <c:v>8.2069999999999901</c:v>
                </c:pt>
                <c:pt idx="1406">
                  <c:v>8.8149999999999906</c:v>
                </c:pt>
                <c:pt idx="1407">
                  <c:v>13.069999999999901</c:v>
                </c:pt>
                <c:pt idx="1408">
                  <c:v>17.021000000000001</c:v>
                </c:pt>
                <c:pt idx="1409">
                  <c:v>15.197999999999899</c:v>
                </c:pt>
                <c:pt idx="1410">
                  <c:v>15.501999999999899</c:v>
                </c:pt>
                <c:pt idx="1411">
                  <c:v>8.2069999999999901</c:v>
                </c:pt>
                <c:pt idx="1412">
                  <c:v>8.8149999999999906</c:v>
                </c:pt>
                <c:pt idx="1413">
                  <c:v>9.4219999999999899</c:v>
                </c:pt>
                <c:pt idx="1414">
                  <c:v>11.853999999999999</c:v>
                </c:pt>
                <c:pt idx="1415">
                  <c:v>7.9029999999999996</c:v>
                </c:pt>
                <c:pt idx="1416">
                  <c:v>16.108999999999899</c:v>
                </c:pt>
                <c:pt idx="1417">
                  <c:v>19.149000000000001</c:v>
                </c:pt>
                <c:pt idx="1418">
                  <c:v>15.805</c:v>
                </c:pt>
                <c:pt idx="1419">
                  <c:v>17.021000000000001</c:v>
                </c:pt>
                <c:pt idx="1420">
                  <c:v>18.540999999999901</c:v>
                </c:pt>
                <c:pt idx="1421">
                  <c:v>10.941999999999901</c:v>
                </c:pt>
                <c:pt idx="1422">
                  <c:v>15.805</c:v>
                </c:pt>
                <c:pt idx="1423">
                  <c:v>17.021000000000001</c:v>
                </c:pt>
                <c:pt idx="1424">
                  <c:v>15.501999999999899</c:v>
                </c:pt>
                <c:pt idx="1425">
                  <c:v>17.021000000000001</c:v>
                </c:pt>
                <c:pt idx="1426">
                  <c:v>15.501999999999899</c:v>
                </c:pt>
                <c:pt idx="1427">
                  <c:v>15.805</c:v>
                </c:pt>
                <c:pt idx="1428">
                  <c:v>15.501999999999899</c:v>
                </c:pt>
                <c:pt idx="1429">
                  <c:v>16.412999999999901</c:v>
                </c:pt>
                <c:pt idx="1430">
                  <c:v>17.021000000000001</c:v>
                </c:pt>
                <c:pt idx="1431">
                  <c:v>16.716999999999999</c:v>
                </c:pt>
                <c:pt idx="1432">
                  <c:v>16.716999999999999</c:v>
                </c:pt>
                <c:pt idx="1433">
                  <c:v>15.197999999999899</c:v>
                </c:pt>
                <c:pt idx="1434">
                  <c:v>15.805</c:v>
                </c:pt>
                <c:pt idx="1435">
                  <c:v>15.501999999999899</c:v>
                </c:pt>
                <c:pt idx="1436">
                  <c:v>15.805</c:v>
                </c:pt>
                <c:pt idx="1437">
                  <c:v>3.04</c:v>
                </c:pt>
                <c:pt idx="1438">
                  <c:v>17.324999999999999</c:v>
                </c:pt>
                <c:pt idx="1439">
                  <c:v>16.716999999999999</c:v>
                </c:pt>
                <c:pt idx="1440">
                  <c:v>16.108999999999899</c:v>
                </c:pt>
                <c:pt idx="1441">
                  <c:v>17.629000000000001</c:v>
                </c:pt>
                <c:pt idx="1442">
                  <c:v>17.629000000000001</c:v>
                </c:pt>
                <c:pt idx="1443">
                  <c:v>19.452999999999999</c:v>
                </c:pt>
                <c:pt idx="1444">
                  <c:v>16.412999999999901</c:v>
                </c:pt>
                <c:pt idx="1445">
                  <c:v>16.716999999999999</c:v>
                </c:pt>
                <c:pt idx="1446">
                  <c:v>16.412999999999901</c:v>
                </c:pt>
                <c:pt idx="1447">
                  <c:v>17.629000000000001</c:v>
                </c:pt>
                <c:pt idx="1448">
                  <c:v>15.501999999999899</c:v>
                </c:pt>
                <c:pt idx="1449">
                  <c:v>8.2069999999999901</c:v>
                </c:pt>
                <c:pt idx="1450">
                  <c:v>8.8149999999999906</c:v>
                </c:pt>
                <c:pt idx="1451">
                  <c:v>13.373999999999899</c:v>
                </c:pt>
                <c:pt idx="1452">
                  <c:v>16.412999999999901</c:v>
                </c:pt>
                <c:pt idx="1453">
                  <c:v>14.59</c:v>
                </c:pt>
                <c:pt idx="1454">
                  <c:v>14.894</c:v>
                </c:pt>
                <c:pt idx="1455">
                  <c:v>7.5990000000000002</c:v>
                </c:pt>
                <c:pt idx="1456">
                  <c:v>8.2069999999999901</c:v>
                </c:pt>
                <c:pt idx="1457">
                  <c:v>8.8149999999999906</c:v>
                </c:pt>
                <c:pt idx="1458">
                  <c:v>11.245999999999899</c:v>
                </c:pt>
                <c:pt idx="1459">
                  <c:v>7.2949999999999999</c:v>
                </c:pt>
                <c:pt idx="1460">
                  <c:v>15.501999999999899</c:v>
                </c:pt>
                <c:pt idx="1461">
                  <c:v>18.540999999999901</c:v>
                </c:pt>
                <c:pt idx="1462">
                  <c:v>15.197999999999899</c:v>
                </c:pt>
                <c:pt idx="1463">
                  <c:v>16.412999999999901</c:v>
                </c:pt>
                <c:pt idx="1464">
                  <c:v>17.933</c:v>
                </c:pt>
                <c:pt idx="1465">
                  <c:v>10.334</c:v>
                </c:pt>
                <c:pt idx="1466">
                  <c:v>15.197999999999899</c:v>
                </c:pt>
                <c:pt idx="1467">
                  <c:v>16.412999999999901</c:v>
                </c:pt>
                <c:pt idx="1468">
                  <c:v>14.894</c:v>
                </c:pt>
                <c:pt idx="1469">
                  <c:v>16.412999999999901</c:v>
                </c:pt>
                <c:pt idx="1470">
                  <c:v>14.894</c:v>
                </c:pt>
                <c:pt idx="1471">
                  <c:v>15.197999999999899</c:v>
                </c:pt>
                <c:pt idx="1472">
                  <c:v>14.894</c:v>
                </c:pt>
                <c:pt idx="1473">
                  <c:v>15.805</c:v>
                </c:pt>
                <c:pt idx="1474">
                  <c:v>16.412999999999901</c:v>
                </c:pt>
                <c:pt idx="1475">
                  <c:v>16.108999999999899</c:v>
                </c:pt>
                <c:pt idx="1476">
                  <c:v>16.108999999999899</c:v>
                </c:pt>
                <c:pt idx="1477">
                  <c:v>14.59</c:v>
                </c:pt>
                <c:pt idx="1478">
                  <c:v>15.197999999999899</c:v>
                </c:pt>
                <c:pt idx="1479">
                  <c:v>14.894</c:v>
                </c:pt>
                <c:pt idx="1480">
                  <c:v>15.197999999999899</c:v>
                </c:pt>
                <c:pt idx="1481">
                  <c:v>2.4319999999999999</c:v>
                </c:pt>
                <c:pt idx="1482">
                  <c:v>16.716999999999999</c:v>
                </c:pt>
                <c:pt idx="1483">
                  <c:v>16.108999999999899</c:v>
                </c:pt>
                <c:pt idx="1484">
                  <c:v>15.805</c:v>
                </c:pt>
                <c:pt idx="1485">
                  <c:v>17.629000000000001</c:v>
                </c:pt>
                <c:pt idx="1486">
                  <c:v>17.021000000000001</c:v>
                </c:pt>
                <c:pt idx="1487">
                  <c:v>18.844999999999999</c:v>
                </c:pt>
                <c:pt idx="1488">
                  <c:v>15.805</c:v>
                </c:pt>
                <c:pt idx="1489">
                  <c:v>16.108999999999899</c:v>
                </c:pt>
                <c:pt idx="1490">
                  <c:v>15.805</c:v>
                </c:pt>
                <c:pt idx="1491">
                  <c:v>17.021000000000001</c:v>
                </c:pt>
                <c:pt idx="1492">
                  <c:v>14.894</c:v>
                </c:pt>
                <c:pt idx="1493">
                  <c:v>7.5990000000000002</c:v>
                </c:pt>
                <c:pt idx="1494">
                  <c:v>8.2069999999999901</c:v>
                </c:pt>
                <c:pt idx="1495">
                  <c:v>12.766</c:v>
                </c:pt>
                <c:pt idx="1496">
                  <c:v>17.324999999999999</c:v>
                </c:pt>
                <c:pt idx="1497">
                  <c:v>15.805</c:v>
                </c:pt>
                <c:pt idx="1498">
                  <c:v>16.108999999999899</c:v>
                </c:pt>
                <c:pt idx="1499">
                  <c:v>8.8149999999999906</c:v>
                </c:pt>
                <c:pt idx="1500">
                  <c:v>9.7259999999999902</c:v>
                </c:pt>
                <c:pt idx="1501">
                  <c:v>10.029999999999999</c:v>
                </c:pt>
                <c:pt idx="1502">
                  <c:v>11.853999999999999</c:v>
                </c:pt>
                <c:pt idx="1503">
                  <c:v>9.1189999999999998</c:v>
                </c:pt>
                <c:pt idx="1504">
                  <c:v>15.805</c:v>
                </c:pt>
                <c:pt idx="1505">
                  <c:v>18.844999999999999</c:v>
                </c:pt>
                <c:pt idx="1506">
                  <c:v>16.108999999999899</c:v>
                </c:pt>
                <c:pt idx="1507">
                  <c:v>18.236999999999899</c:v>
                </c:pt>
                <c:pt idx="1508">
                  <c:v>20.061</c:v>
                </c:pt>
                <c:pt idx="1509">
                  <c:v>12.462</c:v>
                </c:pt>
                <c:pt idx="1510">
                  <c:v>16.412999999999901</c:v>
                </c:pt>
                <c:pt idx="1511">
                  <c:v>17.933</c:v>
                </c:pt>
                <c:pt idx="1512">
                  <c:v>17.021000000000001</c:v>
                </c:pt>
                <c:pt idx="1513">
                  <c:v>17.629000000000001</c:v>
                </c:pt>
                <c:pt idx="1514">
                  <c:v>15.501999999999899</c:v>
                </c:pt>
                <c:pt idx="1515">
                  <c:v>17.021000000000001</c:v>
                </c:pt>
                <c:pt idx="1516">
                  <c:v>16.412999999999901</c:v>
                </c:pt>
                <c:pt idx="1517">
                  <c:v>17.021000000000001</c:v>
                </c:pt>
                <c:pt idx="1518">
                  <c:v>17.629000000000001</c:v>
                </c:pt>
                <c:pt idx="1519">
                  <c:v>17.933</c:v>
                </c:pt>
                <c:pt idx="1520">
                  <c:v>16.716999999999999</c:v>
                </c:pt>
                <c:pt idx="1521">
                  <c:v>15.805</c:v>
                </c:pt>
                <c:pt idx="1522">
                  <c:v>15.805</c:v>
                </c:pt>
                <c:pt idx="1523">
                  <c:v>17.021000000000001</c:v>
                </c:pt>
                <c:pt idx="1524">
                  <c:v>16.108999999999899</c:v>
                </c:pt>
                <c:pt idx="1525">
                  <c:v>3.9509999999999899</c:v>
                </c:pt>
                <c:pt idx="1526">
                  <c:v>17.629000000000001</c:v>
                </c:pt>
                <c:pt idx="1527">
                  <c:v>17.324999999999999</c:v>
                </c:pt>
                <c:pt idx="1528">
                  <c:v>16.716999999999999</c:v>
                </c:pt>
                <c:pt idx="1529">
                  <c:v>19.452999999999999</c:v>
                </c:pt>
                <c:pt idx="1530">
                  <c:v>17.629000000000001</c:v>
                </c:pt>
                <c:pt idx="1531">
                  <c:v>18.540999999999901</c:v>
                </c:pt>
                <c:pt idx="1532">
                  <c:v>16.716999999999999</c:v>
                </c:pt>
                <c:pt idx="1533">
                  <c:v>17.021000000000001</c:v>
                </c:pt>
                <c:pt idx="1534">
                  <c:v>17.324999999999999</c:v>
                </c:pt>
                <c:pt idx="1535">
                  <c:v>17.324999999999999</c:v>
                </c:pt>
                <c:pt idx="1536">
                  <c:v>16.108999999999899</c:v>
                </c:pt>
                <c:pt idx="1537">
                  <c:v>8.5109999999999904</c:v>
                </c:pt>
                <c:pt idx="1538">
                  <c:v>8.2069999999999901</c:v>
                </c:pt>
                <c:pt idx="1539">
                  <c:v>14.59</c:v>
                </c:pt>
                <c:pt idx="1540">
                  <c:v>16.412999999999901</c:v>
                </c:pt>
                <c:pt idx="1541">
                  <c:v>14.59</c:v>
                </c:pt>
                <c:pt idx="1542">
                  <c:v>14.894</c:v>
                </c:pt>
                <c:pt idx="1543">
                  <c:v>7.2949999999999999</c:v>
                </c:pt>
                <c:pt idx="1544">
                  <c:v>7.9029999999999996</c:v>
                </c:pt>
                <c:pt idx="1545">
                  <c:v>9.1189999999999998</c:v>
                </c:pt>
                <c:pt idx="1546">
                  <c:v>11.245999999999899</c:v>
                </c:pt>
                <c:pt idx="1547">
                  <c:v>7.2949999999999999</c:v>
                </c:pt>
                <c:pt idx="1548">
                  <c:v>15.197999999999899</c:v>
                </c:pt>
                <c:pt idx="1549">
                  <c:v>18.540999999999901</c:v>
                </c:pt>
                <c:pt idx="1550">
                  <c:v>15.197999999999899</c:v>
                </c:pt>
                <c:pt idx="1551">
                  <c:v>16.108999999999899</c:v>
                </c:pt>
                <c:pt idx="1552">
                  <c:v>17.933</c:v>
                </c:pt>
                <c:pt idx="1553">
                  <c:v>10.029999999999999</c:v>
                </c:pt>
                <c:pt idx="1554">
                  <c:v>15.197999999999899</c:v>
                </c:pt>
                <c:pt idx="1555">
                  <c:v>16.412999999999901</c:v>
                </c:pt>
                <c:pt idx="1556">
                  <c:v>14.894</c:v>
                </c:pt>
                <c:pt idx="1557">
                  <c:v>16.412999999999901</c:v>
                </c:pt>
                <c:pt idx="1558">
                  <c:v>14.894</c:v>
                </c:pt>
                <c:pt idx="1559">
                  <c:v>14.894</c:v>
                </c:pt>
                <c:pt idx="1560">
                  <c:v>14.894</c:v>
                </c:pt>
                <c:pt idx="1561">
                  <c:v>15.501999999999899</c:v>
                </c:pt>
                <c:pt idx="1562">
                  <c:v>16.412999999999901</c:v>
                </c:pt>
                <c:pt idx="1563">
                  <c:v>16.108999999999899</c:v>
                </c:pt>
                <c:pt idx="1564">
                  <c:v>16.108999999999899</c:v>
                </c:pt>
                <c:pt idx="1565">
                  <c:v>14.59</c:v>
                </c:pt>
                <c:pt idx="1566">
                  <c:v>15.197999999999899</c:v>
                </c:pt>
                <c:pt idx="1567">
                  <c:v>14.894</c:v>
                </c:pt>
                <c:pt idx="1568">
                  <c:v>15.197999999999899</c:v>
                </c:pt>
                <c:pt idx="1569">
                  <c:v>2.1280000000000001</c:v>
                </c:pt>
                <c:pt idx="1570">
                  <c:v>16.716999999999999</c:v>
                </c:pt>
                <c:pt idx="1571">
                  <c:v>16.108999999999899</c:v>
                </c:pt>
                <c:pt idx="1572">
                  <c:v>15.805</c:v>
                </c:pt>
                <c:pt idx="1573">
                  <c:v>17.629000000000001</c:v>
                </c:pt>
                <c:pt idx="1574">
                  <c:v>17.021000000000001</c:v>
                </c:pt>
                <c:pt idx="1575">
                  <c:v>18.844999999999999</c:v>
                </c:pt>
                <c:pt idx="1576">
                  <c:v>15.805</c:v>
                </c:pt>
                <c:pt idx="1577">
                  <c:v>16.108999999999899</c:v>
                </c:pt>
                <c:pt idx="1578">
                  <c:v>15.805</c:v>
                </c:pt>
                <c:pt idx="1579">
                  <c:v>17.021000000000001</c:v>
                </c:pt>
                <c:pt idx="1580">
                  <c:v>14.894</c:v>
                </c:pt>
                <c:pt idx="1581">
                  <c:v>7.2949999999999999</c:v>
                </c:pt>
                <c:pt idx="1582">
                  <c:v>7.9029999999999996</c:v>
                </c:pt>
                <c:pt idx="1583">
                  <c:v>12.766</c:v>
                </c:pt>
                <c:pt idx="1584">
                  <c:v>16.716999999999999</c:v>
                </c:pt>
                <c:pt idx="1585">
                  <c:v>15.501999999999899</c:v>
                </c:pt>
                <c:pt idx="1586">
                  <c:v>15.805</c:v>
                </c:pt>
                <c:pt idx="1587">
                  <c:v>7.5990000000000002</c:v>
                </c:pt>
                <c:pt idx="1588">
                  <c:v>8.8149999999999906</c:v>
                </c:pt>
                <c:pt idx="1589">
                  <c:v>9.1189999999999998</c:v>
                </c:pt>
                <c:pt idx="1590">
                  <c:v>11.549999999999899</c:v>
                </c:pt>
                <c:pt idx="1591">
                  <c:v>7.2949999999999999</c:v>
                </c:pt>
                <c:pt idx="1592">
                  <c:v>15.805</c:v>
                </c:pt>
                <c:pt idx="1593">
                  <c:v>18.844999999999999</c:v>
                </c:pt>
                <c:pt idx="1594">
                  <c:v>15.501999999999899</c:v>
                </c:pt>
                <c:pt idx="1595">
                  <c:v>17.629000000000001</c:v>
                </c:pt>
                <c:pt idx="1596">
                  <c:v>19.149000000000001</c:v>
                </c:pt>
                <c:pt idx="1597">
                  <c:v>11.853999999999999</c:v>
                </c:pt>
                <c:pt idx="1598">
                  <c:v>15.805</c:v>
                </c:pt>
                <c:pt idx="1599">
                  <c:v>17.324999999999999</c:v>
                </c:pt>
                <c:pt idx="1600">
                  <c:v>16.412999999999901</c:v>
                </c:pt>
                <c:pt idx="1601">
                  <c:v>17.021000000000001</c:v>
                </c:pt>
                <c:pt idx="1602">
                  <c:v>15.805</c:v>
                </c:pt>
                <c:pt idx="1603">
                  <c:v>16.108999999999899</c:v>
                </c:pt>
                <c:pt idx="1604">
                  <c:v>15.805</c:v>
                </c:pt>
                <c:pt idx="1605">
                  <c:v>16.716999999999999</c:v>
                </c:pt>
                <c:pt idx="1606">
                  <c:v>17.324999999999999</c:v>
                </c:pt>
                <c:pt idx="1607">
                  <c:v>17.324999999999999</c:v>
                </c:pt>
                <c:pt idx="1608">
                  <c:v>17.021000000000001</c:v>
                </c:pt>
                <c:pt idx="1609">
                  <c:v>15.197999999999899</c:v>
                </c:pt>
                <c:pt idx="1610">
                  <c:v>15.805</c:v>
                </c:pt>
                <c:pt idx="1611">
                  <c:v>15.501999999999899</c:v>
                </c:pt>
                <c:pt idx="1612">
                  <c:v>16.108999999999899</c:v>
                </c:pt>
                <c:pt idx="1613">
                  <c:v>3.343</c:v>
                </c:pt>
                <c:pt idx="1614">
                  <c:v>17.324999999999999</c:v>
                </c:pt>
                <c:pt idx="1615">
                  <c:v>16.716999999999999</c:v>
                </c:pt>
                <c:pt idx="1616">
                  <c:v>16.412999999999901</c:v>
                </c:pt>
                <c:pt idx="1617">
                  <c:v>19.149000000000001</c:v>
                </c:pt>
                <c:pt idx="1618">
                  <c:v>17.933</c:v>
                </c:pt>
                <c:pt idx="1619">
                  <c:v>19.149000000000001</c:v>
                </c:pt>
                <c:pt idx="1620">
                  <c:v>17.324999999999999</c:v>
                </c:pt>
                <c:pt idx="1621">
                  <c:v>16.716999999999999</c:v>
                </c:pt>
                <c:pt idx="1622">
                  <c:v>16.716999999999999</c:v>
                </c:pt>
                <c:pt idx="1623">
                  <c:v>17.021000000000001</c:v>
                </c:pt>
                <c:pt idx="1624">
                  <c:v>15.501999999999899</c:v>
                </c:pt>
                <c:pt idx="1625">
                  <c:v>7.5990000000000002</c:v>
                </c:pt>
                <c:pt idx="1626">
                  <c:v>8.2069999999999901</c:v>
                </c:pt>
                <c:pt idx="1627">
                  <c:v>14.286</c:v>
                </c:pt>
                <c:pt idx="1628">
                  <c:v>16.108999999999899</c:v>
                </c:pt>
                <c:pt idx="1629">
                  <c:v>14.894</c:v>
                </c:pt>
                <c:pt idx="1630">
                  <c:v>15.197999999999899</c:v>
                </c:pt>
                <c:pt idx="1631">
                  <c:v>8.5109999999999904</c:v>
                </c:pt>
                <c:pt idx="1632">
                  <c:v>9.1189999999999998</c:v>
                </c:pt>
                <c:pt idx="1633">
                  <c:v>9.7259999999999902</c:v>
                </c:pt>
                <c:pt idx="1634">
                  <c:v>11.853999999999999</c:v>
                </c:pt>
                <c:pt idx="1635">
                  <c:v>8.2069999999999901</c:v>
                </c:pt>
                <c:pt idx="1636">
                  <c:v>15.805</c:v>
                </c:pt>
                <c:pt idx="1637">
                  <c:v>18.540999999999901</c:v>
                </c:pt>
                <c:pt idx="1638">
                  <c:v>15.501999999999899</c:v>
                </c:pt>
                <c:pt idx="1639">
                  <c:v>17.021000000000001</c:v>
                </c:pt>
                <c:pt idx="1640">
                  <c:v>18.540999999999901</c:v>
                </c:pt>
                <c:pt idx="1641">
                  <c:v>11.245999999999899</c:v>
                </c:pt>
                <c:pt idx="1642">
                  <c:v>15.805</c:v>
                </c:pt>
                <c:pt idx="1643">
                  <c:v>17.324999999999999</c:v>
                </c:pt>
                <c:pt idx="1644">
                  <c:v>15.805</c:v>
                </c:pt>
                <c:pt idx="1645">
                  <c:v>17.021000000000001</c:v>
                </c:pt>
                <c:pt idx="1646">
                  <c:v>15.501999999999899</c:v>
                </c:pt>
                <c:pt idx="1647">
                  <c:v>15.805</c:v>
                </c:pt>
                <c:pt idx="1648">
                  <c:v>15.501999999999899</c:v>
                </c:pt>
                <c:pt idx="1649">
                  <c:v>16.716999999999999</c:v>
                </c:pt>
                <c:pt idx="1650">
                  <c:v>17.021000000000001</c:v>
                </c:pt>
                <c:pt idx="1651">
                  <c:v>16.716999999999999</c:v>
                </c:pt>
                <c:pt idx="1652">
                  <c:v>16.716999999999999</c:v>
                </c:pt>
                <c:pt idx="1653">
                  <c:v>15.197999999999899</c:v>
                </c:pt>
                <c:pt idx="1654">
                  <c:v>15.805</c:v>
                </c:pt>
                <c:pt idx="1655">
                  <c:v>15.501999999999899</c:v>
                </c:pt>
                <c:pt idx="1656">
                  <c:v>15.805</c:v>
                </c:pt>
                <c:pt idx="1657">
                  <c:v>3.343</c:v>
                </c:pt>
                <c:pt idx="1658">
                  <c:v>17.324999999999999</c:v>
                </c:pt>
                <c:pt idx="1659">
                  <c:v>16.716999999999999</c:v>
                </c:pt>
                <c:pt idx="1660">
                  <c:v>16.412999999999901</c:v>
                </c:pt>
                <c:pt idx="1661">
                  <c:v>18.236999999999899</c:v>
                </c:pt>
                <c:pt idx="1662">
                  <c:v>17.629000000000001</c:v>
                </c:pt>
                <c:pt idx="1663">
                  <c:v>19.452999999999999</c:v>
                </c:pt>
                <c:pt idx="1664">
                  <c:v>15.805</c:v>
                </c:pt>
                <c:pt idx="1665">
                  <c:v>16.716999999999999</c:v>
                </c:pt>
                <c:pt idx="1666">
                  <c:v>16.412999999999901</c:v>
                </c:pt>
                <c:pt idx="1667">
                  <c:v>17.021000000000001</c:v>
                </c:pt>
                <c:pt idx="1668">
                  <c:v>15.501999999999899</c:v>
                </c:pt>
                <c:pt idx="1669">
                  <c:v>8.5109999999999904</c:v>
                </c:pt>
                <c:pt idx="1670">
                  <c:v>9.1189999999999998</c:v>
                </c:pt>
                <c:pt idx="1671">
                  <c:v>13.373999999999899</c:v>
                </c:pt>
                <c:pt idx="1672">
                  <c:v>17.021000000000001</c:v>
                </c:pt>
                <c:pt idx="1673">
                  <c:v>15.197999999999899</c:v>
                </c:pt>
                <c:pt idx="1674">
                  <c:v>15.501999999999899</c:v>
                </c:pt>
                <c:pt idx="1675">
                  <c:v>8.2069999999999901</c:v>
                </c:pt>
                <c:pt idx="1676">
                  <c:v>8.8149999999999906</c:v>
                </c:pt>
                <c:pt idx="1677">
                  <c:v>9.4219999999999899</c:v>
                </c:pt>
                <c:pt idx="1678">
                  <c:v>11.853999999999999</c:v>
                </c:pt>
                <c:pt idx="1679">
                  <c:v>7.9029999999999996</c:v>
                </c:pt>
                <c:pt idx="1680">
                  <c:v>16.108999999999899</c:v>
                </c:pt>
                <c:pt idx="1681">
                  <c:v>19.149000000000001</c:v>
                </c:pt>
                <c:pt idx="1682">
                  <c:v>15.805</c:v>
                </c:pt>
                <c:pt idx="1683">
                  <c:v>17.021000000000001</c:v>
                </c:pt>
                <c:pt idx="1684">
                  <c:v>18.540999999999901</c:v>
                </c:pt>
                <c:pt idx="1685">
                  <c:v>10.941999999999901</c:v>
                </c:pt>
                <c:pt idx="1686">
                  <c:v>15.805</c:v>
                </c:pt>
                <c:pt idx="1687">
                  <c:v>16.412999999999901</c:v>
                </c:pt>
                <c:pt idx="1688">
                  <c:v>15.501999999999899</c:v>
                </c:pt>
                <c:pt idx="1689">
                  <c:v>17.021000000000001</c:v>
                </c:pt>
                <c:pt idx="1690">
                  <c:v>15.501999999999899</c:v>
                </c:pt>
                <c:pt idx="1691">
                  <c:v>15.805</c:v>
                </c:pt>
                <c:pt idx="1692">
                  <c:v>15.501999999999899</c:v>
                </c:pt>
                <c:pt idx="1693">
                  <c:v>16.412999999999901</c:v>
                </c:pt>
                <c:pt idx="1694">
                  <c:v>17.021000000000001</c:v>
                </c:pt>
                <c:pt idx="1695">
                  <c:v>16.716999999999999</c:v>
                </c:pt>
                <c:pt idx="1696">
                  <c:v>16.716999999999999</c:v>
                </c:pt>
                <c:pt idx="1697">
                  <c:v>15.197999999999899</c:v>
                </c:pt>
                <c:pt idx="1698">
                  <c:v>15.805</c:v>
                </c:pt>
                <c:pt idx="1699">
                  <c:v>15.501999999999899</c:v>
                </c:pt>
                <c:pt idx="1700">
                  <c:v>15.805</c:v>
                </c:pt>
                <c:pt idx="1701">
                  <c:v>3.04</c:v>
                </c:pt>
                <c:pt idx="1702">
                  <c:v>17.324999999999999</c:v>
                </c:pt>
                <c:pt idx="1703">
                  <c:v>16.716999999999999</c:v>
                </c:pt>
                <c:pt idx="1704">
                  <c:v>16.412999999999901</c:v>
                </c:pt>
                <c:pt idx="1705">
                  <c:v>18.236999999999899</c:v>
                </c:pt>
                <c:pt idx="1706">
                  <c:v>17.324999999999999</c:v>
                </c:pt>
                <c:pt idx="1707">
                  <c:v>19.452999999999999</c:v>
                </c:pt>
                <c:pt idx="1708">
                  <c:v>16.412999999999901</c:v>
                </c:pt>
                <c:pt idx="1709">
                  <c:v>16.716999999999999</c:v>
                </c:pt>
                <c:pt idx="1710">
                  <c:v>16.412999999999901</c:v>
                </c:pt>
                <c:pt idx="1711">
                  <c:v>17.629000000000001</c:v>
                </c:pt>
                <c:pt idx="1712">
                  <c:v>15.501999999999899</c:v>
                </c:pt>
                <c:pt idx="1713">
                  <c:v>8.2069999999999901</c:v>
                </c:pt>
                <c:pt idx="1714">
                  <c:v>8.8149999999999906</c:v>
                </c:pt>
                <c:pt idx="1715">
                  <c:v>13.373999999999899</c:v>
                </c:pt>
                <c:pt idx="1716">
                  <c:v>16.716999999999999</c:v>
                </c:pt>
                <c:pt idx="1717">
                  <c:v>14.894</c:v>
                </c:pt>
                <c:pt idx="1718">
                  <c:v>15.197999999999899</c:v>
                </c:pt>
                <c:pt idx="1719">
                  <c:v>7.9029999999999996</c:v>
                </c:pt>
                <c:pt idx="1720">
                  <c:v>8.5109999999999904</c:v>
                </c:pt>
                <c:pt idx="1721">
                  <c:v>9.1189999999999998</c:v>
                </c:pt>
                <c:pt idx="1722">
                  <c:v>11.549999999999899</c:v>
                </c:pt>
                <c:pt idx="1723">
                  <c:v>7.5990000000000002</c:v>
                </c:pt>
                <c:pt idx="1724">
                  <c:v>15.805</c:v>
                </c:pt>
                <c:pt idx="1725">
                  <c:v>18.844999999999999</c:v>
                </c:pt>
                <c:pt idx="1726">
                  <c:v>15.501999999999899</c:v>
                </c:pt>
                <c:pt idx="1727">
                  <c:v>16.716999999999999</c:v>
                </c:pt>
                <c:pt idx="1728">
                  <c:v>18.236999999999899</c:v>
                </c:pt>
                <c:pt idx="1729">
                  <c:v>10.638</c:v>
                </c:pt>
                <c:pt idx="1730">
                  <c:v>15.501999999999899</c:v>
                </c:pt>
                <c:pt idx="1731">
                  <c:v>16.108999999999899</c:v>
                </c:pt>
                <c:pt idx="1732">
                  <c:v>15.197999999999899</c:v>
                </c:pt>
                <c:pt idx="1733">
                  <c:v>16.716999999999999</c:v>
                </c:pt>
                <c:pt idx="1734">
                  <c:v>15.197999999999899</c:v>
                </c:pt>
                <c:pt idx="1735">
                  <c:v>15.501999999999899</c:v>
                </c:pt>
                <c:pt idx="1736">
                  <c:v>15.197999999999899</c:v>
                </c:pt>
                <c:pt idx="1737">
                  <c:v>16.108999999999899</c:v>
                </c:pt>
                <c:pt idx="1738">
                  <c:v>16.716999999999999</c:v>
                </c:pt>
                <c:pt idx="1739">
                  <c:v>16.412999999999901</c:v>
                </c:pt>
                <c:pt idx="1740">
                  <c:v>16.412999999999901</c:v>
                </c:pt>
                <c:pt idx="1741">
                  <c:v>14.894</c:v>
                </c:pt>
                <c:pt idx="1742">
                  <c:v>15.501999999999899</c:v>
                </c:pt>
                <c:pt idx="1743">
                  <c:v>15.197999999999899</c:v>
                </c:pt>
                <c:pt idx="1744">
                  <c:v>15.501999999999899</c:v>
                </c:pt>
                <c:pt idx="1745">
                  <c:v>2.7360000000000002</c:v>
                </c:pt>
                <c:pt idx="1746">
                  <c:v>17.021000000000001</c:v>
                </c:pt>
                <c:pt idx="1747">
                  <c:v>16.412999999999901</c:v>
                </c:pt>
                <c:pt idx="1748">
                  <c:v>16.108999999999899</c:v>
                </c:pt>
                <c:pt idx="1749">
                  <c:v>17.933</c:v>
                </c:pt>
                <c:pt idx="1750">
                  <c:v>17.324999999999999</c:v>
                </c:pt>
                <c:pt idx="1751">
                  <c:v>19.149000000000001</c:v>
                </c:pt>
                <c:pt idx="1752">
                  <c:v>16.108999999999899</c:v>
                </c:pt>
                <c:pt idx="1753">
                  <c:v>16.412999999999901</c:v>
                </c:pt>
                <c:pt idx="1754">
                  <c:v>16.108999999999899</c:v>
                </c:pt>
                <c:pt idx="1755">
                  <c:v>17.324999999999999</c:v>
                </c:pt>
                <c:pt idx="1756">
                  <c:v>15.197999999999899</c:v>
                </c:pt>
                <c:pt idx="1757">
                  <c:v>7.9029999999999996</c:v>
                </c:pt>
                <c:pt idx="1758">
                  <c:v>8.5109999999999904</c:v>
                </c:pt>
                <c:pt idx="1759">
                  <c:v>13.069999999999901</c:v>
                </c:pt>
                <c:pt idx="1760">
                  <c:v>16.108999999999899</c:v>
                </c:pt>
                <c:pt idx="1761">
                  <c:v>14.286</c:v>
                </c:pt>
                <c:pt idx="1762">
                  <c:v>14.59</c:v>
                </c:pt>
                <c:pt idx="1763">
                  <c:v>7.2949999999999999</c:v>
                </c:pt>
                <c:pt idx="1764">
                  <c:v>7.9029999999999996</c:v>
                </c:pt>
                <c:pt idx="1765">
                  <c:v>8.5109999999999904</c:v>
                </c:pt>
                <c:pt idx="1766">
                  <c:v>10.941999999999901</c:v>
                </c:pt>
                <c:pt idx="1767">
                  <c:v>6.9909999999999997</c:v>
                </c:pt>
                <c:pt idx="1768">
                  <c:v>15.197999999999899</c:v>
                </c:pt>
                <c:pt idx="1769">
                  <c:v>18.236999999999899</c:v>
                </c:pt>
                <c:pt idx="1770">
                  <c:v>14.894</c:v>
                </c:pt>
                <c:pt idx="1771">
                  <c:v>16.108999999999899</c:v>
                </c:pt>
                <c:pt idx="1772">
                  <c:v>17.629000000000001</c:v>
                </c:pt>
                <c:pt idx="1773">
                  <c:v>10.029999999999999</c:v>
                </c:pt>
                <c:pt idx="1774">
                  <c:v>14.894</c:v>
                </c:pt>
                <c:pt idx="1775">
                  <c:v>16.108999999999899</c:v>
                </c:pt>
                <c:pt idx="1776">
                  <c:v>14.59</c:v>
                </c:pt>
                <c:pt idx="1777">
                  <c:v>16.108999999999899</c:v>
                </c:pt>
                <c:pt idx="1778">
                  <c:v>14.59</c:v>
                </c:pt>
                <c:pt idx="1779">
                  <c:v>14.894</c:v>
                </c:pt>
                <c:pt idx="1780">
                  <c:v>14.59</c:v>
                </c:pt>
                <c:pt idx="1781">
                  <c:v>15.501999999999899</c:v>
                </c:pt>
                <c:pt idx="1782">
                  <c:v>16.108999999999899</c:v>
                </c:pt>
                <c:pt idx="1783">
                  <c:v>15.805</c:v>
                </c:pt>
                <c:pt idx="1784">
                  <c:v>15.805</c:v>
                </c:pt>
                <c:pt idx="1785">
                  <c:v>14.286</c:v>
                </c:pt>
                <c:pt idx="1786">
                  <c:v>14.894</c:v>
                </c:pt>
                <c:pt idx="1787">
                  <c:v>14.59</c:v>
                </c:pt>
                <c:pt idx="1788">
                  <c:v>14.894</c:v>
                </c:pt>
                <c:pt idx="1789">
                  <c:v>2.7360000000000002</c:v>
                </c:pt>
                <c:pt idx="1790">
                  <c:v>16.412999999999901</c:v>
                </c:pt>
                <c:pt idx="1791">
                  <c:v>15.805</c:v>
                </c:pt>
                <c:pt idx="1792">
                  <c:v>15.501999999999899</c:v>
                </c:pt>
                <c:pt idx="1793">
                  <c:v>17.324999999999999</c:v>
                </c:pt>
                <c:pt idx="1794">
                  <c:v>16.716999999999999</c:v>
                </c:pt>
                <c:pt idx="1795">
                  <c:v>18.540999999999901</c:v>
                </c:pt>
                <c:pt idx="1796">
                  <c:v>15.501999999999899</c:v>
                </c:pt>
                <c:pt idx="1797">
                  <c:v>15.805</c:v>
                </c:pt>
                <c:pt idx="1798">
                  <c:v>15.501999999999899</c:v>
                </c:pt>
                <c:pt idx="1799">
                  <c:v>16.716999999999999</c:v>
                </c:pt>
                <c:pt idx="1800">
                  <c:v>14.59</c:v>
                </c:pt>
                <c:pt idx="1801">
                  <c:v>7.2949999999999999</c:v>
                </c:pt>
                <c:pt idx="1802">
                  <c:v>7.9029999999999996</c:v>
                </c:pt>
                <c:pt idx="1803">
                  <c:v>12.462</c:v>
                </c:pt>
                <c:pt idx="1804">
                  <c:v>17.021000000000001</c:v>
                </c:pt>
                <c:pt idx="1805">
                  <c:v>15.197999999999899</c:v>
                </c:pt>
                <c:pt idx="1806">
                  <c:v>15.501999999999899</c:v>
                </c:pt>
                <c:pt idx="1807">
                  <c:v>8.5109999999999904</c:v>
                </c:pt>
                <c:pt idx="1808">
                  <c:v>8.5109999999999904</c:v>
                </c:pt>
                <c:pt idx="1809">
                  <c:v>8.8149999999999906</c:v>
                </c:pt>
                <c:pt idx="1810">
                  <c:v>12.157999999999999</c:v>
                </c:pt>
                <c:pt idx="1811">
                  <c:v>8.2069999999999901</c:v>
                </c:pt>
                <c:pt idx="1812">
                  <c:v>16.108999999999899</c:v>
                </c:pt>
                <c:pt idx="1813">
                  <c:v>19.149000000000001</c:v>
                </c:pt>
                <c:pt idx="1814">
                  <c:v>15.805</c:v>
                </c:pt>
                <c:pt idx="1815">
                  <c:v>17.021000000000001</c:v>
                </c:pt>
                <c:pt idx="1816">
                  <c:v>17.933</c:v>
                </c:pt>
                <c:pt idx="1817">
                  <c:v>11.245999999999899</c:v>
                </c:pt>
                <c:pt idx="1818">
                  <c:v>16.108999999999899</c:v>
                </c:pt>
                <c:pt idx="1819">
                  <c:v>17.324999999999999</c:v>
                </c:pt>
                <c:pt idx="1820">
                  <c:v>15.805</c:v>
                </c:pt>
                <c:pt idx="1821">
                  <c:v>17.324999999999999</c:v>
                </c:pt>
                <c:pt idx="1822">
                  <c:v>15.805</c:v>
                </c:pt>
                <c:pt idx="1823">
                  <c:v>16.108999999999899</c:v>
                </c:pt>
                <c:pt idx="1824">
                  <c:v>15.805</c:v>
                </c:pt>
                <c:pt idx="1825">
                  <c:v>16.716999999999999</c:v>
                </c:pt>
                <c:pt idx="1826">
                  <c:v>17.324999999999999</c:v>
                </c:pt>
                <c:pt idx="1827">
                  <c:v>17.021000000000001</c:v>
                </c:pt>
                <c:pt idx="1828">
                  <c:v>16.412999999999901</c:v>
                </c:pt>
                <c:pt idx="1829">
                  <c:v>15.501999999999899</c:v>
                </c:pt>
                <c:pt idx="1830">
                  <c:v>15.501999999999899</c:v>
                </c:pt>
                <c:pt idx="1831">
                  <c:v>15.805</c:v>
                </c:pt>
                <c:pt idx="1832">
                  <c:v>15.501999999999899</c:v>
                </c:pt>
                <c:pt idx="1833">
                  <c:v>3.9509999999999899</c:v>
                </c:pt>
                <c:pt idx="1834">
                  <c:v>17.629000000000001</c:v>
                </c:pt>
                <c:pt idx="1835">
                  <c:v>17.021000000000001</c:v>
                </c:pt>
                <c:pt idx="1836">
                  <c:v>16.108999999999899</c:v>
                </c:pt>
                <c:pt idx="1837">
                  <c:v>18.236999999999899</c:v>
                </c:pt>
                <c:pt idx="1838">
                  <c:v>17.933</c:v>
                </c:pt>
                <c:pt idx="1839">
                  <c:v>18.844999999999999</c:v>
                </c:pt>
                <c:pt idx="1840">
                  <c:v>16.412999999999901</c:v>
                </c:pt>
                <c:pt idx="1841">
                  <c:v>17.021000000000001</c:v>
                </c:pt>
                <c:pt idx="1842">
                  <c:v>16.716999999999999</c:v>
                </c:pt>
                <c:pt idx="1843">
                  <c:v>17.629000000000001</c:v>
                </c:pt>
                <c:pt idx="1844">
                  <c:v>15.805</c:v>
                </c:pt>
                <c:pt idx="1845">
                  <c:v>7.5990000000000002</c:v>
                </c:pt>
                <c:pt idx="1846">
                  <c:v>8.5109999999999904</c:v>
                </c:pt>
                <c:pt idx="1847">
                  <c:v>13.373999999999899</c:v>
                </c:pt>
                <c:pt idx="1848">
                  <c:v>16.412999999999901</c:v>
                </c:pt>
                <c:pt idx="1849">
                  <c:v>14.59</c:v>
                </c:pt>
                <c:pt idx="1850">
                  <c:v>14.894</c:v>
                </c:pt>
                <c:pt idx="1851">
                  <c:v>7.9029999999999996</c:v>
                </c:pt>
                <c:pt idx="1852">
                  <c:v>8.5109999999999904</c:v>
                </c:pt>
                <c:pt idx="1853">
                  <c:v>9.1189999999999998</c:v>
                </c:pt>
                <c:pt idx="1854">
                  <c:v>11.549999999999899</c:v>
                </c:pt>
                <c:pt idx="1855">
                  <c:v>7.5990000000000002</c:v>
                </c:pt>
                <c:pt idx="1856">
                  <c:v>15.501999999999899</c:v>
                </c:pt>
                <c:pt idx="1857">
                  <c:v>18.844999999999999</c:v>
                </c:pt>
                <c:pt idx="1858">
                  <c:v>15.197999999999899</c:v>
                </c:pt>
                <c:pt idx="1859">
                  <c:v>16.716999999999999</c:v>
                </c:pt>
                <c:pt idx="1860">
                  <c:v>18.236999999999899</c:v>
                </c:pt>
                <c:pt idx="1861">
                  <c:v>10.638</c:v>
                </c:pt>
                <c:pt idx="1862">
                  <c:v>15.501999999999899</c:v>
                </c:pt>
                <c:pt idx="1863">
                  <c:v>16.716999999999999</c:v>
                </c:pt>
                <c:pt idx="1864">
                  <c:v>15.197999999999899</c:v>
                </c:pt>
                <c:pt idx="1865">
                  <c:v>16.716999999999999</c:v>
                </c:pt>
                <c:pt idx="1866">
                  <c:v>15.197999999999899</c:v>
                </c:pt>
                <c:pt idx="1867">
                  <c:v>15.501999999999899</c:v>
                </c:pt>
                <c:pt idx="1868">
                  <c:v>15.197999999999899</c:v>
                </c:pt>
                <c:pt idx="1869">
                  <c:v>16.108999999999899</c:v>
                </c:pt>
                <c:pt idx="1870">
                  <c:v>16.716999999999999</c:v>
                </c:pt>
                <c:pt idx="1871">
                  <c:v>16.412999999999901</c:v>
                </c:pt>
                <c:pt idx="1872">
                  <c:v>16.412999999999901</c:v>
                </c:pt>
                <c:pt idx="1873">
                  <c:v>14.894</c:v>
                </c:pt>
                <c:pt idx="1874">
                  <c:v>15.501999999999899</c:v>
                </c:pt>
                <c:pt idx="1875">
                  <c:v>15.197999999999899</c:v>
                </c:pt>
                <c:pt idx="1876">
                  <c:v>15.501999999999899</c:v>
                </c:pt>
                <c:pt idx="1877">
                  <c:v>2.7360000000000002</c:v>
                </c:pt>
                <c:pt idx="1878">
                  <c:v>17.021000000000001</c:v>
                </c:pt>
                <c:pt idx="1879">
                  <c:v>16.412999999999901</c:v>
                </c:pt>
                <c:pt idx="1880">
                  <c:v>16.108999999999899</c:v>
                </c:pt>
                <c:pt idx="1881">
                  <c:v>17.933</c:v>
                </c:pt>
                <c:pt idx="1882">
                  <c:v>17.324999999999999</c:v>
                </c:pt>
                <c:pt idx="1883">
                  <c:v>19.149000000000001</c:v>
                </c:pt>
                <c:pt idx="1884">
                  <c:v>16.108999999999899</c:v>
                </c:pt>
                <c:pt idx="1885">
                  <c:v>16.412999999999901</c:v>
                </c:pt>
                <c:pt idx="1886">
                  <c:v>16.108999999999899</c:v>
                </c:pt>
                <c:pt idx="1887">
                  <c:v>17.324999999999999</c:v>
                </c:pt>
                <c:pt idx="1888">
                  <c:v>15.197999999999899</c:v>
                </c:pt>
                <c:pt idx="1889">
                  <c:v>7.9029999999999996</c:v>
                </c:pt>
                <c:pt idx="1890">
                  <c:v>8.5109999999999904</c:v>
                </c:pt>
                <c:pt idx="1891">
                  <c:v>13.069999999999901</c:v>
                </c:pt>
                <c:pt idx="1892">
                  <c:v>16.412999999999901</c:v>
                </c:pt>
                <c:pt idx="1893">
                  <c:v>14.59</c:v>
                </c:pt>
                <c:pt idx="1894">
                  <c:v>14.894</c:v>
                </c:pt>
                <c:pt idx="1895">
                  <c:v>7.2949999999999999</c:v>
                </c:pt>
                <c:pt idx="1896">
                  <c:v>7.9029999999999996</c:v>
                </c:pt>
                <c:pt idx="1897">
                  <c:v>9.1189999999999998</c:v>
                </c:pt>
                <c:pt idx="1898">
                  <c:v>11.245999999999899</c:v>
                </c:pt>
                <c:pt idx="1899">
                  <c:v>7.2949999999999999</c:v>
                </c:pt>
                <c:pt idx="1900">
                  <c:v>15.197999999999899</c:v>
                </c:pt>
                <c:pt idx="1901">
                  <c:v>18.540999999999901</c:v>
                </c:pt>
                <c:pt idx="1902">
                  <c:v>15.197999999999899</c:v>
                </c:pt>
                <c:pt idx="1903">
                  <c:v>16.108999999999899</c:v>
                </c:pt>
                <c:pt idx="1904">
                  <c:v>17.933</c:v>
                </c:pt>
                <c:pt idx="1905">
                  <c:v>10.029999999999999</c:v>
                </c:pt>
                <c:pt idx="1906">
                  <c:v>15.197999999999899</c:v>
                </c:pt>
                <c:pt idx="1907">
                  <c:v>16.412999999999901</c:v>
                </c:pt>
                <c:pt idx="1908">
                  <c:v>14.894</c:v>
                </c:pt>
                <c:pt idx="1909">
                  <c:v>16.412999999999901</c:v>
                </c:pt>
                <c:pt idx="1910">
                  <c:v>14.894</c:v>
                </c:pt>
                <c:pt idx="1911">
                  <c:v>14.894</c:v>
                </c:pt>
                <c:pt idx="1912">
                  <c:v>14.894</c:v>
                </c:pt>
                <c:pt idx="1913">
                  <c:v>15.501999999999899</c:v>
                </c:pt>
                <c:pt idx="1914">
                  <c:v>16.412999999999901</c:v>
                </c:pt>
                <c:pt idx="1915">
                  <c:v>16.108999999999899</c:v>
                </c:pt>
                <c:pt idx="1916">
                  <c:v>16.108999999999899</c:v>
                </c:pt>
                <c:pt idx="1917">
                  <c:v>14.59</c:v>
                </c:pt>
                <c:pt idx="1918">
                  <c:v>15.197999999999899</c:v>
                </c:pt>
                <c:pt idx="1919">
                  <c:v>14.894</c:v>
                </c:pt>
                <c:pt idx="1920">
                  <c:v>15.197999999999899</c:v>
                </c:pt>
                <c:pt idx="1921">
                  <c:v>2.1280000000000001</c:v>
                </c:pt>
                <c:pt idx="1922">
                  <c:v>16.716999999999999</c:v>
                </c:pt>
                <c:pt idx="1923">
                  <c:v>16.108999999999899</c:v>
                </c:pt>
                <c:pt idx="1924">
                  <c:v>15.805</c:v>
                </c:pt>
                <c:pt idx="1925">
                  <c:v>17.629000000000001</c:v>
                </c:pt>
                <c:pt idx="1926">
                  <c:v>17.021000000000001</c:v>
                </c:pt>
                <c:pt idx="1927">
                  <c:v>18.844999999999999</c:v>
                </c:pt>
                <c:pt idx="1928">
                  <c:v>15.805</c:v>
                </c:pt>
                <c:pt idx="1929">
                  <c:v>16.108999999999899</c:v>
                </c:pt>
                <c:pt idx="1930">
                  <c:v>15.805</c:v>
                </c:pt>
                <c:pt idx="1931">
                  <c:v>17.021000000000001</c:v>
                </c:pt>
                <c:pt idx="1932">
                  <c:v>14.894</c:v>
                </c:pt>
                <c:pt idx="1933">
                  <c:v>7.2949999999999999</c:v>
                </c:pt>
                <c:pt idx="1934">
                  <c:v>7.9029999999999996</c:v>
                </c:pt>
                <c:pt idx="1935">
                  <c:v>12.766</c:v>
                </c:pt>
                <c:pt idx="1936">
                  <c:v>17.021000000000001</c:v>
                </c:pt>
                <c:pt idx="1937">
                  <c:v>15.197999999999899</c:v>
                </c:pt>
                <c:pt idx="1938">
                  <c:v>15.501999999999899</c:v>
                </c:pt>
                <c:pt idx="1939">
                  <c:v>8.2069999999999901</c:v>
                </c:pt>
                <c:pt idx="1940">
                  <c:v>8.8149999999999906</c:v>
                </c:pt>
                <c:pt idx="1941">
                  <c:v>9.4219999999999899</c:v>
                </c:pt>
                <c:pt idx="1942">
                  <c:v>11.853999999999999</c:v>
                </c:pt>
                <c:pt idx="1943">
                  <c:v>7.9029999999999996</c:v>
                </c:pt>
                <c:pt idx="1944">
                  <c:v>16.108999999999899</c:v>
                </c:pt>
                <c:pt idx="1945">
                  <c:v>19.149000000000001</c:v>
                </c:pt>
                <c:pt idx="1946">
                  <c:v>15.805</c:v>
                </c:pt>
                <c:pt idx="1947">
                  <c:v>16.716999999999999</c:v>
                </c:pt>
                <c:pt idx="1948">
                  <c:v>18.236999999999899</c:v>
                </c:pt>
                <c:pt idx="1949">
                  <c:v>10.941999999999901</c:v>
                </c:pt>
                <c:pt idx="1950">
                  <c:v>15.501999999999899</c:v>
                </c:pt>
                <c:pt idx="1951">
                  <c:v>16.716999999999999</c:v>
                </c:pt>
                <c:pt idx="1952">
                  <c:v>15.197999999999899</c:v>
                </c:pt>
                <c:pt idx="1953">
                  <c:v>16.716999999999999</c:v>
                </c:pt>
                <c:pt idx="1954">
                  <c:v>15.197999999999899</c:v>
                </c:pt>
                <c:pt idx="1955">
                  <c:v>15.501999999999899</c:v>
                </c:pt>
                <c:pt idx="1956">
                  <c:v>15.197999999999899</c:v>
                </c:pt>
                <c:pt idx="1957">
                  <c:v>16.108999999999899</c:v>
                </c:pt>
                <c:pt idx="1958">
                  <c:v>16.716999999999999</c:v>
                </c:pt>
                <c:pt idx="1959">
                  <c:v>16.412999999999901</c:v>
                </c:pt>
                <c:pt idx="1960">
                  <c:v>16.412999999999901</c:v>
                </c:pt>
                <c:pt idx="1961">
                  <c:v>14.894</c:v>
                </c:pt>
                <c:pt idx="1962">
                  <c:v>15.501999999999899</c:v>
                </c:pt>
                <c:pt idx="1963">
                  <c:v>15.197999999999899</c:v>
                </c:pt>
                <c:pt idx="1964">
                  <c:v>15.501999999999899</c:v>
                </c:pt>
                <c:pt idx="1965">
                  <c:v>3.04</c:v>
                </c:pt>
                <c:pt idx="1966">
                  <c:v>17.021000000000001</c:v>
                </c:pt>
                <c:pt idx="1967">
                  <c:v>16.412999999999901</c:v>
                </c:pt>
                <c:pt idx="1968">
                  <c:v>16.108999999999899</c:v>
                </c:pt>
                <c:pt idx="1969">
                  <c:v>17.933</c:v>
                </c:pt>
                <c:pt idx="1970">
                  <c:v>17.021000000000001</c:v>
                </c:pt>
                <c:pt idx="1971">
                  <c:v>19.149000000000001</c:v>
                </c:pt>
                <c:pt idx="1972">
                  <c:v>16.412999999999901</c:v>
                </c:pt>
                <c:pt idx="1973">
                  <c:v>16.412999999999901</c:v>
                </c:pt>
                <c:pt idx="1974">
                  <c:v>16.108999999999899</c:v>
                </c:pt>
                <c:pt idx="1975">
                  <c:v>17.629000000000001</c:v>
                </c:pt>
                <c:pt idx="1976">
                  <c:v>15.197999999999899</c:v>
                </c:pt>
                <c:pt idx="1977">
                  <c:v>8.2069999999999901</c:v>
                </c:pt>
                <c:pt idx="1978">
                  <c:v>8.8149999999999906</c:v>
                </c:pt>
                <c:pt idx="1979">
                  <c:v>13.373999999999899</c:v>
                </c:pt>
                <c:pt idx="1980">
                  <c:v>16.412999999999901</c:v>
                </c:pt>
                <c:pt idx="1981">
                  <c:v>14.59</c:v>
                </c:pt>
                <c:pt idx="1982">
                  <c:v>14.894</c:v>
                </c:pt>
                <c:pt idx="1983">
                  <c:v>7.2949999999999999</c:v>
                </c:pt>
                <c:pt idx="1984">
                  <c:v>7.9029999999999996</c:v>
                </c:pt>
                <c:pt idx="1985">
                  <c:v>9.1189999999999998</c:v>
                </c:pt>
                <c:pt idx="1986">
                  <c:v>11.245999999999899</c:v>
                </c:pt>
                <c:pt idx="1987">
                  <c:v>7.2949999999999999</c:v>
                </c:pt>
                <c:pt idx="1988">
                  <c:v>15.197999999999899</c:v>
                </c:pt>
                <c:pt idx="1989">
                  <c:v>18.540999999999901</c:v>
                </c:pt>
                <c:pt idx="1990">
                  <c:v>15.197999999999899</c:v>
                </c:pt>
                <c:pt idx="1991">
                  <c:v>16.108999999999899</c:v>
                </c:pt>
                <c:pt idx="1992">
                  <c:v>17.933</c:v>
                </c:pt>
                <c:pt idx="1993">
                  <c:v>10.029999999999999</c:v>
                </c:pt>
                <c:pt idx="1994">
                  <c:v>15.197999999999899</c:v>
                </c:pt>
                <c:pt idx="1995">
                  <c:v>16.412999999999901</c:v>
                </c:pt>
                <c:pt idx="1996">
                  <c:v>14.894</c:v>
                </c:pt>
                <c:pt idx="1997">
                  <c:v>16.412999999999901</c:v>
                </c:pt>
                <c:pt idx="1998">
                  <c:v>14.894</c:v>
                </c:pt>
                <c:pt idx="1999">
                  <c:v>14.894</c:v>
                </c:pt>
                <c:pt idx="2000">
                  <c:v>14.894</c:v>
                </c:pt>
                <c:pt idx="2001">
                  <c:v>15.501999999999899</c:v>
                </c:pt>
                <c:pt idx="2002">
                  <c:v>16.412999999999901</c:v>
                </c:pt>
                <c:pt idx="2003">
                  <c:v>16.108999999999899</c:v>
                </c:pt>
                <c:pt idx="2004">
                  <c:v>16.108999999999899</c:v>
                </c:pt>
                <c:pt idx="2005">
                  <c:v>14.59</c:v>
                </c:pt>
                <c:pt idx="2006">
                  <c:v>15.197999999999899</c:v>
                </c:pt>
                <c:pt idx="2007">
                  <c:v>14.894</c:v>
                </c:pt>
                <c:pt idx="2008">
                  <c:v>15.197999999999899</c:v>
                </c:pt>
                <c:pt idx="2009">
                  <c:v>2.1280000000000001</c:v>
                </c:pt>
                <c:pt idx="2010">
                  <c:v>16.716999999999999</c:v>
                </c:pt>
                <c:pt idx="2011">
                  <c:v>16.108999999999899</c:v>
                </c:pt>
                <c:pt idx="2012">
                  <c:v>15.805</c:v>
                </c:pt>
                <c:pt idx="2013">
                  <c:v>17.629000000000001</c:v>
                </c:pt>
                <c:pt idx="2014">
                  <c:v>17.021000000000001</c:v>
                </c:pt>
                <c:pt idx="2015">
                  <c:v>18.844999999999999</c:v>
                </c:pt>
                <c:pt idx="2016">
                  <c:v>15.805</c:v>
                </c:pt>
                <c:pt idx="2017">
                  <c:v>16.108999999999899</c:v>
                </c:pt>
                <c:pt idx="2018">
                  <c:v>15.805</c:v>
                </c:pt>
                <c:pt idx="2019">
                  <c:v>17.021000000000001</c:v>
                </c:pt>
                <c:pt idx="2020">
                  <c:v>14.894</c:v>
                </c:pt>
                <c:pt idx="2021">
                  <c:v>7.2949999999999999</c:v>
                </c:pt>
                <c:pt idx="2022">
                  <c:v>7.9029999999999996</c:v>
                </c:pt>
                <c:pt idx="2023">
                  <c:v>12.766</c:v>
                </c:pt>
                <c:pt idx="2024">
                  <c:v>16.108999999999899</c:v>
                </c:pt>
                <c:pt idx="2025">
                  <c:v>14.286</c:v>
                </c:pt>
                <c:pt idx="2026">
                  <c:v>14.59</c:v>
                </c:pt>
                <c:pt idx="2027">
                  <c:v>7.2949999999999999</c:v>
                </c:pt>
                <c:pt idx="2028">
                  <c:v>7.9029999999999996</c:v>
                </c:pt>
                <c:pt idx="2029">
                  <c:v>8.5109999999999904</c:v>
                </c:pt>
                <c:pt idx="2030">
                  <c:v>10.941999999999901</c:v>
                </c:pt>
                <c:pt idx="2031">
                  <c:v>6.9909999999999997</c:v>
                </c:pt>
                <c:pt idx="2032">
                  <c:v>15.197999999999899</c:v>
                </c:pt>
                <c:pt idx="2033">
                  <c:v>18.236999999999899</c:v>
                </c:pt>
                <c:pt idx="2034">
                  <c:v>14.894</c:v>
                </c:pt>
                <c:pt idx="2035">
                  <c:v>16.108999999999899</c:v>
                </c:pt>
                <c:pt idx="2036">
                  <c:v>17.629000000000001</c:v>
                </c:pt>
                <c:pt idx="2037">
                  <c:v>10.029999999999999</c:v>
                </c:pt>
                <c:pt idx="2038">
                  <c:v>14.894</c:v>
                </c:pt>
                <c:pt idx="2039">
                  <c:v>16.108999999999899</c:v>
                </c:pt>
                <c:pt idx="2040">
                  <c:v>14.59</c:v>
                </c:pt>
                <c:pt idx="2041">
                  <c:v>16.108999999999899</c:v>
                </c:pt>
                <c:pt idx="2042">
                  <c:v>14.59</c:v>
                </c:pt>
                <c:pt idx="2043">
                  <c:v>14.894</c:v>
                </c:pt>
                <c:pt idx="2044">
                  <c:v>14.59</c:v>
                </c:pt>
                <c:pt idx="2045">
                  <c:v>15.501999999999899</c:v>
                </c:pt>
                <c:pt idx="2046">
                  <c:v>16.108999999999899</c:v>
                </c:pt>
                <c:pt idx="2047">
                  <c:v>15.805</c:v>
                </c:pt>
                <c:pt idx="2048">
                  <c:v>15.805</c:v>
                </c:pt>
                <c:pt idx="2049">
                  <c:v>14.286</c:v>
                </c:pt>
                <c:pt idx="2050">
                  <c:v>14.894</c:v>
                </c:pt>
                <c:pt idx="2051">
                  <c:v>14.59</c:v>
                </c:pt>
                <c:pt idx="2052">
                  <c:v>14.894</c:v>
                </c:pt>
                <c:pt idx="2053">
                  <c:v>2.7360000000000002</c:v>
                </c:pt>
                <c:pt idx="2054">
                  <c:v>16.412999999999901</c:v>
                </c:pt>
                <c:pt idx="2055">
                  <c:v>15.805</c:v>
                </c:pt>
                <c:pt idx="2056">
                  <c:v>15.501999999999899</c:v>
                </c:pt>
                <c:pt idx="2057">
                  <c:v>17.324999999999999</c:v>
                </c:pt>
                <c:pt idx="2058">
                  <c:v>16.716999999999999</c:v>
                </c:pt>
                <c:pt idx="2059">
                  <c:v>18.540999999999901</c:v>
                </c:pt>
                <c:pt idx="2060">
                  <c:v>15.501999999999899</c:v>
                </c:pt>
                <c:pt idx="2061">
                  <c:v>15.805</c:v>
                </c:pt>
                <c:pt idx="2062">
                  <c:v>15.501999999999899</c:v>
                </c:pt>
                <c:pt idx="2063">
                  <c:v>16.716999999999999</c:v>
                </c:pt>
                <c:pt idx="2064">
                  <c:v>14.59</c:v>
                </c:pt>
                <c:pt idx="2065">
                  <c:v>7.2949999999999999</c:v>
                </c:pt>
                <c:pt idx="2066">
                  <c:v>7.9029999999999996</c:v>
                </c:pt>
                <c:pt idx="2067">
                  <c:v>12.462</c:v>
                </c:pt>
                <c:pt idx="2068">
                  <c:v>17.021000000000001</c:v>
                </c:pt>
                <c:pt idx="2069">
                  <c:v>15.197999999999899</c:v>
                </c:pt>
                <c:pt idx="2070">
                  <c:v>16.108999999999899</c:v>
                </c:pt>
                <c:pt idx="2071">
                  <c:v>8.2069999999999901</c:v>
                </c:pt>
                <c:pt idx="2072">
                  <c:v>9.4219999999999899</c:v>
                </c:pt>
                <c:pt idx="2073">
                  <c:v>9.7259999999999902</c:v>
                </c:pt>
                <c:pt idx="2074">
                  <c:v>11.853999999999999</c:v>
                </c:pt>
                <c:pt idx="2075">
                  <c:v>7.9029999999999996</c:v>
                </c:pt>
                <c:pt idx="2076">
                  <c:v>15.805</c:v>
                </c:pt>
                <c:pt idx="2077">
                  <c:v>19.452999999999999</c:v>
                </c:pt>
                <c:pt idx="2078">
                  <c:v>15.805</c:v>
                </c:pt>
                <c:pt idx="2079">
                  <c:v>17.629000000000001</c:v>
                </c:pt>
                <c:pt idx="2080">
                  <c:v>19.149000000000001</c:v>
                </c:pt>
                <c:pt idx="2081">
                  <c:v>11.549999999999899</c:v>
                </c:pt>
                <c:pt idx="2082">
                  <c:v>15.805</c:v>
                </c:pt>
                <c:pt idx="2083">
                  <c:v>16.716999999999999</c:v>
                </c:pt>
                <c:pt idx="2084">
                  <c:v>16.108999999999899</c:v>
                </c:pt>
                <c:pt idx="2085">
                  <c:v>17.021000000000001</c:v>
                </c:pt>
                <c:pt idx="2086">
                  <c:v>14.894</c:v>
                </c:pt>
                <c:pt idx="2087">
                  <c:v>16.412999999999901</c:v>
                </c:pt>
                <c:pt idx="2088">
                  <c:v>15.501999999999899</c:v>
                </c:pt>
                <c:pt idx="2089">
                  <c:v>16.108999999999899</c:v>
                </c:pt>
                <c:pt idx="2090">
                  <c:v>17.629000000000001</c:v>
                </c:pt>
                <c:pt idx="2091">
                  <c:v>17.324999999999999</c:v>
                </c:pt>
                <c:pt idx="2092">
                  <c:v>16.108999999999899</c:v>
                </c:pt>
                <c:pt idx="2093">
                  <c:v>15.197999999999899</c:v>
                </c:pt>
                <c:pt idx="2094">
                  <c:v>15.805</c:v>
                </c:pt>
                <c:pt idx="2095">
                  <c:v>15.501999999999899</c:v>
                </c:pt>
                <c:pt idx="2096">
                  <c:v>15.197999999999899</c:v>
                </c:pt>
                <c:pt idx="2097">
                  <c:v>3.6469999999999998</c:v>
                </c:pt>
                <c:pt idx="2098">
                  <c:v>17.324999999999999</c:v>
                </c:pt>
                <c:pt idx="2099">
                  <c:v>16.716999999999999</c:v>
                </c:pt>
                <c:pt idx="2100">
                  <c:v>16.412999999999901</c:v>
                </c:pt>
                <c:pt idx="2101">
                  <c:v>18.844999999999999</c:v>
                </c:pt>
                <c:pt idx="2102">
                  <c:v>17.021000000000001</c:v>
                </c:pt>
                <c:pt idx="2103">
                  <c:v>18.844999999999999</c:v>
                </c:pt>
                <c:pt idx="2104">
                  <c:v>16.412999999999901</c:v>
                </c:pt>
                <c:pt idx="2105">
                  <c:v>16.716999999999999</c:v>
                </c:pt>
                <c:pt idx="2106">
                  <c:v>17.021000000000001</c:v>
                </c:pt>
                <c:pt idx="2107">
                  <c:v>17.629000000000001</c:v>
                </c:pt>
                <c:pt idx="2108">
                  <c:v>15.501999999999899</c:v>
                </c:pt>
                <c:pt idx="2109">
                  <c:v>8.2069999999999901</c:v>
                </c:pt>
                <c:pt idx="2110">
                  <c:v>8.2069999999999901</c:v>
                </c:pt>
                <c:pt idx="2111">
                  <c:v>13.981999999999999</c:v>
                </c:pt>
                <c:pt idx="2112">
                  <c:v>16.108999999999899</c:v>
                </c:pt>
                <c:pt idx="2113">
                  <c:v>14.286</c:v>
                </c:pt>
                <c:pt idx="2114">
                  <c:v>14.59</c:v>
                </c:pt>
                <c:pt idx="2115">
                  <c:v>7.2949999999999999</c:v>
                </c:pt>
                <c:pt idx="2116">
                  <c:v>7.9029999999999996</c:v>
                </c:pt>
                <c:pt idx="2117">
                  <c:v>8.5109999999999904</c:v>
                </c:pt>
                <c:pt idx="2118">
                  <c:v>10.941999999999901</c:v>
                </c:pt>
                <c:pt idx="2119">
                  <c:v>6.9909999999999997</c:v>
                </c:pt>
                <c:pt idx="2120">
                  <c:v>15.197999999999899</c:v>
                </c:pt>
                <c:pt idx="2121">
                  <c:v>18.236999999999899</c:v>
                </c:pt>
                <c:pt idx="2122">
                  <c:v>14.894</c:v>
                </c:pt>
                <c:pt idx="2123">
                  <c:v>16.108999999999899</c:v>
                </c:pt>
                <c:pt idx="2124">
                  <c:v>17.629000000000001</c:v>
                </c:pt>
                <c:pt idx="2125">
                  <c:v>10.029999999999999</c:v>
                </c:pt>
                <c:pt idx="2126">
                  <c:v>14.894</c:v>
                </c:pt>
                <c:pt idx="2127">
                  <c:v>16.108999999999899</c:v>
                </c:pt>
                <c:pt idx="2128">
                  <c:v>14.59</c:v>
                </c:pt>
                <c:pt idx="2129">
                  <c:v>16.108999999999899</c:v>
                </c:pt>
                <c:pt idx="2130">
                  <c:v>14.59</c:v>
                </c:pt>
                <c:pt idx="2131">
                  <c:v>14.894</c:v>
                </c:pt>
                <c:pt idx="2132">
                  <c:v>14.59</c:v>
                </c:pt>
                <c:pt idx="2133">
                  <c:v>15.501999999999899</c:v>
                </c:pt>
                <c:pt idx="2134">
                  <c:v>16.108999999999899</c:v>
                </c:pt>
                <c:pt idx="2135">
                  <c:v>15.805</c:v>
                </c:pt>
                <c:pt idx="2136">
                  <c:v>15.805</c:v>
                </c:pt>
                <c:pt idx="2137">
                  <c:v>14.286</c:v>
                </c:pt>
                <c:pt idx="2138">
                  <c:v>14.894</c:v>
                </c:pt>
                <c:pt idx="2139">
                  <c:v>14.59</c:v>
                </c:pt>
                <c:pt idx="2140">
                  <c:v>14.894</c:v>
                </c:pt>
                <c:pt idx="2141">
                  <c:v>2.7360000000000002</c:v>
                </c:pt>
                <c:pt idx="2142">
                  <c:v>16.412999999999901</c:v>
                </c:pt>
                <c:pt idx="2143">
                  <c:v>15.805</c:v>
                </c:pt>
                <c:pt idx="2144">
                  <c:v>15.501999999999899</c:v>
                </c:pt>
                <c:pt idx="2145">
                  <c:v>17.324999999999999</c:v>
                </c:pt>
                <c:pt idx="2146">
                  <c:v>16.716999999999999</c:v>
                </c:pt>
                <c:pt idx="2147">
                  <c:v>18.540999999999901</c:v>
                </c:pt>
                <c:pt idx="2148">
                  <c:v>15.501999999999899</c:v>
                </c:pt>
                <c:pt idx="2149">
                  <c:v>15.805</c:v>
                </c:pt>
                <c:pt idx="2150">
                  <c:v>15.501999999999899</c:v>
                </c:pt>
                <c:pt idx="2151">
                  <c:v>16.716999999999999</c:v>
                </c:pt>
                <c:pt idx="2152">
                  <c:v>14.59</c:v>
                </c:pt>
                <c:pt idx="2153">
                  <c:v>7.2949999999999999</c:v>
                </c:pt>
                <c:pt idx="2154">
                  <c:v>7.9029999999999996</c:v>
                </c:pt>
                <c:pt idx="2155">
                  <c:v>12.462</c:v>
                </c:pt>
                <c:pt idx="2156">
                  <c:v>17.021000000000001</c:v>
                </c:pt>
                <c:pt idx="2157">
                  <c:v>15.197999999999899</c:v>
                </c:pt>
                <c:pt idx="2158">
                  <c:v>15.501999999999899</c:v>
                </c:pt>
                <c:pt idx="2159">
                  <c:v>8.5109999999999904</c:v>
                </c:pt>
                <c:pt idx="2160">
                  <c:v>8.5109999999999904</c:v>
                </c:pt>
                <c:pt idx="2161">
                  <c:v>9.7259999999999902</c:v>
                </c:pt>
                <c:pt idx="2162">
                  <c:v>12.157999999999999</c:v>
                </c:pt>
                <c:pt idx="2163">
                  <c:v>8.2069999999999901</c:v>
                </c:pt>
                <c:pt idx="2164">
                  <c:v>16.108999999999899</c:v>
                </c:pt>
                <c:pt idx="2165">
                  <c:v>19.149000000000001</c:v>
                </c:pt>
                <c:pt idx="2166">
                  <c:v>15.805</c:v>
                </c:pt>
                <c:pt idx="2167">
                  <c:v>16.412999999999901</c:v>
                </c:pt>
                <c:pt idx="2168">
                  <c:v>17.324999999999999</c:v>
                </c:pt>
                <c:pt idx="2169">
                  <c:v>11.245999999999899</c:v>
                </c:pt>
                <c:pt idx="2170">
                  <c:v>15.197999999999899</c:v>
                </c:pt>
                <c:pt idx="2171">
                  <c:v>16.412999999999901</c:v>
                </c:pt>
                <c:pt idx="2172">
                  <c:v>14.894</c:v>
                </c:pt>
                <c:pt idx="2173">
                  <c:v>16.412999999999901</c:v>
                </c:pt>
                <c:pt idx="2174">
                  <c:v>14.894</c:v>
                </c:pt>
                <c:pt idx="2175">
                  <c:v>15.805</c:v>
                </c:pt>
                <c:pt idx="2176">
                  <c:v>14.894</c:v>
                </c:pt>
                <c:pt idx="2177">
                  <c:v>15.805</c:v>
                </c:pt>
                <c:pt idx="2178">
                  <c:v>16.412999999999901</c:v>
                </c:pt>
                <c:pt idx="2179">
                  <c:v>16.108999999999899</c:v>
                </c:pt>
                <c:pt idx="2180">
                  <c:v>16.108999999999899</c:v>
                </c:pt>
                <c:pt idx="2181">
                  <c:v>14.59</c:v>
                </c:pt>
                <c:pt idx="2182">
                  <c:v>15.501999999999899</c:v>
                </c:pt>
                <c:pt idx="2183">
                  <c:v>14.894</c:v>
                </c:pt>
                <c:pt idx="2184">
                  <c:v>15.197999999999899</c:v>
                </c:pt>
                <c:pt idx="2185">
                  <c:v>3.343</c:v>
                </c:pt>
                <c:pt idx="2186">
                  <c:v>16.716999999999999</c:v>
                </c:pt>
                <c:pt idx="2187">
                  <c:v>16.108999999999899</c:v>
                </c:pt>
                <c:pt idx="2188">
                  <c:v>15.805</c:v>
                </c:pt>
                <c:pt idx="2189">
                  <c:v>17.629000000000001</c:v>
                </c:pt>
                <c:pt idx="2190">
                  <c:v>17.021000000000001</c:v>
                </c:pt>
                <c:pt idx="2191">
                  <c:v>18.844999999999999</c:v>
                </c:pt>
                <c:pt idx="2192">
                  <c:v>16.412999999999901</c:v>
                </c:pt>
                <c:pt idx="2193">
                  <c:v>16.108999999999899</c:v>
                </c:pt>
                <c:pt idx="2194">
                  <c:v>15.805</c:v>
                </c:pt>
                <c:pt idx="2195">
                  <c:v>17.629000000000001</c:v>
                </c:pt>
                <c:pt idx="2196">
                  <c:v>14.894</c:v>
                </c:pt>
                <c:pt idx="2197">
                  <c:v>8.5109999999999904</c:v>
                </c:pt>
                <c:pt idx="2198">
                  <c:v>9.1189999999999998</c:v>
                </c:pt>
                <c:pt idx="2199">
                  <c:v>13.373999999999899</c:v>
                </c:pt>
                <c:pt idx="2200">
                  <c:v>16.412999999999901</c:v>
                </c:pt>
                <c:pt idx="2201">
                  <c:v>14.59</c:v>
                </c:pt>
                <c:pt idx="2202">
                  <c:v>14.894</c:v>
                </c:pt>
                <c:pt idx="2203">
                  <c:v>7.5990000000000002</c:v>
                </c:pt>
                <c:pt idx="2204">
                  <c:v>8.2069999999999901</c:v>
                </c:pt>
                <c:pt idx="2205">
                  <c:v>8.8149999999999906</c:v>
                </c:pt>
                <c:pt idx="2206">
                  <c:v>11.245999999999899</c:v>
                </c:pt>
                <c:pt idx="2207">
                  <c:v>7.2949999999999999</c:v>
                </c:pt>
                <c:pt idx="2208">
                  <c:v>15.501999999999899</c:v>
                </c:pt>
                <c:pt idx="2209">
                  <c:v>18.540999999999901</c:v>
                </c:pt>
                <c:pt idx="2210">
                  <c:v>15.197999999999899</c:v>
                </c:pt>
                <c:pt idx="2211">
                  <c:v>16.412999999999901</c:v>
                </c:pt>
                <c:pt idx="2212">
                  <c:v>17.933</c:v>
                </c:pt>
                <c:pt idx="2213">
                  <c:v>10.334</c:v>
                </c:pt>
                <c:pt idx="2214">
                  <c:v>15.197999999999899</c:v>
                </c:pt>
                <c:pt idx="2215">
                  <c:v>16.412999999999901</c:v>
                </c:pt>
                <c:pt idx="2216">
                  <c:v>14.894</c:v>
                </c:pt>
                <c:pt idx="2217">
                  <c:v>16.412999999999901</c:v>
                </c:pt>
                <c:pt idx="2218">
                  <c:v>14.894</c:v>
                </c:pt>
                <c:pt idx="2219">
                  <c:v>15.197999999999899</c:v>
                </c:pt>
                <c:pt idx="2220">
                  <c:v>14.894</c:v>
                </c:pt>
                <c:pt idx="2221">
                  <c:v>15.805</c:v>
                </c:pt>
                <c:pt idx="2222">
                  <c:v>16.412999999999901</c:v>
                </c:pt>
                <c:pt idx="2223">
                  <c:v>16.108999999999899</c:v>
                </c:pt>
                <c:pt idx="2224">
                  <c:v>16.108999999999899</c:v>
                </c:pt>
                <c:pt idx="2225">
                  <c:v>14.59</c:v>
                </c:pt>
                <c:pt idx="2226">
                  <c:v>15.197999999999899</c:v>
                </c:pt>
                <c:pt idx="2227">
                  <c:v>14.894</c:v>
                </c:pt>
                <c:pt idx="2228">
                  <c:v>15.197999999999899</c:v>
                </c:pt>
                <c:pt idx="2229">
                  <c:v>2.4319999999999999</c:v>
                </c:pt>
                <c:pt idx="2230">
                  <c:v>16.716999999999999</c:v>
                </c:pt>
                <c:pt idx="2231">
                  <c:v>16.108999999999899</c:v>
                </c:pt>
                <c:pt idx="2232">
                  <c:v>15.805</c:v>
                </c:pt>
                <c:pt idx="2233">
                  <c:v>17.629000000000001</c:v>
                </c:pt>
                <c:pt idx="2234">
                  <c:v>17.021000000000001</c:v>
                </c:pt>
                <c:pt idx="2235">
                  <c:v>18.844999999999999</c:v>
                </c:pt>
                <c:pt idx="2236">
                  <c:v>15.805</c:v>
                </c:pt>
                <c:pt idx="2237">
                  <c:v>16.108999999999899</c:v>
                </c:pt>
                <c:pt idx="2238">
                  <c:v>15.805</c:v>
                </c:pt>
                <c:pt idx="2239">
                  <c:v>17.021000000000001</c:v>
                </c:pt>
                <c:pt idx="2240">
                  <c:v>14.894</c:v>
                </c:pt>
                <c:pt idx="2241">
                  <c:v>7.5990000000000002</c:v>
                </c:pt>
                <c:pt idx="2242">
                  <c:v>8.2069999999999901</c:v>
                </c:pt>
                <c:pt idx="2243">
                  <c:v>12.766</c:v>
                </c:pt>
                <c:pt idx="2244">
                  <c:v>16.412999999999901</c:v>
                </c:pt>
                <c:pt idx="2245">
                  <c:v>14.59</c:v>
                </c:pt>
                <c:pt idx="2246">
                  <c:v>14.894</c:v>
                </c:pt>
                <c:pt idx="2247">
                  <c:v>7.5990000000000002</c:v>
                </c:pt>
                <c:pt idx="2248">
                  <c:v>8.2069999999999901</c:v>
                </c:pt>
                <c:pt idx="2249">
                  <c:v>8.8149999999999906</c:v>
                </c:pt>
                <c:pt idx="2250">
                  <c:v>11.245999999999899</c:v>
                </c:pt>
                <c:pt idx="2251">
                  <c:v>7.2949999999999999</c:v>
                </c:pt>
                <c:pt idx="2252">
                  <c:v>15.501999999999899</c:v>
                </c:pt>
                <c:pt idx="2253">
                  <c:v>18.540999999999901</c:v>
                </c:pt>
                <c:pt idx="2254">
                  <c:v>15.197999999999899</c:v>
                </c:pt>
                <c:pt idx="2255">
                  <c:v>16.412999999999901</c:v>
                </c:pt>
                <c:pt idx="2256">
                  <c:v>17.933</c:v>
                </c:pt>
                <c:pt idx="2257">
                  <c:v>10.334</c:v>
                </c:pt>
                <c:pt idx="2258">
                  <c:v>15.197999999999899</c:v>
                </c:pt>
                <c:pt idx="2259">
                  <c:v>16.412999999999901</c:v>
                </c:pt>
                <c:pt idx="2260">
                  <c:v>14.894</c:v>
                </c:pt>
                <c:pt idx="2261">
                  <c:v>16.412999999999901</c:v>
                </c:pt>
                <c:pt idx="2262">
                  <c:v>14.894</c:v>
                </c:pt>
                <c:pt idx="2263">
                  <c:v>15.197999999999899</c:v>
                </c:pt>
                <c:pt idx="2264">
                  <c:v>14.894</c:v>
                </c:pt>
                <c:pt idx="2265">
                  <c:v>15.805</c:v>
                </c:pt>
                <c:pt idx="2266">
                  <c:v>16.412999999999901</c:v>
                </c:pt>
                <c:pt idx="2267">
                  <c:v>16.108999999999899</c:v>
                </c:pt>
                <c:pt idx="2268">
                  <c:v>16.108999999999899</c:v>
                </c:pt>
                <c:pt idx="2269">
                  <c:v>14.59</c:v>
                </c:pt>
                <c:pt idx="2270">
                  <c:v>15.197999999999899</c:v>
                </c:pt>
                <c:pt idx="2271">
                  <c:v>14.894</c:v>
                </c:pt>
                <c:pt idx="2272">
                  <c:v>15.197999999999899</c:v>
                </c:pt>
                <c:pt idx="2273">
                  <c:v>2.4319999999999999</c:v>
                </c:pt>
                <c:pt idx="2274">
                  <c:v>16.716999999999999</c:v>
                </c:pt>
                <c:pt idx="2275">
                  <c:v>16.108999999999899</c:v>
                </c:pt>
                <c:pt idx="2276">
                  <c:v>15.805</c:v>
                </c:pt>
                <c:pt idx="2277">
                  <c:v>17.629000000000001</c:v>
                </c:pt>
                <c:pt idx="2278">
                  <c:v>17.021000000000001</c:v>
                </c:pt>
                <c:pt idx="2279">
                  <c:v>18.844999999999999</c:v>
                </c:pt>
                <c:pt idx="2280">
                  <c:v>15.805</c:v>
                </c:pt>
                <c:pt idx="2281">
                  <c:v>16.108999999999899</c:v>
                </c:pt>
                <c:pt idx="2282">
                  <c:v>15.805</c:v>
                </c:pt>
                <c:pt idx="2283">
                  <c:v>17.021000000000001</c:v>
                </c:pt>
                <c:pt idx="2284">
                  <c:v>14.894</c:v>
                </c:pt>
                <c:pt idx="2285">
                  <c:v>7.5990000000000002</c:v>
                </c:pt>
                <c:pt idx="2286">
                  <c:v>8.2069999999999901</c:v>
                </c:pt>
                <c:pt idx="2287">
                  <c:v>12.766</c:v>
                </c:pt>
                <c:pt idx="2288">
                  <c:v>17.021000000000001</c:v>
                </c:pt>
                <c:pt idx="2289">
                  <c:v>15.197999999999899</c:v>
                </c:pt>
                <c:pt idx="2290">
                  <c:v>15.501999999999899</c:v>
                </c:pt>
                <c:pt idx="2291">
                  <c:v>8.2069999999999901</c:v>
                </c:pt>
                <c:pt idx="2292">
                  <c:v>8.8149999999999906</c:v>
                </c:pt>
                <c:pt idx="2293">
                  <c:v>8.8149999999999906</c:v>
                </c:pt>
                <c:pt idx="2294">
                  <c:v>11.853999999999999</c:v>
                </c:pt>
                <c:pt idx="2295">
                  <c:v>7.9029999999999996</c:v>
                </c:pt>
                <c:pt idx="2296">
                  <c:v>16.108999999999899</c:v>
                </c:pt>
                <c:pt idx="2297">
                  <c:v>19.149000000000001</c:v>
                </c:pt>
                <c:pt idx="2298">
                  <c:v>15.805</c:v>
                </c:pt>
                <c:pt idx="2299">
                  <c:v>17.021000000000001</c:v>
                </c:pt>
                <c:pt idx="2300">
                  <c:v>18.540999999999901</c:v>
                </c:pt>
                <c:pt idx="2301">
                  <c:v>10.941999999999901</c:v>
                </c:pt>
                <c:pt idx="2302">
                  <c:v>15.805</c:v>
                </c:pt>
                <c:pt idx="2303">
                  <c:v>17.021000000000001</c:v>
                </c:pt>
                <c:pt idx="2304">
                  <c:v>15.501999999999899</c:v>
                </c:pt>
                <c:pt idx="2305">
                  <c:v>17.021000000000001</c:v>
                </c:pt>
                <c:pt idx="2306">
                  <c:v>15.501999999999899</c:v>
                </c:pt>
                <c:pt idx="2307">
                  <c:v>15.805</c:v>
                </c:pt>
                <c:pt idx="2308">
                  <c:v>15.501999999999899</c:v>
                </c:pt>
                <c:pt idx="2309">
                  <c:v>16.412999999999901</c:v>
                </c:pt>
                <c:pt idx="2310">
                  <c:v>17.021000000000001</c:v>
                </c:pt>
                <c:pt idx="2311">
                  <c:v>16.716999999999999</c:v>
                </c:pt>
                <c:pt idx="2312">
                  <c:v>16.716999999999999</c:v>
                </c:pt>
                <c:pt idx="2313">
                  <c:v>15.197999999999899</c:v>
                </c:pt>
                <c:pt idx="2314">
                  <c:v>15.197999999999899</c:v>
                </c:pt>
                <c:pt idx="2315">
                  <c:v>15.501999999999899</c:v>
                </c:pt>
                <c:pt idx="2316">
                  <c:v>15.197999999999899</c:v>
                </c:pt>
                <c:pt idx="2317">
                  <c:v>3.04</c:v>
                </c:pt>
                <c:pt idx="2318">
                  <c:v>17.324999999999999</c:v>
                </c:pt>
                <c:pt idx="2319">
                  <c:v>16.716999999999999</c:v>
                </c:pt>
                <c:pt idx="2320">
                  <c:v>16.412999999999901</c:v>
                </c:pt>
                <c:pt idx="2321">
                  <c:v>18.236999999999899</c:v>
                </c:pt>
                <c:pt idx="2322">
                  <c:v>17.324999999999999</c:v>
                </c:pt>
                <c:pt idx="2323">
                  <c:v>18.844999999999999</c:v>
                </c:pt>
                <c:pt idx="2324">
                  <c:v>16.412999999999901</c:v>
                </c:pt>
                <c:pt idx="2325">
                  <c:v>16.716999999999999</c:v>
                </c:pt>
                <c:pt idx="2326">
                  <c:v>16.412999999999901</c:v>
                </c:pt>
                <c:pt idx="2327">
                  <c:v>17.629000000000001</c:v>
                </c:pt>
                <c:pt idx="2328">
                  <c:v>15.501999999999899</c:v>
                </c:pt>
                <c:pt idx="2329">
                  <c:v>7.5990000000000002</c:v>
                </c:pt>
                <c:pt idx="2330">
                  <c:v>8.2069999999999901</c:v>
                </c:pt>
                <c:pt idx="2331">
                  <c:v>13.373999999999899</c:v>
                </c:pt>
                <c:pt idx="2332">
                  <c:v>16.716999999999999</c:v>
                </c:pt>
                <c:pt idx="2333">
                  <c:v>14.894</c:v>
                </c:pt>
                <c:pt idx="2334">
                  <c:v>15.197999999999899</c:v>
                </c:pt>
                <c:pt idx="2335">
                  <c:v>7.9029999999999996</c:v>
                </c:pt>
                <c:pt idx="2336">
                  <c:v>8.5109999999999904</c:v>
                </c:pt>
                <c:pt idx="2337">
                  <c:v>9.1189999999999998</c:v>
                </c:pt>
                <c:pt idx="2338">
                  <c:v>11.549999999999899</c:v>
                </c:pt>
                <c:pt idx="2339">
                  <c:v>7.5990000000000002</c:v>
                </c:pt>
                <c:pt idx="2340">
                  <c:v>15.805</c:v>
                </c:pt>
                <c:pt idx="2341">
                  <c:v>18.844999999999999</c:v>
                </c:pt>
                <c:pt idx="2342">
                  <c:v>15.501999999999899</c:v>
                </c:pt>
                <c:pt idx="2343">
                  <c:v>16.716999999999999</c:v>
                </c:pt>
                <c:pt idx="2344">
                  <c:v>18.236999999999899</c:v>
                </c:pt>
                <c:pt idx="2345">
                  <c:v>10.638</c:v>
                </c:pt>
                <c:pt idx="2346">
                  <c:v>15.501999999999899</c:v>
                </c:pt>
                <c:pt idx="2347">
                  <c:v>16.108999999999899</c:v>
                </c:pt>
                <c:pt idx="2348">
                  <c:v>15.197999999999899</c:v>
                </c:pt>
                <c:pt idx="2349">
                  <c:v>16.716999999999999</c:v>
                </c:pt>
                <c:pt idx="2350">
                  <c:v>15.197999999999899</c:v>
                </c:pt>
                <c:pt idx="2351">
                  <c:v>15.501999999999899</c:v>
                </c:pt>
                <c:pt idx="2352">
                  <c:v>15.197999999999899</c:v>
                </c:pt>
                <c:pt idx="2353">
                  <c:v>16.108999999999899</c:v>
                </c:pt>
                <c:pt idx="2354">
                  <c:v>16.716999999999999</c:v>
                </c:pt>
                <c:pt idx="2355">
                  <c:v>16.412999999999901</c:v>
                </c:pt>
                <c:pt idx="2356">
                  <c:v>16.412999999999901</c:v>
                </c:pt>
                <c:pt idx="2357">
                  <c:v>14.894</c:v>
                </c:pt>
                <c:pt idx="2358">
                  <c:v>15.501999999999899</c:v>
                </c:pt>
                <c:pt idx="2359">
                  <c:v>15.197999999999899</c:v>
                </c:pt>
                <c:pt idx="2360">
                  <c:v>15.501999999999899</c:v>
                </c:pt>
                <c:pt idx="2361">
                  <c:v>2.7360000000000002</c:v>
                </c:pt>
                <c:pt idx="2362">
                  <c:v>17.021000000000001</c:v>
                </c:pt>
                <c:pt idx="2363">
                  <c:v>16.412999999999901</c:v>
                </c:pt>
                <c:pt idx="2364">
                  <c:v>16.108999999999899</c:v>
                </c:pt>
                <c:pt idx="2365">
                  <c:v>17.933</c:v>
                </c:pt>
                <c:pt idx="2366">
                  <c:v>17.324999999999999</c:v>
                </c:pt>
                <c:pt idx="2367">
                  <c:v>19.149000000000001</c:v>
                </c:pt>
                <c:pt idx="2368">
                  <c:v>16.108999999999899</c:v>
                </c:pt>
                <c:pt idx="2369">
                  <c:v>16.412999999999901</c:v>
                </c:pt>
                <c:pt idx="2370">
                  <c:v>16.108999999999899</c:v>
                </c:pt>
                <c:pt idx="2371">
                  <c:v>17.324999999999999</c:v>
                </c:pt>
                <c:pt idx="2372">
                  <c:v>15.197999999999899</c:v>
                </c:pt>
                <c:pt idx="2373">
                  <c:v>7.9029999999999996</c:v>
                </c:pt>
                <c:pt idx="2374">
                  <c:v>8.5109999999999904</c:v>
                </c:pt>
                <c:pt idx="2375">
                  <c:v>13.069999999999901</c:v>
                </c:pt>
                <c:pt idx="2376">
                  <c:v>16.716999999999999</c:v>
                </c:pt>
                <c:pt idx="2377">
                  <c:v>14.894</c:v>
                </c:pt>
                <c:pt idx="2378">
                  <c:v>15.197999999999899</c:v>
                </c:pt>
                <c:pt idx="2379">
                  <c:v>7.9029999999999996</c:v>
                </c:pt>
                <c:pt idx="2380">
                  <c:v>8.5109999999999904</c:v>
                </c:pt>
                <c:pt idx="2381">
                  <c:v>9.1189999999999998</c:v>
                </c:pt>
                <c:pt idx="2382">
                  <c:v>11.549999999999899</c:v>
                </c:pt>
                <c:pt idx="2383">
                  <c:v>7.5990000000000002</c:v>
                </c:pt>
                <c:pt idx="2384">
                  <c:v>15.805</c:v>
                </c:pt>
                <c:pt idx="2385">
                  <c:v>18.844999999999999</c:v>
                </c:pt>
                <c:pt idx="2386">
                  <c:v>15.501999999999899</c:v>
                </c:pt>
                <c:pt idx="2387">
                  <c:v>16.716999999999999</c:v>
                </c:pt>
                <c:pt idx="2388">
                  <c:v>18.236999999999899</c:v>
                </c:pt>
                <c:pt idx="2389">
                  <c:v>10.638</c:v>
                </c:pt>
                <c:pt idx="2390">
                  <c:v>15.501999999999899</c:v>
                </c:pt>
                <c:pt idx="2391">
                  <c:v>16.716999999999999</c:v>
                </c:pt>
                <c:pt idx="2392">
                  <c:v>15.197999999999899</c:v>
                </c:pt>
                <c:pt idx="2393">
                  <c:v>16.716999999999999</c:v>
                </c:pt>
                <c:pt idx="2394">
                  <c:v>15.197999999999899</c:v>
                </c:pt>
                <c:pt idx="2395">
                  <c:v>15.501999999999899</c:v>
                </c:pt>
                <c:pt idx="2396">
                  <c:v>15.197999999999899</c:v>
                </c:pt>
                <c:pt idx="2397">
                  <c:v>16.108999999999899</c:v>
                </c:pt>
                <c:pt idx="2398">
                  <c:v>16.716999999999999</c:v>
                </c:pt>
                <c:pt idx="2399">
                  <c:v>16.412999999999901</c:v>
                </c:pt>
                <c:pt idx="2400">
                  <c:v>16.412999999999901</c:v>
                </c:pt>
                <c:pt idx="2401">
                  <c:v>14.894</c:v>
                </c:pt>
                <c:pt idx="2402">
                  <c:v>15.501999999999899</c:v>
                </c:pt>
                <c:pt idx="2403">
                  <c:v>15.197999999999899</c:v>
                </c:pt>
                <c:pt idx="2404">
                  <c:v>15.501999999999899</c:v>
                </c:pt>
                <c:pt idx="2405">
                  <c:v>2.7360000000000002</c:v>
                </c:pt>
                <c:pt idx="2406">
                  <c:v>17.021000000000001</c:v>
                </c:pt>
                <c:pt idx="2407">
                  <c:v>16.412999999999901</c:v>
                </c:pt>
                <c:pt idx="2408">
                  <c:v>16.108999999999899</c:v>
                </c:pt>
                <c:pt idx="2409">
                  <c:v>17.933</c:v>
                </c:pt>
                <c:pt idx="2410">
                  <c:v>17.021000000000001</c:v>
                </c:pt>
                <c:pt idx="2411">
                  <c:v>19.149000000000001</c:v>
                </c:pt>
                <c:pt idx="2412">
                  <c:v>16.108999999999899</c:v>
                </c:pt>
                <c:pt idx="2413">
                  <c:v>16.412999999999901</c:v>
                </c:pt>
                <c:pt idx="2414">
                  <c:v>16.108999999999899</c:v>
                </c:pt>
                <c:pt idx="2415">
                  <c:v>17.324999999999999</c:v>
                </c:pt>
                <c:pt idx="2416">
                  <c:v>15.197999999999899</c:v>
                </c:pt>
                <c:pt idx="2417">
                  <c:v>7.9029999999999996</c:v>
                </c:pt>
                <c:pt idx="2418">
                  <c:v>8.5109999999999904</c:v>
                </c:pt>
                <c:pt idx="2419">
                  <c:v>13.069999999999901</c:v>
                </c:pt>
                <c:pt idx="2420">
                  <c:v>17.021000000000001</c:v>
                </c:pt>
                <c:pt idx="2421">
                  <c:v>15.197999999999899</c:v>
                </c:pt>
                <c:pt idx="2422">
                  <c:v>15.501999999999899</c:v>
                </c:pt>
                <c:pt idx="2423">
                  <c:v>8.2069999999999901</c:v>
                </c:pt>
                <c:pt idx="2424">
                  <c:v>8.8149999999999906</c:v>
                </c:pt>
                <c:pt idx="2425">
                  <c:v>9.1189999999999998</c:v>
                </c:pt>
                <c:pt idx="2426">
                  <c:v>11.853999999999999</c:v>
                </c:pt>
                <c:pt idx="2427">
                  <c:v>7.9029999999999996</c:v>
                </c:pt>
                <c:pt idx="2428">
                  <c:v>16.108999999999899</c:v>
                </c:pt>
                <c:pt idx="2429">
                  <c:v>19.149000000000001</c:v>
                </c:pt>
                <c:pt idx="2430">
                  <c:v>15.805</c:v>
                </c:pt>
                <c:pt idx="2431">
                  <c:v>17.021000000000001</c:v>
                </c:pt>
                <c:pt idx="2432">
                  <c:v>18.540999999999901</c:v>
                </c:pt>
                <c:pt idx="2433">
                  <c:v>10.941999999999901</c:v>
                </c:pt>
                <c:pt idx="2434">
                  <c:v>15.805</c:v>
                </c:pt>
                <c:pt idx="2435">
                  <c:v>16.412999999999901</c:v>
                </c:pt>
                <c:pt idx="2436">
                  <c:v>15.501999999999899</c:v>
                </c:pt>
                <c:pt idx="2437">
                  <c:v>17.021000000000001</c:v>
                </c:pt>
                <c:pt idx="2438">
                  <c:v>15.501999999999899</c:v>
                </c:pt>
                <c:pt idx="2439">
                  <c:v>15.805</c:v>
                </c:pt>
                <c:pt idx="2440">
                  <c:v>15.501999999999899</c:v>
                </c:pt>
                <c:pt idx="2441">
                  <c:v>16.412999999999901</c:v>
                </c:pt>
                <c:pt idx="2442">
                  <c:v>17.021000000000001</c:v>
                </c:pt>
                <c:pt idx="2443">
                  <c:v>16.716999999999999</c:v>
                </c:pt>
                <c:pt idx="2444">
                  <c:v>16.716999999999999</c:v>
                </c:pt>
                <c:pt idx="2445">
                  <c:v>15.197999999999899</c:v>
                </c:pt>
                <c:pt idx="2446">
                  <c:v>15.805</c:v>
                </c:pt>
                <c:pt idx="2447">
                  <c:v>15.501999999999899</c:v>
                </c:pt>
                <c:pt idx="2448">
                  <c:v>15.805</c:v>
                </c:pt>
                <c:pt idx="2449">
                  <c:v>3.04</c:v>
                </c:pt>
                <c:pt idx="2450">
                  <c:v>17.324999999999999</c:v>
                </c:pt>
                <c:pt idx="2451">
                  <c:v>16.716999999999999</c:v>
                </c:pt>
                <c:pt idx="2452">
                  <c:v>16.412999999999901</c:v>
                </c:pt>
                <c:pt idx="2453">
                  <c:v>18.236999999999899</c:v>
                </c:pt>
                <c:pt idx="2454">
                  <c:v>17.629000000000001</c:v>
                </c:pt>
                <c:pt idx="2455">
                  <c:v>19.452999999999999</c:v>
                </c:pt>
                <c:pt idx="2456">
                  <c:v>15.805</c:v>
                </c:pt>
                <c:pt idx="2457">
                  <c:v>16.716999999999999</c:v>
                </c:pt>
                <c:pt idx="2458">
                  <c:v>16.412999999999901</c:v>
                </c:pt>
                <c:pt idx="2459">
                  <c:v>17.629000000000001</c:v>
                </c:pt>
                <c:pt idx="2460">
                  <c:v>15.501999999999899</c:v>
                </c:pt>
                <c:pt idx="2461">
                  <c:v>7.9029999999999996</c:v>
                </c:pt>
                <c:pt idx="2462">
                  <c:v>8.8149999999999906</c:v>
                </c:pt>
                <c:pt idx="2463">
                  <c:v>13.373999999999899</c:v>
                </c:pt>
                <c:pt idx="2464">
                  <c:v>16.716999999999999</c:v>
                </c:pt>
                <c:pt idx="2465">
                  <c:v>14.894</c:v>
                </c:pt>
                <c:pt idx="2466">
                  <c:v>15.805</c:v>
                </c:pt>
                <c:pt idx="2467">
                  <c:v>7.9029999999999996</c:v>
                </c:pt>
                <c:pt idx="2468">
                  <c:v>9.1189999999999998</c:v>
                </c:pt>
                <c:pt idx="2469">
                  <c:v>9.4219999999999899</c:v>
                </c:pt>
                <c:pt idx="2470">
                  <c:v>11.549999999999899</c:v>
                </c:pt>
                <c:pt idx="2471">
                  <c:v>7.5990000000000002</c:v>
                </c:pt>
                <c:pt idx="2472">
                  <c:v>15.501999999999899</c:v>
                </c:pt>
                <c:pt idx="2473">
                  <c:v>19.149000000000001</c:v>
                </c:pt>
                <c:pt idx="2474">
                  <c:v>15.501999999999899</c:v>
                </c:pt>
                <c:pt idx="2475">
                  <c:v>17.324999999999999</c:v>
                </c:pt>
                <c:pt idx="2476">
                  <c:v>18.844999999999999</c:v>
                </c:pt>
                <c:pt idx="2477">
                  <c:v>11.245999999999899</c:v>
                </c:pt>
                <c:pt idx="2478">
                  <c:v>15.501999999999899</c:v>
                </c:pt>
                <c:pt idx="2479">
                  <c:v>15.805</c:v>
                </c:pt>
                <c:pt idx="2480">
                  <c:v>15.805</c:v>
                </c:pt>
                <c:pt idx="2481">
                  <c:v>16.716999999999999</c:v>
                </c:pt>
                <c:pt idx="2482">
                  <c:v>14.59</c:v>
                </c:pt>
                <c:pt idx="2483">
                  <c:v>16.108999999999899</c:v>
                </c:pt>
                <c:pt idx="2484">
                  <c:v>15.197999999999899</c:v>
                </c:pt>
                <c:pt idx="2485">
                  <c:v>15.805</c:v>
                </c:pt>
                <c:pt idx="2486">
                  <c:v>17.324999999999999</c:v>
                </c:pt>
                <c:pt idx="2487">
                  <c:v>17.021000000000001</c:v>
                </c:pt>
                <c:pt idx="2488">
                  <c:v>15.805</c:v>
                </c:pt>
                <c:pt idx="2489">
                  <c:v>14.894</c:v>
                </c:pt>
                <c:pt idx="2490">
                  <c:v>15.501999999999899</c:v>
                </c:pt>
                <c:pt idx="2491">
                  <c:v>15.197999999999899</c:v>
                </c:pt>
                <c:pt idx="2492">
                  <c:v>14.894</c:v>
                </c:pt>
                <c:pt idx="2493">
                  <c:v>3.343</c:v>
                </c:pt>
                <c:pt idx="2494">
                  <c:v>17.021000000000001</c:v>
                </c:pt>
                <c:pt idx="2495">
                  <c:v>16.412999999999901</c:v>
                </c:pt>
                <c:pt idx="2496">
                  <c:v>16.108999999999899</c:v>
                </c:pt>
                <c:pt idx="2497">
                  <c:v>18.540999999999901</c:v>
                </c:pt>
                <c:pt idx="2498">
                  <c:v>16.716999999999999</c:v>
                </c:pt>
                <c:pt idx="2499">
                  <c:v>19.149000000000001</c:v>
                </c:pt>
                <c:pt idx="2500">
                  <c:v>16.108999999999899</c:v>
                </c:pt>
                <c:pt idx="2501">
                  <c:v>16.412999999999901</c:v>
                </c:pt>
                <c:pt idx="2502">
                  <c:v>16.716999999999999</c:v>
                </c:pt>
                <c:pt idx="2503">
                  <c:v>17.324999999999999</c:v>
                </c:pt>
                <c:pt idx="2504">
                  <c:v>15.197999999999899</c:v>
                </c:pt>
                <c:pt idx="2505">
                  <c:v>7.9029999999999996</c:v>
                </c:pt>
                <c:pt idx="2506">
                  <c:v>7.9029999999999996</c:v>
                </c:pt>
                <c:pt idx="2507">
                  <c:v>13.6779999999999</c:v>
                </c:pt>
                <c:pt idx="2508">
                  <c:v>16.716999999999999</c:v>
                </c:pt>
                <c:pt idx="2509">
                  <c:v>14.894</c:v>
                </c:pt>
                <c:pt idx="2510">
                  <c:v>15.197999999999899</c:v>
                </c:pt>
                <c:pt idx="2511">
                  <c:v>7.9029999999999996</c:v>
                </c:pt>
                <c:pt idx="2512">
                  <c:v>8.5109999999999904</c:v>
                </c:pt>
                <c:pt idx="2513">
                  <c:v>9.1189999999999998</c:v>
                </c:pt>
                <c:pt idx="2514">
                  <c:v>11.549999999999899</c:v>
                </c:pt>
                <c:pt idx="2515">
                  <c:v>7.5990000000000002</c:v>
                </c:pt>
                <c:pt idx="2516">
                  <c:v>15.805</c:v>
                </c:pt>
                <c:pt idx="2517">
                  <c:v>18.844999999999999</c:v>
                </c:pt>
                <c:pt idx="2518">
                  <c:v>15.501999999999899</c:v>
                </c:pt>
                <c:pt idx="2519">
                  <c:v>16.716999999999999</c:v>
                </c:pt>
                <c:pt idx="2520">
                  <c:v>18.236999999999899</c:v>
                </c:pt>
                <c:pt idx="2521">
                  <c:v>10.638</c:v>
                </c:pt>
                <c:pt idx="2522">
                  <c:v>15.501999999999899</c:v>
                </c:pt>
                <c:pt idx="2523">
                  <c:v>16.108999999999899</c:v>
                </c:pt>
                <c:pt idx="2524">
                  <c:v>15.197999999999899</c:v>
                </c:pt>
                <c:pt idx="2525">
                  <c:v>16.716999999999999</c:v>
                </c:pt>
                <c:pt idx="2526">
                  <c:v>15.197999999999899</c:v>
                </c:pt>
                <c:pt idx="2527">
                  <c:v>15.501999999999899</c:v>
                </c:pt>
                <c:pt idx="2528">
                  <c:v>15.197999999999899</c:v>
                </c:pt>
                <c:pt idx="2529">
                  <c:v>16.108999999999899</c:v>
                </c:pt>
                <c:pt idx="2530">
                  <c:v>16.716999999999999</c:v>
                </c:pt>
                <c:pt idx="2531">
                  <c:v>16.412999999999901</c:v>
                </c:pt>
                <c:pt idx="2532">
                  <c:v>16.412999999999901</c:v>
                </c:pt>
                <c:pt idx="2533">
                  <c:v>14.894</c:v>
                </c:pt>
                <c:pt idx="2534">
                  <c:v>15.501999999999899</c:v>
                </c:pt>
                <c:pt idx="2535">
                  <c:v>15.197999999999899</c:v>
                </c:pt>
                <c:pt idx="2536">
                  <c:v>15.501999999999899</c:v>
                </c:pt>
                <c:pt idx="2537">
                  <c:v>2.7360000000000002</c:v>
                </c:pt>
                <c:pt idx="2538">
                  <c:v>17.021000000000001</c:v>
                </c:pt>
                <c:pt idx="2539">
                  <c:v>16.412999999999901</c:v>
                </c:pt>
                <c:pt idx="2540">
                  <c:v>16.108999999999899</c:v>
                </c:pt>
                <c:pt idx="2541">
                  <c:v>17.933</c:v>
                </c:pt>
                <c:pt idx="2542">
                  <c:v>17.324999999999999</c:v>
                </c:pt>
                <c:pt idx="2543">
                  <c:v>19.149000000000001</c:v>
                </c:pt>
                <c:pt idx="2544">
                  <c:v>16.108999999999899</c:v>
                </c:pt>
                <c:pt idx="2545">
                  <c:v>16.412999999999901</c:v>
                </c:pt>
                <c:pt idx="2546">
                  <c:v>16.108999999999899</c:v>
                </c:pt>
                <c:pt idx="2547">
                  <c:v>17.324999999999999</c:v>
                </c:pt>
                <c:pt idx="2548">
                  <c:v>15.197999999999899</c:v>
                </c:pt>
                <c:pt idx="2549">
                  <c:v>7.9029999999999996</c:v>
                </c:pt>
                <c:pt idx="2550">
                  <c:v>8.5109999999999904</c:v>
                </c:pt>
                <c:pt idx="2551">
                  <c:v>13.069999999999901</c:v>
                </c:pt>
                <c:pt idx="2552">
                  <c:v>17.021000000000001</c:v>
                </c:pt>
                <c:pt idx="2553">
                  <c:v>14.894</c:v>
                </c:pt>
                <c:pt idx="2554">
                  <c:v>15.501999999999899</c:v>
                </c:pt>
                <c:pt idx="2555">
                  <c:v>8.2069999999999901</c:v>
                </c:pt>
                <c:pt idx="2556">
                  <c:v>8.8149999999999906</c:v>
                </c:pt>
                <c:pt idx="2557">
                  <c:v>9.4219999999999899</c:v>
                </c:pt>
                <c:pt idx="2558">
                  <c:v>11.853999999999999</c:v>
                </c:pt>
                <c:pt idx="2559">
                  <c:v>7.5990000000000002</c:v>
                </c:pt>
                <c:pt idx="2560">
                  <c:v>16.108999999999899</c:v>
                </c:pt>
                <c:pt idx="2561">
                  <c:v>19.149000000000001</c:v>
                </c:pt>
                <c:pt idx="2562">
                  <c:v>15.805</c:v>
                </c:pt>
                <c:pt idx="2563">
                  <c:v>16.108999999999899</c:v>
                </c:pt>
                <c:pt idx="2564">
                  <c:v>17.629000000000001</c:v>
                </c:pt>
                <c:pt idx="2565">
                  <c:v>10.941999999999901</c:v>
                </c:pt>
                <c:pt idx="2566">
                  <c:v>15.197999999999899</c:v>
                </c:pt>
                <c:pt idx="2567">
                  <c:v>16.412999999999901</c:v>
                </c:pt>
                <c:pt idx="2568">
                  <c:v>14.894</c:v>
                </c:pt>
                <c:pt idx="2569">
                  <c:v>16.412999999999901</c:v>
                </c:pt>
                <c:pt idx="2570">
                  <c:v>14.894</c:v>
                </c:pt>
                <c:pt idx="2571">
                  <c:v>15.197999999999899</c:v>
                </c:pt>
                <c:pt idx="2572">
                  <c:v>14.894</c:v>
                </c:pt>
                <c:pt idx="2573">
                  <c:v>15.805</c:v>
                </c:pt>
                <c:pt idx="2574">
                  <c:v>17.021000000000001</c:v>
                </c:pt>
                <c:pt idx="2575">
                  <c:v>16.108999999999899</c:v>
                </c:pt>
                <c:pt idx="2576">
                  <c:v>16.108999999999899</c:v>
                </c:pt>
                <c:pt idx="2577">
                  <c:v>14.59</c:v>
                </c:pt>
                <c:pt idx="2578">
                  <c:v>15.197999999999899</c:v>
                </c:pt>
                <c:pt idx="2579">
                  <c:v>14.894</c:v>
                </c:pt>
                <c:pt idx="2580">
                  <c:v>15.197999999999899</c:v>
                </c:pt>
                <c:pt idx="2581">
                  <c:v>3.04</c:v>
                </c:pt>
                <c:pt idx="2582">
                  <c:v>16.716999999999999</c:v>
                </c:pt>
                <c:pt idx="2583">
                  <c:v>16.108999999999899</c:v>
                </c:pt>
                <c:pt idx="2584">
                  <c:v>15.805</c:v>
                </c:pt>
                <c:pt idx="2585">
                  <c:v>17.629000000000001</c:v>
                </c:pt>
                <c:pt idx="2586">
                  <c:v>17.021000000000001</c:v>
                </c:pt>
                <c:pt idx="2587">
                  <c:v>18.844999999999999</c:v>
                </c:pt>
                <c:pt idx="2588">
                  <c:v>16.412999999999901</c:v>
                </c:pt>
                <c:pt idx="2589">
                  <c:v>16.108999999999899</c:v>
                </c:pt>
                <c:pt idx="2590">
                  <c:v>15.805</c:v>
                </c:pt>
                <c:pt idx="2591">
                  <c:v>17.629000000000001</c:v>
                </c:pt>
                <c:pt idx="2592">
                  <c:v>14.894</c:v>
                </c:pt>
                <c:pt idx="2593">
                  <c:v>8.2069999999999901</c:v>
                </c:pt>
                <c:pt idx="2594">
                  <c:v>8.8149999999999906</c:v>
                </c:pt>
                <c:pt idx="2595">
                  <c:v>13.373999999999899</c:v>
                </c:pt>
                <c:pt idx="2596">
                  <c:v>16.412999999999901</c:v>
                </c:pt>
                <c:pt idx="2597">
                  <c:v>14.59</c:v>
                </c:pt>
                <c:pt idx="2598">
                  <c:v>14.894</c:v>
                </c:pt>
                <c:pt idx="2599">
                  <c:v>7.2949999999999999</c:v>
                </c:pt>
                <c:pt idx="2600">
                  <c:v>7.9029999999999996</c:v>
                </c:pt>
                <c:pt idx="2601">
                  <c:v>9.1189999999999998</c:v>
                </c:pt>
                <c:pt idx="2602">
                  <c:v>11.245999999999899</c:v>
                </c:pt>
                <c:pt idx="2603">
                  <c:v>7.2949999999999999</c:v>
                </c:pt>
                <c:pt idx="2604">
                  <c:v>15.197999999999899</c:v>
                </c:pt>
                <c:pt idx="2605">
                  <c:v>18.540999999999901</c:v>
                </c:pt>
                <c:pt idx="2606">
                  <c:v>15.197999999999899</c:v>
                </c:pt>
                <c:pt idx="2607">
                  <c:v>16.108999999999899</c:v>
                </c:pt>
                <c:pt idx="2608">
                  <c:v>17.933</c:v>
                </c:pt>
                <c:pt idx="2609">
                  <c:v>10.029999999999999</c:v>
                </c:pt>
                <c:pt idx="2610">
                  <c:v>15.197999999999899</c:v>
                </c:pt>
                <c:pt idx="2611">
                  <c:v>16.412999999999901</c:v>
                </c:pt>
                <c:pt idx="2612">
                  <c:v>14.894</c:v>
                </c:pt>
                <c:pt idx="2613">
                  <c:v>16.412999999999901</c:v>
                </c:pt>
                <c:pt idx="2614">
                  <c:v>14.894</c:v>
                </c:pt>
                <c:pt idx="2615">
                  <c:v>14.894</c:v>
                </c:pt>
                <c:pt idx="2616">
                  <c:v>14.894</c:v>
                </c:pt>
                <c:pt idx="2617">
                  <c:v>15.501999999999899</c:v>
                </c:pt>
                <c:pt idx="2618">
                  <c:v>16.412999999999901</c:v>
                </c:pt>
                <c:pt idx="2619">
                  <c:v>16.108999999999899</c:v>
                </c:pt>
                <c:pt idx="2620">
                  <c:v>16.108999999999899</c:v>
                </c:pt>
                <c:pt idx="2621">
                  <c:v>14.59</c:v>
                </c:pt>
                <c:pt idx="2622">
                  <c:v>15.197999999999899</c:v>
                </c:pt>
                <c:pt idx="2623">
                  <c:v>14.894</c:v>
                </c:pt>
                <c:pt idx="2624">
                  <c:v>15.197999999999899</c:v>
                </c:pt>
                <c:pt idx="2625">
                  <c:v>2.1280000000000001</c:v>
                </c:pt>
                <c:pt idx="2626">
                  <c:v>16.716999999999999</c:v>
                </c:pt>
                <c:pt idx="2627">
                  <c:v>16.108999999999899</c:v>
                </c:pt>
                <c:pt idx="2628">
                  <c:v>15.805</c:v>
                </c:pt>
                <c:pt idx="2629">
                  <c:v>17.629000000000001</c:v>
                </c:pt>
                <c:pt idx="2630">
                  <c:v>17.021000000000001</c:v>
                </c:pt>
                <c:pt idx="2631">
                  <c:v>18.844999999999999</c:v>
                </c:pt>
                <c:pt idx="2632">
                  <c:v>15.805</c:v>
                </c:pt>
                <c:pt idx="2633">
                  <c:v>16.108999999999899</c:v>
                </c:pt>
                <c:pt idx="2634">
                  <c:v>15.805</c:v>
                </c:pt>
                <c:pt idx="2635">
                  <c:v>17.021000000000001</c:v>
                </c:pt>
                <c:pt idx="2636">
                  <c:v>14.894</c:v>
                </c:pt>
                <c:pt idx="2637">
                  <c:v>7.2949999999999999</c:v>
                </c:pt>
                <c:pt idx="2638">
                  <c:v>7.9029999999999996</c:v>
                </c:pt>
                <c:pt idx="2639">
                  <c:v>12.766</c:v>
                </c:pt>
                <c:pt idx="2640">
                  <c:v>16.412999999999901</c:v>
                </c:pt>
                <c:pt idx="2641">
                  <c:v>14.59</c:v>
                </c:pt>
                <c:pt idx="2642">
                  <c:v>14.894</c:v>
                </c:pt>
                <c:pt idx="2643">
                  <c:v>7.2949999999999999</c:v>
                </c:pt>
                <c:pt idx="2644">
                  <c:v>7.9029999999999996</c:v>
                </c:pt>
                <c:pt idx="2645">
                  <c:v>9.1189999999999998</c:v>
                </c:pt>
                <c:pt idx="2646">
                  <c:v>11.245999999999899</c:v>
                </c:pt>
                <c:pt idx="2647">
                  <c:v>7.2949999999999999</c:v>
                </c:pt>
                <c:pt idx="2648">
                  <c:v>15.197999999999899</c:v>
                </c:pt>
                <c:pt idx="2649">
                  <c:v>18.540999999999901</c:v>
                </c:pt>
                <c:pt idx="2650">
                  <c:v>15.197999999999899</c:v>
                </c:pt>
                <c:pt idx="2651">
                  <c:v>16.108999999999899</c:v>
                </c:pt>
                <c:pt idx="2652">
                  <c:v>17.933</c:v>
                </c:pt>
                <c:pt idx="2653">
                  <c:v>10.029999999999999</c:v>
                </c:pt>
                <c:pt idx="2654">
                  <c:v>15.197999999999899</c:v>
                </c:pt>
                <c:pt idx="2655">
                  <c:v>16.412999999999901</c:v>
                </c:pt>
                <c:pt idx="2656">
                  <c:v>14.894</c:v>
                </c:pt>
                <c:pt idx="2657">
                  <c:v>16.412999999999901</c:v>
                </c:pt>
                <c:pt idx="2658">
                  <c:v>14.894</c:v>
                </c:pt>
                <c:pt idx="2659">
                  <c:v>14.894</c:v>
                </c:pt>
                <c:pt idx="2660">
                  <c:v>14.894</c:v>
                </c:pt>
                <c:pt idx="2661">
                  <c:v>15.501999999999899</c:v>
                </c:pt>
                <c:pt idx="2662">
                  <c:v>16.412999999999901</c:v>
                </c:pt>
                <c:pt idx="2663">
                  <c:v>16.108999999999899</c:v>
                </c:pt>
                <c:pt idx="2664">
                  <c:v>16.108999999999899</c:v>
                </c:pt>
                <c:pt idx="2665">
                  <c:v>14.59</c:v>
                </c:pt>
                <c:pt idx="2666">
                  <c:v>15.197999999999899</c:v>
                </c:pt>
                <c:pt idx="2667">
                  <c:v>14.894</c:v>
                </c:pt>
                <c:pt idx="2668">
                  <c:v>15.197999999999899</c:v>
                </c:pt>
                <c:pt idx="2669">
                  <c:v>2.1280000000000001</c:v>
                </c:pt>
                <c:pt idx="2670">
                  <c:v>16.716999999999999</c:v>
                </c:pt>
                <c:pt idx="2671">
                  <c:v>16.108999999999899</c:v>
                </c:pt>
                <c:pt idx="2672">
                  <c:v>15.805</c:v>
                </c:pt>
                <c:pt idx="2673">
                  <c:v>17.629000000000001</c:v>
                </c:pt>
                <c:pt idx="2674">
                  <c:v>17.021000000000001</c:v>
                </c:pt>
                <c:pt idx="2675">
                  <c:v>18.844999999999999</c:v>
                </c:pt>
                <c:pt idx="2676">
                  <c:v>15.805</c:v>
                </c:pt>
                <c:pt idx="2677">
                  <c:v>16.108999999999899</c:v>
                </c:pt>
                <c:pt idx="2678">
                  <c:v>15.805</c:v>
                </c:pt>
                <c:pt idx="2679">
                  <c:v>17.021000000000001</c:v>
                </c:pt>
                <c:pt idx="2680">
                  <c:v>14.894</c:v>
                </c:pt>
                <c:pt idx="2681">
                  <c:v>7.2949999999999999</c:v>
                </c:pt>
                <c:pt idx="2682">
                  <c:v>7.9029999999999996</c:v>
                </c:pt>
                <c:pt idx="2683">
                  <c:v>12.766</c:v>
                </c:pt>
                <c:pt idx="2684">
                  <c:v>16.716999999999999</c:v>
                </c:pt>
                <c:pt idx="2685">
                  <c:v>14.894</c:v>
                </c:pt>
                <c:pt idx="2686">
                  <c:v>15.197999999999899</c:v>
                </c:pt>
                <c:pt idx="2687">
                  <c:v>7.9029999999999996</c:v>
                </c:pt>
                <c:pt idx="2688">
                  <c:v>8.5109999999999904</c:v>
                </c:pt>
                <c:pt idx="2689">
                  <c:v>9.1189999999999998</c:v>
                </c:pt>
                <c:pt idx="2690">
                  <c:v>11.549999999999899</c:v>
                </c:pt>
                <c:pt idx="2691">
                  <c:v>7.5990000000000002</c:v>
                </c:pt>
                <c:pt idx="2692">
                  <c:v>15.805</c:v>
                </c:pt>
                <c:pt idx="2693">
                  <c:v>18.844999999999999</c:v>
                </c:pt>
                <c:pt idx="2694">
                  <c:v>15.501999999999899</c:v>
                </c:pt>
                <c:pt idx="2695">
                  <c:v>16.716999999999999</c:v>
                </c:pt>
                <c:pt idx="2696">
                  <c:v>18.236999999999899</c:v>
                </c:pt>
                <c:pt idx="2697">
                  <c:v>10.638</c:v>
                </c:pt>
                <c:pt idx="2698">
                  <c:v>15.501999999999899</c:v>
                </c:pt>
                <c:pt idx="2699">
                  <c:v>16.716999999999999</c:v>
                </c:pt>
                <c:pt idx="2700">
                  <c:v>15.197999999999899</c:v>
                </c:pt>
                <c:pt idx="2701">
                  <c:v>16.716999999999999</c:v>
                </c:pt>
                <c:pt idx="2702">
                  <c:v>15.197999999999899</c:v>
                </c:pt>
                <c:pt idx="2703">
                  <c:v>15.501999999999899</c:v>
                </c:pt>
                <c:pt idx="2704">
                  <c:v>15.197999999999899</c:v>
                </c:pt>
                <c:pt idx="2705">
                  <c:v>16.108999999999899</c:v>
                </c:pt>
                <c:pt idx="2706">
                  <c:v>16.716999999999999</c:v>
                </c:pt>
                <c:pt idx="2707">
                  <c:v>16.412999999999901</c:v>
                </c:pt>
                <c:pt idx="2708">
                  <c:v>16.412999999999901</c:v>
                </c:pt>
                <c:pt idx="2709">
                  <c:v>14.894</c:v>
                </c:pt>
                <c:pt idx="2710">
                  <c:v>15.501999999999899</c:v>
                </c:pt>
                <c:pt idx="2711">
                  <c:v>15.197999999999899</c:v>
                </c:pt>
                <c:pt idx="2712">
                  <c:v>15.501999999999899</c:v>
                </c:pt>
                <c:pt idx="2713">
                  <c:v>2.7360000000000002</c:v>
                </c:pt>
                <c:pt idx="2714">
                  <c:v>17.021000000000001</c:v>
                </c:pt>
                <c:pt idx="2715">
                  <c:v>16.412999999999901</c:v>
                </c:pt>
                <c:pt idx="2716">
                  <c:v>16.108999999999899</c:v>
                </c:pt>
                <c:pt idx="2717">
                  <c:v>17.324999999999999</c:v>
                </c:pt>
                <c:pt idx="2718">
                  <c:v>17.324999999999999</c:v>
                </c:pt>
                <c:pt idx="2719">
                  <c:v>19.149000000000001</c:v>
                </c:pt>
                <c:pt idx="2720">
                  <c:v>16.108999999999899</c:v>
                </c:pt>
                <c:pt idx="2721">
                  <c:v>16.412999999999901</c:v>
                </c:pt>
                <c:pt idx="2722">
                  <c:v>16.108999999999899</c:v>
                </c:pt>
                <c:pt idx="2723">
                  <c:v>17.324999999999999</c:v>
                </c:pt>
                <c:pt idx="2724">
                  <c:v>15.197999999999899</c:v>
                </c:pt>
                <c:pt idx="2725">
                  <c:v>7.9029999999999996</c:v>
                </c:pt>
                <c:pt idx="2726">
                  <c:v>8.5109999999999904</c:v>
                </c:pt>
                <c:pt idx="2727">
                  <c:v>13.069999999999901</c:v>
                </c:pt>
                <c:pt idx="2728">
                  <c:v>16.108999999999899</c:v>
                </c:pt>
                <c:pt idx="2729">
                  <c:v>14.286</c:v>
                </c:pt>
                <c:pt idx="2730">
                  <c:v>15.197999999999899</c:v>
                </c:pt>
                <c:pt idx="2731">
                  <c:v>8.5109999999999904</c:v>
                </c:pt>
                <c:pt idx="2732">
                  <c:v>9.7259999999999902</c:v>
                </c:pt>
                <c:pt idx="2733">
                  <c:v>9.4219999999999899</c:v>
                </c:pt>
                <c:pt idx="2734">
                  <c:v>11.853999999999999</c:v>
                </c:pt>
                <c:pt idx="2735">
                  <c:v>8.2069999999999901</c:v>
                </c:pt>
                <c:pt idx="2736">
                  <c:v>15.197999999999899</c:v>
                </c:pt>
                <c:pt idx="2737">
                  <c:v>18.540999999999901</c:v>
                </c:pt>
                <c:pt idx="2738">
                  <c:v>14.894</c:v>
                </c:pt>
                <c:pt idx="2739">
                  <c:v>17.629000000000001</c:v>
                </c:pt>
                <c:pt idx="2740">
                  <c:v>18.540999999999901</c:v>
                </c:pt>
                <c:pt idx="2741">
                  <c:v>11.853999999999999</c:v>
                </c:pt>
                <c:pt idx="2742">
                  <c:v>15.197999999999899</c:v>
                </c:pt>
                <c:pt idx="2743">
                  <c:v>16.108999999999899</c:v>
                </c:pt>
                <c:pt idx="2744">
                  <c:v>15.197999999999899</c:v>
                </c:pt>
                <c:pt idx="2745">
                  <c:v>16.108999999999899</c:v>
                </c:pt>
                <c:pt idx="2746">
                  <c:v>13.981999999999999</c:v>
                </c:pt>
                <c:pt idx="2747">
                  <c:v>15.805</c:v>
                </c:pt>
                <c:pt idx="2748">
                  <c:v>14.894</c:v>
                </c:pt>
                <c:pt idx="2749">
                  <c:v>15.501999999999899</c:v>
                </c:pt>
                <c:pt idx="2750">
                  <c:v>16.716999999999999</c:v>
                </c:pt>
                <c:pt idx="2751">
                  <c:v>16.412999999999901</c:v>
                </c:pt>
                <c:pt idx="2752">
                  <c:v>15.197999999999899</c:v>
                </c:pt>
                <c:pt idx="2753">
                  <c:v>14.59</c:v>
                </c:pt>
                <c:pt idx="2754">
                  <c:v>15.197999999999899</c:v>
                </c:pt>
                <c:pt idx="2755">
                  <c:v>14.894</c:v>
                </c:pt>
                <c:pt idx="2756">
                  <c:v>14.894</c:v>
                </c:pt>
                <c:pt idx="2757">
                  <c:v>3.9509999999999899</c:v>
                </c:pt>
                <c:pt idx="2758">
                  <c:v>17.021000000000001</c:v>
                </c:pt>
                <c:pt idx="2759">
                  <c:v>15.805</c:v>
                </c:pt>
                <c:pt idx="2760">
                  <c:v>16.108999999999899</c:v>
                </c:pt>
                <c:pt idx="2761">
                  <c:v>18.236999999999899</c:v>
                </c:pt>
                <c:pt idx="2762">
                  <c:v>16.716999999999999</c:v>
                </c:pt>
                <c:pt idx="2763">
                  <c:v>18.540999999999901</c:v>
                </c:pt>
                <c:pt idx="2764">
                  <c:v>15.501999999999899</c:v>
                </c:pt>
                <c:pt idx="2765">
                  <c:v>15.805</c:v>
                </c:pt>
                <c:pt idx="2766">
                  <c:v>16.716999999999999</c:v>
                </c:pt>
                <c:pt idx="2767">
                  <c:v>16.716999999999999</c:v>
                </c:pt>
                <c:pt idx="2768">
                  <c:v>14.894</c:v>
                </c:pt>
                <c:pt idx="2769">
                  <c:v>7.9029999999999996</c:v>
                </c:pt>
                <c:pt idx="2770">
                  <c:v>8.5109999999999904</c:v>
                </c:pt>
                <c:pt idx="2771">
                  <c:v>13.069999999999901</c:v>
                </c:pt>
                <c:pt idx="2772">
                  <c:v>16.716999999999999</c:v>
                </c:pt>
                <c:pt idx="2773">
                  <c:v>15.197999999999899</c:v>
                </c:pt>
                <c:pt idx="2774">
                  <c:v>15.197999999999899</c:v>
                </c:pt>
                <c:pt idx="2775">
                  <c:v>7.5990000000000002</c:v>
                </c:pt>
                <c:pt idx="2776">
                  <c:v>8.2069999999999901</c:v>
                </c:pt>
                <c:pt idx="2777">
                  <c:v>8.8149999999999906</c:v>
                </c:pt>
                <c:pt idx="2778">
                  <c:v>11.245999999999899</c:v>
                </c:pt>
                <c:pt idx="2779">
                  <c:v>7.2949999999999999</c:v>
                </c:pt>
                <c:pt idx="2780">
                  <c:v>15.805</c:v>
                </c:pt>
                <c:pt idx="2781">
                  <c:v>18.540999999999901</c:v>
                </c:pt>
                <c:pt idx="2782">
                  <c:v>15.501999999999899</c:v>
                </c:pt>
                <c:pt idx="2783">
                  <c:v>17.021000000000001</c:v>
                </c:pt>
                <c:pt idx="2784">
                  <c:v>18.540999999999901</c:v>
                </c:pt>
                <c:pt idx="2785">
                  <c:v>10.941999999999901</c:v>
                </c:pt>
                <c:pt idx="2786">
                  <c:v>15.805</c:v>
                </c:pt>
                <c:pt idx="2787">
                  <c:v>17.021000000000001</c:v>
                </c:pt>
                <c:pt idx="2788">
                  <c:v>15.501999999999899</c:v>
                </c:pt>
                <c:pt idx="2789">
                  <c:v>17.021000000000001</c:v>
                </c:pt>
                <c:pt idx="2790">
                  <c:v>15.501999999999899</c:v>
                </c:pt>
                <c:pt idx="2791">
                  <c:v>15.805</c:v>
                </c:pt>
                <c:pt idx="2792">
                  <c:v>15.501999999999899</c:v>
                </c:pt>
                <c:pt idx="2793">
                  <c:v>16.412999999999901</c:v>
                </c:pt>
                <c:pt idx="2794">
                  <c:v>16.412999999999901</c:v>
                </c:pt>
                <c:pt idx="2795">
                  <c:v>16.716999999999999</c:v>
                </c:pt>
                <c:pt idx="2796">
                  <c:v>16.716999999999999</c:v>
                </c:pt>
                <c:pt idx="2797">
                  <c:v>15.197999999999899</c:v>
                </c:pt>
                <c:pt idx="2798">
                  <c:v>15.805</c:v>
                </c:pt>
                <c:pt idx="2799">
                  <c:v>15.501999999999899</c:v>
                </c:pt>
                <c:pt idx="2800">
                  <c:v>15.805</c:v>
                </c:pt>
                <c:pt idx="2801">
                  <c:v>2.4319999999999999</c:v>
                </c:pt>
                <c:pt idx="2802">
                  <c:v>17.021000000000001</c:v>
                </c:pt>
                <c:pt idx="2803">
                  <c:v>16.716999999999999</c:v>
                </c:pt>
                <c:pt idx="2804">
                  <c:v>16.412999999999901</c:v>
                </c:pt>
                <c:pt idx="2805">
                  <c:v>18.236999999999899</c:v>
                </c:pt>
                <c:pt idx="2806">
                  <c:v>17.324999999999999</c:v>
                </c:pt>
                <c:pt idx="2807">
                  <c:v>19.452999999999999</c:v>
                </c:pt>
                <c:pt idx="2808">
                  <c:v>16.412999999999901</c:v>
                </c:pt>
                <c:pt idx="2809">
                  <c:v>16.716999999999999</c:v>
                </c:pt>
                <c:pt idx="2810">
                  <c:v>16.108999999999899</c:v>
                </c:pt>
                <c:pt idx="2811">
                  <c:v>17.021000000000001</c:v>
                </c:pt>
                <c:pt idx="2812">
                  <c:v>15.501999999999899</c:v>
                </c:pt>
                <c:pt idx="2813">
                  <c:v>7.5990000000000002</c:v>
                </c:pt>
                <c:pt idx="2814">
                  <c:v>8.2069999999999901</c:v>
                </c:pt>
                <c:pt idx="2815">
                  <c:v>13.373999999999899</c:v>
                </c:pt>
                <c:pt idx="2816">
                  <c:v>16.412999999999901</c:v>
                </c:pt>
                <c:pt idx="2817">
                  <c:v>14.59</c:v>
                </c:pt>
                <c:pt idx="2818">
                  <c:v>15.197999999999899</c:v>
                </c:pt>
                <c:pt idx="2819">
                  <c:v>7.5990000000000002</c:v>
                </c:pt>
                <c:pt idx="2820">
                  <c:v>8.5109999999999904</c:v>
                </c:pt>
                <c:pt idx="2821">
                  <c:v>8.8149999999999906</c:v>
                </c:pt>
                <c:pt idx="2822">
                  <c:v>11.245999999999899</c:v>
                </c:pt>
                <c:pt idx="2823">
                  <c:v>7.2949999999999999</c:v>
                </c:pt>
                <c:pt idx="2824">
                  <c:v>15.501999999999899</c:v>
                </c:pt>
                <c:pt idx="2825">
                  <c:v>18.540999999999901</c:v>
                </c:pt>
                <c:pt idx="2826">
                  <c:v>15.197999999999899</c:v>
                </c:pt>
                <c:pt idx="2827">
                  <c:v>16.716999999999999</c:v>
                </c:pt>
                <c:pt idx="2828">
                  <c:v>18.236999999999899</c:v>
                </c:pt>
                <c:pt idx="2829">
                  <c:v>10.638</c:v>
                </c:pt>
                <c:pt idx="2830">
                  <c:v>15.197999999999899</c:v>
                </c:pt>
                <c:pt idx="2831">
                  <c:v>16.412999999999901</c:v>
                </c:pt>
                <c:pt idx="2832">
                  <c:v>15.197999999999899</c:v>
                </c:pt>
                <c:pt idx="2833">
                  <c:v>16.412999999999901</c:v>
                </c:pt>
                <c:pt idx="2834">
                  <c:v>14.894</c:v>
                </c:pt>
                <c:pt idx="2835">
                  <c:v>15.501999999999899</c:v>
                </c:pt>
                <c:pt idx="2836">
                  <c:v>14.894</c:v>
                </c:pt>
                <c:pt idx="2837">
                  <c:v>15.805</c:v>
                </c:pt>
                <c:pt idx="2838">
                  <c:v>16.716999999999999</c:v>
                </c:pt>
                <c:pt idx="2839">
                  <c:v>16.412999999999901</c:v>
                </c:pt>
                <c:pt idx="2840">
                  <c:v>16.108999999999899</c:v>
                </c:pt>
                <c:pt idx="2841">
                  <c:v>14.59</c:v>
                </c:pt>
                <c:pt idx="2842">
                  <c:v>15.197999999999899</c:v>
                </c:pt>
                <c:pt idx="2843">
                  <c:v>14.894</c:v>
                </c:pt>
                <c:pt idx="2844">
                  <c:v>15.197999999999899</c:v>
                </c:pt>
                <c:pt idx="2845">
                  <c:v>2.7360000000000002</c:v>
                </c:pt>
                <c:pt idx="2846">
                  <c:v>16.716999999999999</c:v>
                </c:pt>
                <c:pt idx="2847">
                  <c:v>16.108999999999899</c:v>
                </c:pt>
                <c:pt idx="2848">
                  <c:v>15.805</c:v>
                </c:pt>
                <c:pt idx="2849">
                  <c:v>17.933</c:v>
                </c:pt>
                <c:pt idx="2850">
                  <c:v>17.021000000000001</c:v>
                </c:pt>
                <c:pt idx="2851">
                  <c:v>18.844999999999999</c:v>
                </c:pt>
                <c:pt idx="2852">
                  <c:v>16.108999999999899</c:v>
                </c:pt>
                <c:pt idx="2853">
                  <c:v>16.108999999999899</c:v>
                </c:pt>
                <c:pt idx="2854">
                  <c:v>16.108999999999899</c:v>
                </c:pt>
                <c:pt idx="2855">
                  <c:v>17.021000000000001</c:v>
                </c:pt>
                <c:pt idx="2856">
                  <c:v>14.894</c:v>
                </c:pt>
                <c:pt idx="2857">
                  <c:v>7.5990000000000002</c:v>
                </c:pt>
                <c:pt idx="2858">
                  <c:v>8.2069999999999901</c:v>
                </c:pt>
                <c:pt idx="2859">
                  <c:v>13.069999999999901</c:v>
                </c:pt>
                <c:pt idx="2860">
                  <c:v>16.716999999999999</c:v>
                </c:pt>
                <c:pt idx="2861">
                  <c:v>14.894</c:v>
                </c:pt>
                <c:pt idx="2862">
                  <c:v>15.805</c:v>
                </c:pt>
                <c:pt idx="2863">
                  <c:v>8.5109999999999904</c:v>
                </c:pt>
                <c:pt idx="2864">
                  <c:v>9.7259999999999902</c:v>
                </c:pt>
                <c:pt idx="2865">
                  <c:v>10.029999999999999</c:v>
                </c:pt>
                <c:pt idx="2866">
                  <c:v>11.549999999999899</c:v>
                </c:pt>
                <c:pt idx="2867">
                  <c:v>8.2069999999999901</c:v>
                </c:pt>
                <c:pt idx="2868">
                  <c:v>15.501999999999899</c:v>
                </c:pt>
                <c:pt idx="2869">
                  <c:v>19.149000000000001</c:v>
                </c:pt>
                <c:pt idx="2870">
                  <c:v>15.501999999999899</c:v>
                </c:pt>
                <c:pt idx="2871">
                  <c:v>17.324999999999999</c:v>
                </c:pt>
                <c:pt idx="2872">
                  <c:v>18.844999999999999</c:v>
                </c:pt>
                <c:pt idx="2873">
                  <c:v>11.245999999999899</c:v>
                </c:pt>
                <c:pt idx="2874">
                  <c:v>15.501999999999899</c:v>
                </c:pt>
                <c:pt idx="2875">
                  <c:v>16.412999999999901</c:v>
                </c:pt>
                <c:pt idx="2876">
                  <c:v>15.805</c:v>
                </c:pt>
                <c:pt idx="2877">
                  <c:v>16.716999999999999</c:v>
                </c:pt>
                <c:pt idx="2878">
                  <c:v>14.59</c:v>
                </c:pt>
                <c:pt idx="2879">
                  <c:v>16.108999999999899</c:v>
                </c:pt>
                <c:pt idx="2880">
                  <c:v>15.197999999999899</c:v>
                </c:pt>
                <c:pt idx="2881">
                  <c:v>15.805</c:v>
                </c:pt>
                <c:pt idx="2882">
                  <c:v>17.324999999999999</c:v>
                </c:pt>
                <c:pt idx="2883">
                  <c:v>17.021000000000001</c:v>
                </c:pt>
                <c:pt idx="2884">
                  <c:v>15.805</c:v>
                </c:pt>
                <c:pt idx="2885">
                  <c:v>14.894</c:v>
                </c:pt>
                <c:pt idx="2886">
                  <c:v>15.501999999999899</c:v>
                </c:pt>
                <c:pt idx="2887">
                  <c:v>15.197999999999899</c:v>
                </c:pt>
                <c:pt idx="2888">
                  <c:v>14.894</c:v>
                </c:pt>
                <c:pt idx="2889">
                  <c:v>3.9509999999999899</c:v>
                </c:pt>
                <c:pt idx="2890">
                  <c:v>17.021000000000001</c:v>
                </c:pt>
                <c:pt idx="2891">
                  <c:v>16.412999999999901</c:v>
                </c:pt>
                <c:pt idx="2892">
                  <c:v>16.108999999999899</c:v>
                </c:pt>
                <c:pt idx="2893">
                  <c:v>18.540999999999901</c:v>
                </c:pt>
                <c:pt idx="2894">
                  <c:v>16.716999999999999</c:v>
                </c:pt>
                <c:pt idx="2895">
                  <c:v>18.540999999999901</c:v>
                </c:pt>
                <c:pt idx="2896">
                  <c:v>16.108999999999899</c:v>
                </c:pt>
                <c:pt idx="2897">
                  <c:v>16.412999999999901</c:v>
                </c:pt>
                <c:pt idx="2898">
                  <c:v>16.716999999999999</c:v>
                </c:pt>
                <c:pt idx="2899">
                  <c:v>17.324999999999999</c:v>
                </c:pt>
                <c:pt idx="2900">
                  <c:v>15.197999999999899</c:v>
                </c:pt>
                <c:pt idx="2901">
                  <c:v>8.5109999999999904</c:v>
                </c:pt>
                <c:pt idx="2902">
                  <c:v>8.5109999999999904</c:v>
                </c:pt>
                <c:pt idx="2903">
                  <c:v>13.6779999999999</c:v>
                </c:pt>
                <c:pt idx="2904">
                  <c:v>16.412999999999901</c:v>
                </c:pt>
                <c:pt idx="2905">
                  <c:v>14.59</c:v>
                </c:pt>
                <c:pt idx="2906">
                  <c:v>14.894</c:v>
                </c:pt>
                <c:pt idx="2907">
                  <c:v>7.5990000000000002</c:v>
                </c:pt>
                <c:pt idx="2908">
                  <c:v>8.2069999999999901</c:v>
                </c:pt>
                <c:pt idx="2909">
                  <c:v>8.8149999999999906</c:v>
                </c:pt>
                <c:pt idx="2910">
                  <c:v>11.245999999999899</c:v>
                </c:pt>
                <c:pt idx="2911">
                  <c:v>7.2949999999999999</c:v>
                </c:pt>
                <c:pt idx="2912">
                  <c:v>15.501999999999899</c:v>
                </c:pt>
                <c:pt idx="2913">
                  <c:v>18.540999999999901</c:v>
                </c:pt>
                <c:pt idx="2914">
                  <c:v>15.197999999999899</c:v>
                </c:pt>
                <c:pt idx="2915">
                  <c:v>16.412999999999901</c:v>
                </c:pt>
                <c:pt idx="2916">
                  <c:v>17.933</c:v>
                </c:pt>
                <c:pt idx="2917">
                  <c:v>10.334</c:v>
                </c:pt>
                <c:pt idx="2918">
                  <c:v>15.197999999999899</c:v>
                </c:pt>
                <c:pt idx="2919">
                  <c:v>16.412999999999901</c:v>
                </c:pt>
                <c:pt idx="2920">
                  <c:v>14.894</c:v>
                </c:pt>
                <c:pt idx="2921">
                  <c:v>16.412999999999901</c:v>
                </c:pt>
                <c:pt idx="2922">
                  <c:v>14.894</c:v>
                </c:pt>
                <c:pt idx="2923">
                  <c:v>15.197999999999899</c:v>
                </c:pt>
                <c:pt idx="2924">
                  <c:v>14.894</c:v>
                </c:pt>
                <c:pt idx="2925">
                  <c:v>15.805</c:v>
                </c:pt>
                <c:pt idx="2926">
                  <c:v>16.412999999999901</c:v>
                </c:pt>
                <c:pt idx="2927">
                  <c:v>16.108999999999899</c:v>
                </c:pt>
                <c:pt idx="2928">
                  <c:v>16.108999999999899</c:v>
                </c:pt>
                <c:pt idx="2929">
                  <c:v>14.59</c:v>
                </c:pt>
                <c:pt idx="2930">
                  <c:v>15.197999999999899</c:v>
                </c:pt>
                <c:pt idx="2931">
                  <c:v>14.894</c:v>
                </c:pt>
                <c:pt idx="2932">
                  <c:v>15.197999999999899</c:v>
                </c:pt>
                <c:pt idx="2933">
                  <c:v>2.4319999999999999</c:v>
                </c:pt>
                <c:pt idx="2934">
                  <c:v>16.716999999999999</c:v>
                </c:pt>
                <c:pt idx="2935">
                  <c:v>16.108999999999899</c:v>
                </c:pt>
                <c:pt idx="2936">
                  <c:v>15.805</c:v>
                </c:pt>
                <c:pt idx="2937">
                  <c:v>17.629000000000001</c:v>
                </c:pt>
                <c:pt idx="2938">
                  <c:v>17.021000000000001</c:v>
                </c:pt>
                <c:pt idx="2939">
                  <c:v>18.844999999999999</c:v>
                </c:pt>
                <c:pt idx="2940">
                  <c:v>15.805</c:v>
                </c:pt>
                <c:pt idx="2941">
                  <c:v>16.108999999999899</c:v>
                </c:pt>
                <c:pt idx="2942">
                  <c:v>15.805</c:v>
                </c:pt>
                <c:pt idx="2943">
                  <c:v>17.021000000000001</c:v>
                </c:pt>
                <c:pt idx="2944">
                  <c:v>14.894</c:v>
                </c:pt>
                <c:pt idx="2945">
                  <c:v>7.5990000000000002</c:v>
                </c:pt>
                <c:pt idx="2946">
                  <c:v>8.2069999999999901</c:v>
                </c:pt>
                <c:pt idx="2947">
                  <c:v>12.766</c:v>
                </c:pt>
                <c:pt idx="2948">
                  <c:v>17.021000000000001</c:v>
                </c:pt>
                <c:pt idx="2949">
                  <c:v>15.501999999999899</c:v>
                </c:pt>
                <c:pt idx="2950">
                  <c:v>15.501999999999899</c:v>
                </c:pt>
                <c:pt idx="2951">
                  <c:v>7.9029999999999996</c:v>
                </c:pt>
                <c:pt idx="2952">
                  <c:v>8.5109999999999904</c:v>
                </c:pt>
                <c:pt idx="2953">
                  <c:v>9.1189999999999998</c:v>
                </c:pt>
                <c:pt idx="2954">
                  <c:v>11.549999999999899</c:v>
                </c:pt>
                <c:pt idx="2955">
                  <c:v>7.5990000000000002</c:v>
                </c:pt>
                <c:pt idx="2956">
                  <c:v>16.108999999999899</c:v>
                </c:pt>
                <c:pt idx="2957">
                  <c:v>18.844999999999999</c:v>
                </c:pt>
                <c:pt idx="2958">
                  <c:v>15.805</c:v>
                </c:pt>
                <c:pt idx="2959">
                  <c:v>17.324999999999999</c:v>
                </c:pt>
                <c:pt idx="2960">
                  <c:v>18.844999999999999</c:v>
                </c:pt>
                <c:pt idx="2961">
                  <c:v>11.245999999999899</c:v>
                </c:pt>
                <c:pt idx="2962">
                  <c:v>16.108999999999899</c:v>
                </c:pt>
                <c:pt idx="2963">
                  <c:v>17.324999999999999</c:v>
                </c:pt>
                <c:pt idx="2964">
                  <c:v>15.805</c:v>
                </c:pt>
                <c:pt idx="2965">
                  <c:v>17.324999999999999</c:v>
                </c:pt>
                <c:pt idx="2966">
                  <c:v>15.805</c:v>
                </c:pt>
                <c:pt idx="2967">
                  <c:v>16.108999999999899</c:v>
                </c:pt>
                <c:pt idx="2968">
                  <c:v>15.805</c:v>
                </c:pt>
                <c:pt idx="2969">
                  <c:v>16.716999999999999</c:v>
                </c:pt>
                <c:pt idx="2970">
                  <c:v>16.716999999999999</c:v>
                </c:pt>
                <c:pt idx="2971">
                  <c:v>17.021000000000001</c:v>
                </c:pt>
                <c:pt idx="2972">
                  <c:v>17.021000000000001</c:v>
                </c:pt>
                <c:pt idx="2973">
                  <c:v>15.501999999999899</c:v>
                </c:pt>
                <c:pt idx="2974">
                  <c:v>16.108999999999899</c:v>
                </c:pt>
                <c:pt idx="2975">
                  <c:v>15.805</c:v>
                </c:pt>
                <c:pt idx="2976">
                  <c:v>16.108999999999899</c:v>
                </c:pt>
                <c:pt idx="2977">
                  <c:v>2.7360000000000002</c:v>
                </c:pt>
                <c:pt idx="2978">
                  <c:v>17.324999999999999</c:v>
                </c:pt>
                <c:pt idx="2979">
                  <c:v>17.021000000000001</c:v>
                </c:pt>
                <c:pt idx="2980">
                  <c:v>16.412999999999901</c:v>
                </c:pt>
                <c:pt idx="2981">
                  <c:v>17.933</c:v>
                </c:pt>
                <c:pt idx="2982">
                  <c:v>17.933</c:v>
                </c:pt>
                <c:pt idx="2983">
                  <c:v>19.757000000000001</c:v>
                </c:pt>
                <c:pt idx="2984">
                  <c:v>16.716999999999999</c:v>
                </c:pt>
                <c:pt idx="2985">
                  <c:v>17.021000000000001</c:v>
                </c:pt>
                <c:pt idx="2986">
                  <c:v>16.412999999999901</c:v>
                </c:pt>
                <c:pt idx="2987">
                  <c:v>17.324999999999999</c:v>
                </c:pt>
                <c:pt idx="2988">
                  <c:v>15.805</c:v>
                </c:pt>
                <c:pt idx="2989">
                  <c:v>7.9029999999999996</c:v>
                </c:pt>
                <c:pt idx="2990">
                  <c:v>8.5109999999999904</c:v>
                </c:pt>
                <c:pt idx="2991">
                  <c:v>13.6779999999999</c:v>
                </c:pt>
                <c:pt idx="2992">
                  <c:v>16.716999999999999</c:v>
                </c:pt>
                <c:pt idx="2993">
                  <c:v>14.894</c:v>
                </c:pt>
                <c:pt idx="2994">
                  <c:v>15.197999999999899</c:v>
                </c:pt>
                <c:pt idx="2995">
                  <c:v>7.9029999999999996</c:v>
                </c:pt>
                <c:pt idx="2996">
                  <c:v>8.5109999999999904</c:v>
                </c:pt>
                <c:pt idx="2997">
                  <c:v>9.1189999999999998</c:v>
                </c:pt>
                <c:pt idx="2998">
                  <c:v>11.549999999999899</c:v>
                </c:pt>
                <c:pt idx="2999">
                  <c:v>7.5990000000000002</c:v>
                </c:pt>
                <c:pt idx="3000">
                  <c:v>15.805</c:v>
                </c:pt>
                <c:pt idx="3001">
                  <c:v>18.844999999999999</c:v>
                </c:pt>
                <c:pt idx="3002">
                  <c:v>15.501999999999899</c:v>
                </c:pt>
                <c:pt idx="3003">
                  <c:v>16.716999999999999</c:v>
                </c:pt>
                <c:pt idx="3004">
                  <c:v>18.236999999999899</c:v>
                </c:pt>
                <c:pt idx="3005">
                  <c:v>10.638</c:v>
                </c:pt>
                <c:pt idx="3006">
                  <c:v>15.501999999999899</c:v>
                </c:pt>
                <c:pt idx="3007">
                  <c:v>16.716999999999999</c:v>
                </c:pt>
                <c:pt idx="3008">
                  <c:v>15.197999999999899</c:v>
                </c:pt>
                <c:pt idx="3009">
                  <c:v>16.716999999999999</c:v>
                </c:pt>
                <c:pt idx="3010">
                  <c:v>15.197999999999899</c:v>
                </c:pt>
                <c:pt idx="3011">
                  <c:v>15.501999999999899</c:v>
                </c:pt>
                <c:pt idx="3012">
                  <c:v>15.197999999999899</c:v>
                </c:pt>
                <c:pt idx="3013">
                  <c:v>16.108999999999899</c:v>
                </c:pt>
                <c:pt idx="3014">
                  <c:v>16.716999999999999</c:v>
                </c:pt>
                <c:pt idx="3015">
                  <c:v>16.412999999999901</c:v>
                </c:pt>
                <c:pt idx="3016">
                  <c:v>16.412999999999901</c:v>
                </c:pt>
                <c:pt idx="3017">
                  <c:v>14.894</c:v>
                </c:pt>
                <c:pt idx="3018">
                  <c:v>15.501999999999899</c:v>
                </c:pt>
                <c:pt idx="3019">
                  <c:v>15.197999999999899</c:v>
                </c:pt>
                <c:pt idx="3020">
                  <c:v>15.501999999999899</c:v>
                </c:pt>
                <c:pt idx="3021">
                  <c:v>2.7360000000000002</c:v>
                </c:pt>
                <c:pt idx="3022">
                  <c:v>17.021000000000001</c:v>
                </c:pt>
                <c:pt idx="3023">
                  <c:v>16.412999999999901</c:v>
                </c:pt>
                <c:pt idx="3024">
                  <c:v>16.108999999999899</c:v>
                </c:pt>
                <c:pt idx="3025">
                  <c:v>17.933</c:v>
                </c:pt>
                <c:pt idx="3026">
                  <c:v>17.324999999999999</c:v>
                </c:pt>
                <c:pt idx="3027">
                  <c:v>19.149000000000001</c:v>
                </c:pt>
                <c:pt idx="3028">
                  <c:v>16.108999999999899</c:v>
                </c:pt>
                <c:pt idx="3029">
                  <c:v>16.412999999999901</c:v>
                </c:pt>
                <c:pt idx="3030">
                  <c:v>16.108999999999899</c:v>
                </c:pt>
                <c:pt idx="3031">
                  <c:v>17.324999999999999</c:v>
                </c:pt>
                <c:pt idx="3032">
                  <c:v>15.197999999999899</c:v>
                </c:pt>
                <c:pt idx="3033">
                  <c:v>7.9029999999999996</c:v>
                </c:pt>
                <c:pt idx="3034">
                  <c:v>8.5109999999999904</c:v>
                </c:pt>
                <c:pt idx="3035">
                  <c:v>13.069999999999901</c:v>
                </c:pt>
                <c:pt idx="3036">
                  <c:v>17.021000000000001</c:v>
                </c:pt>
                <c:pt idx="3037">
                  <c:v>15.197999999999899</c:v>
                </c:pt>
                <c:pt idx="3038">
                  <c:v>15.501999999999899</c:v>
                </c:pt>
                <c:pt idx="3039">
                  <c:v>8.2069999999999901</c:v>
                </c:pt>
                <c:pt idx="3040">
                  <c:v>8.8149999999999906</c:v>
                </c:pt>
                <c:pt idx="3041">
                  <c:v>9.1189999999999998</c:v>
                </c:pt>
                <c:pt idx="3042">
                  <c:v>11.853999999999999</c:v>
                </c:pt>
                <c:pt idx="3043">
                  <c:v>7.9029999999999996</c:v>
                </c:pt>
                <c:pt idx="3044">
                  <c:v>16.108999999999899</c:v>
                </c:pt>
                <c:pt idx="3045">
                  <c:v>19.149000000000001</c:v>
                </c:pt>
                <c:pt idx="3046">
                  <c:v>15.805</c:v>
                </c:pt>
                <c:pt idx="3047">
                  <c:v>17.021000000000001</c:v>
                </c:pt>
                <c:pt idx="3048">
                  <c:v>18.540999999999901</c:v>
                </c:pt>
                <c:pt idx="3049">
                  <c:v>10.941999999999901</c:v>
                </c:pt>
                <c:pt idx="3050">
                  <c:v>15.805</c:v>
                </c:pt>
                <c:pt idx="3051">
                  <c:v>16.412999999999901</c:v>
                </c:pt>
                <c:pt idx="3052">
                  <c:v>15.501999999999899</c:v>
                </c:pt>
                <c:pt idx="3053">
                  <c:v>17.021000000000001</c:v>
                </c:pt>
                <c:pt idx="3054">
                  <c:v>15.501999999999899</c:v>
                </c:pt>
                <c:pt idx="3055">
                  <c:v>15.805</c:v>
                </c:pt>
                <c:pt idx="3056">
                  <c:v>15.501999999999899</c:v>
                </c:pt>
                <c:pt idx="3057">
                  <c:v>16.412999999999901</c:v>
                </c:pt>
                <c:pt idx="3058">
                  <c:v>17.021000000000001</c:v>
                </c:pt>
                <c:pt idx="3059">
                  <c:v>16.716999999999999</c:v>
                </c:pt>
                <c:pt idx="3060">
                  <c:v>16.716999999999999</c:v>
                </c:pt>
                <c:pt idx="3061">
                  <c:v>15.197999999999899</c:v>
                </c:pt>
                <c:pt idx="3062">
                  <c:v>15.805</c:v>
                </c:pt>
                <c:pt idx="3063">
                  <c:v>15.501999999999899</c:v>
                </c:pt>
                <c:pt idx="3064">
                  <c:v>15.805</c:v>
                </c:pt>
                <c:pt idx="3065">
                  <c:v>3.04</c:v>
                </c:pt>
                <c:pt idx="3066">
                  <c:v>17.324999999999999</c:v>
                </c:pt>
                <c:pt idx="3067">
                  <c:v>16.716999999999999</c:v>
                </c:pt>
                <c:pt idx="3068">
                  <c:v>16.412999999999901</c:v>
                </c:pt>
                <c:pt idx="3069">
                  <c:v>18.236999999999899</c:v>
                </c:pt>
                <c:pt idx="3070">
                  <c:v>17.629000000000001</c:v>
                </c:pt>
                <c:pt idx="3071">
                  <c:v>19.452999999999999</c:v>
                </c:pt>
                <c:pt idx="3072">
                  <c:v>15.805</c:v>
                </c:pt>
                <c:pt idx="3073">
                  <c:v>16.716999999999999</c:v>
                </c:pt>
                <c:pt idx="3074">
                  <c:v>16.412999999999901</c:v>
                </c:pt>
                <c:pt idx="3075">
                  <c:v>17.629000000000001</c:v>
                </c:pt>
                <c:pt idx="3076">
                  <c:v>15.501999999999899</c:v>
                </c:pt>
                <c:pt idx="3077">
                  <c:v>7.9029999999999996</c:v>
                </c:pt>
                <c:pt idx="3078">
                  <c:v>8.8149999999999906</c:v>
                </c:pt>
                <c:pt idx="3079">
                  <c:v>13.373999999999899</c:v>
                </c:pt>
                <c:pt idx="3080">
                  <c:v>17.021000000000001</c:v>
                </c:pt>
                <c:pt idx="3081">
                  <c:v>15.197999999999899</c:v>
                </c:pt>
                <c:pt idx="3082">
                  <c:v>15.501999999999899</c:v>
                </c:pt>
                <c:pt idx="3083">
                  <c:v>8.2069999999999901</c:v>
                </c:pt>
                <c:pt idx="3084">
                  <c:v>8.8149999999999906</c:v>
                </c:pt>
                <c:pt idx="3085">
                  <c:v>9.1189999999999998</c:v>
                </c:pt>
                <c:pt idx="3086">
                  <c:v>11.853999999999999</c:v>
                </c:pt>
                <c:pt idx="3087">
                  <c:v>7.9029999999999996</c:v>
                </c:pt>
                <c:pt idx="3088">
                  <c:v>16.108999999999899</c:v>
                </c:pt>
                <c:pt idx="3089">
                  <c:v>19.149000000000001</c:v>
                </c:pt>
                <c:pt idx="3090">
                  <c:v>15.805</c:v>
                </c:pt>
                <c:pt idx="3091">
                  <c:v>17.021000000000001</c:v>
                </c:pt>
                <c:pt idx="3092">
                  <c:v>18.540999999999901</c:v>
                </c:pt>
                <c:pt idx="3093">
                  <c:v>10.941999999999901</c:v>
                </c:pt>
                <c:pt idx="3094">
                  <c:v>15.805</c:v>
                </c:pt>
                <c:pt idx="3095">
                  <c:v>16.412999999999901</c:v>
                </c:pt>
                <c:pt idx="3096">
                  <c:v>15.501999999999899</c:v>
                </c:pt>
                <c:pt idx="3097">
                  <c:v>17.021000000000001</c:v>
                </c:pt>
                <c:pt idx="3098">
                  <c:v>15.501999999999899</c:v>
                </c:pt>
                <c:pt idx="3099">
                  <c:v>15.805</c:v>
                </c:pt>
                <c:pt idx="3100">
                  <c:v>15.501999999999899</c:v>
                </c:pt>
                <c:pt idx="3101">
                  <c:v>16.412999999999901</c:v>
                </c:pt>
                <c:pt idx="3102">
                  <c:v>17.021000000000001</c:v>
                </c:pt>
                <c:pt idx="3103">
                  <c:v>16.716999999999999</c:v>
                </c:pt>
                <c:pt idx="3104">
                  <c:v>16.716999999999999</c:v>
                </c:pt>
                <c:pt idx="3105">
                  <c:v>15.197999999999899</c:v>
                </c:pt>
                <c:pt idx="3106">
                  <c:v>15.805</c:v>
                </c:pt>
                <c:pt idx="3107">
                  <c:v>15.501999999999899</c:v>
                </c:pt>
                <c:pt idx="3108">
                  <c:v>15.805</c:v>
                </c:pt>
                <c:pt idx="3109">
                  <c:v>3.04</c:v>
                </c:pt>
                <c:pt idx="3110">
                  <c:v>17.324999999999999</c:v>
                </c:pt>
                <c:pt idx="3111">
                  <c:v>16.716999999999999</c:v>
                </c:pt>
                <c:pt idx="3112">
                  <c:v>16.412999999999901</c:v>
                </c:pt>
                <c:pt idx="3113">
                  <c:v>18.236999999999899</c:v>
                </c:pt>
                <c:pt idx="3114">
                  <c:v>17.629000000000001</c:v>
                </c:pt>
                <c:pt idx="3115">
                  <c:v>19.452999999999999</c:v>
                </c:pt>
                <c:pt idx="3116">
                  <c:v>15.805</c:v>
                </c:pt>
                <c:pt idx="3117">
                  <c:v>16.716999999999999</c:v>
                </c:pt>
                <c:pt idx="3118">
                  <c:v>16.412999999999901</c:v>
                </c:pt>
                <c:pt idx="3119">
                  <c:v>17.629000000000001</c:v>
                </c:pt>
                <c:pt idx="3120">
                  <c:v>15.501999999999899</c:v>
                </c:pt>
                <c:pt idx="3121">
                  <c:v>7.9029999999999996</c:v>
                </c:pt>
                <c:pt idx="3122">
                  <c:v>8.8149999999999906</c:v>
                </c:pt>
                <c:pt idx="3123">
                  <c:v>13.373999999999899</c:v>
                </c:pt>
                <c:pt idx="3124">
                  <c:v>16.716999999999999</c:v>
                </c:pt>
                <c:pt idx="3125">
                  <c:v>14.894</c:v>
                </c:pt>
                <c:pt idx="3126">
                  <c:v>15.805</c:v>
                </c:pt>
                <c:pt idx="3127">
                  <c:v>8.5109999999999904</c:v>
                </c:pt>
                <c:pt idx="3128">
                  <c:v>9.7259999999999902</c:v>
                </c:pt>
                <c:pt idx="3129">
                  <c:v>10.029999999999999</c:v>
                </c:pt>
                <c:pt idx="3130">
                  <c:v>11.549999999999899</c:v>
                </c:pt>
                <c:pt idx="3131">
                  <c:v>8.2069999999999901</c:v>
                </c:pt>
                <c:pt idx="3132">
                  <c:v>15.501999999999899</c:v>
                </c:pt>
                <c:pt idx="3133">
                  <c:v>19.149000000000001</c:v>
                </c:pt>
                <c:pt idx="3134">
                  <c:v>15.501999999999899</c:v>
                </c:pt>
                <c:pt idx="3135">
                  <c:v>17.324999999999999</c:v>
                </c:pt>
                <c:pt idx="3136">
                  <c:v>18.844999999999999</c:v>
                </c:pt>
                <c:pt idx="3137">
                  <c:v>11.245999999999899</c:v>
                </c:pt>
                <c:pt idx="3138">
                  <c:v>15.501999999999899</c:v>
                </c:pt>
                <c:pt idx="3139">
                  <c:v>16.412999999999901</c:v>
                </c:pt>
                <c:pt idx="3140">
                  <c:v>15.805</c:v>
                </c:pt>
                <c:pt idx="3141">
                  <c:v>16.716999999999999</c:v>
                </c:pt>
                <c:pt idx="3142">
                  <c:v>14.59</c:v>
                </c:pt>
                <c:pt idx="3143">
                  <c:v>16.108999999999899</c:v>
                </c:pt>
                <c:pt idx="3144">
                  <c:v>15.197999999999899</c:v>
                </c:pt>
                <c:pt idx="3145">
                  <c:v>15.805</c:v>
                </c:pt>
                <c:pt idx="3146">
                  <c:v>17.324999999999999</c:v>
                </c:pt>
                <c:pt idx="3147">
                  <c:v>17.021000000000001</c:v>
                </c:pt>
                <c:pt idx="3148">
                  <c:v>15.805</c:v>
                </c:pt>
                <c:pt idx="3149">
                  <c:v>14.894</c:v>
                </c:pt>
                <c:pt idx="3150">
                  <c:v>15.501999999999899</c:v>
                </c:pt>
                <c:pt idx="3151">
                  <c:v>15.197999999999899</c:v>
                </c:pt>
                <c:pt idx="3152">
                  <c:v>14.894</c:v>
                </c:pt>
                <c:pt idx="3153">
                  <c:v>3.9509999999999899</c:v>
                </c:pt>
                <c:pt idx="3154">
                  <c:v>17.021000000000001</c:v>
                </c:pt>
                <c:pt idx="3155">
                  <c:v>16.412999999999901</c:v>
                </c:pt>
                <c:pt idx="3156">
                  <c:v>16.108999999999899</c:v>
                </c:pt>
                <c:pt idx="3157">
                  <c:v>18.540999999999901</c:v>
                </c:pt>
                <c:pt idx="3158">
                  <c:v>16.716999999999999</c:v>
                </c:pt>
                <c:pt idx="3159">
                  <c:v>18.540999999999901</c:v>
                </c:pt>
                <c:pt idx="3160">
                  <c:v>16.108999999999899</c:v>
                </c:pt>
                <c:pt idx="3161">
                  <c:v>16.412999999999901</c:v>
                </c:pt>
                <c:pt idx="3162">
                  <c:v>16.716999999999999</c:v>
                </c:pt>
                <c:pt idx="3163">
                  <c:v>17.324999999999999</c:v>
                </c:pt>
                <c:pt idx="3164">
                  <c:v>15.197999999999899</c:v>
                </c:pt>
                <c:pt idx="3165">
                  <c:v>8.5109999999999904</c:v>
                </c:pt>
                <c:pt idx="3166">
                  <c:v>8.5109999999999904</c:v>
                </c:pt>
                <c:pt idx="3167">
                  <c:v>13.6779999999999</c:v>
                </c:pt>
                <c:pt idx="3168">
                  <c:v>16.412999999999901</c:v>
                </c:pt>
                <c:pt idx="3169">
                  <c:v>14.59</c:v>
                </c:pt>
                <c:pt idx="3170">
                  <c:v>14.894</c:v>
                </c:pt>
                <c:pt idx="3171">
                  <c:v>8.2069999999999901</c:v>
                </c:pt>
                <c:pt idx="3172">
                  <c:v>8.8149999999999906</c:v>
                </c:pt>
                <c:pt idx="3173">
                  <c:v>9.4219999999999899</c:v>
                </c:pt>
                <c:pt idx="3174">
                  <c:v>11.853999999999999</c:v>
                </c:pt>
                <c:pt idx="3175">
                  <c:v>7.9029999999999996</c:v>
                </c:pt>
                <c:pt idx="3176">
                  <c:v>15.501999999999899</c:v>
                </c:pt>
                <c:pt idx="3177">
                  <c:v>18.540999999999901</c:v>
                </c:pt>
                <c:pt idx="3178">
                  <c:v>15.197999999999899</c:v>
                </c:pt>
                <c:pt idx="3179">
                  <c:v>17.021000000000001</c:v>
                </c:pt>
                <c:pt idx="3180">
                  <c:v>18.540999999999901</c:v>
                </c:pt>
                <c:pt idx="3181">
                  <c:v>10.941999999999901</c:v>
                </c:pt>
                <c:pt idx="3182">
                  <c:v>15.805</c:v>
                </c:pt>
                <c:pt idx="3183">
                  <c:v>17.021000000000001</c:v>
                </c:pt>
                <c:pt idx="3184">
                  <c:v>15.501999999999899</c:v>
                </c:pt>
                <c:pt idx="3185">
                  <c:v>17.021000000000001</c:v>
                </c:pt>
                <c:pt idx="3186">
                  <c:v>15.501999999999899</c:v>
                </c:pt>
                <c:pt idx="3187">
                  <c:v>15.805</c:v>
                </c:pt>
                <c:pt idx="3188">
                  <c:v>15.501999999999899</c:v>
                </c:pt>
                <c:pt idx="3189">
                  <c:v>16.412999999999901</c:v>
                </c:pt>
                <c:pt idx="3190">
                  <c:v>17.021000000000001</c:v>
                </c:pt>
                <c:pt idx="3191">
                  <c:v>16.716999999999999</c:v>
                </c:pt>
                <c:pt idx="3192">
                  <c:v>16.716999999999999</c:v>
                </c:pt>
                <c:pt idx="3193">
                  <c:v>15.197999999999899</c:v>
                </c:pt>
                <c:pt idx="3194">
                  <c:v>15.805</c:v>
                </c:pt>
                <c:pt idx="3195">
                  <c:v>15.501999999999899</c:v>
                </c:pt>
                <c:pt idx="3196">
                  <c:v>15.805</c:v>
                </c:pt>
                <c:pt idx="3197">
                  <c:v>3.04</c:v>
                </c:pt>
                <c:pt idx="3198">
                  <c:v>17.324999999999999</c:v>
                </c:pt>
                <c:pt idx="3199">
                  <c:v>16.716999999999999</c:v>
                </c:pt>
                <c:pt idx="3200">
                  <c:v>16.412999999999901</c:v>
                </c:pt>
                <c:pt idx="3201">
                  <c:v>18.236999999999899</c:v>
                </c:pt>
                <c:pt idx="3202">
                  <c:v>17.629000000000001</c:v>
                </c:pt>
                <c:pt idx="3203">
                  <c:v>19.452999999999999</c:v>
                </c:pt>
                <c:pt idx="3204">
                  <c:v>16.412999999999901</c:v>
                </c:pt>
                <c:pt idx="3205">
                  <c:v>16.716999999999999</c:v>
                </c:pt>
                <c:pt idx="3206">
                  <c:v>16.412999999999901</c:v>
                </c:pt>
                <c:pt idx="3207">
                  <c:v>17.021000000000001</c:v>
                </c:pt>
                <c:pt idx="3208">
                  <c:v>15.501999999999899</c:v>
                </c:pt>
                <c:pt idx="3209">
                  <c:v>8.2069999999999901</c:v>
                </c:pt>
                <c:pt idx="3210">
                  <c:v>8.8149999999999906</c:v>
                </c:pt>
                <c:pt idx="3211">
                  <c:v>13.373999999999899</c:v>
                </c:pt>
                <c:pt idx="3212">
                  <c:v>16.108999999999899</c:v>
                </c:pt>
                <c:pt idx="3213">
                  <c:v>14.286</c:v>
                </c:pt>
                <c:pt idx="3214">
                  <c:v>14.59</c:v>
                </c:pt>
                <c:pt idx="3215">
                  <c:v>7.2949999999999999</c:v>
                </c:pt>
                <c:pt idx="3216">
                  <c:v>7.9029999999999996</c:v>
                </c:pt>
                <c:pt idx="3217">
                  <c:v>8.5109999999999904</c:v>
                </c:pt>
                <c:pt idx="3218">
                  <c:v>10.941999999999901</c:v>
                </c:pt>
                <c:pt idx="3219">
                  <c:v>6.9909999999999997</c:v>
                </c:pt>
                <c:pt idx="3220">
                  <c:v>15.197999999999899</c:v>
                </c:pt>
                <c:pt idx="3221">
                  <c:v>18.236999999999899</c:v>
                </c:pt>
                <c:pt idx="3222">
                  <c:v>14.894</c:v>
                </c:pt>
                <c:pt idx="3223">
                  <c:v>16.108999999999899</c:v>
                </c:pt>
                <c:pt idx="3224">
                  <c:v>17.629000000000001</c:v>
                </c:pt>
                <c:pt idx="3225">
                  <c:v>10.029999999999999</c:v>
                </c:pt>
                <c:pt idx="3226">
                  <c:v>14.894</c:v>
                </c:pt>
                <c:pt idx="3227">
                  <c:v>16.108999999999899</c:v>
                </c:pt>
                <c:pt idx="3228">
                  <c:v>14.59</c:v>
                </c:pt>
                <c:pt idx="3229">
                  <c:v>16.108999999999899</c:v>
                </c:pt>
                <c:pt idx="3230">
                  <c:v>14.59</c:v>
                </c:pt>
                <c:pt idx="3231">
                  <c:v>14.894</c:v>
                </c:pt>
                <c:pt idx="3232">
                  <c:v>14.59</c:v>
                </c:pt>
                <c:pt idx="3233">
                  <c:v>15.501999999999899</c:v>
                </c:pt>
                <c:pt idx="3234">
                  <c:v>16.108999999999899</c:v>
                </c:pt>
                <c:pt idx="3235">
                  <c:v>15.805</c:v>
                </c:pt>
                <c:pt idx="3236">
                  <c:v>15.805</c:v>
                </c:pt>
                <c:pt idx="3237">
                  <c:v>14.286</c:v>
                </c:pt>
                <c:pt idx="3238">
                  <c:v>14.894</c:v>
                </c:pt>
                <c:pt idx="3239">
                  <c:v>14.59</c:v>
                </c:pt>
                <c:pt idx="3240">
                  <c:v>15.197999999999899</c:v>
                </c:pt>
                <c:pt idx="3241">
                  <c:v>2.1280000000000001</c:v>
                </c:pt>
                <c:pt idx="3242">
                  <c:v>16.412999999999901</c:v>
                </c:pt>
                <c:pt idx="3243">
                  <c:v>15.805</c:v>
                </c:pt>
                <c:pt idx="3244">
                  <c:v>15.501999999999899</c:v>
                </c:pt>
                <c:pt idx="3245">
                  <c:v>17.324999999999999</c:v>
                </c:pt>
                <c:pt idx="3246">
                  <c:v>16.716999999999999</c:v>
                </c:pt>
                <c:pt idx="3247">
                  <c:v>18.540999999999901</c:v>
                </c:pt>
                <c:pt idx="3248">
                  <c:v>15.501999999999899</c:v>
                </c:pt>
                <c:pt idx="3249">
                  <c:v>15.805</c:v>
                </c:pt>
                <c:pt idx="3250">
                  <c:v>15.501999999999899</c:v>
                </c:pt>
                <c:pt idx="3251">
                  <c:v>16.716999999999999</c:v>
                </c:pt>
                <c:pt idx="3252">
                  <c:v>14.59</c:v>
                </c:pt>
                <c:pt idx="3253">
                  <c:v>7.2949999999999999</c:v>
                </c:pt>
                <c:pt idx="3254">
                  <c:v>7.9029999999999996</c:v>
                </c:pt>
                <c:pt idx="3255">
                  <c:v>12.462</c:v>
                </c:pt>
                <c:pt idx="3256">
                  <c:v>17.021000000000001</c:v>
                </c:pt>
                <c:pt idx="3257">
                  <c:v>15.197999999999899</c:v>
                </c:pt>
                <c:pt idx="3258">
                  <c:v>15.501999999999899</c:v>
                </c:pt>
                <c:pt idx="3259">
                  <c:v>8.2069999999999901</c:v>
                </c:pt>
                <c:pt idx="3260">
                  <c:v>8.8149999999999906</c:v>
                </c:pt>
                <c:pt idx="3261">
                  <c:v>9.4219999999999899</c:v>
                </c:pt>
                <c:pt idx="3262">
                  <c:v>11.853999999999999</c:v>
                </c:pt>
                <c:pt idx="3263">
                  <c:v>7.9029999999999996</c:v>
                </c:pt>
                <c:pt idx="3264">
                  <c:v>16.108999999999899</c:v>
                </c:pt>
                <c:pt idx="3265">
                  <c:v>19.149000000000001</c:v>
                </c:pt>
                <c:pt idx="3266">
                  <c:v>15.805</c:v>
                </c:pt>
                <c:pt idx="3267">
                  <c:v>17.021000000000001</c:v>
                </c:pt>
                <c:pt idx="3268">
                  <c:v>18.540999999999901</c:v>
                </c:pt>
                <c:pt idx="3269">
                  <c:v>10.941999999999901</c:v>
                </c:pt>
                <c:pt idx="3270">
                  <c:v>15.805</c:v>
                </c:pt>
                <c:pt idx="3271">
                  <c:v>16.412999999999901</c:v>
                </c:pt>
                <c:pt idx="3272">
                  <c:v>15.197999999999899</c:v>
                </c:pt>
                <c:pt idx="3273">
                  <c:v>17.021000000000001</c:v>
                </c:pt>
                <c:pt idx="3274">
                  <c:v>15.501999999999899</c:v>
                </c:pt>
                <c:pt idx="3275">
                  <c:v>15.805</c:v>
                </c:pt>
                <c:pt idx="3276">
                  <c:v>15.501999999999899</c:v>
                </c:pt>
                <c:pt idx="3277">
                  <c:v>16.412999999999901</c:v>
                </c:pt>
                <c:pt idx="3278">
                  <c:v>17.021000000000001</c:v>
                </c:pt>
                <c:pt idx="3279">
                  <c:v>16.716999999999999</c:v>
                </c:pt>
                <c:pt idx="3280">
                  <c:v>16.716999999999999</c:v>
                </c:pt>
                <c:pt idx="3281">
                  <c:v>15.197999999999899</c:v>
                </c:pt>
                <c:pt idx="3282">
                  <c:v>15.805</c:v>
                </c:pt>
                <c:pt idx="3283">
                  <c:v>15.501999999999899</c:v>
                </c:pt>
                <c:pt idx="3284">
                  <c:v>15.805</c:v>
                </c:pt>
                <c:pt idx="3285">
                  <c:v>3.04</c:v>
                </c:pt>
                <c:pt idx="3286">
                  <c:v>17.324999999999999</c:v>
                </c:pt>
                <c:pt idx="3287">
                  <c:v>16.716999999999999</c:v>
                </c:pt>
                <c:pt idx="3288">
                  <c:v>16.412999999999901</c:v>
                </c:pt>
                <c:pt idx="3289">
                  <c:v>17.933</c:v>
                </c:pt>
                <c:pt idx="3290">
                  <c:v>17.629000000000001</c:v>
                </c:pt>
                <c:pt idx="3291">
                  <c:v>19.452999999999999</c:v>
                </c:pt>
                <c:pt idx="3292">
                  <c:v>16.412999999999901</c:v>
                </c:pt>
                <c:pt idx="3293">
                  <c:v>16.716999999999999</c:v>
                </c:pt>
                <c:pt idx="3294">
                  <c:v>16.412999999999901</c:v>
                </c:pt>
                <c:pt idx="3295">
                  <c:v>17.629000000000001</c:v>
                </c:pt>
                <c:pt idx="3296">
                  <c:v>15.501999999999899</c:v>
                </c:pt>
                <c:pt idx="3297">
                  <c:v>8.2069999999999901</c:v>
                </c:pt>
                <c:pt idx="3298">
                  <c:v>8.8149999999999906</c:v>
                </c:pt>
                <c:pt idx="3299">
                  <c:v>13.373999999999899</c:v>
                </c:pt>
                <c:pt idx="3300">
                  <c:v>16.412999999999901</c:v>
                </c:pt>
                <c:pt idx="3301">
                  <c:v>14.59</c:v>
                </c:pt>
                <c:pt idx="3302">
                  <c:v>14.894</c:v>
                </c:pt>
                <c:pt idx="3303">
                  <c:v>7.5990000000000002</c:v>
                </c:pt>
                <c:pt idx="3304">
                  <c:v>8.2069999999999901</c:v>
                </c:pt>
                <c:pt idx="3305">
                  <c:v>8.8149999999999906</c:v>
                </c:pt>
                <c:pt idx="3306">
                  <c:v>11.245999999999899</c:v>
                </c:pt>
                <c:pt idx="3307">
                  <c:v>7.2949999999999999</c:v>
                </c:pt>
                <c:pt idx="3308">
                  <c:v>15.501999999999899</c:v>
                </c:pt>
                <c:pt idx="3309">
                  <c:v>18.540999999999901</c:v>
                </c:pt>
                <c:pt idx="3310">
                  <c:v>15.197999999999899</c:v>
                </c:pt>
                <c:pt idx="3311">
                  <c:v>15.805</c:v>
                </c:pt>
                <c:pt idx="3312">
                  <c:v>17.324999999999999</c:v>
                </c:pt>
                <c:pt idx="3313">
                  <c:v>10.334</c:v>
                </c:pt>
                <c:pt idx="3314">
                  <c:v>14.59</c:v>
                </c:pt>
                <c:pt idx="3315">
                  <c:v>15.805</c:v>
                </c:pt>
                <c:pt idx="3316">
                  <c:v>14.286</c:v>
                </c:pt>
                <c:pt idx="3317">
                  <c:v>15.805</c:v>
                </c:pt>
                <c:pt idx="3318">
                  <c:v>14.286</c:v>
                </c:pt>
                <c:pt idx="3319">
                  <c:v>14.894</c:v>
                </c:pt>
                <c:pt idx="3320">
                  <c:v>14.286</c:v>
                </c:pt>
                <c:pt idx="3321">
                  <c:v>15.197999999999899</c:v>
                </c:pt>
                <c:pt idx="3322">
                  <c:v>15.805</c:v>
                </c:pt>
                <c:pt idx="3323">
                  <c:v>15.501999999999899</c:v>
                </c:pt>
                <c:pt idx="3324">
                  <c:v>15.501999999999899</c:v>
                </c:pt>
                <c:pt idx="3325">
                  <c:v>13.981999999999999</c:v>
                </c:pt>
                <c:pt idx="3326">
                  <c:v>14.59</c:v>
                </c:pt>
                <c:pt idx="3327">
                  <c:v>14.286</c:v>
                </c:pt>
                <c:pt idx="3328">
                  <c:v>14.59</c:v>
                </c:pt>
                <c:pt idx="3329">
                  <c:v>3.04</c:v>
                </c:pt>
                <c:pt idx="3330">
                  <c:v>16.108999999999899</c:v>
                </c:pt>
                <c:pt idx="3331">
                  <c:v>15.501999999999899</c:v>
                </c:pt>
                <c:pt idx="3332">
                  <c:v>15.197999999999899</c:v>
                </c:pt>
                <c:pt idx="3333">
                  <c:v>17.021000000000001</c:v>
                </c:pt>
                <c:pt idx="3334">
                  <c:v>16.412999999999901</c:v>
                </c:pt>
                <c:pt idx="3335">
                  <c:v>18.236999999999899</c:v>
                </c:pt>
                <c:pt idx="3336">
                  <c:v>15.805</c:v>
                </c:pt>
                <c:pt idx="3337">
                  <c:v>15.501999999999899</c:v>
                </c:pt>
                <c:pt idx="3338">
                  <c:v>15.197999999999899</c:v>
                </c:pt>
                <c:pt idx="3339">
                  <c:v>17.021000000000001</c:v>
                </c:pt>
                <c:pt idx="3340">
                  <c:v>14.286</c:v>
                </c:pt>
                <c:pt idx="3341">
                  <c:v>7.5990000000000002</c:v>
                </c:pt>
                <c:pt idx="3342">
                  <c:v>8.2069999999999901</c:v>
                </c:pt>
                <c:pt idx="3343">
                  <c:v>12.766</c:v>
                </c:pt>
                <c:pt idx="3344">
                  <c:v>17.324999999999999</c:v>
                </c:pt>
                <c:pt idx="3345">
                  <c:v>15.501999999999899</c:v>
                </c:pt>
                <c:pt idx="3346">
                  <c:v>15.805</c:v>
                </c:pt>
                <c:pt idx="3347">
                  <c:v>8.5109999999999904</c:v>
                </c:pt>
                <c:pt idx="3348">
                  <c:v>9.1189999999999998</c:v>
                </c:pt>
                <c:pt idx="3349">
                  <c:v>9.4219999999999899</c:v>
                </c:pt>
                <c:pt idx="3350">
                  <c:v>12.157999999999999</c:v>
                </c:pt>
                <c:pt idx="3351">
                  <c:v>8.2069999999999901</c:v>
                </c:pt>
                <c:pt idx="3352">
                  <c:v>16.412999999999901</c:v>
                </c:pt>
                <c:pt idx="3353">
                  <c:v>19.452999999999999</c:v>
                </c:pt>
                <c:pt idx="3354">
                  <c:v>16.108999999999899</c:v>
                </c:pt>
                <c:pt idx="3355">
                  <c:v>16.716999999999999</c:v>
                </c:pt>
                <c:pt idx="3356">
                  <c:v>18.236999999999899</c:v>
                </c:pt>
                <c:pt idx="3357">
                  <c:v>11.245999999999899</c:v>
                </c:pt>
                <c:pt idx="3358">
                  <c:v>15.501999999999899</c:v>
                </c:pt>
                <c:pt idx="3359">
                  <c:v>16.108999999999899</c:v>
                </c:pt>
                <c:pt idx="3360">
                  <c:v>15.197999999999899</c:v>
                </c:pt>
                <c:pt idx="3361">
                  <c:v>16.716999999999999</c:v>
                </c:pt>
                <c:pt idx="3362">
                  <c:v>15.197999999999899</c:v>
                </c:pt>
                <c:pt idx="3363">
                  <c:v>15.501999999999899</c:v>
                </c:pt>
                <c:pt idx="3364">
                  <c:v>15.197999999999899</c:v>
                </c:pt>
                <c:pt idx="3365">
                  <c:v>16.108999999999899</c:v>
                </c:pt>
                <c:pt idx="3366">
                  <c:v>17.324999999999999</c:v>
                </c:pt>
                <c:pt idx="3367">
                  <c:v>16.412999999999901</c:v>
                </c:pt>
                <c:pt idx="3368">
                  <c:v>16.412999999999901</c:v>
                </c:pt>
                <c:pt idx="3369">
                  <c:v>14.894</c:v>
                </c:pt>
                <c:pt idx="3370">
                  <c:v>15.501999999999899</c:v>
                </c:pt>
                <c:pt idx="3371">
                  <c:v>15.197999999999899</c:v>
                </c:pt>
                <c:pt idx="3372">
                  <c:v>14.894</c:v>
                </c:pt>
                <c:pt idx="3373">
                  <c:v>3.04</c:v>
                </c:pt>
                <c:pt idx="3374">
                  <c:v>17.021000000000001</c:v>
                </c:pt>
                <c:pt idx="3375">
                  <c:v>16.412999999999901</c:v>
                </c:pt>
                <c:pt idx="3376">
                  <c:v>16.108999999999899</c:v>
                </c:pt>
                <c:pt idx="3377">
                  <c:v>17.933</c:v>
                </c:pt>
                <c:pt idx="3378">
                  <c:v>17.324999999999999</c:v>
                </c:pt>
                <c:pt idx="3379">
                  <c:v>19.149000000000001</c:v>
                </c:pt>
                <c:pt idx="3380">
                  <c:v>16.716999999999999</c:v>
                </c:pt>
                <c:pt idx="3381">
                  <c:v>16.412999999999901</c:v>
                </c:pt>
                <c:pt idx="3382">
                  <c:v>16.108999999999899</c:v>
                </c:pt>
                <c:pt idx="3383">
                  <c:v>17.933</c:v>
                </c:pt>
                <c:pt idx="3384">
                  <c:v>15.197999999999899</c:v>
                </c:pt>
                <c:pt idx="3385">
                  <c:v>8.2069999999999901</c:v>
                </c:pt>
                <c:pt idx="3386">
                  <c:v>9.1189999999999998</c:v>
                </c:pt>
                <c:pt idx="3387">
                  <c:v>13.6779999999999</c:v>
                </c:pt>
                <c:pt idx="3388">
                  <c:v>17.324999999999999</c:v>
                </c:pt>
                <c:pt idx="3389">
                  <c:v>15.501999999999899</c:v>
                </c:pt>
                <c:pt idx="3390">
                  <c:v>16.108999999999899</c:v>
                </c:pt>
                <c:pt idx="3391">
                  <c:v>8.2069999999999901</c:v>
                </c:pt>
                <c:pt idx="3392">
                  <c:v>9.4219999999999899</c:v>
                </c:pt>
                <c:pt idx="3393">
                  <c:v>10.334</c:v>
                </c:pt>
                <c:pt idx="3394">
                  <c:v>12.157999999999999</c:v>
                </c:pt>
                <c:pt idx="3395">
                  <c:v>8.2069999999999901</c:v>
                </c:pt>
                <c:pt idx="3396">
                  <c:v>16.108999999999899</c:v>
                </c:pt>
                <c:pt idx="3397">
                  <c:v>19.452999999999999</c:v>
                </c:pt>
                <c:pt idx="3398">
                  <c:v>15.805</c:v>
                </c:pt>
                <c:pt idx="3399">
                  <c:v>17.629000000000001</c:v>
                </c:pt>
                <c:pt idx="3400">
                  <c:v>20.061</c:v>
                </c:pt>
                <c:pt idx="3401">
                  <c:v>12.157999999999999</c:v>
                </c:pt>
                <c:pt idx="3402">
                  <c:v>16.716999999999999</c:v>
                </c:pt>
                <c:pt idx="3403">
                  <c:v>17.933</c:v>
                </c:pt>
                <c:pt idx="3404">
                  <c:v>17.021000000000001</c:v>
                </c:pt>
                <c:pt idx="3405">
                  <c:v>17.933</c:v>
                </c:pt>
                <c:pt idx="3406">
                  <c:v>16.412999999999901</c:v>
                </c:pt>
                <c:pt idx="3407">
                  <c:v>17.021000000000001</c:v>
                </c:pt>
                <c:pt idx="3408">
                  <c:v>16.412999999999901</c:v>
                </c:pt>
                <c:pt idx="3409">
                  <c:v>17.021000000000001</c:v>
                </c:pt>
                <c:pt idx="3410">
                  <c:v>18.236999999999899</c:v>
                </c:pt>
                <c:pt idx="3411">
                  <c:v>18.236999999999899</c:v>
                </c:pt>
                <c:pt idx="3412">
                  <c:v>17.021000000000001</c:v>
                </c:pt>
                <c:pt idx="3413">
                  <c:v>16.108999999999899</c:v>
                </c:pt>
                <c:pt idx="3414">
                  <c:v>16.716999999999999</c:v>
                </c:pt>
                <c:pt idx="3415">
                  <c:v>16.716999999999999</c:v>
                </c:pt>
                <c:pt idx="3416">
                  <c:v>17.021000000000001</c:v>
                </c:pt>
                <c:pt idx="3417">
                  <c:v>3.04</c:v>
                </c:pt>
                <c:pt idx="3418">
                  <c:v>18.236999999999899</c:v>
                </c:pt>
                <c:pt idx="3419">
                  <c:v>17.629000000000001</c:v>
                </c:pt>
                <c:pt idx="3420">
                  <c:v>17.324999999999999</c:v>
                </c:pt>
                <c:pt idx="3421">
                  <c:v>19.757000000000001</c:v>
                </c:pt>
                <c:pt idx="3422">
                  <c:v>18.540999999999901</c:v>
                </c:pt>
                <c:pt idx="3423">
                  <c:v>20.364999999999899</c:v>
                </c:pt>
                <c:pt idx="3424">
                  <c:v>17.933</c:v>
                </c:pt>
                <c:pt idx="3425">
                  <c:v>17.933</c:v>
                </c:pt>
                <c:pt idx="3426">
                  <c:v>17.629000000000001</c:v>
                </c:pt>
                <c:pt idx="3427">
                  <c:v>17.629000000000001</c:v>
                </c:pt>
                <c:pt idx="3428">
                  <c:v>16.412999999999901</c:v>
                </c:pt>
                <c:pt idx="3429">
                  <c:v>8.2069999999999901</c:v>
                </c:pt>
                <c:pt idx="3430">
                  <c:v>8.8149999999999906</c:v>
                </c:pt>
                <c:pt idx="3431">
                  <c:v>14.894</c:v>
                </c:pt>
                <c:pt idx="3432">
                  <c:v>16.412999999999901</c:v>
                </c:pt>
                <c:pt idx="3433">
                  <c:v>14.59</c:v>
                </c:pt>
                <c:pt idx="3434">
                  <c:v>15.501999999999899</c:v>
                </c:pt>
                <c:pt idx="3435">
                  <c:v>7.5990000000000002</c:v>
                </c:pt>
                <c:pt idx="3436">
                  <c:v>8.8149999999999906</c:v>
                </c:pt>
                <c:pt idx="3437">
                  <c:v>9.1189999999999998</c:v>
                </c:pt>
                <c:pt idx="3438">
                  <c:v>11.245999999999899</c:v>
                </c:pt>
                <c:pt idx="3439">
                  <c:v>7.2949999999999999</c:v>
                </c:pt>
                <c:pt idx="3440">
                  <c:v>15.197999999999899</c:v>
                </c:pt>
                <c:pt idx="3441">
                  <c:v>18.844999999999999</c:v>
                </c:pt>
                <c:pt idx="3442">
                  <c:v>15.197999999999899</c:v>
                </c:pt>
                <c:pt idx="3443">
                  <c:v>17.021000000000001</c:v>
                </c:pt>
                <c:pt idx="3444">
                  <c:v>18.540999999999901</c:v>
                </c:pt>
                <c:pt idx="3445">
                  <c:v>10.941999999999901</c:v>
                </c:pt>
                <c:pt idx="3446">
                  <c:v>15.197999999999899</c:v>
                </c:pt>
                <c:pt idx="3447">
                  <c:v>16.108999999999899</c:v>
                </c:pt>
                <c:pt idx="3448">
                  <c:v>15.501999999999899</c:v>
                </c:pt>
                <c:pt idx="3449">
                  <c:v>16.412999999999901</c:v>
                </c:pt>
                <c:pt idx="3450">
                  <c:v>14.286</c:v>
                </c:pt>
                <c:pt idx="3451">
                  <c:v>15.805</c:v>
                </c:pt>
                <c:pt idx="3452">
                  <c:v>14.894</c:v>
                </c:pt>
                <c:pt idx="3453">
                  <c:v>15.501999999999899</c:v>
                </c:pt>
                <c:pt idx="3454">
                  <c:v>17.021000000000001</c:v>
                </c:pt>
                <c:pt idx="3455">
                  <c:v>16.716999999999999</c:v>
                </c:pt>
                <c:pt idx="3456">
                  <c:v>15.501999999999899</c:v>
                </c:pt>
                <c:pt idx="3457">
                  <c:v>14.59</c:v>
                </c:pt>
                <c:pt idx="3458">
                  <c:v>15.197999999999899</c:v>
                </c:pt>
                <c:pt idx="3459">
                  <c:v>14.894</c:v>
                </c:pt>
                <c:pt idx="3460">
                  <c:v>14.59</c:v>
                </c:pt>
                <c:pt idx="3461">
                  <c:v>3.04</c:v>
                </c:pt>
                <c:pt idx="3462">
                  <c:v>16.716999999999999</c:v>
                </c:pt>
                <c:pt idx="3463">
                  <c:v>16.108999999999899</c:v>
                </c:pt>
                <c:pt idx="3464">
                  <c:v>15.805</c:v>
                </c:pt>
                <c:pt idx="3465">
                  <c:v>18.236999999999899</c:v>
                </c:pt>
                <c:pt idx="3466">
                  <c:v>16.412999999999901</c:v>
                </c:pt>
                <c:pt idx="3467">
                  <c:v>18.844999999999999</c:v>
                </c:pt>
                <c:pt idx="3468">
                  <c:v>15.805</c:v>
                </c:pt>
                <c:pt idx="3469">
                  <c:v>16.108999999999899</c:v>
                </c:pt>
                <c:pt idx="3470">
                  <c:v>16.412999999999901</c:v>
                </c:pt>
                <c:pt idx="3471">
                  <c:v>17.021000000000001</c:v>
                </c:pt>
                <c:pt idx="3472">
                  <c:v>14.894</c:v>
                </c:pt>
                <c:pt idx="3473">
                  <c:v>7.5990000000000002</c:v>
                </c:pt>
                <c:pt idx="3474">
                  <c:v>7.5990000000000002</c:v>
                </c:pt>
                <c:pt idx="3475">
                  <c:v>13.373999999999899</c:v>
                </c:pt>
                <c:pt idx="3476">
                  <c:v>16.716999999999999</c:v>
                </c:pt>
                <c:pt idx="3477">
                  <c:v>15.197999999999899</c:v>
                </c:pt>
                <c:pt idx="3478">
                  <c:v>15.197999999999899</c:v>
                </c:pt>
                <c:pt idx="3479">
                  <c:v>7.5990000000000002</c:v>
                </c:pt>
                <c:pt idx="3480">
                  <c:v>8.2069999999999901</c:v>
                </c:pt>
                <c:pt idx="3481">
                  <c:v>8.8149999999999906</c:v>
                </c:pt>
                <c:pt idx="3482">
                  <c:v>11.245999999999899</c:v>
                </c:pt>
                <c:pt idx="3483">
                  <c:v>7.2949999999999999</c:v>
                </c:pt>
                <c:pt idx="3484">
                  <c:v>15.805</c:v>
                </c:pt>
                <c:pt idx="3485">
                  <c:v>18.540999999999901</c:v>
                </c:pt>
                <c:pt idx="3486">
                  <c:v>15.501999999999899</c:v>
                </c:pt>
                <c:pt idx="3487">
                  <c:v>17.021000000000001</c:v>
                </c:pt>
                <c:pt idx="3488">
                  <c:v>18.540999999999901</c:v>
                </c:pt>
                <c:pt idx="3489">
                  <c:v>10.941999999999901</c:v>
                </c:pt>
                <c:pt idx="3490">
                  <c:v>15.805</c:v>
                </c:pt>
                <c:pt idx="3491">
                  <c:v>16.412999999999901</c:v>
                </c:pt>
                <c:pt idx="3492">
                  <c:v>15.501999999999899</c:v>
                </c:pt>
                <c:pt idx="3493">
                  <c:v>17.021000000000001</c:v>
                </c:pt>
                <c:pt idx="3494">
                  <c:v>15.501999999999899</c:v>
                </c:pt>
                <c:pt idx="3495">
                  <c:v>15.805</c:v>
                </c:pt>
                <c:pt idx="3496">
                  <c:v>15.501999999999899</c:v>
                </c:pt>
                <c:pt idx="3497">
                  <c:v>16.412999999999901</c:v>
                </c:pt>
                <c:pt idx="3498">
                  <c:v>16.412999999999901</c:v>
                </c:pt>
                <c:pt idx="3499">
                  <c:v>16.716999999999999</c:v>
                </c:pt>
                <c:pt idx="3500">
                  <c:v>16.716999999999999</c:v>
                </c:pt>
                <c:pt idx="3501">
                  <c:v>15.197999999999899</c:v>
                </c:pt>
                <c:pt idx="3502">
                  <c:v>15.805</c:v>
                </c:pt>
                <c:pt idx="3503">
                  <c:v>15.501999999999899</c:v>
                </c:pt>
                <c:pt idx="3504">
                  <c:v>15.805</c:v>
                </c:pt>
                <c:pt idx="3505">
                  <c:v>2.4319999999999999</c:v>
                </c:pt>
                <c:pt idx="3506">
                  <c:v>17.021000000000001</c:v>
                </c:pt>
                <c:pt idx="3507">
                  <c:v>16.716999999999999</c:v>
                </c:pt>
                <c:pt idx="3508">
                  <c:v>16.412999999999901</c:v>
                </c:pt>
                <c:pt idx="3509">
                  <c:v>18.236999999999899</c:v>
                </c:pt>
                <c:pt idx="3510">
                  <c:v>17.629000000000001</c:v>
                </c:pt>
                <c:pt idx="3511">
                  <c:v>19.452999999999999</c:v>
                </c:pt>
                <c:pt idx="3512">
                  <c:v>16.412999999999901</c:v>
                </c:pt>
                <c:pt idx="3513">
                  <c:v>16.716999999999999</c:v>
                </c:pt>
                <c:pt idx="3514">
                  <c:v>16.108999999999899</c:v>
                </c:pt>
                <c:pt idx="3515">
                  <c:v>17.021000000000001</c:v>
                </c:pt>
                <c:pt idx="3516">
                  <c:v>15.501999999999899</c:v>
                </c:pt>
                <c:pt idx="3517">
                  <c:v>7.5990000000000002</c:v>
                </c:pt>
                <c:pt idx="3518">
                  <c:v>8.2069999999999901</c:v>
                </c:pt>
                <c:pt idx="3519">
                  <c:v>13.373999999999899</c:v>
                </c:pt>
                <c:pt idx="3520">
                  <c:v>17.324999999999999</c:v>
                </c:pt>
                <c:pt idx="3521">
                  <c:v>15.501999999999899</c:v>
                </c:pt>
                <c:pt idx="3522">
                  <c:v>15.805</c:v>
                </c:pt>
                <c:pt idx="3523">
                  <c:v>8.5109999999999904</c:v>
                </c:pt>
                <c:pt idx="3524">
                  <c:v>9.1189999999999998</c:v>
                </c:pt>
                <c:pt idx="3525">
                  <c:v>9.4219999999999899</c:v>
                </c:pt>
                <c:pt idx="3526">
                  <c:v>12.157999999999999</c:v>
                </c:pt>
                <c:pt idx="3527">
                  <c:v>8.2069999999999901</c:v>
                </c:pt>
                <c:pt idx="3528">
                  <c:v>16.412999999999901</c:v>
                </c:pt>
                <c:pt idx="3529">
                  <c:v>19.452999999999999</c:v>
                </c:pt>
                <c:pt idx="3530">
                  <c:v>16.108999999999899</c:v>
                </c:pt>
                <c:pt idx="3531">
                  <c:v>17.021000000000001</c:v>
                </c:pt>
                <c:pt idx="3532">
                  <c:v>18.540999999999901</c:v>
                </c:pt>
                <c:pt idx="3533">
                  <c:v>11.245999999999899</c:v>
                </c:pt>
                <c:pt idx="3534">
                  <c:v>16.108999999999899</c:v>
                </c:pt>
                <c:pt idx="3535">
                  <c:v>16.716999999999999</c:v>
                </c:pt>
                <c:pt idx="3536">
                  <c:v>15.805</c:v>
                </c:pt>
                <c:pt idx="3537">
                  <c:v>17.324999999999999</c:v>
                </c:pt>
                <c:pt idx="3538">
                  <c:v>15.805</c:v>
                </c:pt>
                <c:pt idx="3539">
                  <c:v>15.805</c:v>
                </c:pt>
                <c:pt idx="3540">
                  <c:v>15.805</c:v>
                </c:pt>
                <c:pt idx="3541">
                  <c:v>16.716999999999999</c:v>
                </c:pt>
                <c:pt idx="3542">
                  <c:v>17.324999999999999</c:v>
                </c:pt>
                <c:pt idx="3543">
                  <c:v>17.021000000000001</c:v>
                </c:pt>
                <c:pt idx="3544">
                  <c:v>17.021000000000001</c:v>
                </c:pt>
                <c:pt idx="3545">
                  <c:v>15.501999999999899</c:v>
                </c:pt>
                <c:pt idx="3546">
                  <c:v>16.108999999999899</c:v>
                </c:pt>
                <c:pt idx="3547">
                  <c:v>15.805</c:v>
                </c:pt>
                <c:pt idx="3548">
                  <c:v>16.108999999999899</c:v>
                </c:pt>
                <c:pt idx="3549">
                  <c:v>3.343</c:v>
                </c:pt>
                <c:pt idx="3550">
                  <c:v>17.629000000000001</c:v>
                </c:pt>
                <c:pt idx="3551">
                  <c:v>17.021000000000001</c:v>
                </c:pt>
                <c:pt idx="3552">
                  <c:v>16.716999999999999</c:v>
                </c:pt>
                <c:pt idx="3553">
                  <c:v>18.540999999999901</c:v>
                </c:pt>
                <c:pt idx="3554">
                  <c:v>17.933</c:v>
                </c:pt>
                <c:pt idx="3555">
                  <c:v>19.757000000000001</c:v>
                </c:pt>
                <c:pt idx="3556">
                  <c:v>16.108999999999899</c:v>
                </c:pt>
                <c:pt idx="3557">
                  <c:v>17.021000000000001</c:v>
                </c:pt>
                <c:pt idx="3558">
                  <c:v>16.716999999999999</c:v>
                </c:pt>
                <c:pt idx="3559">
                  <c:v>17.933</c:v>
                </c:pt>
                <c:pt idx="3560">
                  <c:v>15.805</c:v>
                </c:pt>
                <c:pt idx="3561">
                  <c:v>8.2069999999999901</c:v>
                </c:pt>
                <c:pt idx="3562">
                  <c:v>9.1189999999999998</c:v>
                </c:pt>
                <c:pt idx="3563">
                  <c:v>13.6779999999999</c:v>
                </c:pt>
                <c:pt idx="3564">
                  <c:v>17.021000000000001</c:v>
                </c:pt>
                <c:pt idx="3565">
                  <c:v>15.197999999999899</c:v>
                </c:pt>
                <c:pt idx="3566">
                  <c:v>15.501999999999899</c:v>
                </c:pt>
                <c:pt idx="3567">
                  <c:v>8.5109999999999904</c:v>
                </c:pt>
                <c:pt idx="3568">
                  <c:v>9.1189999999999998</c:v>
                </c:pt>
                <c:pt idx="3569">
                  <c:v>9.4219999999999899</c:v>
                </c:pt>
                <c:pt idx="3570">
                  <c:v>12.157999999999999</c:v>
                </c:pt>
                <c:pt idx="3571">
                  <c:v>8.2069999999999901</c:v>
                </c:pt>
                <c:pt idx="3572">
                  <c:v>16.108999999999899</c:v>
                </c:pt>
                <c:pt idx="3573">
                  <c:v>19.149000000000001</c:v>
                </c:pt>
                <c:pt idx="3574">
                  <c:v>15.805</c:v>
                </c:pt>
                <c:pt idx="3575">
                  <c:v>16.716999999999999</c:v>
                </c:pt>
                <c:pt idx="3576">
                  <c:v>18.236999999999899</c:v>
                </c:pt>
                <c:pt idx="3577">
                  <c:v>11.245999999999899</c:v>
                </c:pt>
                <c:pt idx="3578">
                  <c:v>16.108999999999899</c:v>
                </c:pt>
                <c:pt idx="3579">
                  <c:v>16.716999999999999</c:v>
                </c:pt>
                <c:pt idx="3580">
                  <c:v>15.805</c:v>
                </c:pt>
                <c:pt idx="3581">
                  <c:v>17.324999999999999</c:v>
                </c:pt>
                <c:pt idx="3582">
                  <c:v>15.805</c:v>
                </c:pt>
                <c:pt idx="3583">
                  <c:v>16.108999999999899</c:v>
                </c:pt>
                <c:pt idx="3584">
                  <c:v>15.805</c:v>
                </c:pt>
                <c:pt idx="3585">
                  <c:v>16.716999999999999</c:v>
                </c:pt>
                <c:pt idx="3586">
                  <c:v>17.324999999999999</c:v>
                </c:pt>
                <c:pt idx="3587">
                  <c:v>17.021000000000001</c:v>
                </c:pt>
                <c:pt idx="3588">
                  <c:v>16.716999999999999</c:v>
                </c:pt>
                <c:pt idx="3589">
                  <c:v>15.501999999999899</c:v>
                </c:pt>
                <c:pt idx="3590">
                  <c:v>16.108999999999899</c:v>
                </c:pt>
                <c:pt idx="3591">
                  <c:v>15.805</c:v>
                </c:pt>
                <c:pt idx="3592">
                  <c:v>16.108999999999899</c:v>
                </c:pt>
                <c:pt idx="3593">
                  <c:v>3.343</c:v>
                </c:pt>
                <c:pt idx="3594">
                  <c:v>17.629000000000001</c:v>
                </c:pt>
                <c:pt idx="3595">
                  <c:v>17.021000000000001</c:v>
                </c:pt>
                <c:pt idx="3596">
                  <c:v>16.412999999999901</c:v>
                </c:pt>
                <c:pt idx="3597">
                  <c:v>18.236999999999899</c:v>
                </c:pt>
                <c:pt idx="3598">
                  <c:v>17.933</c:v>
                </c:pt>
                <c:pt idx="3599">
                  <c:v>19.757000000000001</c:v>
                </c:pt>
                <c:pt idx="3600">
                  <c:v>15.805</c:v>
                </c:pt>
                <c:pt idx="3601">
                  <c:v>17.021000000000001</c:v>
                </c:pt>
                <c:pt idx="3602">
                  <c:v>16.716999999999999</c:v>
                </c:pt>
                <c:pt idx="3603">
                  <c:v>17.629000000000001</c:v>
                </c:pt>
                <c:pt idx="3604">
                  <c:v>15.805</c:v>
                </c:pt>
                <c:pt idx="3605">
                  <c:v>8.2069999999999901</c:v>
                </c:pt>
                <c:pt idx="3606">
                  <c:v>9.1189999999999998</c:v>
                </c:pt>
                <c:pt idx="3607">
                  <c:v>13.373999999999899</c:v>
                </c:pt>
                <c:pt idx="3608">
                  <c:v>16.716999999999999</c:v>
                </c:pt>
                <c:pt idx="3609">
                  <c:v>14.894</c:v>
                </c:pt>
                <c:pt idx="3610">
                  <c:v>15.197999999999899</c:v>
                </c:pt>
                <c:pt idx="3611">
                  <c:v>8.2069999999999901</c:v>
                </c:pt>
                <c:pt idx="3612">
                  <c:v>8.8149999999999906</c:v>
                </c:pt>
                <c:pt idx="3613">
                  <c:v>9.4219999999999899</c:v>
                </c:pt>
                <c:pt idx="3614">
                  <c:v>11.853999999999999</c:v>
                </c:pt>
                <c:pt idx="3615">
                  <c:v>7.9029999999999996</c:v>
                </c:pt>
                <c:pt idx="3616">
                  <c:v>15.805</c:v>
                </c:pt>
                <c:pt idx="3617">
                  <c:v>18.844999999999999</c:v>
                </c:pt>
                <c:pt idx="3618">
                  <c:v>15.501999999999899</c:v>
                </c:pt>
                <c:pt idx="3619">
                  <c:v>15.805</c:v>
                </c:pt>
                <c:pt idx="3620">
                  <c:v>17.324999999999999</c:v>
                </c:pt>
                <c:pt idx="3621">
                  <c:v>10.941999999999901</c:v>
                </c:pt>
                <c:pt idx="3622">
                  <c:v>14.59</c:v>
                </c:pt>
                <c:pt idx="3623">
                  <c:v>15.805</c:v>
                </c:pt>
                <c:pt idx="3624">
                  <c:v>14.894</c:v>
                </c:pt>
                <c:pt idx="3625">
                  <c:v>16.108999999999899</c:v>
                </c:pt>
                <c:pt idx="3626">
                  <c:v>14.286</c:v>
                </c:pt>
                <c:pt idx="3627">
                  <c:v>14.59</c:v>
                </c:pt>
                <c:pt idx="3628">
                  <c:v>14.286</c:v>
                </c:pt>
                <c:pt idx="3629">
                  <c:v>15.197999999999899</c:v>
                </c:pt>
                <c:pt idx="3630">
                  <c:v>16.412999999999901</c:v>
                </c:pt>
                <c:pt idx="3631">
                  <c:v>15.805</c:v>
                </c:pt>
                <c:pt idx="3632">
                  <c:v>15.501999999999899</c:v>
                </c:pt>
                <c:pt idx="3633">
                  <c:v>13.981999999999999</c:v>
                </c:pt>
                <c:pt idx="3634">
                  <c:v>14.59</c:v>
                </c:pt>
                <c:pt idx="3635">
                  <c:v>14.286</c:v>
                </c:pt>
                <c:pt idx="3636">
                  <c:v>14.59</c:v>
                </c:pt>
                <c:pt idx="3637">
                  <c:v>3.04</c:v>
                </c:pt>
                <c:pt idx="3638">
                  <c:v>16.412999999999901</c:v>
                </c:pt>
                <c:pt idx="3639">
                  <c:v>15.805</c:v>
                </c:pt>
                <c:pt idx="3640">
                  <c:v>15.197999999999899</c:v>
                </c:pt>
                <c:pt idx="3641">
                  <c:v>17.021000000000001</c:v>
                </c:pt>
                <c:pt idx="3642">
                  <c:v>16.412999999999901</c:v>
                </c:pt>
                <c:pt idx="3643">
                  <c:v>18.236999999999899</c:v>
                </c:pt>
                <c:pt idx="3644">
                  <c:v>15.805</c:v>
                </c:pt>
                <c:pt idx="3645">
                  <c:v>15.501999999999899</c:v>
                </c:pt>
                <c:pt idx="3646">
                  <c:v>15.501999999999899</c:v>
                </c:pt>
                <c:pt idx="3647">
                  <c:v>17.324999999999999</c:v>
                </c:pt>
                <c:pt idx="3648">
                  <c:v>14.286</c:v>
                </c:pt>
                <c:pt idx="3649">
                  <c:v>8.2069999999999901</c:v>
                </c:pt>
                <c:pt idx="3650">
                  <c:v>8.8149999999999906</c:v>
                </c:pt>
                <c:pt idx="3651">
                  <c:v>12.766</c:v>
                </c:pt>
                <c:pt idx="3652">
                  <c:v>16.716999999999999</c:v>
                </c:pt>
                <c:pt idx="3653">
                  <c:v>14.894</c:v>
                </c:pt>
                <c:pt idx="3654">
                  <c:v>15.197999999999899</c:v>
                </c:pt>
                <c:pt idx="3655">
                  <c:v>7.9029999999999996</c:v>
                </c:pt>
                <c:pt idx="3656">
                  <c:v>8.5109999999999904</c:v>
                </c:pt>
                <c:pt idx="3657">
                  <c:v>9.1189999999999998</c:v>
                </c:pt>
                <c:pt idx="3658">
                  <c:v>11.549999999999899</c:v>
                </c:pt>
                <c:pt idx="3659">
                  <c:v>7.5990000000000002</c:v>
                </c:pt>
                <c:pt idx="3660">
                  <c:v>15.805</c:v>
                </c:pt>
                <c:pt idx="3661">
                  <c:v>18.844999999999999</c:v>
                </c:pt>
                <c:pt idx="3662">
                  <c:v>15.501999999999899</c:v>
                </c:pt>
                <c:pt idx="3663">
                  <c:v>16.108999999999899</c:v>
                </c:pt>
                <c:pt idx="3664">
                  <c:v>17.629000000000001</c:v>
                </c:pt>
                <c:pt idx="3665">
                  <c:v>10.638</c:v>
                </c:pt>
                <c:pt idx="3666">
                  <c:v>14.894</c:v>
                </c:pt>
                <c:pt idx="3667">
                  <c:v>16.108999999999899</c:v>
                </c:pt>
                <c:pt idx="3668">
                  <c:v>14.59</c:v>
                </c:pt>
                <c:pt idx="3669">
                  <c:v>16.108999999999899</c:v>
                </c:pt>
                <c:pt idx="3670">
                  <c:v>14.59</c:v>
                </c:pt>
                <c:pt idx="3671">
                  <c:v>14.894</c:v>
                </c:pt>
                <c:pt idx="3672">
                  <c:v>14.59</c:v>
                </c:pt>
                <c:pt idx="3673">
                  <c:v>15.501999999999899</c:v>
                </c:pt>
                <c:pt idx="3674">
                  <c:v>16.716999999999999</c:v>
                </c:pt>
                <c:pt idx="3675">
                  <c:v>15.805</c:v>
                </c:pt>
                <c:pt idx="3676">
                  <c:v>15.805</c:v>
                </c:pt>
                <c:pt idx="3677">
                  <c:v>14.286</c:v>
                </c:pt>
                <c:pt idx="3678">
                  <c:v>14.894</c:v>
                </c:pt>
                <c:pt idx="3679">
                  <c:v>14.59</c:v>
                </c:pt>
                <c:pt idx="3680">
                  <c:v>14.894</c:v>
                </c:pt>
                <c:pt idx="3681">
                  <c:v>2.7360000000000002</c:v>
                </c:pt>
                <c:pt idx="3682">
                  <c:v>16.412999999999901</c:v>
                </c:pt>
                <c:pt idx="3683">
                  <c:v>15.805</c:v>
                </c:pt>
                <c:pt idx="3684">
                  <c:v>15.501999999999899</c:v>
                </c:pt>
                <c:pt idx="3685">
                  <c:v>17.324999999999999</c:v>
                </c:pt>
                <c:pt idx="3686">
                  <c:v>16.716999999999999</c:v>
                </c:pt>
                <c:pt idx="3687">
                  <c:v>18.540999999999901</c:v>
                </c:pt>
                <c:pt idx="3688">
                  <c:v>16.108999999999899</c:v>
                </c:pt>
                <c:pt idx="3689">
                  <c:v>15.805</c:v>
                </c:pt>
                <c:pt idx="3690">
                  <c:v>15.501999999999899</c:v>
                </c:pt>
                <c:pt idx="3691">
                  <c:v>17.324999999999999</c:v>
                </c:pt>
                <c:pt idx="3692">
                  <c:v>14.59</c:v>
                </c:pt>
                <c:pt idx="3693">
                  <c:v>7.9029999999999996</c:v>
                </c:pt>
                <c:pt idx="3694">
                  <c:v>8.5109999999999904</c:v>
                </c:pt>
                <c:pt idx="3695">
                  <c:v>13.069999999999901</c:v>
                </c:pt>
                <c:pt idx="3696">
                  <c:v>17.021000000000001</c:v>
                </c:pt>
                <c:pt idx="3697">
                  <c:v>15.197999999999899</c:v>
                </c:pt>
                <c:pt idx="3698">
                  <c:v>15.501999999999899</c:v>
                </c:pt>
                <c:pt idx="3699">
                  <c:v>8.2069999999999901</c:v>
                </c:pt>
                <c:pt idx="3700">
                  <c:v>8.8149999999999906</c:v>
                </c:pt>
                <c:pt idx="3701">
                  <c:v>9.4219999999999899</c:v>
                </c:pt>
                <c:pt idx="3702">
                  <c:v>11.853999999999999</c:v>
                </c:pt>
                <c:pt idx="3703">
                  <c:v>7.9029999999999996</c:v>
                </c:pt>
                <c:pt idx="3704">
                  <c:v>16.108999999999899</c:v>
                </c:pt>
                <c:pt idx="3705">
                  <c:v>19.149000000000001</c:v>
                </c:pt>
                <c:pt idx="3706">
                  <c:v>15.805</c:v>
                </c:pt>
                <c:pt idx="3707">
                  <c:v>17.021000000000001</c:v>
                </c:pt>
                <c:pt idx="3708">
                  <c:v>18.540999999999901</c:v>
                </c:pt>
                <c:pt idx="3709">
                  <c:v>10.941999999999901</c:v>
                </c:pt>
                <c:pt idx="3710">
                  <c:v>15.805</c:v>
                </c:pt>
                <c:pt idx="3711">
                  <c:v>16.412999999999901</c:v>
                </c:pt>
                <c:pt idx="3712">
                  <c:v>15.197999999999899</c:v>
                </c:pt>
                <c:pt idx="3713">
                  <c:v>17.021000000000001</c:v>
                </c:pt>
                <c:pt idx="3714">
                  <c:v>15.501999999999899</c:v>
                </c:pt>
                <c:pt idx="3715">
                  <c:v>15.805</c:v>
                </c:pt>
                <c:pt idx="3716">
                  <c:v>15.501999999999899</c:v>
                </c:pt>
                <c:pt idx="3717">
                  <c:v>16.412999999999901</c:v>
                </c:pt>
                <c:pt idx="3718">
                  <c:v>17.021000000000001</c:v>
                </c:pt>
                <c:pt idx="3719">
                  <c:v>16.716999999999999</c:v>
                </c:pt>
                <c:pt idx="3720">
                  <c:v>16.716999999999999</c:v>
                </c:pt>
                <c:pt idx="3721">
                  <c:v>15.197999999999899</c:v>
                </c:pt>
                <c:pt idx="3722">
                  <c:v>15.805</c:v>
                </c:pt>
                <c:pt idx="3723">
                  <c:v>15.501999999999899</c:v>
                </c:pt>
                <c:pt idx="3724">
                  <c:v>15.805</c:v>
                </c:pt>
                <c:pt idx="3725">
                  <c:v>3.04</c:v>
                </c:pt>
                <c:pt idx="3726">
                  <c:v>17.324999999999999</c:v>
                </c:pt>
                <c:pt idx="3727">
                  <c:v>16.716999999999999</c:v>
                </c:pt>
                <c:pt idx="3728">
                  <c:v>16.412999999999901</c:v>
                </c:pt>
                <c:pt idx="3729">
                  <c:v>17.933</c:v>
                </c:pt>
                <c:pt idx="3730">
                  <c:v>17.629000000000001</c:v>
                </c:pt>
                <c:pt idx="3731">
                  <c:v>19.452999999999999</c:v>
                </c:pt>
                <c:pt idx="3732">
                  <c:v>16.412999999999901</c:v>
                </c:pt>
                <c:pt idx="3733">
                  <c:v>16.716999999999999</c:v>
                </c:pt>
                <c:pt idx="3734">
                  <c:v>16.412999999999901</c:v>
                </c:pt>
                <c:pt idx="3735">
                  <c:v>17.629000000000001</c:v>
                </c:pt>
                <c:pt idx="3736">
                  <c:v>15.501999999999899</c:v>
                </c:pt>
                <c:pt idx="3737">
                  <c:v>8.2069999999999901</c:v>
                </c:pt>
                <c:pt idx="3738">
                  <c:v>8.8149999999999906</c:v>
                </c:pt>
                <c:pt idx="3739">
                  <c:v>13.373999999999899</c:v>
                </c:pt>
                <c:pt idx="3740">
                  <c:v>17.324999999999999</c:v>
                </c:pt>
                <c:pt idx="3741">
                  <c:v>15.501999999999899</c:v>
                </c:pt>
                <c:pt idx="3742">
                  <c:v>15.805</c:v>
                </c:pt>
                <c:pt idx="3743">
                  <c:v>8.5109999999999904</c:v>
                </c:pt>
                <c:pt idx="3744">
                  <c:v>9.1189999999999998</c:v>
                </c:pt>
                <c:pt idx="3745">
                  <c:v>9.4219999999999899</c:v>
                </c:pt>
                <c:pt idx="3746">
                  <c:v>12.157999999999999</c:v>
                </c:pt>
                <c:pt idx="3747">
                  <c:v>8.2069999999999901</c:v>
                </c:pt>
                <c:pt idx="3748">
                  <c:v>16.412999999999901</c:v>
                </c:pt>
                <c:pt idx="3749">
                  <c:v>19.452999999999999</c:v>
                </c:pt>
                <c:pt idx="3750">
                  <c:v>16.108999999999899</c:v>
                </c:pt>
                <c:pt idx="3751">
                  <c:v>17.324999999999999</c:v>
                </c:pt>
                <c:pt idx="3752">
                  <c:v>18.844999999999999</c:v>
                </c:pt>
                <c:pt idx="3753">
                  <c:v>11.245999999999899</c:v>
                </c:pt>
                <c:pt idx="3754">
                  <c:v>16.108999999999899</c:v>
                </c:pt>
                <c:pt idx="3755">
                  <c:v>16.716999999999999</c:v>
                </c:pt>
                <c:pt idx="3756">
                  <c:v>15.805</c:v>
                </c:pt>
                <c:pt idx="3757">
                  <c:v>17.324999999999999</c:v>
                </c:pt>
                <c:pt idx="3758">
                  <c:v>15.805</c:v>
                </c:pt>
                <c:pt idx="3759">
                  <c:v>16.108999999999899</c:v>
                </c:pt>
                <c:pt idx="3760">
                  <c:v>15.805</c:v>
                </c:pt>
                <c:pt idx="3761">
                  <c:v>16.716999999999999</c:v>
                </c:pt>
                <c:pt idx="3762">
                  <c:v>17.324999999999999</c:v>
                </c:pt>
                <c:pt idx="3763">
                  <c:v>17.021000000000001</c:v>
                </c:pt>
                <c:pt idx="3764">
                  <c:v>17.021000000000001</c:v>
                </c:pt>
                <c:pt idx="3765">
                  <c:v>15.501999999999899</c:v>
                </c:pt>
                <c:pt idx="3766">
                  <c:v>16.108999999999899</c:v>
                </c:pt>
                <c:pt idx="3767">
                  <c:v>15.805</c:v>
                </c:pt>
                <c:pt idx="3768">
                  <c:v>16.108999999999899</c:v>
                </c:pt>
                <c:pt idx="3769">
                  <c:v>3.343</c:v>
                </c:pt>
                <c:pt idx="3770">
                  <c:v>17.629000000000001</c:v>
                </c:pt>
                <c:pt idx="3771">
                  <c:v>17.021000000000001</c:v>
                </c:pt>
                <c:pt idx="3772">
                  <c:v>16.716999999999999</c:v>
                </c:pt>
                <c:pt idx="3773">
                  <c:v>18.540999999999901</c:v>
                </c:pt>
                <c:pt idx="3774">
                  <c:v>17.933</c:v>
                </c:pt>
                <c:pt idx="3775">
                  <c:v>19.757000000000001</c:v>
                </c:pt>
                <c:pt idx="3776">
                  <c:v>16.108999999999899</c:v>
                </c:pt>
                <c:pt idx="3777">
                  <c:v>17.021000000000001</c:v>
                </c:pt>
                <c:pt idx="3778">
                  <c:v>16.716999999999999</c:v>
                </c:pt>
                <c:pt idx="3779">
                  <c:v>17.933</c:v>
                </c:pt>
                <c:pt idx="3780">
                  <c:v>15.805</c:v>
                </c:pt>
                <c:pt idx="3781">
                  <c:v>8.2069999999999901</c:v>
                </c:pt>
                <c:pt idx="3782">
                  <c:v>9.1189999999999998</c:v>
                </c:pt>
                <c:pt idx="3783">
                  <c:v>13.6779999999999</c:v>
                </c:pt>
                <c:pt idx="3784">
                  <c:v>17.021000000000001</c:v>
                </c:pt>
                <c:pt idx="3785">
                  <c:v>15.197999999999899</c:v>
                </c:pt>
                <c:pt idx="3786">
                  <c:v>16.108999999999899</c:v>
                </c:pt>
                <c:pt idx="3787">
                  <c:v>8.2069999999999901</c:v>
                </c:pt>
                <c:pt idx="3788">
                  <c:v>9.4219999999999899</c:v>
                </c:pt>
                <c:pt idx="3789">
                  <c:v>9.7259999999999902</c:v>
                </c:pt>
                <c:pt idx="3790">
                  <c:v>11.853999999999999</c:v>
                </c:pt>
                <c:pt idx="3791">
                  <c:v>7.9029999999999996</c:v>
                </c:pt>
                <c:pt idx="3792">
                  <c:v>15.805</c:v>
                </c:pt>
                <c:pt idx="3793">
                  <c:v>19.452999999999999</c:v>
                </c:pt>
                <c:pt idx="3794">
                  <c:v>15.805</c:v>
                </c:pt>
                <c:pt idx="3795">
                  <c:v>17.629000000000001</c:v>
                </c:pt>
                <c:pt idx="3796">
                  <c:v>19.149000000000001</c:v>
                </c:pt>
                <c:pt idx="3797">
                  <c:v>11.549999999999899</c:v>
                </c:pt>
                <c:pt idx="3798">
                  <c:v>15.805</c:v>
                </c:pt>
                <c:pt idx="3799">
                  <c:v>16.716999999999999</c:v>
                </c:pt>
                <c:pt idx="3800">
                  <c:v>16.108999999999899</c:v>
                </c:pt>
                <c:pt idx="3801">
                  <c:v>17.021000000000001</c:v>
                </c:pt>
                <c:pt idx="3802">
                  <c:v>14.894</c:v>
                </c:pt>
                <c:pt idx="3803">
                  <c:v>16.412999999999901</c:v>
                </c:pt>
                <c:pt idx="3804">
                  <c:v>15.501999999999899</c:v>
                </c:pt>
                <c:pt idx="3805">
                  <c:v>16.108999999999899</c:v>
                </c:pt>
                <c:pt idx="3806">
                  <c:v>17.629000000000001</c:v>
                </c:pt>
                <c:pt idx="3807">
                  <c:v>17.324999999999999</c:v>
                </c:pt>
                <c:pt idx="3808">
                  <c:v>16.108999999999899</c:v>
                </c:pt>
                <c:pt idx="3809">
                  <c:v>15.197999999999899</c:v>
                </c:pt>
                <c:pt idx="3810">
                  <c:v>15.805</c:v>
                </c:pt>
                <c:pt idx="3811">
                  <c:v>15.501999999999899</c:v>
                </c:pt>
                <c:pt idx="3812">
                  <c:v>15.197999999999899</c:v>
                </c:pt>
                <c:pt idx="3813">
                  <c:v>3.6469999999999998</c:v>
                </c:pt>
                <c:pt idx="3814">
                  <c:v>17.324999999999999</c:v>
                </c:pt>
                <c:pt idx="3815">
                  <c:v>16.716999999999999</c:v>
                </c:pt>
                <c:pt idx="3816">
                  <c:v>16.412999999999901</c:v>
                </c:pt>
                <c:pt idx="3817">
                  <c:v>18.844999999999999</c:v>
                </c:pt>
                <c:pt idx="3818">
                  <c:v>17.021000000000001</c:v>
                </c:pt>
                <c:pt idx="3819">
                  <c:v>18.844999999999999</c:v>
                </c:pt>
                <c:pt idx="3820">
                  <c:v>16.412999999999901</c:v>
                </c:pt>
                <c:pt idx="3821">
                  <c:v>16.716999999999999</c:v>
                </c:pt>
                <c:pt idx="3822">
                  <c:v>17.021000000000001</c:v>
                </c:pt>
                <c:pt idx="3823">
                  <c:v>17.629000000000001</c:v>
                </c:pt>
                <c:pt idx="3824">
                  <c:v>15.501999999999899</c:v>
                </c:pt>
                <c:pt idx="3825">
                  <c:v>8.2069999999999901</c:v>
                </c:pt>
                <c:pt idx="3826">
                  <c:v>8.2069999999999901</c:v>
                </c:pt>
                <c:pt idx="3827">
                  <c:v>13.981999999999999</c:v>
                </c:pt>
                <c:pt idx="3828">
                  <c:v>16.716999999999999</c:v>
                </c:pt>
                <c:pt idx="3829">
                  <c:v>14.894</c:v>
                </c:pt>
                <c:pt idx="3830">
                  <c:v>15.197999999999899</c:v>
                </c:pt>
                <c:pt idx="3831">
                  <c:v>7.9029999999999996</c:v>
                </c:pt>
                <c:pt idx="3832">
                  <c:v>8.5109999999999904</c:v>
                </c:pt>
                <c:pt idx="3833">
                  <c:v>9.1189999999999998</c:v>
                </c:pt>
                <c:pt idx="3834">
                  <c:v>11.549999999999899</c:v>
                </c:pt>
                <c:pt idx="3835">
                  <c:v>7.5990000000000002</c:v>
                </c:pt>
                <c:pt idx="3836">
                  <c:v>15.805</c:v>
                </c:pt>
                <c:pt idx="3837">
                  <c:v>18.844999999999999</c:v>
                </c:pt>
                <c:pt idx="3838">
                  <c:v>15.501999999999899</c:v>
                </c:pt>
                <c:pt idx="3839">
                  <c:v>16.716999999999999</c:v>
                </c:pt>
                <c:pt idx="3840">
                  <c:v>18.236999999999899</c:v>
                </c:pt>
                <c:pt idx="3841">
                  <c:v>10.638</c:v>
                </c:pt>
                <c:pt idx="3842">
                  <c:v>15.501999999999899</c:v>
                </c:pt>
                <c:pt idx="3843">
                  <c:v>16.108999999999899</c:v>
                </c:pt>
                <c:pt idx="3844">
                  <c:v>15.197999999999899</c:v>
                </c:pt>
                <c:pt idx="3845">
                  <c:v>16.716999999999999</c:v>
                </c:pt>
                <c:pt idx="3846">
                  <c:v>15.197999999999899</c:v>
                </c:pt>
                <c:pt idx="3847">
                  <c:v>15.501999999999899</c:v>
                </c:pt>
                <c:pt idx="3848">
                  <c:v>15.197999999999899</c:v>
                </c:pt>
                <c:pt idx="3849">
                  <c:v>16.108999999999899</c:v>
                </c:pt>
                <c:pt idx="3850">
                  <c:v>16.716999999999999</c:v>
                </c:pt>
                <c:pt idx="3851">
                  <c:v>16.412999999999901</c:v>
                </c:pt>
                <c:pt idx="3852">
                  <c:v>16.412999999999901</c:v>
                </c:pt>
                <c:pt idx="3853">
                  <c:v>14.894</c:v>
                </c:pt>
                <c:pt idx="3854">
                  <c:v>15.501999999999899</c:v>
                </c:pt>
                <c:pt idx="3855">
                  <c:v>15.197999999999899</c:v>
                </c:pt>
                <c:pt idx="3856">
                  <c:v>15.501999999999899</c:v>
                </c:pt>
                <c:pt idx="3857">
                  <c:v>2.7360000000000002</c:v>
                </c:pt>
                <c:pt idx="3858">
                  <c:v>17.021000000000001</c:v>
                </c:pt>
                <c:pt idx="3859">
                  <c:v>16.412999999999901</c:v>
                </c:pt>
                <c:pt idx="3860">
                  <c:v>16.108999999999899</c:v>
                </c:pt>
                <c:pt idx="3861">
                  <c:v>17.933</c:v>
                </c:pt>
                <c:pt idx="3862">
                  <c:v>17.324999999999999</c:v>
                </c:pt>
                <c:pt idx="3863">
                  <c:v>19.149000000000001</c:v>
                </c:pt>
                <c:pt idx="3864">
                  <c:v>16.108999999999899</c:v>
                </c:pt>
                <c:pt idx="3865">
                  <c:v>16.412999999999901</c:v>
                </c:pt>
                <c:pt idx="3866">
                  <c:v>16.108999999999899</c:v>
                </c:pt>
                <c:pt idx="3867">
                  <c:v>17.324999999999999</c:v>
                </c:pt>
                <c:pt idx="3868">
                  <c:v>15.197999999999899</c:v>
                </c:pt>
                <c:pt idx="3869">
                  <c:v>7.9029999999999996</c:v>
                </c:pt>
                <c:pt idx="3870">
                  <c:v>8.5109999999999904</c:v>
                </c:pt>
                <c:pt idx="3871">
                  <c:v>13.069999999999901</c:v>
                </c:pt>
                <c:pt idx="3872">
                  <c:v>16.716999999999999</c:v>
                </c:pt>
                <c:pt idx="3873">
                  <c:v>14.894</c:v>
                </c:pt>
                <c:pt idx="3874">
                  <c:v>15.197999999999899</c:v>
                </c:pt>
                <c:pt idx="3875">
                  <c:v>8.5109999999999904</c:v>
                </c:pt>
                <c:pt idx="3876">
                  <c:v>9.1189999999999998</c:v>
                </c:pt>
                <c:pt idx="3877">
                  <c:v>9.7259999999999902</c:v>
                </c:pt>
                <c:pt idx="3878">
                  <c:v>11.853999999999999</c:v>
                </c:pt>
                <c:pt idx="3879">
                  <c:v>8.2069999999999901</c:v>
                </c:pt>
                <c:pt idx="3880">
                  <c:v>15.805</c:v>
                </c:pt>
                <c:pt idx="3881">
                  <c:v>19.149000000000001</c:v>
                </c:pt>
                <c:pt idx="3882">
                  <c:v>15.501999999999899</c:v>
                </c:pt>
                <c:pt idx="3883">
                  <c:v>17.021000000000001</c:v>
                </c:pt>
                <c:pt idx="3884">
                  <c:v>18.540999999999901</c:v>
                </c:pt>
                <c:pt idx="3885">
                  <c:v>11.245999999999899</c:v>
                </c:pt>
                <c:pt idx="3886">
                  <c:v>15.805</c:v>
                </c:pt>
                <c:pt idx="3887">
                  <c:v>16.716999999999999</c:v>
                </c:pt>
                <c:pt idx="3888">
                  <c:v>15.805</c:v>
                </c:pt>
                <c:pt idx="3889">
                  <c:v>17.021000000000001</c:v>
                </c:pt>
                <c:pt idx="3890">
                  <c:v>15.501999999999899</c:v>
                </c:pt>
                <c:pt idx="3891">
                  <c:v>15.805</c:v>
                </c:pt>
                <c:pt idx="3892">
                  <c:v>15.501999999999899</c:v>
                </c:pt>
                <c:pt idx="3893">
                  <c:v>16.716999999999999</c:v>
                </c:pt>
                <c:pt idx="3894">
                  <c:v>17.021000000000001</c:v>
                </c:pt>
                <c:pt idx="3895">
                  <c:v>16.716999999999999</c:v>
                </c:pt>
                <c:pt idx="3896">
                  <c:v>16.716999999999999</c:v>
                </c:pt>
                <c:pt idx="3897">
                  <c:v>15.197999999999899</c:v>
                </c:pt>
                <c:pt idx="3898">
                  <c:v>15.805</c:v>
                </c:pt>
                <c:pt idx="3899">
                  <c:v>15.501999999999899</c:v>
                </c:pt>
                <c:pt idx="3900">
                  <c:v>15.805</c:v>
                </c:pt>
                <c:pt idx="3901">
                  <c:v>3.343</c:v>
                </c:pt>
                <c:pt idx="3902">
                  <c:v>17.324999999999999</c:v>
                </c:pt>
                <c:pt idx="3903">
                  <c:v>16.716999999999999</c:v>
                </c:pt>
                <c:pt idx="3904">
                  <c:v>16.412999999999901</c:v>
                </c:pt>
                <c:pt idx="3905">
                  <c:v>18.236999999999899</c:v>
                </c:pt>
                <c:pt idx="3906">
                  <c:v>17.629000000000001</c:v>
                </c:pt>
                <c:pt idx="3907">
                  <c:v>19.452999999999999</c:v>
                </c:pt>
                <c:pt idx="3908">
                  <c:v>16.412999999999901</c:v>
                </c:pt>
                <c:pt idx="3909">
                  <c:v>16.716999999999999</c:v>
                </c:pt>
                <c:pt idx="3910">
                  <c:v>16.412999999999901</c:v>
                </c:pt>
                <c:pt idx="3911">
                  <c:v>17.629000000000001</c:v>
                </c:pt>
                <c:pt idx="3912">
                  <c:v>15.501999999999899</c:v>
                </c:pt>
                <c:pt idx="3913">
                  <c:v>8.5109999999999904</c:v>
                </c:pt>
                <c:pt idx="3914">
                  <c:v>9.1189999999999998</c:v>
                </c:pt>
                <c:pt idx="3915">
                  <c:v>13.373999999999899</c:v>
                </c:pt>
                <c:pt idx="3916">
                  <c:v>17.021000000000001</c:v>
                </c:pt>
                <c:pt idx="3917">
                  <c:v>15.197999999999899</c:v>
                </c:pt>
                <c:pt idx="3918">
                  <c:v>15.501999999999899</c:v>
                </c:pt>
                <c:pt idx="3919">
                  <c:v>8.2069999999999901</c:v>
                </c:pt>
                <c:pt idx="3920">
                  <c:v>8.2069999999999901</c:v>
                </c:pt>
                <c:pt idx="3921">
                  <c:v>9.4219999999999899</c:v>
                </c:pt>
                <c:pt idx="3922">
                  <c:v>11.853999999999999</c:v>
                </c:pt>
                <c:pt idx="3923">
                  <c:v>7.9029999999999996</c:v>
                </c:pt>
                <c:pt idx="3924">
                  <c:v>16.108999999999899</c:v>
                </c:pt>
                <c:pt idx="3925">
                  <c:v>19.149000000000001</c:v>
                </c:pt>
                <c:pt idx="3926">
                  <c:v>15.805</c:v>
                </c:pt>
                <c:pt idx="3927">
                  <c:v>17.021000000000001</c:v>
                </c:pt>
                <c:pt idx="3928">
                  <c:v>17.933</c:v>
                </c:pt>
                <c:pt idx="3929">
                  <c:v>10.941999999999901</c:v>
                </c:pt>
                <c:pt idx="3930">
                  <c:v>15.805</c:v>
                </c:pt>
                <c:pt idx="3931">
                  <c:v>16.412999999999901</c:v>
                </c:pt>
                <c:pt idx="3932">
                  <c:v>15.501999999999899</c:v>
                </c:pt>
                <c:pt idx="3933">
                  <c:v>17.021000000000001</c:v>
                </c:pt>
                <c:pt idx="3934">
                  <c:v>15.501999999999899</c:v>
                </c:pt>
                <c:pt idx="3935">
                  <c:v>15.805</c:v>
                </c:pt>
                <c:pt idx="3936">
                  <c:v>15.501999999999899</c:v>
                </c:pt>
                <c:pt idx="3937">
                  <c:v>16.412999999999901</c:v>
                </c:pt>
                <c:pt idx="3938">
                  <c:v>17.021000000000001</c:v>
                </c:pt>
                <c:pt idx="3939">
                  <c:v>16.716999999999999</c:v>
                </c:pt>
                <c:pt idx="3940">
                  <c:v>16.716999999999999</c:v>
                </c:pt>
                <c:pt idx="3941">
                  <c:v>15.197999999999899</c:v>
                </c:pt>
                <c:pt idx="3942">
                  <c:v>15.805</c:v>
                </c:pt>
                <c:pt idx="3943">
                  <c:v>15.501999999999899</c:v>
                </c:pt>
                <c:pt idx="3944">
                  <c:v>15.805</c:v>
                </c:pt>
                <c:pt idx="3945">
                  <c:v>3.343</c:v>
                </c:pt>
                <c:pt idx="3946">
                  <c:v>17.324999999999999</c:v>
                </c:pt>
                <c:pt idx="3947">
                  <c:v>16.716999999999999</c:v>
                </c:pt>
                <c:pt idx="3948">
                  <c:v>16.412999999999901</c:v>
                </c:pt>
                <c:pt idx="3949">
                  <c:v>18.236999999999899</c:v>
                </c:pt>
                <c:pt idx="3950">
                  <c:v>17.629000000000001</c:v>
                </c:pt>
                <c:pt idx="3951">
                  <c:v>19.452999999999999</c:v>
                </c:pt>
                <c:pt idx="3952">
                  <c:v>16.412999999999901</c:v>
                </c:pt>
                <c:pt idx="3953">
                  <c:v>16.716999999999999</c:v>
                </c:pt>
                <c:pt idx="3954">
                  <c:v>16.412999999999901</c:v>
                </c:pt>
                <c:pt idx="3955">
                  <c:v>17.629000000000001</c:v>
                </c:pt>
                <c:pt idx="3956">
                  <c:v>15.501999999999899</c:v>
                </c:pt>
                <c:pt idx="3957">
                  <c:v>8.2069999999999901</c:v>
                </c:pt>
                <c:pt idx="3958">
                  <c:v>8.8149999999999906</c:v>
                </c:pt>
                <c:pt idx="3959">
                  <c:v>13.373999999999899</c:v>
                </c:pt>
                <c:pt idx="3960">
                  <c:v>17.021000000000001</c:v>
                </c:pt>
                <c:pt idx="3961">
                  <c:v>15.197999999999899</c:v>
                </c:pt>
                <c:pt idx="3962">
                  <c:v>16.108999999999899</c:v>
                </c:pt>
                <c:pt idx="3963">
                  <c:v>8.2069999999999901</c:v>
                </c:pt>
                <c:pt idx="3964">
                  <c:v>9.4219999999999899</c:v>
                </c:pt>
                <c:pt idx="3965">
                  <c:v>9.7259999999999902</c:v>
                </c:pt>
                <c:pt idx="3966">
                  <c:v>11.853999999999999</c:v>
                </c:pt>
                <c:pt idx="3967">
                  <c:v>7.9029999999999996</c:v>
                </c:pt>
                <c:pt idx="3968">
                  <c:v>15.805</c:v>
                </c:pt>
                <c:pt idx="3969">
                  <c:v>19.452999999999999</c:v>
                </c:pt>
                <c:pt idx="3970">
                  <c:v>15.805</c:v>
                </c:pt>
                <c:pt idx="3971">
                  <c:v>17.629000000000001</c:v>
                </c:pt>
                <c:pt idx="3972">
                  <c:v>19.149000000000001</c:v>
                </c:pt>
                <c:pt idx="3973">
                  <c:v>11.549999999999899</c:v>
                </c:pt>
                <c:pt idx="3974">
                  <c:v>15.805</c:v>
                </c:pt>
                <c:pt idx="3975">
                  <c:v>16.716999999999999</c:v>
                </c:pt>
                <c:pt idx="3976">
                  <c:v>16.108999999999899</c:v>
                </c:pt>
                <c:pt idx="3977">
                  <c:v>17.021000000000001</c:v>
                </c:pt>
                <c:pt idx="3978">
                  <c:v>14.894</c:v>
                </c:pt>
                <c:pt idx="3979">
                  <c:v>16.412999999999901</c:v>
                </c:pt>
                <c:pt idx="3980">
                  <c:v>15.501999999999899</c:v>
                </c:pt>
                <c:pt idx="3981">
                  <c:v>16.108999999999899</c:v>
                </c:pt>
                <c:pt idx="3982">
                  <c:v>17.629000000000001</c:v>
                </c:pt>
                <c:pt idx="3983">
                  <c:v>17.324999999999999</c:v>
                </c:pt>
                <c:pt idx="3984">
                  <c:v>16.108999999999899</c:v>
                </c:pt>
                <c:pt idx="3985">
                  <c:v>15.197999999999899</c:v>
                </c:pt>
                <c:pt idx="3986">
                  <c:v>15.805</c:v>
                </c:pt>
                <c:pt idx="3987">
                  <c:v>15.501999999999899</c:v>
                </c:pt>
                <c:pt idx="3988">
                  <c:v>15.197999999999899</c:v>
                </c:pt>
                <c:pt idx="3989">
                  <c:v>3.9509999999999899</c:v>
                </c:pt>
                <c:pt idx="3990">
                  <c:v>17.324999999999999</c:v>
                </c:pt>
                <c:pt idx="3991">
                  <c:v>16.716999999999999</c:v>
                </c:pt>
                <c:pt idx="3992">
                  <c:v>16.412999999999901</c:v>
                </c:pt>
                <c:pt idx="3993">
                  <c:v>18.844999999999999</c:v>
                </c:pt>
                <c:pt idx="3994">
                  <c:v>17.021000000000001</c:v>
                </c:pt>
                <c:pt idx="3995">
                  <c:v>18.844999999999999</c:v>
                </c:pt>
                <c:pt idx="3996">
                  <c:v>16.412999999999901</c:v>
                </c:pt>
                <c:pt idx="3997">
                  <c:v>16.716999999999999</c:v>
                </c:pt>
                <c:pt idx="3998">
                  <c:v>17.021000000000001</c:v>
                </c:pt>
                <c:pt idx="3999">
                  <c:v>17.629000000000001</c:v>
                </c:pt>
                <c:pt idx="4000">
                  <c:v>15.501999999999899</c:v>
                </c:pt>
                <c:pt idx="4001">
                  <c:v>8.2069999999999901</c:v>
                </c:pt>
                <c:pt idx="4002">
                  <c:v>8.2069999999999901</c:v>
                </c:pt>
                <c:pt idx="4003">
                  <c:v>13.981999999999999</c:v>
                </c:pt>
                <c:pt idx="4004">
                  <c:v>16.716999999999999</c:v>
                </c:pt>
                <c:pt idx="4005">
                  <c:v>14.894</c:v>
                </c:pt>
                <c:pt idx="4006">
                  <c:v>15.197999999999899</c:v>
                </c:pt>
                <c:pt idx="4007">
                  <c:v>8.2069999999999901</c:v>
                </c:pt>
                <c:pt idx="4008">
                  <c:v>8.8149999999999906</c:v>
                </c:pt>
                <c:pt idx="4009">
                  <c:v>9.4219999999999899</c:v>
                </c:pt>
                <c:pt idx="4010">
                  <c:v>11.853999999999999</c:v>
                </c:pt>
                <c:pt idx="4011">
                  <c:v>7.9029999999999996</c:v>
                </c:pt>
                <c:pt idx="4012">
                  <c:v>15.805</c:v>
                </c:pt>
                <c:pt idx="4013">
                  <c:v>18.844999999999999</c:v>
                </c:pt>
                <c:pt idx="4014">
                  <c:v>15.501999999999899</c:v>
                </c:pt>
                <c:pt idx="4015">
                  <c:v>16.716999999999999</c:v>
                </c:pt>
                <c:pt idx="4016">
                  <c:v>17.933</c:v>
                </c:pt>
                <c:pt idx="4017">
                  <c:v>10.941999999999901</c:v>
                </c:pt>
                <c:pt idx="4018">
                  <c:v>15.197999999999899</c:v>
                </c:pt>
                <c:pt idx="4019">
                  <c:v>16.412999999999901</c:v>
                </c:pt>
                <c:pt idx="4020">
                  <c:v>15.197999999999899</c:v>
                </c:pt>
                <c:pt idx="4021">
                  <c:v>16.716999999999999</c:v>
                </c:pt>
                <c:pt idx="4022">
                  <c:v>15.197999999999899</c:v>
                </c:pt>
                <c:pt idx="4023">
                  <c:v>15.501999999999899</c:v>
                </c:pt>
                <c:pt idx="4024">
                  <c:v>14.894</c:v>
                </c:pt>
                <c:pt idx="4025">
                  <c:v>15.805</c:v>
                </c:pt>
                <c:pt idx="4026">
                  <c:v>16.716999999999999</c:v>
                </c:pt>
                <c:pt idx="4027">
                  <c:v>16.412999999999901</c:v>
                </c:pt>
                <c:pt idx="4028">
                  <c:v>16.412999999999901</c:v>
                </c:pt>
                <c:pt idx="4029">
                  <c:v>14.59</c:v>
                </c:pt>
                <c:pt idx="4030">
                  <c:v>15.197999999999899</c:v>
                </c:pt>
                <c:pt idx="4031">
                  <c:v>15.197999999999899</c:v>
                </c:pt>
                <c:pt idx="4032">
                  <c:v>15.501999999999899</c:v>
                </c:pt>
                <c:pt idx="4033">
                  <c:v>3.04</c:v>
                </c:pt>
                <c:pt idx="4034">
                  <c:v>17.021000000000001</c:v>
                </c:pt>
                <c:pt idx="4035">
                  <c:v>16.412999999999901</c:v>
                </c:pt>
                <c:pt idx="4036">
                  <c:v>15.805</c:v>
                </c:pt>
                <c:pt idx="4037">
                  <c:v>17.324999999999999</c:v>
                </c:pt>
                <c:pt idx="4038">
                  <c:v>17.324999999999999</c:v>
                </c:pt>
                <c:pt idx="4039">
                  <c:v>18.844999999999999</c:v>
                </c:pt>
                <c:pt idx="4040">
                  <c:v>16.108999999999899</c:v>
                </c:pt>
                <c:pt idx="4041">
                  <c:v>16.412999999999901</c:v>
                </c:pt>
                <c:pt idx="4042">
                  <c:v>16.108999999999899</c:v>
                </c:pt>
                <c:pt idx="4043">
                  <c:v>17.324999999999999</c:v>
                </c:pt>
                <c:pt idx="4044">
                  <c:v>15.197999999999899</c:v>
                </c:pt>
                <c:pt idx="4045">
                  <c:v>8.2069999999999901</c:v>
                </c:pt>
                <c:pt idx="4046">
                  <c:v>8.8149999999999906</c:v>
                </c:pt>
                <c:pt idx="4047">
                  <c:v>13.069999999999901</c:v>
                </c:pt>
                <c:pt idx="4048">
                  <c:v>16.412999999999901</c:v>
                </c:pt>
                <c:pt idx="4049">
                  <c:v>14.59</c:v>
                </c:pt>
                <c:pt idx="4050">
                  <c:v>14.894</c:v>
                </c:pt>
                <c:pt idx="4051">
                  <c:v>7.5990000000000002</c:v>
                </c:pt>
                <c:pt idx="4052">
                  <c:v>8.2069999999999901</c:v>
                </c:pt>
                <c:pt idx="4053">
                  <c:v>8.8149999999999906</c:v>
                </c:pt>
                <c:pt idx="4054">
                  <c:v>11.245999999999899</c:v>
                </c:pt>
                <c:pt idx="4055">
                  <c:v>7.2949999999999999</c:v>
                </c:pt>
                <c:pt idx="4056">
                  <c:v>15.501999999999899</c:v>
                </c:pt>
                <c:pt idx="4057">
                  <c:v>18.540999999999901</c:v>
                </c:pt>
                <c:pt idx="4058">
                  <c:v>15.197999999999899</c:v>
                </c:pt>
                <c:pt idx="4059">
                  <c:v>16.412999999999901</c:v>
                </c:pt>
                <c:pt idx="4060">
                  <c:v>17.933</c:v>
                </c:pt>
                <c:pt idx="4061">
                  <c:v>10.334</c:v>
                </c:pt>
                <c:pt idx="4062">
                  <c:v>15.197999999999899</c:v>
                </c:pt>
                <c:pt idx="4063">
                  <c:v>16.412999999999901</c:v>
                </c:pt>
                <c:pt idx="4064">
                  <c:v>14.894</c:v>
                </c:pt>
                <c:pt idx="4065">
                  <c:v>16.412999999999901</c:v>
                </c:pt>
                <c:pt idx="4066">
                  <c:v>14.894</c:v>
                </c:pt>
                <c:pt idx="4067">
                  <c:v>15.197999999999899</c:v>
                </c:pt>
                <c:pt idx="4068">
                  <c:v>14.894</c:v>
                </c:pt>
                <c:pt idx="4069">
                  <c:v>15.805</c:v>
                </c:pt>
                <c:pt idx="4070">
                  <c:v>16.412999999999901</c:v>
                </c:pt>
                <c:pt idx="4071">
                  <c:v>16.108999999999899</c:v>
                </c:pt>
                <c:pt idx="4072">
                  <c:v>16.108999999999899</c:v>
                </c:pt>
                <c:pt idx="4073">
                  <c:v>14.59</c:v>
                </c:pt>
                <c:pt idx="4074">
                  <c:v>15.197999999999899</c:v>
                </c:pt>
                <c:pt idx="4075">
                  <c:v>14.894</c:v>
                </c:pt>
                <c:pt idx="4076">
                  <c:v>15.197999999999899</c:v>
                </c:pt>
                <c:pt idx="4077">
                  <c:v>2.4319999999999999</c:v>
                </c:pt>
                <c:pt idx="4078">
                  <c:v>16.716999999999999</c:v>
                </c:pt>
                <c:pt idx="4079">
                  <c:v>16.108999999999899</c:v>
                </c:pt>
                <c:pt idx="4080">
                  <c:v>15.805</c:v>
                </c:pt>
                <c:pt idx="4081">
                  <c:v>17.629000000000001</c:v>
                </c:pt>
                <c:pt idx="4082">
                  <c:v>17.021000000000001</c:v>
                </c:pt>
                <c:pt idx="4083">
                  <c:v>18.844999999999999</c:v>
                </c:pt>
                <c:pt idx="4084">
                  <c:v>15.805</c:v>
                </c:pt>
                <c:pt idx="4085">
                  <c:v>16.108999999999899</c:v>
                </c:pt>
                <c:pt idx="4086">
                  <c:v>15.805</c:v>
                </c:pt>
                <c:pt idx="4087">
                  <c:v>17.021000000000001</c:v>
                </c:pt>
                <c:pt idx="4088">
                  <c:v>14.894</c:v>
                </c:pt>
                <c:pt idx="4089">
                  <c:v>7.5990000000000002</c:v>
                </c:pt>
                <c:pt idx="4090">
                  <c:v>8.2069999999999901</c:v>
                </c:pt>
                <c:pt idx="4091">
                  <c:v>12.766</c:v>
                </c:pt>
                <c:pt idx="4092">
                  <c:v>16.716999999999999</c:v>
                </c:pt>
                <c:pt idx="4093">
                  <c:v>14.894</c:v>
                </c:pt>
                <c:pt idx="4094">
                  <c:v>15.197999999999899</c:v>
                </c:pt>
                <c:pt idx="4095">
                  <c:v>7.9029999999999996</c:v>
                </c:pt>
                <c:pt idx="4096">
                  <c:v>8.5109999999999904</c:v>
                </c:pt>
                <c:pt idx="4097">
                  <c:v>9.1189999999999998</c:v>
                </c:pt>
                <c:pt idx="4098">
                  <c:v>11.549999999999899</c:v>
                </c:pt>
                <c:pt idx="4099">
                  <c:v>7.5990000000000002</c:v>
                </c:pt>
                <c:pt idx="4100">
                  <c:v>15.805</c:v>
                </c:pt>
                <c:pt idx="4101">
                  <c:v>18.844999999999999</c:v>
                </c:pt>
                <c:pt idx="4102">
                  <c:v>15.501999999999899</c:v>
                </c:pt>
                <c:pt idx="4103">
                  <c:v>16.716999999999999</c:v>
                </c:pt>
                <c:pt idx="4104">
                  <c:v>18.236999999999899</c:v>
                </c:pt>
                <c:pt idx="4105">
                  <c:v>10.638</c:v>
                </c:pt>
                <c:pt idx="4106">
                  <c:v>15.501999999999899</c:v>
                </c:pt>
                <c:pt idx="4107">
                  <c:v>16.108999999999899</c:v>
                </c:pt>
                <c:pt idx="4108">
                  <c:v>15.197999999999899</c:v>
                </c:pt>
                <c:pt idx="4109">
                  <c:v>16.716999999999999</c:v>
                </c:pt>
                <c:pt idx="4110">
                  <c:v>15.197999999999899</c:v>
                </c:pt>
                <c:pt idx="4111">
                  <c:v>15.501999999999899</c:v>
                </c:pt>
                <c:pt idx="4112">
                  <c:v>15.197999999999899</c:v>
                </c:pt>
                <c:pt idx="4113">
                  <c:v>16.108999999999899</c:v>
                </c:pt>
                <c:pt idx="4114">
                  <c:v>16.716999999999999</c:v>
                </c:pt>
                <c:pt idx="4115">
                  <c:v>16.412999999999901</c:v>
                </c:pt>
                <c:pt idx="4116">
                  <c:v>16.412999999999901</c:v>
                </c:pt>
                <c:pt idx="4117">
                  <c:v>14.894</c:v>
                </c:pt>
                <c:pt idx="4118">
                  <c:v>15.501999999999899</c:v>
                </c:pt>
                <c:pt idx="4119">
                  <c:v>15.197999999999899</c:v>
                </c:pt>
                <c:pt idx="4120">
                  <c:v>15.501999999999899</c:v>
                </c:pt>
                <c:pt idx="4121">
                  <c:v>2.7360000000000002</c:v>
                </c:pt>
                <c:pt idx="4122">
                  <c:v>17.021000000000001</c:v>
                </c:pt>
                <c:pt idx="4123">
                  <c:v>16.412999999999901</c:v>
                </c:pt>
                <c:pt idx="4124">
                  <c:v>16.108999999999899</c:v>
                </c:pt>
                <c:pt idx="4125">
                  <c:v>17.933</c:v>
                </c:pt>
                <c:pt idx="4126">
                  <c:v>17.324999999999999</c:v>
                </c:pt>
                <c:pt idx="4127">
                  <c:v>19.149000000000001</c:v>
                </c:pt>
                <c:pt idx="4128">
                  <c:v>16.108999999999899</c:v>
                </c:pt>
                <c:pt idx="4129">
                  <c:v>16.412999999999901</c:v>
                </c:pt>
                <c:pt idx="4130">
                  <c:v>16.108999999999899</c:v>
                </c:pt>
                <c:pt idx="4131">
                  <c:v>17.324999999999999</c:v>
                </c:pt>
                <c:pt idx="4132">
                  <c:v>15.197999999999899</c:v>
                </c:pt>
                <c:pt idx="4133">
                  <c:v>7.9029999999999996</c:v>
                </c:pt>
                <c:pt idx="4134">
                  <c:v>8.5109999999999904</c:v>
                </c:pt>
                <c:pt idx="4135">
                  <c:v>13.069999999999901</c:v>
                </c:pt>
                <c:pt idx="4136">
                  <c:v>17.021000000000001</c:v>
                </c:pt>
                <c:pt idx="4137">
                  <c:v>15.197999999999899</c:v>
                </c:pt>
                <c:pt idx="4138">
                  <c:v>15.501999999999899</c:v>
                </c:pt>
                <c:pt idx="4139">
                  <c:v>8.2069999999999901</c:v>
                </c:pt>
                <c:pt idx="4140">
                  <c:v>8.8149999999999906</c:v>
                </c:pt>
                <c:pt idx="4141">
                  <c:v>9.1189999999999998</c:v>
                </c:pt>
                <c:pt idx="4142">
                  <c:v>11.853999999999999</c:v>
                </c:pt>
                <c:pt idx="4143">
                  <c:v>7.9029999999999996</c:v>
                </c:pt>
                <c:pt idx="4144">
                  <c:v>16.108999999999899</c:v>
                </c:pt>
                <c:pt idx="4145">
                  <c:v>19.149000000000001</c:v>
                </c:pt>
                <c:pt idx="4146">
                  <c:v>15.805</c:v>
                </c:pt>
                <c:pt idx="4147">
                  <c:v>17.021000000000001</c:v>
                </c:pt>
                <c:pt idx="4148">
                  <c:v>18.540999999999901</c:v>
                </c:pt>
                <c:pt idx="4149">
                  <c:v>10.941999999999901</c:v>
                </c:pt>
                <c:pt idx="4150">
                  <c:v>15.805</c:v>
                </c:pt>
                <c:pt idx="4151">
                  <c:v>16.412999999999901</c:v>
                </c:pt>
                <c:pt idx="4152">
                  <c:v>15.501999999999899</c:v>
                </c:pt>
                <c:pt idx="4153">
                  <c:v>17.021000000000001</c:v>
                </c:pt>
                <c:pt idx="4154">
                  <c:v>15.501999999999899</c:v>
                </c:pt>
                <c:pt idx="4155">
                  <c:v>15.805</c:v>
                </c:pt>
                <c:pt idx="4156">
                  <c:v>15.501999999999899</c:v>
                </c:pt>
                <c:pt idx="4157">
                  <c:v>16.412999999999901</c:v>
                </c:pt>
                <c:pt idx="4158">
                  <c:v>17.021000000000001</c:v>
                </c:pt>
                <c:pt idx="4159">
                  <c:v>16.716999999999999</c:v>
                </c:pt>
                <c:pt idx="4160">
                  <c:v>16.716999999999999</c:v>
                </c:pt>
                <c:pt idx="4161">
                  <c:v>15.197999999999899</c:v>
                </c:pt>
                <c:pt idx="4162">
                  <c:v>15.805</c:v>
                </c:pt>
                <c:pt idx="4163">
                  <c:v>15.501999999999899</c:v>
                </c:pt>
                <c:pt idx="4164">
                  <c:v>15.501999999999899</c:v>
                </c:pt>
                <c:pt idx="4165">
                  <c:v>2.4319999999999999</c:v>
                </c:pt>
                <c:pt idx="4166">
                  <c:v>17.324999999999999</c:v>
                </c:pt>
                <c:pt idx="4167">
                  <c:v>16.716999999999999</c:v>
                </c:pt>
                <c:pt idx="4168">
                  <c:v>16.412999999999901</c:v>
                </c:pt>
                <c:pt idx="4169">
                  <c:v>18.236999999999899</c:v>
                </c:pt>
                <c:pt idx="4170">
                  <c:v>17.629000000000001</c:v>
                </c:pt>
                <c:pt idx="4171">
                  <c:v>19.452999999999999</c:v>
                </c:pt>
                <c:pt idx="4172">
                  <c:v>16.412999999999901</c:v>
                </c:pt>
                <c:pt idx="4173">
                  <c:v>16.716999999999999</c:v>
                </c:pt>
                <c:pt idx="4174">
                  <c:v>16.412999999999901</c:v>
                </c:pt>
                <c:pt idx="4175">
                  <c:v>17.629000000000001</c:v>
                </c:pt>
                <c:pt idx="4176">
                  <c:v>15.501999999999899</c:v>
                </c:pt>
                <c:pt idx="4177">
                  <c:v>7.9029999999999996</c:v>
                </c:pt>
                <c:pt idx="4178">
                  <c:v>8.8149999999999906</c:v>
                </c:pt>
                <c:pt idx="4179">
                  <c:v>13.373999999999899</c:v>
                </c:pt>
                <c:pt idx="4180">
                  <c:v>17.324999999999999</c:v>
                </c:pt>
                <c:pt idx="4181">
                  <c:v>15.501999999999899</c:v>
                </c:pt>
                <c:pt idx="4182">
                  <c:v>15.805</c:v>
                </c:pt>
                <c:pt idx="4183">
                  <c:v>8.8149999999999906</c:v>
                </c:pt>
                <c:pt idx="4184">
                  <c:v>9.4219999999999899</c:v>
                </c:pt>
                <c:pt idx="4185">
                  <c:v>9.4219999999999899</c:v>
                </c:pt>
                <c:pt idx="4186">
                  <c:v>12.157999999999999</c:v>
                </c:pt>
                <c:pt idx="4187">
                  <c:v>8.5109999999999904</c:v>
                </c:pt>
                <c:pt idx="4188">
                  <c:v>16.412999999999901</c:v>
                </c:pt>
                <c:pt idx="4189">
                  <c:v>19.149000000000001</c:v>
                </c:pt>
                <c:pt idx="4190">
                  <c:v>16.108999999999899</c:v>
                </c:pt>
                <c:pt idx="4191">
                  <c:v>17.324999999999999</c:v>
                </c:pt>
                <c:pt idx="4192">
                  <c:v>18.844999999999999</c:v>
                </c:pt>
                <c:pt idx="4193">
                  <c:v>11.245999999999899</c:v>
                </c:pt>
                <c:pt idx="4194">
                  <c:v>16.108999999999899</c:v>
                </c:pt>
                <c:pt idx="4195">
                  <c:v>17.324999999999999</c:v>
                </c:pt>
                <c:pt idx="4196">
                  <c:v>15.805</c:v>
                </c:pt>
                <c:pt idx="4197">
                  <c:v>17.324999999999999</c:v>
                </c:pt>
                <c:pt idx="4198">
                  <c:v>15.805</c:v>
                </c:pt>
                <c:pt idx="4199">
                  <c:v>16.108999999999899</c:v>
                </c:pt>
                <c:pt idx="4200">
                  <c:v>15.805</c:v>
                </c:pt>
                <c:pt idx="4201">
                  <c:v>16.716999999999999</c:v>
                </c:pt>
                <c:pt idx="4202">
                  <c:v>16.716999999999999</c:v>
                </c:pt>
                <c:pt idx="4203">
                  <c:v>17.021000000000001</c:v>
                </c:pt>
                <c:pt idx="4204">
                  <c:v>17.021000000000001</c:v>
                </c:pt>
                <c:pt idx="4205">
                  <c:v>15.501999999999899</c:v>
                </c:pt>
                <c:pt idx="4206">
                  <c:v>16.108999999999899</c:v>
                </c:pt>
                <c:pt idx="4207">
                  <c:v>15.805</c:v>
                </c:pt>
                <c:pt idx="4208">
                  <c:v>16.108999999999899</c:v>
                </c:pt>
                <c:pt idx="4209">
                  <c:v>3.6469999999999998</c:v>
                </c:pt>
                <c:pt idx="4210">
                  <c:v>17.629000000000001</c:v>
                </c:pt>
                <c:pt idx="4211">
                  <c:v>17.021000000000001</c:v>
                </c:pt>
                <c:pt idx="4212">
                  <c:v>16.716999999999999</c:v>
                </c:pt>
                <c:pt idx="4213">
                  <c:v>18.540999999999901</c:v>
                </c:pt>
                <c:pt idx="4214">
                  <c:v>17.933</c:v>
                </c:pt>
                <c:pt idx="4215">
                  <c:v>19.757000000000001</c:v>
                </c:pt>
                <c:pt idx="4216">
                  <c:v>16.716999999999999</c:v>
                </c:pt>
                <c:pt idx="4217">
                  <c:v>17.021000000000001</c:v>
                </c:pt>
                <c:pt idx="4218">
                  <c:v>16.716999999999999</c:v>
                </c:pt>
                <c:pt idx="4219">
                  <c:v>17.933</c:v>
                </c:pt>
                <c:pt idx="4220">
                  <c:v>15.805</c:v>
                </c:pt>
                <c:pt idx="4221">
                  <c:v>8.8149999999999906</c:v>
                </c:pt>
                <c:pt idx="4222">
                  <c:v>9.4219999999999899</c:v>
                </c:pt>
                <c:pt idx="4223">
                  <c:v>13.6779999999999</c:v>
                </c:pt>
                <c:pt idx="4224">
                  <c:v>17.324999999999999</c:v>
                </c:pt>
                <c:pt idx="4225">
                  <c:v>15.501999999999899</c:v>
                </c:pt>
                <c:pt idx="4226">
                  <c:v>16.108999999999899</c:v>
                </c:pt>
                <c:pt idx="4227">
                  <c:v>8.5109999999999904</c:v>
                </c:pt>
                <c:pt idx="4228">
                  <c:v>8.8149999999999906</c:v>
                </c:pt>
                <c:pt idx="4229">
                  <c:v>9.7259999999999902</c:v>
                </c:pt>
                <c:pt idx="4230">
                  <c:v>12.157999999999999</c:v>
                </c:pt>
                <c:pt idx="4231">
                  <c:v>8.2069999999999901</c:v>
                </c:pt>
                <c:pt idx="4232">
                  <c:v>16.108999999999899</c:v>
                </c:pt>
                <c:pt idx="4233">
                  <c:v>19.452999999999999</c:v>
                </c:pt>
                <c:pt idx="4234">
                  <c:v>16.108999999999899</c:v>
                </c:pt>
                <c:pt idx="4235">
                  <c:v>17.629000000000001</c:v>
                </c:pt>
                <c:pt idx="4236">
                  <c:v>18.540999999999901</c:v>
                </c:pt>
                <c:pt idx="4237">
                  <c:v>11.549999999999899</c:v>
                </c:pt>
                <c:pt idx="4238">
                  <c:v>16.108999999999899</c:v>
                </c:pt>
                <c:pt idx="4239">
                  <c:v>17.021000000000001</c:v>
                </c:pt>
                <c:pt idx="4240">
                  <c:v>16.108999999999899</c:v>
                </c:pt>
                <c:pt idx="4241">
                  <c:v>17.324999999999999</c:v>
                </c:pt>
                <c:pt idx="4242">
                  <c:v>15.197999999999899</c:v>
                </c:pt>
                <c:pt idx="4243">
                  <c:v>16.412999999999901</c:v>
                </c:pt>
                <c:pt idx="4244">
                  <c:v>15.805</c:v>
                </c:pt>
                <c:pt idx="4245">
                  <c:v>16.412999999999901</c:v>
                </c:pt>
                <c:pt idx="4246">
                  <c:v>17.629000000000001</c:v>
                </c:pt>
                <c:pt idx="4247">
                  <c:v>17.324999999999999</c:v>
                </c:pt>
                <c:pt idx="4248">
                  <c:v>16.412999999999901</c:v>
                </c:pt>
                <c:pt idx="4249">
                  <c:v>15.501999999999899</c:v>
                </c:pt>
                <c:pt idx="4250">
                  <c:v>16.108999999999899</c:v>
                </c:pt>
                <c:pt idx="4251">
                  <c:v>15.805</c:v>
                </c:pt>
                <c:pt idx="4252">
                  <c:v>15.501999999999899</c:v>
                </c:pt>
                <c:pt idx="4253">
                  <c:v>3.6469999999999998</c:v>
                </c:pt>
                <c:pt idx="4254">
                  <c:v>17.324999999999999</c:v>
                </c:pt>
                <c:pt idx="4255">
                  <c:v>17.021000000000001</c:v>
                </c:pt>
                <c:pt idx="4256">
                  <c:v>16.716999999999999</c:v>
                </c:pt>
                <c:pt idx="4257">
                  <c:v>18.844999999999999</c:v>
                </c:pt>
                <c:pt idx="4258">
                  <c:v>17.324999999999999</c:v>
                </c:pt>
                <c:pt idx="4259">
                  <c:v>19.757000000000001</c:v>
                </c:pt>
                <c:pt idx="4260">
                  <c:v>16.412999999999901</c:v>
                </c:pt>
                <c:pt idx="4261">
                  <c:v>17.021000000000001</c:v>
                </c:pt>
                <c:pt idx="4262">
                  <c:v>17.021000000000001</c:v>
                </c:pt>
                <c:pt idx="4263">
                  <c:v>17.933</c:v>
                </c:pt>
                <c:pt idx="4264">
                  <c:v>15.805</c:v>
                </c:pt>
                <c:pt idx="4265">
                  <c:v>8.5109999999999904</c:v>
                </c:pt>
                <c:pt idx="4266">
                  <c:v>8.5109999999999904</c:v>
                </c:pt>
                <c:pt idx="4267">
                  <c:v>13.981999999999999</c:v>
                </c:pt>
                <c:pt idx="4268">
                  <c:v>17.324999999999999</c:v>
                </c:pt>
                <c:pt idx="4269">
                  <c:v>15.197999999999899</c:v>
                </c:pt>
                <c:pt idx="4270">
                  <c:v>16.108999999999899</c:v>
                </c:pt>
                <c:pt idx="4271">
                  <c:v>8.2069999999999901</c:v>
                </c:pt>
                <c:pt idx="4272">
                  <c:v>9.4219999999999899</c:v>
                </c:pt>
                <c:pt idx="4273">
                  <c:v>9.7259999999999902</c:v>
                </c:pt>
                <c:pt idx="4274">
                  <c:v>11.853999999999999</c:v>
                </c:pt>
                <c:pt idx="4275">
                  <c:v>7.9029999999999996</c:v>
                </c:pt>
                <c:pt idx="4276">
                  <c:v>16.108999999999899</c:v>
                </c:pt>
                <c:pt idx="4277">
                  <c:v>19.757000000000001</c:v>
                </c:pt>
                <c:pt idx="4278">
                  <c:v>16.108999999999899</c:v>
                </c:pt>
                <c:pt idx="4279">
                  <c:v>17.629000000000001</c:v>
                </c:pt>
                <c:pt idx="4280">
                  <c:v>19.149000000000001</c:v>
                </c:pt>
                <c:pt idx="4281">
                  <c:v>11.549999999999899</c:v>
                </c:pt>
                <c:pt idx="4282">
                  <c:v>15.805</c:v>
                </c:pt>
                <c:pt idx="4283">
                  <c:v>16.716999999999999</c:v>
                </c:pt>
                <c:pt idx="4284">
                  <c:v>16.108999999999899</c:v>
                </c:pt>
                <c:pt idx="4285">
                  <c:v>17.021000000000001</c:v>
                </c:pt>
                <c:pt idx="4286">
                  <c:v>14.894</c:v>
                </c:pt>
                <c:pt idx="4287">
                  <c:v>16.412999999999901</c:v>
                </c:pt>
                <c:pt idx="4288">
                  <c:v>15.501999999999899</c:v>
                </c:pt>
                <c:pt idx="4289">
                  <c:v>16.108999999999899</c:v>
                </c:pt>
                <c:pt idx="4290">
                  <c:v>17.933</c:v>
                </c:pt>
                <c:pt idx="4291">
                  <c:v>17.324999999999999</c:v>
                </c:pt>
                <c:pt idx="4292">
                  <c:v>16.108999999999899</c:v>
                </c:pt>
                <c:pt idx="4293">
                  <c:v>15.197999999999899</c:v>
                </c:pt>
                <c:pt idx="4294">
                  <c:v>15.805</c:v>
                </c:pt>
                <c:pt idx="4295">
                  <c:v>15.805</c:v>
                </c:pt>
                <c:pt idx="4296">
                  <c:v>15.197999999999899</c:v>
                </c:pt>
                <c:pt idx="4297">
                  <c:v>3.6469999999999998</c:v>
                </c:pt>
                <c:pt idx="4298">
                  <c:v>17.324999999999999</c:v>
                </c:pt>
                <c:pt idx="4299">
                  <c:v>16.716999999999999</c:v>
                </c:pt>
                <c:pt idx="4300">
                  <c:v>16.412999999999901</c:v>
                </c:pt>
                <c:pt idx="4301">
                  <c:v>18.844999999999999</c:v>
                </c:pt>
                <c:pt idx="4302">
                  <c:v>17.021000000000001</c:v>
                </c:pt>
                <c:pt idx="4303">
                  <c:v>18.844999999999999</c:v>
                </c:pt>
                <c:pt idx="4304">
                  <c:v>16.412999999999901</c:v>
                </c:pt>
                <c:pt idx="4305">
                  <c:v>17.021000000000001</c:v>
                </c:pt>
                <c:pt idx="4306">
                  <c:v>17.021000000000001</c:v>
                </c:pt>
                <c:pt idx="4307">
                  <c:v>17.933</c:v>
                </c:pt>
                <c:pt idx="4308">
                  <c:v>15.501999999999899</c:v>
                </c:pt>
                <c:pt idx="4309">
                  <c:v>8.2069999999999901</c:v>
                </c:pt>
                <c:pt idx="4310">
                  <c:v>8.2069999999999901</c:v>
                </c:pt>
                <c:pt idx="4311">
                  <c:v>13.981999999999999</c:v>
                </c:pt>
                <c:pt idx="4312">
                  <c:v>17.021000000000001</c:v>
                </c:pt>
                <c:pt idx="4313">
                  <c:v>15.197999999999899</c:v>
                </c:pt>
                <c:pt idx="4314">
                  <c:v>16.108999999999899</c:v>
                </c:pt>
                <c:pt idx="4315">
                  <c:v>8.2069999999999901</c:v>
                </c:pt>
                <c:pt idx="4316">
                  <c:v>9.4219999999999899</c:v>
                </c:pt>
                <c:pt idx="4317">
                  <c:v>9.7259999999999902</c:v>
                </c:pt>
                <c:pt idx="4318">
                  <c:v>11.853999999999999</c:v>
                </c:pt>
                <c:pt idx="4319">
                  <c:v>7.9029999999999996</c:v>
                </c:pt>
                <c:pt idx="4320">
                  <c:v>15.805</c:v>
                </c:pt>
                <c:pt idx="4321">
                  <c:v>19.452999999999999</c:v>
                </c:pt>
                <c:pt idx="4322">
                  <c:v>15.805</c:v>
                </c:pt>
                <c:pt idx="4323">
                  <c:v>17.629000000000001</c:v>
                </c:pt>
                <c:pt idx="4324">
                  <c:v>19.149000000000001</c:v>
                </c:pt>
                <c:pt idx="4325">
                  <c:v>11.549999999999899</c:v>
                </c:pt>
                <c:pt idx="4326">
                  <c:v>15.805</c:v>
                </c:pt>
                <c:pt idx="4327">
                  <c:v>16.716999999999999</c:v>
                </c:pt>
                <c:pt idx="4328">
                  <c:v>16.108999999999899</c:v>
                </c:pt>
                <c:pt idx="4329">
                  <c:v>17.021000000000001</c:v>
                </c:pt>
                <c:pt idx="4330">
                  <c:v>14.894</c:v>
                </c:pt>
                <c:pt idx="4331">
                  <c:v>16.412999999999901</c:v>
                </c:pt>
                <c:pt idx="4332">
                  <c:v>15.501999999999899</c:v>
                </c:pt>
                <c:pt idx="4333">
                  <c:v>16.108999999999899</c:v>
                </c:pt>
                <c:pt idx="4334">
                  <c:v>17.629000000000001</c:v>
                </c:pt>
                <c:pt idx="4335">
                  <c:v>17.324999999999999</c:v>
                </c:pt>
                <c:pt idx="4336">
                  <c:v>16.108999999999899</c:v>
                </c:pt>
                <c:pt idx="4337">
                  <c:v>15.197999999999899</c:v>
                </c:pt>
                <c:pt idx="4338">
                  <c:v>15.805</c:v>
                </c:pt>
                <c:pt idx="4339">
                  <c:v>15.501999999999899</c:v>
                </c:pt>
                <c:pt idx="4340">
                  <c:v>15.197999999999899</c:v>
                </c:pt>
                <c:pt idx="4341">
                  <c:v>3.6469999999999998</c:v>
                </c:pt>
                <c:pt idx="4342">
                  <c:v>17.324999999999999</c:v>
                </c:pt>
                <c:pt idx="4343">
                  <c:v>16.716999999999999</c:v>
                </c:pt>
                <c:pt idx="4344">
                  <c:v>16.412999999999901</c:v>
                </c:pt>
                <c:pt idx="4345">
                  <c:v>18.844999999999999</c:v>
                </c:pt>
                <c:pt idx="4346">
                  <c:v>17.021000000000001</c:v>
                </c:pt>
                <c:pt idx="4347">
                  <c:v>18.844999999999999</c:v>
                </c:pt>
                <c:pt idx="4348">
                  <c:v>16.412999999999901</c:v>
                </c:pt>
                <c:pt idx="4349">
                  <c:v>16.716999999999999</c:v>
                </c:pt>
                <c:pt idx="4350">
                  <c:v>17.021000000000001</c:v>
                </c:pt>
                <c:pt idx="4351">
                  <c:v>17.629000000000001</c:v>
                </c:pt>
                <c:pt idx="4352">
                  <c:v>15.501999999999899</c:v>
                </c:pt>
                <c:pt idx="4353">
                  <c:v>8.2069999999999901</c:v>
                </c:pt>
                <c:pt idx="4354">
                  <c:v>8.2069999999999901</c:v>
                </c:pt>
                <c:pt idx="4355">
                  <c:v>13.981999999999999</c:v>
                </c:pt>
                <c:pt idx="4356">
                  <c:v>17.021000000000001</c:v>
                </c:pt>
                <c:pt idx="4357">
                  <c:v>15.197999999999899</c:v>
                </c:pt>
                <c:pt idx="4358">
                  <c:v>16.108999999999899</c:v>
                </c:pt>
                <c:pt idx="4359">
                  <c:v>8.2069999999999901</c:v>
                </c:pt>
                <c:pt idx="4360">
                  <c:v>9.4219999999999899</c:v>
                </c:pt>
                <c:pt idx="4361">
                  <c:v>9.7259999999999902</c:v>
                </c:pt>
                <c:pt idx="4362">
                  <c:v>11.853999999999999</c:v>
                </c:pt>
                <c:pt idx="4363">
                  <c:v>7.9029999999999996</c:v>
                </c:pt>
                <c:pt idx="4364">
                  <c:v>15.805</c:v>
                </c:pt>
                <c:pt idx="4365">
                  <c:v>19.452999999999999</c:v>
                </c:pt>
                <c:pt idx="4366">
                  <c:v>15.805</c:v>
                </c:pt>
                <c:pt idx="4367">
                  <c:v>17.629000000000001</c:v>
                </c:pt>
                <c:pt idx="4368">
                  <c:v>19.149000000000001</c:v>
                </c:pt>
                <c:pt idx="4369">
                  <c:v>11.549999999999899</c:v>
                </c:pt>
                <c:pt idx="4370">
                  <c:v>15.805</c:v>
                </c:pt>
                <c:pt idx="4371">
                  <c:v>16.716999999999999</c:v>
                </c:pt>
                <c:pt idx="4372">
                  <c:v>16.108999999999899</c:v>
                </c:pt>
                <c:pt idx="4373">
                  <c:v>17.021000000000001</c:v>
                </c:pt>
                <c:pt idx="4374">
                  <c:v>14.894</c:v>
                </c:pt>
                <c:pt idx="4375">
                  <c:v>16.412999999999901</c:v>
                </c:pt>
                <c:pt idx="4376">
                  <c:v>15.501999999999899</c:v>
                </c:pt>
                <c:pt idx="4377">
                  <c:v>16.108999999999899</c:v>
                </c:pt>
                <c:pt idx="4378">
                  <c:v>17.629000000000001</c:v>
                </c:pt>
                <c:pt idx="4379">
                  <c:v>17.324999999999999</c:v>
                </c:pt>
                <c:pt idx="4380">
                  <c:v>16.108999999999899</c:v>
                </c:pt>
                <c:pt idx="4381">
                  <c:v>15.197999999999899</c:v>
                </c:pt>
                <c:pt idx="4382">
                  <c:v>15.805</c:v>
                </c:pt>
                <c:pt idx="4383">
                  <c:v>15.501999999999899</c:v>
                </c:pt>
                <c:pt idx="4384">
                  <c:v>15.197999999999899</c:v>
                </c:pt>
                <c:pt idx="4385">
                  <c:v>3.6469999999999998</c:v>
                </c:pt>
                <c:pt idx="4386">
                  <c:v>17.324999999999999</c:v>
                </c:pt>
                <c:pt idx="4387">
                  <c:v>16.716999999999999</c:v>
                </c:pt>
                <c:pt idx="4388">
                  <c:v>16.412999999999901</c:v>
                </c:pt>
                <c:pt idx="4389">
                  <c:v>18.844999999999999</c:v>
                </c:pt>
                <c:pt idx="4390">
                  <c:v>17.021000000000001</c:v>
                </c:pt>
                <c:pt idx="4391">
                  <c:v>18.844999999999999</c:v>
                </c:pt>
                <c:pt idx="4392">
                  <c:v>16.412999999999901</c:v>
                </c:pt>
                <c:pt idx="4393">
                  <c:v>16.716999999999999</c:v>
                </c:pt>
                <c:pt idx="4394">
                  <c:v>17.021000000000001</c:v>
                </c:pt>
                <c:pt idx="4395">
                  <c:v>17.629000000000001</c:v>
                </c:pt>
                <c:pt idx="4396">
                  <c:v>15.501999999999899</c:v>
                </c:pt>
                <c:pt idx="4397">
                  <c:v>8.2069999999999901</c:v>
                </c:pt>
                <c:pt idx="4398">
                  <c:v>8.2069999999999901</c:v>
                </c:pt>
                <c:pt idx="4399">
                  <c:v>13.981999999999999</c:v>
                </c:pt>
                <c:pt idx="4400">
                  <c:v>16.716999999999999</c:v>
                </c:pt>
                <c:pt idx="4401">
                  <c:v>14.894</c:v>
                </c:pt>
                <c:pt idx="4402">
                  <c:v>15.805</c:v>
                </c:pt>
                <c:pt idx="4403">
                  <c:v>7.9029999999999996</c:v>
                </c:pt>
                <c:pt idx="4404">
                  <c:v>9.1189999999999998</c:v>
                </c:pt>
                <c:pt idx="4405">
                  <c:v>9.4219999999999899</c:v>
                </c:pt>
                <c:pt idx="4406">
                  <c:v>11.549999999999899</c:v>
                </c:pt>
                <c:pt idx="4407">
                  <c:v>7.5990000000000002</c:v>
                </c:pt>
                <c:pt idx="4408">
                  <c:v>15.805</c:v>
                </c:pt>
                <c:pt idx="4409">
                  <c:v>19.149000000000001</c:v>
                </c:pt>
                <c:pt idx="4410">
                  <c:v>15.501999999999899</c:v>
                </c:pt>
                <c:pt idx="4411">
                  <c:v>17.324999999999999</c:v>
                </c:pt>
                <c:pt idx="4412">
                  <c:v>18.844999999999999</c:v>
                </c:pt>
                <c:pt idx="4413">
                  <c:v>11.245999999999899</c:v>
                </c:pt>
                <c:pt idx="4414">
                  <c:v>15.501999999999899</c:v>
                </c:pt>
                <c:pt idx="4415">
                  <c:v>16.716999999999999</c:v>
                </c:pt>
                <c:pt idx="4416">
                  <c:v>15.805</c:v>
                </c:pt>
                <c:pt idx="4417">
                  <c:v>16.716999999999999</c:v>
                </c:pt>
                <c:pt idx="4418">
                  <c:v>15.197999999999899</c:v>
                </c:pt>
                <c:pt idx="4419">
                  <c:v>16.108999999999899</c:v>
                </c:pt>
                <c:pt idx="4420">
                  <c:v>15.197999999999899</c:v>
                </c:pt>
                <c:pt idx="4421">
                  <c:v>16.108999999999899</c:v>
                </c:pt>
                <c:pt idx="4422">
                  <c:v>17.324999999999999</c:v>
                </c:pt>
                <c:pt idx="4423">
                  <c:v>17.021000000000001</c:v>
                </c:pt>
                <c:pt idx="4424">
                  <c:v>16.412999999999901</c:v>
                </c:pt>
                <c:pt idx="4425">
                  <c:v>14.894</c:v>
                </c:pt>
                <c:pt idx="4426">
                  <c:v>15.501999999999899</c:v>
                </c:pt>
                <c:pt idx="4427">
                  <c:v>15.197999999999899</c:v>
                </c:pt>
                <c:pt idx="4428">
                  <c:v>15.501999999999899</c:v>
                </c:pt>
                <c:pt idx="4429">
                  <c:v>3.343</c:v>
                </c:pt>
                <c:pt idx="4430">
                  <c:v>17.324999999999999</c:v>
                </c:pt>
                <c:pt idx="4431">
                  <c:v>16.412999999999901</c:v>
                </c:pt>
                <c:pt idx="4432">
                  <c:v>16.108999999999899</c:v>
                </c:pt>
                <c:pt idx="4433">
                  <c:v>18.540999999999901</c:v>
                </c:pt>
                <c:pt idx="4434">
                  <c:v>17.324999999999999</c:v>
                </c:pt>
                <c:pt idx="4435">
                  <c:v>19.149000000000001</c:v>
                </c:pt>
                <c:pt idx="4436">
                  <c:v>16.412999999999901</c:v>
                </c:pt>
                <c:pt idx="4437">
                  <c:v>16.412999999999901</c:v>
                </c:pt>
                <c:pt idx="4438">
                  <c:v>16.716999999999999</c:v>
                </c:pt>
                <c:pt idx="4439">
                  <c:v>17.324999999999999</c:v>
                </c:pt>
                <c:pt idx="4440">
                  <c:v>14.894</c:v>
                </c:pt>
                <c:pt idx="4441">
                  <c:v>7.9029999999999996</c:v>
                </c:pt>
                <c:pt idx="4442">
                  <c:v>8.5109999999999904</c:v>
                </c:pt>
                <c:pt idx="4443">
                  <c:v>13.6779999999999</c:v>
                </c:pt>
                <c:pt idx="4444">
                  <c:v>16.108999999999899</c:v>
                </c:pt>
                <c:pt idx="4445">
                  <c:v>14.286</c:v>
                </c:pt>
                <c:pt idx="4446">
                  <c:v>14.59</c:v>
                </c:pt>
                <c:pt idx="4447">
                  <c:v>7.9029999999999996</c:v>
                </c:pt>
                <c:pt idx="4448">
                  <c:v>8.5109999999999904</c:v>
                </c:pt>
                <c:pt idx="4449">
                  <c:v>9.1189999999999998</c:v>
                </c:pt>
                <c:pt idx="4450">
                  <c:v>11.549999999999899</c:v>
                </c:pt>
                <c:pt idx="4451">
                  <c:v>7.5990000000000002</c:v>
                </c:pt>
                <c:pt idx="4452">
                  <c:v>15.197999999999899</c:v>
                </c:pt>
                <c:pt idx="4453">
                  <c:v>18.236999999999899</c:v>
                </c:pt>
                <c:pt idx="4454">
                  <c:v>14.894</c:v>
                </c:pt>
                <c:pt idx="4455">
                  <c:v>16.716999999999999</c:v>
                </c:pt>
                <c:pt idx="4456">
                  <c:v>18.236999999999899</c:v>
                </c:pt>
                <c:pt idx="4457">
                  <c:v>10.638</c:v>
                </c:pt>
                <c:pt idx="4458">
                  <c:v>15.501999999999899</c:v>
                </c:pt>
                <c:pt idx="4459">
                  <c:v>16.716999999999999</c:v>
                </c:pt>
                <c:pt idx="4460">
                  <c:v>15.197999999999899</c:v>
                </c:pt>
                <c:pt idx="4461">
                  <c:v>16.716999999999999</c:v>
                </c:pt>
                <c:pt idx="4462">
                  <c:v>15.197999999999899</c:v>
                </c:pt>
                <c:pt idx="4463">
                  <c:v>15.501999999999899</c:v>
                </c:pt>
                <c:pt idx="4464">
                  <c:v>15.197999999999899</c:v>
                </c:pt>
                <c:pt idx="4465">
                  <c:v>16.108999999999899</c:v>
                </c:pt>
                <c:pt idx="4466">
                  <c:v>16.716999999999999</c:v>
                </c:pt>
                <c:pt idx="4467">
                  <c:v>16.412999999999901</c:v>
                </c:pt>
                <c:pt idx="4468">
                  <c:v>16.412999999999901</c:v>
                </c:pt>
                <c:pt idx="4469">
                  <c:v>14.894</c:v>
                </c:pt>
                <c:pt idx="4470">
                  <c:v>15.501999999999899</c:v>
                </c:pt>
                <c:pt idx="4471">
                  <c:v>15.197999999999899</c:v>
                </c:pt>
                <c:pt idx="4472">
                  <c:v>15.501999999999899</c:v>
                </c:pt>
                <c:pt idx="4473">
                  <c:v>2.7360000000000002</c:v>
                </c:pt>
                <c:pt idx="4474">
                  <c:v>17.021000000000001</c:v>
                </c:pt>
                <c:pt idx="4475">
                  <c:v>16.412999999999901</c:v>
                </c:pt>
                <c:pt idx="4476">
                  <c:v>16.108999999999899</c:v>
                </c:pt>
                <c:pt idx="4477">
                  <c:v>17.933</c:v>
                </c:pt>
                <c:pt idx="4478">
                  <c:v>17.324999999999999</c:v>
                </c:pt>
                <c:pt idx="4479">
                  <c:v>19.149000000000001</c:v>
                </c:pt>
                <c:pt idx="4480">
                  <c:v>16.108999999999899</c:v>
                </c:pt>
                <c:pt idx="4481">
                  <c:v>16.412999999999901</c:v>
                </c:pt>
                <c:pt idx="4482">
                  <c:v>16.108999999999899</c:v>
                </c:pt>
                <c:pt idx="4483">
                  <c:v>16.716999999999999</c:v>
                </c:pt>
                <c:pt idx="4484">
                  <c:v>15.197999999999899</c:v>
                </c:pt>
                <c:pt idx="4485">
                  <c:v>7.9029999999999996</c:v>
                </c:pt>
                <c:pt idx="4486">
                  <c:v>8.5109999999999904</c:v>
                </c:pt>
                <c:pt idx="4487">
                  <c:v>13.069999999999901</c:v>
                </c:pt>
                <c:pt idx="4488">
                  <c:v>16.412999999999901</c:v>
                </c:pt>
                <c:pt idx="4489">
                  <c:v>14.59</c:v>
                </c:pt>
                <c:pt idx="4490">
                  <c:v>14.894</c:v>
                </c:pt>
                <c:pt idx="4491">
                  <c:v>7.5990000000000002</c:v>
                </c:pt>
                <c:pt idx="4492">
                  <c:v>8.2069999999999901</c:v>
                </c:pt>
                <c:pt idx="4493">
                  <c:v>8.8149999999999906</c:v>
                </c:pt>
                <c:pt idx="4494">
                  <c:v>11.245999999999899</c:v>
                </c:pt>
                <c:pt idx="4495">
                  <c:v>7.2949999999999999</c:v>
                </c:pt>
                <c:pt idx="4496">
                  <c:v>15.501999999999899</c:v>
                </c:pt>
                <c:pt idx="4497">
                  <c:v>18.540999999999901</c:v>
                </c:pt>
                <c:pt idx="4498">
                  <c:v>15.197999999999899</c:v>
                </c:pt>
                <c:pt idx="4499">
                  <c:v>15.805</c:v>
                </c:pt>
                <c:pt idx="4500">
                  <c:v>17.324999999999999</c:v>
                </c:pt>
                <c:pt idx="4501">
                  <c:v>10.334</c:v>
                </c:pt>
                <c:pt idx="4502">
                  <c:v>15.197999999999899</c:v>
                </c:pt>
                <c:pt idx="4503">
                  <c:v>16.412999999999901</c:v>
                </c:pt>
                <c:pt idx="4504">
                  <c:v>14.894</c:v>
                </c:pt>
                <c:pt idx="4505">
                  <c:v>16.412999999999901</c:v>
                </c:pt>
                <c:pt idx="4506">
                  <c:v>14.894</c:v>
                </c:pt>
                <c:pt idx="4507">
                  <c:v>15.197999999999899</c:v>
                </c:pt>
                <c:pt idx="4508">
                  <c:v>14.894</c:v>
                </c:pt>
                <c:pt idx="4509">
                  <c:v>15.805</c:v>
                </c:pt>
                <c:pt idx="4510">
                  <c:v>16.412999999999901</c:v>
                </c:pt>
                <c:pt idx="4511">
                  <c:v>16.108999999999899</c:v>
                </c:pt>
                <c:pt idx="4512">
                  <c:v>16.108999999999899</c:v>
                </c:pt>
                <c:pt idx="4513">
                  <c:v>14.59</c:v>
                </c:pt>
                <c:pt idx="4514">
                  <c:v>15.197999999999899</c:v>
                </c:pt>
                <c:pt idx="4515">
                  <c:v>14.894</c:v>
                </c:pt>
                <c:pt idx="4516">
                  <c:v>15.197999999999899</c:v>
                </c:pt>
                <c:pt idx="4517">
                  <c:v>3.04</c:v>
                </c:pt>
                <c:pt idx="4518">
                  <c:v>16.716999999999999</c:v>
                </c:pt>
                <c:pt idx="4519">
                  <c:v>16.108999999999899</c:v>
                </c:pt>
                <c:pt idx="4520">
                  <c:v>15.805</c:v>
                </c:pt>
                <c:pt idx="4521">
                  <c:v>17.629000000000001</c:v>
                </c:pt>
                <c:pt idx="4522">
                  <c:v>17.021000000000001</c:v>
                </c:pt>
                <c:pt idx="4523">
                  <c:v>18.236999999999899</c:v>
                </c:pt>
                <c:pt idx="4524">
                  <c:v>15.805</c:v>
                </c:pt>
                <c:pt idx="4525">
                  <c:v>16.108999999999899</c:v>
                </c:pt>
                <c:pt idx="4526">
                  <c:v>15.805</c:v>
                </c:pt>
                <c:pt idx="4527">
                  <c:v>17.021000000000001</c:v>
                </c:pt>
                <c:pt idx="4528">
                  <c:v>14.894</c:v>
                </c:pt>
                <c:pt idx="4529">
                  <c:v>7.5990000000000002</c:v>
                </c:pt>
                <c:pt idx="4530">
                  <c:v>8.2069999999999901</c:v>
                </c:pt>
                <c:pt idx="4531">
                  <c:v>12.766</c:v>
                </c:pt>
                <c:pt idx="4532">
                  <c:v>16.716999999999999</c:v>
                </c:pt>
                <c:pt idx="4533">
                  <c:v>14.894</c:v>
                </c:pt>
                <c:pt idx="4534">
                  <c:v>15.805</c:v>
                </c:pt>
                <c:pt idx="4535">
                  <c:v>7.9029999999999996</c:v>
                </c:pt>
                <c:pt idx="4536">
                  <c:v>9.1189999999999998</c:v>
                </c:pt>
                <c:pt idx="4537">
                  <c:v>9.4219999999999899</c:v>
                </c:pt>
                <c:pt idx="4538">
                  <c:v>11.549999999999899</c:v>
                </c:pt>
                <c:pt idx="4539">
                  <c:v>7.5990000000000002</c:v>
                </c:pt>
                <c:pt idx="4540">
                  <c:v>15.501999999999899</c:v>
                </c:pt>
                <c:pt idx="4541">
                  <c:v>19.149000000000001</c:v>
                </c:pt>
                <c:pt idx="4542">
                  <c:v>15.501999999999899</c:v>
                </c:pt>
                <c:pt idx="4543">
                  <c:v>17.324999999999999</c:v>
                </c:pt>
                <c:pt idx="4544">
                  <c:v>18.844999999999999</c:v>
                </c:pt>
                <c:pt idx="4545">
                  <c:v>11.245999999999899</c:v>
                </c:pt>
                <c:pt idx="4546">
                  <c:v>15.501999999999899</c:v>
                </c:pt>
                <c:pt idx="4547">
                  <c:v>15.805</c:v>
                </c:pt>
                <c:pt idx="4548">
                  <c:v>15.805</c:v>
                </c:pt>
                <c:pt idx="4549">
                  <c:v>16.716999999999999</c:v>
                </c:pt>
                <c:pt idx="4550">
                  <c:v>14.59</c:v>
                </c:pt>
                <c:pt idx="4551">
                  <c:v>16.108999999999899</c:v>
                </c:pt>
                <c:pt idx="4552">
                  <c:v>15.197999999999899</c:v>
                </c:pt>
                <c:pt idx="4553">
                  <c:v>15.805</c:v>
                </c:pt>
                <c:pt idx="4554">
                  <c:v>17.324999999999999</c:v>
                </c:pt>
                <c:pt idx="4555">
                  <c:v>17.021000000000001</c:v>
                </c:pt>
                <c:pt idx="4556">
                  <c:v>15.805</c:v>
                </c:pt>
                <c:pt idx="4557">
                  <c:v>14.894</c:v>
                </c:pt>
                <c:pt idx="4558">
                  <c:v>15.501999999999899</c:v>
                </c:pt>
                <c:pt idx="4559">
                  <c:v>15.197999999999899</c:v>
                </c:pt>
                <c:pt idx="4560">
                  <c:v>15.197999999999899</c:v>
                </c:pt>
                <c:pt idx="4561">
                  <c:v>3.343</c:v>
                </c:pt>
                <c:pt idx="4562">
                  <c:v>17.021000000000001</c:v>
                </c:pt>
                <c:pt idx="4563">
                  <c:v>16.412999999999901</c:v>
                </c:pt>
                <c:pt idx="4564">
                  <c:v>16.108999999999899</c:v>
                </c:pt>
                <c:pt idx="4565">
                  <c:v>18.540999999999901</c:v>
                </c:pt>
                <c:pt idx="4566">
                  <c:v>16.716999999999999</c:v>
                </c:pt>
                <c:pt idx="4567">
                  <c:v>19.149000000000001</c:v>
                </c:pt>
                <c:pt idx="4568">
                  <c:v>16.108999999999899</c:v>
                </c:pt>
                <c:pt idx="4569">
                  <c:v>16.412999999999901</c:v>
                </c:pt>
                <c:pt idx="4570">
                  <c:v>16.716999999999999</c:v>
                </c:pt>
                <c:pt idx="4571">
                  <c:v>17.324999999999999</c:v>
                </c:pt>
                <c:pt idx="4572">
                  <c:v>15.197999999999899</c:v>
                </c:pt>
                <c:pt idx="4573">
                  <c:v>7.9029999999999996</c:v>
                </c:pt>
                <c:pt idx="4574">
                  <c:v>7.9029999999999996</c:v>
                </c:pt>
                <c:pt idx="4575">
                  <c:v>13.6779999999999</c:v>
                </c:pt>
                <c:pt idx="4576">
                  <c:v>17.021000000000001</c:v>
                </c:pt>
                <c:pt idx="4577">
                  <c:v>15.197999999999899</c:v>
                </c:pt>
                <c:pt idx="4578">
                  <c:v>15.501999999999899</c:v>
                </c:pt>
                <c:pt idx="4579">
                  <c:v>8.2069999999999901</c:v>
                </c:pt>
                <c:pt idx="4580">
                  <c:v>8.8149999999999906</c:v>
                </c:pt>
                <c:pt idx="4581">
                  <c:v>9.1189999999999998</c:v>
                </c:pt>
                <c:pt idx="4582">
                  <c:v>11.853999999999999</c:v>
                </c:pt>
                <c:pt idx="4583">
                  <c:v>7.9029999999999996</c:v>
                </c:pt>
                <c:pt idx="4584">
                  <c:v>16.108999999999899</c:v>
                </c:pt>
                <c:pt idx="4585">
                  <c:v>19.149000000000001</c:v>
                </c:pt>
                <c:pt idx="4586">
                  <c:v>15.805</c:v>
                </c:pt>
                <c:pt idx="4587">
                  <c:v>17.021000000000001</c:v>
                </c:pt>
                <c:pt idx="4588">
                  <c:v>18.540999999999901</c:v>
                </c:pt>
                <c:pt idx="4589">
                  <c:v>10.941999999999901</c:v>
                </c:pt>
                <c:pt idx="4590">
                  <c:v>15.805</c:v>
                </c:pt>
                <c:pt idx="4591">
                  <c:v>16.412999999999901</c:v>
                </c:pt>
                <c:pt idx="4592">
                  <c:v>15.501999999999899</c:v>
                </c:pt>
                <c:pt idx="4593">
                  <c:v>17.021000000000001</c:v>
                </c:pt>
                <c:pt idx="4594">
                  <c:v>15.501999999999899</c:v>
                </c:pt>
                <c:pt idx="4595">
                  <c:v>15.805</c:v>
                </c:pt>
                <c:pt idx="4596">
                  <c:v>15.501999999999899</c:v>
                </c:pt>
                <c:pt idx="4597">
                  <c:v>16.412999999999901</c:v>
                </c:pt>
                <c:pt idx="4598">
                  <c:v>17.021000000000001</c:v>
                </c:pt>
                <c:pt idx="4599">
                  <c:v>16.716999999999999</c:v>
                </c:pt>
                <c:pt idx="4600">
                  <c:v>16.716999999999999</c:v>
                </c:pt>
                <c:pt idx="4601">
                  <c:v>15.197999999999899</c:v>
                </c:pt>
                <c:pt idx="4602">
                  <c:v>15.805</c:v>
                </c:pt>
                <c:pt idx="4603">
                  <c:v>15.501999999999899</c:v>
                </c:pt>
                <c:pt idx="4604">
                  <c:v>15.805</c:v>
                </c:pt>
                <c:pt idx="4605">
                  <c:v>3.04</c:v>
                </c:pt>
                <c:pt idx="4606">
                  <c:v>17.324999999999999</c:v>
                </c:pt>
                <c:pt idx="4607">
                  <c:v>16.716999999999999</c:v>
                </c:pt>
                <c:pt idx="4608">
                  <c:v>16.412999999999901</c:v>
                </c:pt>
                <c:pt idx="4609">
                  <c:v>18.236999999999899</c:v>
                </c:pt>
                <c:pt idx="4610">
                  <c:v>17.629000000000001</c:v>
                </c:pt>
                <c:pt idx="4611">
                  <c:v>19.452999999999999</c:v>
                </c:pt>
                <c:pt idx="4612">
                  <c:v>15.805</c:v>
                </c:pt>
                <c:pt idx="4613">
                  <c:v>16.716999999999999</c:v>
                </c:pt>
                <c:pt idx="4614">
                  <c:v>16.412999999999901</c:v>
                </c:pt>
                <c:pt idx="4615">
                  <c:v>17.629000000000001</c:v>
                </c:pt>
                <c:pt idx="4616">
                  <c:v>15.501999999999899</c:v>
                </c:pt>
                <c:pt idx="4617">
                  <c:v>7.9029999999999996</c:v>
                </c:pt>
                <c:pt idx="4618">
                  <c:v>8.8149999999999906</c:v>
                </c:pt>
                <c:pt idx="4619">
                  <c:v>13.373999999999899</c:v>
                </c:pt>
                <c:pt idx="4620">
                  <c:v>17.324999999999999</c:v>
                </c:pt>
                <c:pt idx="4621">
                  <c:v>15.501999999999899</c:v>
                </c:pt>
                <c:pt idx="4622">
                  <c:v>16.412999999999901</c:v>
                </c:pt>
                <c:pt idx="4623">
                  <c:v>8.5109999999999904</c:v>
                </c:pt>
                <c:pt idx="4624">
                  <c:v>9.7259999999999902</c:v>
                </c:pt>
                <c:pt idx="4625">
                  <c:v>10.029999999999999</c:v>
                </c:pt>
                <c:pt idx="4626">
                  <c:v>12.157999999999999</c:v>
                </c:pt>
                <c:pt idx="4627">
                  <c:v>8.2069999999999901</c:v>
                </c:pt>
                <c:pt idx="4628">
                  <c:v>16.108999999999899</c:v>
                </c:pt>
                <c:pt idx="4629">
                  <c:v>19.757000000000001</c:v>
                </c:pt>
                <c:pt idx="4630">
                  <c:v>16.108999999999899</c:v>
                </c:pt>
                <c:pt idx="4631">
                  <c:v>17.933</c:v>
                </c:pt>
                <c:pt idx="4632">
                  <c:v>19.452999999999999</c:v>
                </c:pt>
                <c:pt idx="4633">
                  <c:v>11.853999999999999</c:v>
                </c:pt>
                <c:pt idx="4634">
                  <c:v>16.108999999999899</c:v>
                </c:pt>
                <c:pt idx="4635">
                  <c:v>16.412999999999901</c:v>
                </c:pt>
                <c:pt idx="4636">
                  <c:v>16.412999999999901</c:v>
                </c:pt>
                <c:pt idx="4637">
                  <c:v>17.324999999999999</c:v>
                </c:pt>
                <c:pt idx="4638">
                  <c:v>15.197999999999899</c:v>
                </c:pt>
                <c:pt idx="4639">
                  <c:v>16.716999999999999</c:v>
                </c:pt>
                <c:pt idx="4640">
                  <c:v>15.805</c:v>
                </c:pt>
                <c:pt idx="4641">
                  <c:v>16.412999999999901</c:v>
                </c:pt>
                <c:pt idx="4642">
                  <c:v>17.324999999999999</c:v>
                </c:pt>
                <c:pt idx="4643">
                  <c:v>17.629000000000001</c:v>
                </c:pt>
                <c:pt idx="4644">
                  <c:v>16.412999999999901</c:v>
                </c:pt>
                <c:pt idx="4645">
                  <c:v>15.501999999999899</c:v>
                </c:pt>
                <c:pt idx="4646">
                  <c:v>16.108999999999899</c:v>
                </c:pt>
                <c:pt idx="4647">
                  <c:v>15.805</c:v>
                </c:pt>
                <c:pt idx="4648">
                  <c:v>15.501999999999899</c:v>
                </c:pt>
                <c:pt idx="4649">
                  <c:v>3.9509999999999899</c:v>
                </c:pt>
                <c:pt idx="4650">
                  <c:v>17.629000000000001</c:v>
                </c:pt>
                <c:pt idx="4651">
                  <c:v>17.021000000000001</c:v>
                </c:pt>
                <c:pt idx="4652">
                  <c:v>16.716999999999999</c:v>
                </c:pt>
                <c:pt idx="4653">
                  <c:v>19.149000000000001</c:v>
                </c:pt>
                <c:pt idx="4654">
                  <c:v>17.324999999999999</c:v>
                </c:pt>
                <c:pt idx="4655">
                  <c:v>19.757000000000001</c:v>
                </c:pt>
                <c:pt idx="4656">
                  <c:v>16.716999999999999</c:v>
                </c:pt>
                <c:pt idx="4657">
                  <c:v>17.021000000000001</c:v>
                </c:pt>
                <c:pt idx="4658">
                  <c:v>17.324999999999999</c:v>
                </c:pt>
                <c:pt idx="4659">
                  <c:v>17.933</c:v>
                </c:pt>
                <c:pt idx="4660">
                  <c:v>15.805</c:v>
                </c:pt>
                <c:pt idx="4661">
                  <c:v>8.5109999999999904</c:v>
                </c:pt>
                <c:pt idx="4662">
                  <c:v>8.5109999999999904</c:v>
                </c:pt>
                <c:pt idx="4663">
                  <c:v>14.286</c:v>
                </c:pt>
                <c:pt idx="4664">
                  <c:v>17.933</c:v>
                </c:pt>
                <c:pt idx="4665">
                  <c:v>16.108999999999899</c:v>
                </c:pt>
                <c:pt idx="4666">
                  <c:v>16.412999999999901</c:v>
                </c:pt>
                <c:pt idx="4667">
                  <c:v>9.1189999999999998</c:v>
                </c:pt>
                <c:pt idx="4668">
                  <c:v>9.7259999999999902</c:v>
                </c:pt>
                <c:pt idx="4669">
                  <c:v>10.334</c:v>
                </c:pt>
                <c:pt idx="4670">
                  <c:v>12.766</c:v>
                </c:pt>
                <c:pt idx="4671">
                  <c:v>8.8149999999999906</c:v>
                </c:pt>
                <c:pt idx="4672">
                  <c:v>16.716999999999999</c:v>
                </c:pt>
                <c:pt idx="4673">
                  <c:v>20.061</c:v>
                </c:pt>
                <c:pt idx="4674">
                  <c:v>16.716999999999999</c:v>
                </c:pt>
                <c:pt idx="4675">
                  <c:v>17.933</c:v>
                </c:pt>
                <c:pt idx="4676">
                  <c:v>19.452999999999999</c:v>
                </c:pt>
                <c:pt idx="4677">
                  <c:v>11.853999999999999</c:v>
                </c:pt>
                <c:pt idx="4678">
                  <c:v>16.716999999999999</c:v>
                </c:pt>
                <c:pt idx="4679">
                  <c:v>17.629000000000001</c:v>
                </c:pt>
                <c:pt idx="4680">
                  <c:v>16.412999999999901</c:v>
                </c:pt>
                <c:pt idx="4681">
                  <c:v>17.933</c:v>
                </c:pt>
                <c:pt idx="4682">
                  <c:v>15.805</c:v>
                </c:pt>
                <c:pt idx="4683">
                  <c:v>16.412999999999901</c:v>
                </c:pt>
                <c:pt idx="4684">
                  <c:v>16.412999999999901</c:v>
                </c:pt>
                <c:pt idx="4685">
                  <c:v>17.021000000000001</c:v>
                </c:pt>
                <c:pt idx="4686">
                  <c:v>17.933</c:v>
                </c:pt>
                <c:pt idx="4687">
                  <c:v>17.629000000000001</c:v>
                </c:pt>
                <c:pt idx="4688">
                  <c:v>17.021000000000001</c:v>
                </c:pt>
                <c:pt idx="4689">
                  <c:v>16.108999999999899</c:v>
                </c:pt>
                <c:pt idx="4690">
                  <c:v>16.716999999999999</c:v>
                </c:pt>
                <c:pt idx="4691">
                  <c:v>16.412999999999901</c:v>
                </c:pt>
                <c:pt idx="4692">
                  <c:v>16.108999999999899</c:v>
                </c:pt>
                <c:pt idx="4693">
                  <c:v>3.9509999999999899</c:v>
                </c:pt>
                <c:pt idx="4694">
                  <c:v>17.933</c:v>
                </c:pt>
                <c:pt idx="4695">
                  <c:v>17.629000000000001</c:v>
                </c:pt>
                <c:pt idx="4696">
                  <c:v>17.324999999999999</c:v>
                </c:pt>
                <c:pt idx="4697">
                  <c:v>19.149000000000001</c:v>
                </c:pt>
                <c:pt idx="4698">
                  <c:v>17.324999999999999</c:v>
                </c:pt>
                <c:pt idx="4699">
                  <c:v>20.364999999999899</c:v>
                </c:pt>
                <c:pt idx="4700">
                  <c:v>16.716999999999999</c:v>
                </c:pt>
                <c:pt idx="4701">
                  <c:v>17.629000000000001</c:v>
                </c:pt>
                <c:pt idx="4702">
                  <c:v>17.324999999999999</c:v>
                </c:pt>
                <c:pt idx="4703">
                  <c:v>18.540999999999901</c:v>
                </c:pt>
                <c:pt idx="4704">
                  <c:v>16.412999999999901</c:v>
                </c:pt>
                <c:pt idx="4705">
                  <c:v>9.1189999999999998</c:v>
                </c:pt>
                <c:pt idx="4706">
                  <c:v>9.1189999999999998</c:v>
                </c:pt>
                <c:pt idx="4707">
                  <c:v>14.286</c:v>
                </c:pt>
                <c:pt idx="4708">
                  <c:v>17.021000000000001</c:v>
                </c:pt>
                <c:pt idx="4709">
                  <c:v>15.197999999999899</c:v>
                </c:pt>
                <c:pt idx="4710">
                  <c:v>16.108999999999899</c:v>
                </c:pt>
                <c:pt idx="4711">
                  <c:v>8.2069999999999901</c:v>
                </c:pt>
                <c:pt idx="4712">
                  <c:v>9.4219999999999899</c:v>
                </c:pt>
                <c:pt idx="4713">
                  <c:v>9.7259999999999902</c:v>
                </c:pt>
                <c:pt idx="4714">
                  <c:v>11.853999999999999</c:v>
                </c:pt>
                <c:pt idx="4715">
                  <c:v>7.9029999999999996</c:v>
                </c:pt>
                <c:pt idx="4716">
                  <c:v>15.805</c:v>
                </c:pt>
                <c:pt idx="4717">
                  <c:v>19.452999999999999</c:v>
                </c:pt>
                <c:pt idx="4718">
                  <c:v>15.805</c:v>
                </c:pt>
                <c:pt idx="4719">
                  <c:v>17.629000000000001</c:v>
                </c:pt>
                <c:pt idx="4720">
                  <c:v>19.149000000000001</c:v>
                </c:pt>
                <c:pt idx="4721">
                  <c:v>11.549999999999899</c:v>
                </c:pt>
                <c:pt idx="4722">
                  <c:v>15.805</c:v>
                </c:pt>
                <c:pt idx="4723">
                  <c:v>16.108999999999899</c:v>
                </c:pt>
                <c:pt idx="4724">
                  <c:v>16.108999999999899</c:v>
                </c:pt>
                <c:pt idx="4725">
                  <c:v>17.021000000000001</c:v>
                </c:pt>
                <c:pt idx="4726">
                  <c:v>14.894</c:v>
                </c:pt>
                <c:pt idx="4727">
                  <c:v>16.412999999999901</c:v>
                </c:pt>
                <c:pt idx="4728">
                  <c:v>15.501999999999899</c:v>
                </c:pt>
                <c:pt idx="4729">
                  <c:v>16.108999999999899</c:v>
                </c:pt>
                <c:pt idx="4730">
                  <c:v>17.629000000000001</c:v>
                </c:pt>
                <c:pt idx="4731">
                  <c:v>17.324999999999999</c:v>
                </c:pt>
                <c:pt idx="4732">
                  <c:v>16.108999999999899</c:v>
                </c:pt>
                <c:pt idx="4733">
                  <c:v>15.197999999999899</c:v>
                </c:pt>
                <c:pt idx="4734">
                  <c:v>15.805</c:v>
                </c:pt>
                <c:pt idx="4735">
                  <c:v>15.501999999999899</c:v>
                </c:pt>
                <c:pt idx="4736">
                  <c:v>15.197999999999899</c:v>
                </c:pt>
                <c:pt idx="4737">
                  <c:v>3.6469999999999998</c:v>
                </c:pt>
                <c:pt idx="4738">
                  <c:v>17.324999999999999</c:v>
                </c:pt>
                <c:pt idx="4739">
                  <c:v>16.716999999999999</c:v>
                </c:pt>
                <c:pt idx="4740">
                  <c:v>16.412999999999901</c:v>
                </c:pt>
                <c:pt idx="4741">
                  <c:v>18.844999999999999</c:v>
                </c:pt>
                <c:pt idx="4742">
                  <c:v>17.021000000000001</c:v>
                </c:pt>
                <c:pt idx="4743">
                  <c:v>19.452999999999999</c:v>
                </c:pt>
                <c:pt idx="4744">
                  <c:v>16.412999999999901</c:v>
                </c:pt>
                <c:pt idx="4745">
                  <c:v>16.716999999999999</c:v>
                </c:pt>
                <c:pt idx="4746">
                  <c:v>17.021000000000001</c:v>
                </c:pt>
                <c:pt idx="4747">
                  <c:v>17.629000000000001</c:v>
                </c:pt>
                <c:pt idx="4748">
                  <c:v>15.501999999999899</c:v>
                </c:pt>
                <c:pt idx="4749">
                  <c:v>8.2069999999999901</c:v>
                </c:pt>
                <c:pt idx="4750">
                  <c:v>8.2069999999999901</c:v>
                </c:pt>
                <c:pt idx="4751">
                  <c:v>13.981999999999999</c:v>
                </c:pt>
                <c:pt idx="4752">
                  <c:v>16.716999999999999</c:v>
                </c:pt>
                <c:pt idx="4753">
                  <c:v>15.197999999999899</c:v>
                </c:pt>
                <c:pt idx="4754">
                  <c:v>15.197999999999899</c:v>
                </c:pt>
                <c:pt idx="4755">
                  <c:v>7.5990000000000002</c:v>
                </c:pt>
                <c:pt idx="4756">
                  <c:v>8.2069999999999901</c:v>
                </c:pt>
                <c:pt idx="4757">
                  <c:v>8.8149999999999906</c:v>
                </c:pt>
                <c:pt idx="4758">
                  <c:v>11.245999999999899</c:v>
                </c:pt>
                <c:pt idx="4759">
                  <c:v>7.2949999999999999</c:v>
                </c:pt>
                <c:pt idx="4760">
                  <c:v>15.805</c:v>
                </c:pt>
                <c:pt idx="4761">
                  <c:v>18.540999999999901</c:v>
                </c:pt>
                <c:pt idx="4762">
                  <c:v>15.501999999999899</c:v>
                </c:pt>
                <c:pt idx="4763">
                  <c:v>17.021000000000001</c:v>
                </c:pt>
                <c:pt idx="4764">
                  <c:v>18.540999999999901</c:v>
                </c:pt>
                <c:pt idx="4765">
                  <c:v>10.941999999999901</c:v>
                </c:pt>
                <c:pt idx="4766">
                  <c:v>15.805</c:v>
                </c:pt>
                <c:pt idx="4767">
                  <c:v>17.021000000000001</c:v>
                </c:pt>
                <c:pt idx="4768">
                  <c:v>15.501999999999899</c:v>
                </c:pt>
                <c:pt idx="4769">
                  <c:v>17.021000000000001</c:v>
                </c:pt>
                <c:pt idx="4770">
                  <c:v>15.501999999999899</c:v>
                </c:pt>
                <c:pt idx="4771">
                  <c:v>15.805</c:v>
                </c:pt>
                <c:pt idx="4772">
                  <c:v>15.501999999999899</c:v>
                </c:pt>
                <c:pt idx="4773">
                  <c:v>16.412999999999901</c:v>
                </c:pt>
                <c:pt idx="4774">
                  <c:v>16.412999999999901</c:v>
                </c:pt>
                <c:pt idx="4775">
                  <c:v>16.716999999999999</c:v>
                </c:pt>
                <c:pt idx="4776">
                  <c:v>16.716999999999999</c:v>
                </c:pt>
                <c:pt idx="4777">
                  <c:v>15.197999999999899</c:v>
                </c:pt>
                <c:pt idx="4778">
                  <c:v>15.805</c:v>
                </c:pt>
                <c:pt idx="4779">
                  <c:v>15.501999999999899</c:v>
                </c:pt>
                <c:pt idx="4780">
                  <c:v>15.805</c:v>
                </c:pt>
                <c:pt idx="4781">
                  <c:v>2.4319999999999999</c:v>
                </c:pt>
                <c:pt idx="4782">
                  <c:v>17.021000000000001</c:v>
                </c:pt>
                <c:pt idx="4783">
                  <c:v>16.716999999999999</c:v>
                </c:pt>
                <c:pt idx="4784">
                  <c:v>16.412999999999901</c:v>
                </c:pt>
                <c:pt idx="4785">
                  <c:v>18.236999999999899</c:v>
                </c:pt>
                <c:pt idx="4786">
                  <c:v>17.324999999999999</c:v>
                </c:pt>
                <c:pt idx="4787">
                  <c:v>19.452999999999999</c:v>
                </c:pt>
                <c:pt idx="4788">
                  <c:v>16.412999999999901</c:v>
                </c:pt>
                <c:pt idx="4789">
                  <c:v>16.716999999999999</c:v>
                </c:pt>
                <c:pt idx="4790">
                  <c:v>16.108999999999899</c:v>
                </c:pt>
                <c:pt idx="4791">
                  <c:v>17.021000000000001</c:v>
                </c:pt>
                <c:pt idx="4792">
                  <c:v>15.501999999999899</c:v>
                </c:pt>
                <c:pt idx="4793">
                  <c:v>7.5990000000000002</c:v>
                </c:pt>
                <c:pt idx="4794">
                  <c:v>8.2069999999999901</c:v>
                </c:pt>
                <c:pt idx="4795">
                  <c:v>13.373999999999899</c:v>
                </c:pt>
                <c:pt idx="4796">
                  <c:v>17.021000000000001</c:v>
                </c:pt>
                <c:pt idx="4797">
                  <c:v>15.197999999999899</c:v>
                </c:pt>
                <c:pt idx="4798">
                  <c:v>15.501999999999899</c:v>
                </c:pt>
                <c:pt idx="4799">
                  <c:v>8.2069999999999901</c:v>
                </c:pt>
                <c:pt idx="4800">
                  <c:v>8.8149999999999906</c:v>
                </c:pt>
                <c:pt idx="4801">
                  <c:v>9.4219999999999899</c:v>
                </c:pt>
                <c:pt idx="4802">
                  <c:v>11.853999999999999</c:v>
                </c:pt>
                <c:pt idx="4803">
                  <c:v>7.9029999999999996</c:v>
                </c:pt>
                <c:pt idx="4804">
                  <c:v>16.108999999999899</c:v>
                </c:pt>
                <c:pt idx="4805">
                  <c:v>19.149000000000001</c:v>
                </c:pt>
                <c:pt idx="4806">
                  <c:v>15.805</c:v>
                </c:pt>
                <c:pt idx="4807">
                  <c:v>16.716999999999999</c:v>
                </c:pt>
                <c:pt idx="4808">
                  <c:v>18.236999999999899</c:v>
                </c:pt>
                <c:pt idx="4809">
                  <c:v>10.941999999999901</c:v>
                </c:pt>
                <c:pt idx="4810">
                  <c:v>15.501999999999899</c:v>
                </c:pt>
                <c:pt idx="4811">
                  <c:v>16.716999999999999</c:v>
                </c:pt>
                <c:pt idx="4812">
                  <c:v>15.197999999999899</c:v>
                </c:pt>
                <c:pt idx="4813">
                  <c:v>16.716999999999999</c:v>
                </c:pt>
                <c:pt idx="4814">
                  <c:v>15.197999999999899</c:v>
                </c:pt>
                <c:pt idx="4815">
                  <c:v>15.501999999999899</c:v>
                </c:pt>
                <c:pt idx="4816">
                  <c:v>15.197999999999899</c:v>
                </c:pt>
                <c:pt idx="4817">
                  <c:v>16.108999999999899</c:v>
                </c:pt>
                <c:pt idx="4818">
                  <c:v>16.716999999999999</c:v>
                </c:pt>
                <c:pt idx="4819">
                  <c:v>16.412999999999901</c:v>
                </c:pt>
                <c:pt idx="4820">
                  <c:v>16.412999999999901</c:v>
                </c:pt>
                <c:pt idx="4821">
                  <c:v>14.894</c:v>
                </c:pt>
                <c:pt idx="4822">
                  <c:v>15.501999999999899</c:v>
                </c:pt>
                <c:pt idx="4823">
                  <c:v>15.197999999999899</c:v>
                </c:pt>
                <c:pt idx="4824">
                  <c:v>15.501999999999899</c:v>
                </c:pt>
                <c:pt idx="4825">
                  <c:v>3.04</c:v>
                </c:pt>
                <c:pt idx="4826">
                  <c:v>17.021000000000001</c:v>
                </c:pt>
                <c:pt idx="4827">
                  <c:v>16.412999999999901</c:v>
                </c:pt>
                <c:pt idx="4828">
                  <c:v>16.108999999999899</c:v>
                </c:pt>
                <c:pt idx="4829">
                  <c:v>18.236999999999899</c:v>
                </c:pt>
                <c:pt idx="4830">
                  <c:v>17.324999999999999</c:v>
                </c:pt>
                <c:pt idx="4831">
                  <c:v>19.149000000000001</c:v>
                </c:pt>
                <c:pt idx="4832">
                  <c:v>16.108999999999899</c:v>
                </c:pt>
                <c:pt idx="4833">
                  <c:v>16.412999999999901</c:v>
                </c:pt>
                <c:pt idx="4834">
                  <c:v>16.108999999999899</c:v>
                </c:pt>
                <c:pt idx="4835">
                  <c:v>17.629000000000001</c:v>
                </c:pt>
                <c:pt idx="4836">
                  <c:v>14.894</c:v>
                </c:pt>
                <c:pt idx="4837">
                  <c:v>8.2069999999999901</c:v>
                </c:pt>
                <c:pt idx="4838">
                  <c:v>8.8149999999999906</c:v>
                </c:pt>
                <c:pt idx="4839">
                  <c:v>13.373999999999899</c:v>
                </c:pt>
                <c:pt idx="4840">
                  <c:v>17.021000000000001</c:v>
                </c:pt>
                <c:pt idx="4841">
                  <c:v>15.501999999999899</c:v>
                </c:pt>
                <c:pt idx="4842">
                  <c:v>16.108999999999899</c:v>
                </c:pt>
                <c:pt idx="4843">
                  <c:v>7.9029999999999996</c:v>
                </c:pt>
                <c:pt idx="4844">
                  <c:v>9.1189999999999998</c:v>
                </c:pt>
                <c:pt idx="4845">
                  <c:v>9.4219999999999899</c:v>
                </c:pt>
                <c:pt idx="4846">
                  <c:v>11.549999999999899</c:v>
                </c:pt>
                <c:pt idx="4847">
                  <c:v>7.5990000000000002</c:v>
                </c:pt>
                <c:pt idx="4848">
                  <c:v>15.805</c:v>
                </c:pt>
                <c:pt idx="4849">
                  <c:v>19.149000000000001</c:v>
                </c:pt>
                <c:pt idx="4850">
                  <c:v>15.805</c:v>
                </c:pt>
                <c:pt idx="4851">
                  <c:v>17.933</c:v>
                </c:pt>
                <c:pt idx="4852">
                  <c:v>19.452999999999999</c:v>
                </c:pt>
                <c:pt idx="4853">
                  <c:v>11.853999999999999</c:v>
                </c:pt>
                <c:pt idx="4854">
                  <c:v>16.108999999999899</c:v>
                </c:pt>
                <c:pt idx="4855">
                  <c:v>17.021000000000001</c:v>
                </c:pt>
                <c:pt idx="4856">
                  <c:v>16.412999999999901</c:v>
                </c:pt>
                <c:pt idx="4857">
                  <c:v>17.324999999999999</c:v>
                </c:pt>
                <c:pt idx="4858">
                  <c:v>15.197999999999899</c:v>
                </c:pt>
                <c:pt idx="4859">
                  <c:v>16.716999999999999</c:v>
                </c:pt>
                <c:pt idx="4860">
                  <c:v>15.805</c:v>
                </c:pt>
                <c:pt idx="4861">
                  <c:v>16.412999999999901</c:v>
                </c:pt>
                <c:pt idx="4862">
                  <c:v>17.324999999999999</c:v>
                </c:pt>
                <c:pt idx="4863">
                  <c:v>17.629000000000001</c:v>
                </c:pt>
                <c:pt idx="4864">
                  <c:v>16.412999999999901</c:v>
                </c:pt>
                <c:pt idx="4865">
                  <c:v>15.501999999999899</c:v>
                </c:pt>
                <c:pt idx="4866">
                  <c:v>16.108999999999899</c:v>
                </c:pt>
                <c:pt idx="4867">
                  <c:v>15.805</c:v>
                </c:pt>
                <c:pt idx="4868">
                  <c:v>15.501999999999899</c:v>
                </c:pt>
                <c:pt idx="4869">
                  <c:v>3.343</c:v>
                </c:pt>
                <c:pt idx="4870">
                  <c:v>17.324999999999999</c:v>
                </c:pt>
                <c:pt idx="4871">
                  <c:v>17.021000000000001</c:v>
                </c:pt>
                <c:pt idx="4872">
                  <c:v>16.716999999999999</c:v>
                </c:pt>
                <c:pt idx="4873">
                  <c:v>19.149000000000001</c:v>
                </c:pt>
                <c:pt idx="4874">
                  <c:v>17.324999999999999</c:v>
                </c:pt>
                <c:pt idx="4875">
                  <c:v>19.149000000000001</c:v>
                </c:pt>
                <c:pt idx="4876">
                  <c:v>16.716999999999999</c:v>
                </c:pt>
                <c:pt idx="4877">
                  <c:v>17.021000000000001</c:v>
                </c:pt>
                <c:pt idx="4878">
                  <c:v>17.021000000000001</c:v>
                </c:pt>
                <c:pt idx="4879">
                  <c:v>17.324999999999999</c:v>
                </c:pt>
                <c:pt idx="4880">
                  <c:v>15.805</c:v>
                </c:pt>
                <c:pt idx="4881">
                  <c:v>7.9029999999999996</c:v>
                </c:pt>
                <c:pt idx="4882">
                  <c:v>7.9029999999999996</c:v>
                </c:pt>
                <c:pt idx="4883">
                  <c:v>14.286</c:v>
                </c:pt>
                <c:pt idx="4884">
                  <c:v>17.021000000000001</c:v>
                </c:pt>
                <c:pt idx="4885">
                  <c:v>14.894</c:v>
                </c:pt>
                <c:pt idx="4886">
                  <c:v>15.805</c:v>
                </c:pt>
                <c:pt idx="4887">
                  <c:v>7.9029999999999996</c:v>
                </c:pt>
                <c:pt idx="4888">
                  <c:v>9.1189999999999998</c:v>
                </c:pt>
                <c:pt idx="4889">
                  <c:v>9.4219999999999899</c:v>
                </c:pt>
                <c:pt idx="4890">
                  <c:v>11.549999999999899</c:v>
                </c:pt>
                <c:pt idx="4891">
                  <c:v>7.5990000000000002</c:v>
                </c:pt>
                <c:pt idx="4892">
                  <c:v>15.805</c:v>
                </c:pt>
                <c:pt idx="4893">
                  <c:v>19.452999999999999</c:v>
                </c:pt>
                <c:pt idx="4894">
                  <c:v>15.805</c:v>
                </c:pt>
                <c:pt idx="4895">
                  <c:v>17.324999999999999</c:v>
                </c:pt>
                <c:pt idx="4896">
                  <c:v>18.844999999999999</c:v>
                </c:pt>
                <c:pt idx="4897">
                  <c:v>11.245999999999899</c:v>
                </c:pt>
                <c:pt idx="4898">
                  <c:v>15.501999999999899</c:v>
                </c:pt>
                <c:pt idx="4899">
                  <c:v>16.412999999999901</c:v>
                </c:pt>
                <c:pt idx="4900">
                  <c:v>15.805</c:v>
                </c:pt>
                <c:pt idx="4901">
                  <c:v>16.716999999999999</c:v>
                </c:pt>
                <c:pt idx="4902">
                  <c:v>14.59</c:v>
                </c:pt>
                <c:pt idx="4903">
                  <c:v>16.108999999999899</c:v>
                </c:pt>
                <c:pt idx="4904">
                  <c:v>15.197999999999899</c:v>
                </c:pt>
                <c:pt idx="4905">
                  <c:v>15.805</c:v>
                </c:pt>
                <c:pt idx="4906">
                  <c:v>17.629000000000001</c:v>
                </c:pt>
                <c:pt idx="4907">
                  <c:v>17.021000000000001</c:v>
                </c:pt>
                <c:pt idx="4908">
                  <c:v>15.805</c:v>
                </c:pt>
                <c:pt idx="4909">
                  <c:v>14.894</c:v>
                </c:pt>
                <c:pt idx="4910">
                  <c:v>15.501999999999899</c:v>
                </c:pt>
                <c:pt idx="4911">
                  <c:v>15.501999999999899</c:v>
                </c:pt>
                <c:pt idx="4912">
                  <c:v>14.894</c:v>
                </c:pt>
                <c:pt idx="4913">
                  <c:v>3.343</c:v>
                </c:pt>
                <c:pt idx="4914">
                  <c:v>17.021000000000001</c:v>
                </c:pt>
                <c:pt idx="4915">
                  <c:v>16.412999999999901</c:v>
                </c:pt>
                <c:pt idx="4916">
                  <c:v>16.108999999999899</c:v>
                </c:pt>
                <c:pt idx="4917">
                  <c:v>18.540999999999901</c:v>
                </c:pt>
                <c:pt idx="4918">
                  <c:v>16.716999999999999</c:v>
                </c:pt>
                <c:pt idx="4919">
                  <c:v>18.540999999999901</c:v>
                </c:pt>
                <c:pt idx="4920">
                  <c:v>16.108999999999899</c:v>
                </c:pt>
                <c:pt idx="4921">
                  <c:v>16.716999999999999</c:v>
                </c:pt>
                <c:pt idx="4922">
                  <c:v>16.716999999999999</c:v>
                </c:pt>
                <c:pt idx="4923">
                  <c:v>17.629000000000001</c:v>
                </c:pt>
                <c:pt idx="4924">
                  <c:v>15.197999999999899</c:v>
                </c:pt>
                <c:pt idx="4925">
                  <c:v>7.9029999999999996</c:v>
                </c:pt>
                <c:pt idx="4926">
                  <c:v>7.9029999999999996</c:v>
                </c:pt>
                <c:pt idx="4927">
                  <c:v>13.6779999999999</c:v>
                </c:pt>
                <c:pt idx="4928">
                  <c:v>16.716999999999999</c:v>
                </c:pt>
                <c:pt idx="4929">
                  <c:v>15.197999999999899</c:v>
                </c:pt>
                <c:pt idx="4930">
                  <c:v>15.501999999999899</c:v>
                </c:pt>
                <c:pt idx="4931">
                  <c:v>7.5990000000000002</c:v>
                </c:pt>
                <c:pt idx="4932">
                  <c:v>8.5109999999999904</c:v>
                </c:pt>
                <c:pt idx="4933">
                  <c:v>8.8149999999999906</c:v>
                </c:pt>
                <c:pt idx="4934">
                  <c:v>11.245999999999899</c:v>
                </c:pt>
                <c:pt idx="4935">
                  <c:v>7.2949999999999999</c:v>
                </c:pt>
                <c:pt idx="4936">
                  <c:v>15.501999999999899</c:v>
                </c:pt>
                <c:pt idx="4937">
                  <c:v>18.540999999999901</c:v>
                </c:pt>
                <c:pt idx="4938">
                  <c:v>15.501999999999899</c:v>
                </c:pt>
                <c:pt idx="4939">
                  <c:v>17.324999999999999</c:v>
                </c:pt>
                <c:pt idx="4940">
                  <c:v>18.844999999999999</c:v>
                </c:pt>
                <c:pt idx="4941">
                  <c:v>11.245999999999899</c:v>
                </c:pt>
                <c:pt idx="4942">
                  <c:v>15.805</c:v>
                </c:pt>
                <c:pt idx="4943">
                  <c:v>16.716999999999999</c:v>
                </c:pt>
                <c:pt idx="4944">
                  <c:v>15.805</c:v>
                </c:pt>
                <c:pt idx="4945">
                  <c:v>17.021000000000001</c:v>
                </c:pt>
                <c:pt idx="4946">
                  <c:v>14.894</c:v>
                </c:pt>
                <c:pt idx="4947">
                  <c:v>16.108999999999899</c:v>
                </c:pt>
                <c:pt idx="4948">
                  <c:v>15.501999999999899</c:v>
                </c:pt>
                <c:pt idx="4949">
                  <c:v>16.108999999999899</c:v>
                </c:pt>
                <c:pt idx="4950">
                  <c:v>16.716999999999999</c:v>
                </c:pt>
                <c:pt idx="4951">
                  <c:v>17.021000000000001</c:v>
                </c:pt>
                <c:pt idx="4952">
                  <c:v>16.108999999999899</c:v>
                </c:pt>
                <c:pt idx="4953">
                  <c:v>15.197999999999899</c:v>
                </c:pt>
                <c:pt idx="4954">
                  <c:v>15.805</c:v>
                </c:pt>
                <c:pt idx="4955">
                  <c:v>15.501999999999899</c:v>
                </c:pt>
                <c:pt idx="4956">
                  <c:v>15.197999999999899</c:v>
                </c:pt>
                <c:pt idx="4957">
                  <c:v>2.7360000000000002</c:v>
                </c:pt>
                <c:pt idx="4958">
                  <c:v>16.716999999999999</c:v>
                </c:pt>
                <c:pt idx="4959">
                  <c:v>16.716999999999999</c:v>
                </c:pt>
                <c:pt idx="4960">
                  <c:v>16.412999999999901</c:v>
                </c:pt>
                <c:pt idx="4961">
                  <c:v>18.540999999999901</c:v>
                </c:pt>
                <c:pt idx="4962">
                  <c:v>17.021000000000001</c:v>
                </c:pt>
                <c:pt idx="4963">
                  <c:v>19.452999999999999</c:v>
                </c:pt>
                <c:pt idx="4964">
                  <c:v>16.108999999999899</c:v>
                </c:pt>
                <c:pt idx="4965">
                  <c:v>16.716999999999999</c:v>
                </c:pt>
                <c:pt idx="4966">
                  <c:v>16.412999999999901</c:v>
                </c:pt>
                <c:pt idx="4967">
                  <c:v>17.021000000000001</c:v>
                </c:pt>
                <c:pt idx="4968">
                  <c:v>15.501999999999899</c:v>
                </c:pt>
                <c:pt idx="4969">
                  <c:v>7.5990000000000002</c:v>
                </c:pt>
                <c:pt idx="4970">
                  <c:v>7.5990000000000002</c:v>
                </c:pt>
                <c:pt idx="4971">
                  <c:v>13.6779999999999</c:v>
                </c:pt>
                <c:pt idx="4972">
                  <c:v>16.412999999999901</c:v>
                </c:pt>
                <c:pt idx="4973">
                  <c:v>14.894</c:v>
                </c:pt>
                <c:pt idx="4974">
                  <c:v>14.894</c:v>
                </c:pt>
                <c:pt idx="4975">
                  <c:v>7.2949999999999999</c:v>
                </c:pt>
                <c:pt idx="4976">
                  <c:v>7.9029999999999996</c:v>
                </c:pt>
                <c:pt idx="4977">
                  <c:v>8.5109999999999904</c:v>
                </c:pt>
                <c:pt idx="4978">
                  <c:v>10.941999999999901</c:v>
                </c:pt>
                <c:pt idx="4979">
                  <c:v>6.9909999999999997</c:v>
                </c:pt>
                <c:pt idx="4980">
                  <c:v>15.501999999999899</c:v>
                </c:pt>
                <c:pt idx="4981">
                  <c:v>18.236999999999899</c:v>
                </c:pt>
                <c:pt idx="4982">
                  <c:v>15.197999999999899</c:v>
                </c:pt>
                <c:pt idx="4983">
                  <c:v>16.716999999999999</c:v>
                </c:pt>
                <c:pt idx="4984">
                  <c:v>18.236999999999899</c:v>
                </c:pt>
                <c:pt idx="4985">
                  <c:v>10.638</c:v>
                </c:pt>
                <c:pt idx="4986">
                  <c:v>15.501999999999899</c:v>
                </c:pt>
                <c:pt idx="4987">
                  <c:v>16.716999999999999</c:v>
                </c:pt>
                <c:pt idx="4988">
                  <c:v>15.197999999999899</c:v>
                </c:pt>
                <c:pt idx="4989">
                  <c:v>16.716999999999999</c:v>
                </c:pt>
                <c:pt idx="4990">
                  <c:v>15.197999999999899</c:v>
                </c:pt>
                <c:pt idx="4991">
                  <c:v>15.501999999999899</c:v>
                </c:pt>
                <c:pt idx="4992">
                  <c:v>15.197999999999899</c:v>
                </c:pt>
                <c:pt idx="4993">
                  <c:v>16.716999999999999</c:v>
                </c:pt>
                <c:pt idx="4994">
                  <c:v>16.108999999999899</c:v>
                </c:pt>
                <c:pt idx="4995">
                  <c:v>16.412999999999901</c:v>
                </c:pt>
                <c:pt idx="4996">
                  <c:v>16.412999999999901</c:v>
                </c:pt>
                <c:pt idx="4997">
                  <c:v>14.894</c:v>
                </c:pt>
                <c:pt idx="4998">
                  <c:v>15.501999999999899</c:v>
                </c:pt>
                <c:pt idx="4999">
                  <c:v>15.197999999999899</c:v>
                </c:pt>
                <c:pt idx="5000">
                  <c:v>15.501999999999899</c:v>
                </c:pt>
                <c:pt idx="5001">
                  <c:v>2.7360000000000002</c:v>
                </c:pt>
                <c:pt idx="5002">
                  <c:v>16.716999999999999</c:v>
                </c:pt>
                <c:pt idx="5003">
                  <c:v>16.412999999999901</c:v>
                </c:pt>
                <c:pt idx="5004">
                  <c:v>16.108999999999899</c:v>
                </c:pt>
                <c:pt idx="5005">
                  <c:v>17.933</c:v>
                </c:pt>
                <c:pt idx="5006">
                  <c:v>17.324999999999999</c:v>
                </c:pt>
                <c:pt idx="5007">
                  <c:v>19.149000000000001</c:v>
                </c:pt>
                <c:pt idx="5008">
                  <c:v>16.108999999999899</c:v>
                </c:pt>
                <c:pt idx="5009">
                  <c:v>16.412999999999901</c:v>
                </c:pt>
                <c:pt idx="5010">
                  <c:v>15.805</c:v>
                </c:pt>
                <c:pt idx="5011">
                  <c:v>16.716999999999999</c:v>
                </c:pt>
                <c:pt idx="5012">
                  <c:v>15.197999999999899</c:v>
                </c:pt>
                <c:pt idx="5013">
                  <c:v>7.2949999999999999</c:v>
                </c:pt>
                <c:pt idx="5014">
                  <c:v>7.9029999999999996</c:v>
                </c:pt>
                <c:pt idx="5015">
                  <c:v>13.069999999999901</c:v>
                </c:pt>
                <c:pt idx="5016">
                  <c:v>17.629000000000001</c:v>
                </c:pt>
                <c:pt idx="5017">
                  <c:v>15.805</c:v>
                </c:pt>
                <c:pt idx="5018">
                  <c:v>16.716999999999999</c:v>
                </c:pt>
                <c:pt idx="5019">
                  <c:v>8.8149999999999906</c:v>
                </c:pt>
                <c:pt idx="5020">
                  <c:v>10.029999999999999</c:v>
                </c:pt>
                <c:pt idx="5021">
                  <c:v>10.334</c:v>
                </c:pt>
                <c:pt idx="5022">
                  <c:v>12.462</c:v>
                </c:pt>
                <c:pt idx="5023">
                  <c:v>8.5109999999999904</c:v>
                </c:pt>
                <c:pt idx="5024">
                  <c:v>16.412999999999901</c:v>
                </c:pt>
                <c:pt idx="5025">
                  <c:v>20.061</c:v>
                </c:pt>
                <c:pt idx="5026">
                  <c:v>16.412999999999901</c:v>
                </c:pt>
                <c:pt idx="5027">
                  <c:v>18.236999999999899</c:v>
                </c:pt>
                <c:pt idx="5028">
                  <c:v>19.757000000000001</c:v>
                </c:pt>
                <c:pt idx="5029">
                  <c:v>12.157999999999999</c:v>
                </c:pt>
                <c:pt idx="5030">
                  <c:v>16.412999999999901</c:v>
                </c:pt>
                <c:pt idx="5031">
                  <c:v>17.324999999999999</c:v>
                </c:pt>
                <c:pt idx="5032">
                  <c:v>16.716999999999999</c:v>
                </c:pt>
                <c:pt idx="5033">
                  <c:v>17.629000000000001</c:v>
                </c:pt>
                <c:pt idx="5034">
                  <c:v>15.501999999999899</c:v>
                </c:pt>
                <c:pt idx="5035">
                  <c:v>17.021000000000001</c:v>
                </c:pt>
                <c:pt idx="5036">
                  <c:v>16.108999999999899</c:v>
                </c:pt>
                <c:pt idx="5037">
                  <c:v>16.716999999999999</c:v>
                </c:pt>
                <c:pt idx="5038">
                  <c:v>18.236999999999899</c:v>
                </c:pt>
                <c:pt idx="5039">
                  <c:v>17.933</c:v>
                </c:pt>
                <c:pt idx="5040">
                  <c:v>16.716999999999999</c:v>
                </c:pt>
                <c:pt idx="5041">
                  <c:v>15.805</c:v>
                </c:pt>
                <c:pt idx="5042">
                  <c:v>16.412999999999901</c:v>
                </c:pt>
                <c:pt idx="5043">
                  <c:v>16.108999999999899</c:v>
                </c:pt>
                <c:pt idx="5044">
                  <c:v>15.805</c:v>
                </c:pt>
                <c:pt idx="5045">
                  <c:v>4.2549999999999901</c:v>
                </c:pt>
                <c:pt idx="5046">
                  <c:v>17.933</c:v>
                </c:pt>
                <c:pt idx="5047">
                  <c:v>17.324999999999999</c:v>
                </c:pt>
                <c:pt idx="5048">
                  <c:v>17.021000000000001</c:v>
                </c:pt>
                <c:pt idx="5049">
                  <c:v>19.452999999999999</c:v>
                </c:pt>
                <c:pt idx="5050">
                  <c:v>17.629000000000001</c:v>
                </c:pt>
                <c:pt idx="5051">
                  <c:v>19.452999999999999</c:v>
                </c:pt>
                <c:pt idx="5052">
                  <c:v>17.021000000000001</c:v>
                </c:pt>
                <c:pt idx="5053">
                  <c:v>17.324999999999999</c:v>
                </c:pt>
                <c:pt idx="5054">
                  <c:v>17.629000000000001</c:v>
                </c:pt>
                <c:pt idx="5055">
                  <c:v>18.236999999999899</c:v>
                </c:pt>
                <c:pt idx="5056">
                  <c:v>16.108999999999899</c:v>
                </c:pt>
                <c:pt idx="5057">
                  <c:v>8.8149999999999906</c:v>
                </c:pt>
                <c:pt idx="5058">
                  <c:v>8.8149999999999906</c:v>
                </c:pt>
                <c:pt idx="5059">
                  <c:v>14.59</c:v>
                </c:pt>
                <c:pt idx="5060">
                  <c:v>17.324999999999999</c:v>
                </c:pt>
                <c:pt idx="5061">
                  <c:v>15.501999999999899</c:v>
                </c:pt>
                <c:pt idx="5062">
                  <c:v>15.805</c:v>
                </c:pt>
                <c:pt idx="5063">
                  <c:v>8.5109999999999904</c:v>
                </c:pt>
                <c:pt idx="5064">
                  <c:v>9.1189999999999998</c:v>
                </c:pt>
                <c:pt idx="5065">
                  <c:v>9.7259999999999902</c:v>
                </c:pt>
                <c:pt idx="5066">
                  <c:v>12.157999999999999</c:v>
                </c:pt>
                <c:pt idx="5067">
                  <c:v>8.2069999999999901</c:v>
                </c:pt>
                <c:pt idx="5068">
                  <c:v>16.412999999999901</c:v>
                </c:pt>
                <c:pt idx="5069">
                  <c:v>19.452999999999999</c:v>
                </c:pt>
                <c:pt idx="5070">
                  <c:v>16.108999999999899</c:v>
                </c:pt>
                <c:pt idx="5071">
                  <c:v>17.021000000000001</c:v>
                </c:pt>
                <c:pt idx="5072">
                  <c:v>18.540999999999901</c:v>
                </c:pt>
                <c:pt idx="5073">
                  <c:v>11.245999999999899</c:v>
                </c:pt>
                <c:pt idx="5074">
                  <c:v>15.501999999999899</c:v>
                </c:pt>
                <c:pt idx="5075">
                  <c:v>16.108999999999899</c:v>
                </c:pt>
                <c:pt idx="5076">
                  <c:v>15.197999999999899</c:v>
                </c:pt>
                <c:pt idx="5077">
                  <c:v>16.716999999999999</c:v>
                </c:pt>
                <c:pt idx="5078">
                  <c:v>15.197999999999899</c:v>
                </c:pt>
                <c:pt idx="5079">
                  <c:v>15.501999999999899</c:v>
                </c:pt>
                <c:pt idx="5080">
                  <c:v>15.197999999999899</c:v>
                </c:pt>
                <c:pt idx="5081">
                  <c:v>16.108999999999899</c:v>
                </c:pt>
                <c:pt idx="5082">
                  <c:v>17.324999999999999</c:v>
                </c:pt>
                <c:pt idx="5083">
                  <c:v>16.412999999999901</c:v>
                </c:pt>
                <c:pt idx="5084">
                  <c:v>16.412999999999901</c:v>
                </c:pt>
                <c:pt idx="5085">
                  <c:v>14.894</c:v>
                </c:pt>
                <c:pt idx="5086">
                  <c:v>15.501999999999899</c:v>
                </c:pt>
                <c:pt idx="5087">
                  <c:v>15.197999999999899</c:v>
                </c:pt>
                <c:pt idx="5088">
                  <c:v>15.501999999999899</c:v>
                </c:pt>
                <c:pt idx="5089">
                  <c:v>3.343</c:v>
                </c:pt>
                <c:pt idx="5090">
                  <c:v>17.021000000000001</c:v>
                </c:pt>
                <c:pt idx="5091">
                  <c:v>16.412999999999901</c:v>
                </c:pt>
                <c:pt idx="5092">
                  <c:v>16.108999999999899</c:v>
                </c:pt>
                <c:pt idx="5093">
                  <c:v>18.236999999999899</c:v>
                </c:pt>
                <c:pt idx="5094">
                  <c:v>17.324999999999999</c:v>
                </c:pt>
                <c:pt idx="5095">
                  <c:v>19.149000000000001</c:v>
                </c:pt>
                <c:pt idx="5096">
                  <c:v>16.716999999999999</c:v>
                </c:pt>
                <c:pt idx="5097">
                  <c:v>16.412999999999901</c:v>
                </c:pt>
                <c:pt idx="5098">
                  <c:v>16.108999999999899</c:v>
                </c:pt>
                <c:pt idx="5099">
                  <c:v>17.933</c:v>
                </c:pt>
                <c:pt idx="5100">
                  <c:v>15.197999999999899</c:v>
                </c:pt>
                <c:pt idx="5101">
                  <c:v>8.5109999999999904</c:v>
                </c:pt>
                <c:pt idx="5102">
                  <c:v>9.1189999999999998</c:v>
                </c:pt>
                <c:pt idx="5103">
                  <c:v>13.6779999999999</c:v>
                </c:pt>
                <c:pt idx="5104">
                  <c:v>17.324999999999999</c:v>
                </c:pt>
                <c:pt idx="5105">
                  <c:v>15.501999999999899</c:v>
                </c:pt>
                <c:pt idx="5106">
                  <c:v>16.412999999999901</c:v>
                </c:pt>
                <c:pt idx="5107">
                  <c:v>8.5109999999999904</c:v>
                </c:pt>
                <c:pt idx="5108">
                  <c:v>9.7259999999999902</c:v>
                </c:pt>
                <c:pt idx="5109">
                  <c:v>10.029999999999999</c:v>
                </c:pt>
                <c:pt idx="5110">
                  <c:v>12.157999999999999</c:v>
                </c:pt>
                <c:pt idx="5111">
                  <c:v>8.2069999999999901</c:v>
                </c:pt>
                <c:pt idx="5112">
                  <c:v>16.108999999999899</c:v>
                </c:pt>
                <c:pt idx="5113">
                  <c:v>19.757000000000001</c:v>
                </c:pt>
                <c:pt idx="5114">
                  <c:v>16.108999999999899</c:v>
                </c:pt>
                <c:pt idx="5115">
                  <c:v>17.933</c:v>
                </c:pt>
                <c:pt idx="5116">
                  <c:v>19.452999999999999</c:v>
                </c:pt>
                <c:pt idx="5117">
                  <c:v>11.853999999999999</c:v>
                </c:pt>
                <c:pt idx="5118">
                  <c:v>16.108999999999899</c:v>
                </c:pt>
                <c:pt idx="5119">
                  <c:v>17.021000000000001</c:v>
                </c:pt>
                <c:pt idx="5120">
                  <c:v>16.412999999999901</c:v>
                </c:pt>
                <c:pt idx="5121">
                  <c:v>17.324999999999999</c:v>
                </c:pt>
                <c:pt idx="5122">
                  <c:v>15.197999999999899</c:v>
                </c:pt>
                <c:pt idx="5123">
                  <c:v>16.716999999999999</c:v>
                </c:pt>
                <c:pt idx="5124">
                  <c:v>15.805</c:v>
                </c:pt>
                <c:pt idx="5125">
                  <c:v>16.412999999999901</c:v>
                </c:pt>
                <c:pt idx="5126">
                  <c:v>17.933</c:v>
                </c:pt>
                <c:pt idx="5127">
                  <c:v>17.629000000000001</c:v>
                </c:pt>
                <c:pt idx="5128">
                  <c:v>16.412999999999901</c:v>
                </c:pt>
                <c:pt idx="5129">
                  <c:v>15.501999999999899</c:v>
                </c:pt>
                <c:pt idx="5130">
                  <c:v>16.108999999999899</c:v>
                </c:pt>
                <c:pt idx="5131">
                  <c:v>15.805</c:v>
                </c:pt>
                <c:pt idx="5132">
                  <c:v>15.501999999999899</c:v>
                </c:pt>
                <c:pt idx="5133">
                  <c:v>3.9509999999999899</c:v>
                </c:pt>
                <c:pt idx="5134">
                  <c:v>17.629000000000001</c:v>
                </c:pt>
                <c:pt idx="5135">
                  <c:v>17.021000000000001</c:v>
                </c:pt>
                <c:pt idx="5136">
                  <c:v>16.716999999999999</c:v>
                </c:pt>
                <c:pt idx="5137">
                  <c:v>19.149000000000001</c:v>
                </c:pt>
                <c:pt idx="5138">
                  <c:v>17.324999999999999</c:v>
                </c:pt>
                <c:pt idx="5139">
                  <c:v>19.149000000000001</c:v>
                </c:pt>
                <c:pt idx="5140">
                  <c:v>16.716999999999999</c:v>
                </c:pt>
                <c:pt idx="5141">
                  <c:v>17.021000000000001</c:v>
                </c:pt>
                <c:pt idx="5142">
                  <c:v>17.324999999999999</c:v>
                </c:pt>
                <c:pt idx="5143">
                  <c:v>17.933</c:v>
                </c:pt>
                <c:pt idx="5144">
                  <c:v>15.805</c:v>
                </c:pt>
                <c:pt idx="5145">
                  <c:v>8.5109999999999904</c:v>
                </c:pt>
                <c:pt idx="5146">
                  <c:v>8.5109999999999904</c:v>
                </c:pt>
                <c:pt idx="5147">
                  <c:v>14.286</c:v>
                </c:pt>
                <c:pt idx="5148">
                  <c:v>17.629000000000001</c:v>
                </c:pt>
                <c:pt idx="5149">
                  <c:v>15.805</c:v>
                </c:pt>
                <c:pt idx="5150">
                  <c:v>16.716999999999999</c:v>
                </c:pt>
                <c:pt idx="5151">
                  <c:v>8.8149999999999906</c:v>
                </c:pt>
                <c:pt idx="5152">
                  <c:v>10.029999999999999</c:v>
                </c:pt>
                <c:pt idx="5153">
                  <c:v>10.334</c:v>
                </c:pt>
                <c:pt idx="5154">
                  <c:v>12.462</c:v>
                </c:pt>
                <c:pt idx="5155">
                  <c:v>8.5109999999999904</c:v>
                </c:pt>
                <c:pt idx="5156">
                  <c:v>16.412999999999901</c:v>
                </c:pt>
                <c:pt idx="5157">
                  <c:v>20.061</c:v>
                </c:pt>
                <c:pt idx="5158">
                  <c:v>16.412999999999901</c:v>
                </c:pt>
                <c:pt idx="5159">
                  <c:v>18.236999999999899</c:v>
                </c:pt>
                <c:pt idx="5160">
                  <c:v>19.757000000000001</c:v>
                </c:pt>
                <c:pt idx="5161">
                  <c:v>12.157999999999999</c:v>
                </c:pt>
                <c:pt idx="5162">
                  <c:v>16.412999999999901</c:v>
                </c:pt>
                <c:pt idx="5163">
                  <c:v>17.324999999999999</c:v>
                </c:pt>
                <c:pt idx="5164">
                  <c:v>16.716999999999999</c:v>
                </c:pt>
                <c:pt idx="5165">
                  <c:v>17.629000000000001</c:v>
                </c:pt>
                <c:pt idx="5166">
                  <c:v>15.501999999999899</c:v>
                </c:pt>
                <c:pt idx="5167">
                  <c:v>17.021000000000001</c:v>
                </c:pt>
                <c:pt idx="5168">
                  <c:v>16.108999999999899</c:v>
                </c:pt>
                <c:pt idx="5169">
                  <c:v>16.716999999999999</c:v>
                </c:pt>
                <c:pt idx="5170">
                  <c:v>18.236999999999899</c:v>
                </c:pt>
                <c:pt idx="5171">
                  <c:v>17.933</c:v>
                </c:pt>
                <c:pt idx="5172">
                  <c:v>16.716999999999999</c:v>
                </c:pt>
                <c:pt idx="5173">
                  <c:v>15.805</c:v>
                </c:pt>
                <c:pt idx="5174">
                  <c:v>16.412999999999901</c:v>
                </c:pt>
                <c:pt idx="5175">
                  <c:v>16.108999999999899</c:v>
                </c:pt>
                <c:pt idx="5176">
                  <c:v>15.805</c:v>
                </c:pt>
                <c:pt idx="5177">
                  <c:v>4.2549999999999901</c:v>
                </c:pt>
                <c:pt idx="5178">
                  <c:v>17.933</c:v>
                </c:pt>
                <c:pt idx="5179">
                  <c:v>17.324999999999999</c:v>
                </c:pt>
                <c:pt idx="5180">
                  <c:v>17.021000000000001</c:v>
                </c:pt>
                <c:pt idx="5181">
                  <c:v>19.452999999999999</c:v>
                </c:pt>
                <c:pt idx="5182">
                  <c:v>17.629000000000001</c:v>
                </c:pt>
                <c:pt idx="5183">
                  <c:v>19.452999999999999</c:v>
                </c:pt>
                <c:pt idx="5184">
                  <c:v>17.021000000000001</c:v>
                </c:pt>
                <c:pt idx="5185">
                  <c:v>17.324999999999999</c:v>
                </c:pt>
                <c:pt idx="5186">
                  <c:v>17.629000000000001</c:v>
                </c:pt>
                <c:pt idx="5187">
                  <c:v>18.236999999999899</c:v>
                </c:pt>
                <c:pt idx="5188">
                  <c:v>16.108999999999899</c:v>
                </c:pt>
                <c:pt idx="5189">
                  <c:v>8.8149999999999906</c:v>
                </c:pt>
                <c:pt idx="5190">
                  <c:v>8.8149999999999906</c:v>
                </c:pt>
                <c:pt idx="5191">
                  <c:v>14.59</c:v>
                </c:pt>
                <c:pt idx="5192">
                  <c:v>17.021000000000001</c:v>
                </c:pt>
                <c:pt idx="5193">
                  <c:v>15.501999999999899</c:v>
                </c:pt>
                <c:pt idx="5194">
                  <c:v>15.501999999999899</c:v>
                </c:pt>
                <c:pt idx="5195">
                  <c:v>8.2069999999999901</c:v>
                </c:pt>
                <c:pt idx="5196">
                  <c:v>8.5109999999999904</c:v>
                </c:pt>
                <c:pt idx="5197">
                  <c:v>9.1189999999999998</c:v>
                </c:pt>
                <c:pt idx="5198">
                  <c:v>11.549999999999899</c:v>
                </c:pt>
                <c:pt idx="5199">
                  <c:v>7.9029999999999996</c:v>
                </c:pt>
                <c:pt idx="5200">
                  <c:v>16.108999999999899</c:v>
                </c:pt>
                <c:pt idx="5201">
                  <c:v>18.540999999999901</c:v>
                </c:pt>
                <c:pt idx="5202">
                  <c:v>15.805</c:v>
                </c:pt>
                <c:pt idx="5203">
                  <c:v>17.021000000000001</c:v>
                </c:pt>
                <c:pt idx="5204">
                  <c:v>18.844999999999999</c:v>
                </c:pt>
                <c:pt idx="5205">
                  <c:v>11.245999999999899</c:v>
                </c:pt>
                <c:pt idx="5206">
                  <c:v>16.108999999999899</c:v>
                </c:pt>
                <c:pt idx="5207">
                  <c:v>16.716999999999999</c:v>
                </c:pt>
                <c:pt idx="5208">
                  <c:v>15.805</c:v>
                </c:pt>
                <c:pt idx="5209">
                  <c:v>17.324999999999999</c:v>
                </c:pt>
                <c:pt idx="5210">
                  <c:v>15.805</c:v>
                </c:pt>
                <c:pt idx="5211">
                  <c:v>16.108999999999899</c:v>
                </c:pt>
                <c:pt idx="5212">
                  <c:v>15.805</c:v>
                </c:pt>
                <c:pt idx="5213">
                  <c:v>16.716999999999999</c:v>
                </c:pt>
                <c:pt idx="5214">
                  <c:v>16.716999999999999</c:v>
                </c:pt>
                <c:pt idx="5215">
                  <c:v>17.021000000000001</c:v>
                </c:pt>
                <c:pt idx="5216">
                  <c:v>17.021000000000001</c:v>
                </c:pt>
                <c:pt idx="5217">
                  <c:v>15.501999999999899</c:v>
                </c:pt>
                <c:pt idx="5218">
                  <c:v>16.108999999999899</c:v>
                </c:pt>
                <c:pt idx="5219">
                  <c:v>15.805</c:v>
                </c:pt>
                <c:pt idx="5220">
                  <c:v>16.412999999999901</c:v>
                </c:pt>
                <c:pt idx="5221">
                  <c:v>3.04</c:v>
                </c:pt>
                <c:pt idx="5222">
                  <c:v>17.324999999999999</c:v>
                </c:pt>
                <c:pt idx="5223">
                  <c:v>17.021000000000001</c:v>
                </c:pt>
                <c:pt idx="5224">
                  <c:v>16.716999999999999</c:v>
                </c:pt>
                <c:pt idx="5225">
                  <c:v>18.540999999999901</c:v>
                </c:pt>
                <c:pt idx="5226">
                  <c:v>17.933</c:v>
                </c:pt>
                <c:pt idx="5227">
                  <c:v>19.757000000000001</c:v>
                </c:pt>
                <c:pt idx="5228">
                  <c:v>16.108999999999899</c:v>
                </c:pt>
                <c:pt idx="5229">
                  <c:v>17.021000000000001</c:v>
                </c:pt>
                <c:pt idx="5230">
                  <c:v>16.412999999999901</c:v>
                </c:pt>
                <c:pt idx="5231">
                  <c:v>17.324999999999999</c:v>
                </c:pt>
                <c:pt idx="5232">
                  <c:v>15.805</c:v>
                </c:pt>
                <c:pt idx="5233">
                  <c:v>7.9029999999999996</c:v>
                </c:pt>
                <c:pt idx="5234">
                  <c:v>8.5109999999999904</c:v>
                </c:pt>
                <c:pt idx="5235">
                  <c:v>13.6779999999999</c:v>
                </c:pt>
                <c:pt idx="5236">
                  <c:v>17.629000000000001</c:v>
                </c:pt>
                <c:pt idx="5237">
                  <c:v>15.805</c:v>
                </c:pt>
                <c:pt idx="5238">
                  <c:v>16.716999999999999</c:v>
                </c:pt>
                <c:pt idx="5239">
                  <c:v>8.8149999999999906</c:v>
                </c:pt>
                <c:pt idx="5240">
                  <c:v>10.029999999999999</c:v>
                </c:pt>
                <c:pt idx="5241">
                  <c:v>10.334</c:v>
                </c:pt>
                <c:pt idx="5242">
                  <c:v>12.462</c:v>
                </c:pt>
                <c:pt idx="5243">
                  <c:v>8.5109999999999904</c:v>
                </c:pt>
                <c:pt idx="5244">
                  <c:v>16.412999999999901</c:v>
                </c:pt>
                <c:pt idx="5245">
                  <c:v>20.061</c:v>
                </c:pt>
                <c:pt idx="5246">
                  <c:v>16.412999999999901</c:v>
                </c:pt>
                <c:pt idx="5247">
                  <c:v>18.236999999999899</c:v>
                </c:pt>
                <c:pt idx="5248">
                  <c:v>19.757000000000001</c:v>
                </c:pt>
                <c:pt idx="5249">
                  <c:v>12.157999999999999</c:v>
                </c:pt>
                <c:pt idx="5250">
                  <c:v>16.412999999999901</c:v>
                </c:pt>
                <c:pt idx="5251">
                  <c:v>17.324999999999999</c:v>
                </c:pt>
                <c:pt idx="5252">
                  <c:v>16.716999999999999</c:v>
                </c:pt>
                <c:pt idx="5253">
                  <c:v>17.629000000000001</c:v>
                </c:pt>
                <c:pt idx="5254">
                  <c:v>15.501999999999899</c:v>
                </c:pt>
                <c:pt idx="5255">
                  <c:v>17.021000000000001</c:v>
                </c:pt>
                <c:pt idx="5256">
                  <c:v>16.108999999999899</c:v>
                </c:pt>
                <c:pt idx="5257">
                  <c:v>16.716999999999999</c:v>
                </c:pt>
                <c:pt idx="5258">
                  <c:v>18.236999999999899</c:v>
                </c:pt>
                <c:pt idx="5259">
                  <c:v>17.933</c:v>
                </c:pt>
                <c:pt idx="5260">
                  <c:v>16.716999999999999</c:v>
                </c:pt>
                <c:pt idx="5261">
                  <c:v>15.805</c:v>
                </c:pt>
                <c:pt idx="5262">
                  <c:v>16.412999999999901</c:v>
                </c:pt>
                <c:pt idx="5263">
                  <c:v>16.108999999999899</c:v>
                </c:pt>
                <c:pt idx="5264">
                  <c:v>15.805</c:v>
                </c:pt>
                <c:pt idx="5265">
                  <c:v>4.2549999999999901</c:v>
                </c:pt>
                <c:pt idx="5266">
                  <c:v>17.933</c:v>
                </c:pt>
                <c:pt idx="5267">
                  <c:v>17.324999999999999</c:v>
                </c:pt>
                <c:pt idx="5268">
                  <c:v>17.021000000000001</c:v>
                </c:pt>
                <c:pt idx="5269">
                  <c:v>19.452999999999999</c:v>
                </c:pt>
                <c:pt idx="5270">
                  <c:v>17.629000000000001</c:v>
                </c:pt>
                <c:pt idx="5271">
                  <c:v>19.452999999999999</c:v>
                </c:pt>
                <c:pt idx="5272">
                  <c:v>17.021000000000001</c:v>
                </c:pt>
                <c:pt idx="5273">
                  <c:v>17.324999999999999</c:v>
                </c:pt>
                <c:pt idx="5274">
                  <c:v>17.629000000000001</c:v>
                </c:pt>
                <c:pt idx="5275">
                  <c:v>18.236999999999899</c:v>
                </c:pt>
                <c:pt idx="5276">
                  <c:v>16.108999999999899</c:v>
                </c:pt>
                <c:pt idx="5277">
                  <c:v>8.8149999999999906</c:v>
                </c:pt>
                <c:pt idx="5278">
                  <c:v>8.8149999999999906</c:v>
                </c:pt>
                <c:pt idx="5279">
                  <c:v>14.59</c:v>
                </c:pt>
                <c:pt idx="5280">
                  <c:v>17.324999999999999</c:v>
                </c:pt>
                <c:pt idx="5281">
                  <c:v>15.501999999999899</c:v>
                </c:pt>
                <c:pt idx="5282">
                  <c:v>16.412999999999901</c:v>
                </c:pt>
                <c:pt idx="5283">
                  <c:v>8.5109999999999904</c:v>
                </c:pt>
                <c:pt idx="5284">
                  <c:v>9.7259999999999902</c:v>
                </c:pt>
                <c:pt idx="5285">
                  <c:v>10.029999999999999</c:v>
                </c:pt>
                <c:pt idx="5286">
                  <c:v>12.157999999999999</c:v>
                </c:pt>
                <c:pt idx="5287">
                  <c:v>8.2069999999999901</c:v>
                </c:pt>
                <c:pt idx="5288">
                  <c:v>16.108999999999899</c:v>
                </c:pt>
                <c:pt idx="5289">
                  <c:v>19.757000000000001</c:v>
                </c:pt>
                <c:pt idx="5290">
                  <c:v>16.108999999999899</c:v>
                </c:pt>
                <c:pt idx="5291">
                  <c:v>17.933</c:v>
                </c:pt>
                <c:pt idx="5292">
                  <c:v>19.452999999999999</c:v>
                </c:pt>
                <c:pt idx="5293">
                  <c:v>11.853999999999999</c:v>
                </c:pt>
                <c:pt idx="5294">
                  <c:v>16.108999999999899</c:v>
                </c:pt>
                <c:pt idx="5295">
                  <c:v>17.021000000000001</c:v>
                </c:pt>
                <c:pt idx="5296">
                  <c:v>16.412999999999901</c:v>
                </c:pt>
                <c:pt idx="5297">
                  <c:v>17.324999999999999</c:v>
                </c:pt>
                <c:pt idx="5298">
                  <c:v>15.197999999999899</c:v>
                </c:pt>
                <c:pt idx="5299">
                  <c:v>16.716999999999999</c:v>
                </c:pt>
                <c:pt idx="5300">
                  <c:v>15.805</c:v>
                </c:pt>
                <c:pt idx="5301">
                  <c:v>16.412999999999901</c:v>
                </c:pt>
                <c:pt idx="5302">
                  <c:v>17.933</c:v>
                </c:pt>
                <c:pt idx="5303">
                  <c:v>17.629000000000001</c:v>
                </c:pt>
                <c:pt idx="5304">
                  <c:v>16.412999999999901</c:v>
                </c:pt>
                <c:pt idx="5305">
                  <c:v>15.501999999999899</c:v>
                </c:pt>
                <c:pt idx="5306">
                  <c:v>16.108999999999899</c:v>
                </c:pt>
                <c:pt idx="5307">
                  <c:v>15.805</c:v>
                </c:pt>
                <c:pt idx="5308">
                  <c:v>15.501999999999899</c:v>
                </c:pt>
                <c:pt idx="5309">
                  <c:v>3.9509999999999899</c:v>
                </c:pt>
                <c:pt idx="5310">
                  <c:v>17.629000000000001</c:v>
                </c:pt>
                <c:pt idx="5311">
                  <c:v>17.021000000000001</c:v>
                </c:pt>
                <c:pt idx="5312">
                  <c:v>16.716999999999999</c:v>
                </c:pt>
                <c:pt idx="5313">
                  <c:v>19.149000000000001</c:v>
                </c:pt>
                <c:pt idx="5314">
                  <c:v>17.324999999999999</c:v>
                </c:pt>
                <c:pt idx="5315">
                  <c:v>19.149000000000001</c:v>
                </c:pt>
                <c:pt idx="5316">
                  <c:v>16.716999999999999</c:v>
                </c:pt>
                <c:pt idx="5317">
                  <c:v>17.021000000000001</c:v>
                </c:pt>
                <c:pt idx="5318">
                  <c:v>17.324999999999999</c:v>
                </c:pt>
                <c:pt idx="5319">
                  <c:v>17.933</c:v>
                </c:pt>
                <c:pt idx="5320">
                  <c:v>15.805</c:v>
                </c:pt>
                <c:pt idx="5321">
                  <c:v>8.5109999999999904</c:v>
                </c:pt>
                <c:pt idx="5322">
                  <c:v>8.5109999999999904</c:v>
                </c:pt>
                <c:pt idx="5323">
                  <c:v>14.286</c:v>
                </c:pt>
                <c:pt idx="5324">
                  <c:v>17.324999999999999</c:v>
                </c:pt>
                <c:pt idx="5325">
                  <c:v>15.501999999999899</c:v>
                </c:pt>
                <c:pt idx="5326">
                  <c:v>16.412999999999901</c:v>
                </c:pt>
                <c:pt idx="5327">
                  <c:v>8.5109999999999904</c:v>
                </c:pt>
                <c:pt idx="5328">
                  <c:v>9.7259999999999902</c:v>
                </c:pt>
                <c:pt idx="5329">
                  <c:v>10.029999999999999</c:v>
                </c:pt>
                <c:pt idx="5330">
                  <c:v>12.157999999999999</c:v>
                </c:pt>
                <c:pt idx="5331">
                  <c:v>8.2069999999999901</c:v>
                </c:pt>
                <c:pt idx="5332">
                  <c:v>16.108999999999899</c:v>
                </c:pt>
                <c:pt idx="5333">
                  <c:v>19.757000000000001</c:v>
                </c:pt>
                <c:pt idx="5334">
                  <c:v>16.108999999999899</c:v>
                </c:pt>
                <c:pt idx="5335">
                  <c:v>17.933</c:v>
                </c:pt>
                <c:pt idx="5336">
                  <c:v>19.452999999999999</c:v>
                </c:pt>
                <c:pt idx="5337">
                  <c:v>11.853999999999999</c:v>
                </c:pt>
                <c:pt idx="5338">
                  <c:v>16.108999999999899</c:v>
                </c:pt>
                <c:pt idx="5339">
                  <c:v>17.021000000000001</c:v>
                </c:pt>
                <c:pt idx="5340">
                  <c:v>16.412999999999901</c:v>
                </c:pt>
                <c:pt idx="5341">
                  <c:v>17.324999999999999</c:v>
                </c:pt>
                <c:pt idx="5342">
                  <c:v>15.197999999999899</c:v>
                </c:pt>
                <c:pt idx="5343">
                  <c:v>16.716999999999999</c:v>
                </c:pt>
                <c:pt idx="5344">
                  <c:v>15.805</c:v>
                </c:pt>
                <c:pt idx="5345">
                  <c:v>16.412999999999901</c:v>
                </c:pt>
                <c:pt idx="5346">
                  <c:v>17.933</c:v>
                </c:pt>
                <c:pt idx="5347">
                  <c:v>17.629000000000001</c:v>
                </c:pt>
                <c:pt idx="5348">
                  <c:v>16.412999999999901</c:v>
                </c:pt>
                <c:pt idx="5349">
                  <c:v>15.501999999999899</c:v>
                </c:pt>
                <c:pt idx="5350">
                  <c:v>16.108999999999899</c:v>
                </c:pt>
                <c:pt idx="5351">
                  <c:v>15.805</c:v>
                </c:pt>
                <c:pt idx="5352">
                  <c:v>15.501999999999899</c:v>
                </c:pt>
                <c:pt idx="5353">
                  <c:v>3.9509999999999899</c:v>
                </c:pt>
                <c:pt idx="5354">
                  <c:v>17.629000000000001</c:v>
                </c:pt>
                <c:pt idx="5355">
                  <c:v>17.021000000000001</c:v>
                </c:pt>
                <c:pt idx="5356">
                  <c:v>16.716999999999999</c:v>
                </c:pt>
                <c:pt idx="5357">
                  <c:v>19.149000000000001</c:v>
                </c:pt>
                <c:pt idx="5358">
                  <c:v>17.324999999999999</c:v>
                </c:pt>
                <c:pt idx="5359">
                  <c:v>19.149000000000001</c:v>
                </c:pt>
                <c:pt idx="5360">
                  <c:v>16.716999999999999</c:v>
                </c:pt>
                <c:pt idx="5361">
                  <c:v>17.021000000000001</c:v>
                </c:pt>
                <c:pt idx="5362">
                  <c:v>17.324999999999999</c:v>
                </c:pt>
                <c:pt idx="5363">
                  <c:v>17.933</c:v>
                </c:pt>
                <c:pt idx="5364">
                  <c:v>15.805</c:v>
                </c:pt>
                <c:pt idx="5365">
                  <c:v>8.5109999999999904</c:v>
                </c:pt>
                <c:pt idx="5366">
                  <c:v>8.5109999999999904</c:v>
                </c:pt>
                <c:pt idx="5367">
                  <c:v>14.286</c:v>
                </c:pt>
                <c:pt idx="5368">
                  <c:v>17.324999999999999</c:v>
                </c:pt>
                <c:pt idx="5369">
                  <c:v>15.501999999999899</c:v>
                </c:pt>
                <c:pt idx="5370">
                  <c:v>16.412999999999901</c:v>
                </c:pt>
                <c:pt idx="5371">
                  <c:v>8.5109999999999904</c:v>
                </c:pt>
                <c:pt idx="5372">
                  <c:v>9.7259999999999902</c:v>
                </c:pt>
                <c:pt idx="5373">
                  <c:v>10.029999999999999</c:v>
                </c:pt>
                <c:pt idx="5374">
                  <c:v>12.157999999999999</c:v>
                </c:pt>
                <c:pt idx="5375">
                  <c:v>8.2069999999999901</c:v>
                </c:pt>
                <c:pt idx="5376">
                  <c:v>16.108999999999899</c:v>
                </c:pt>
                <c:pt idx="5377">
                  <c:v>19.757000000000001</c:v>
                </c:pt>
                <c:pt idx="5378">
                  <c:v>16.108999999999899</c:v>
                </c:pt>
                <c:pt idx="5379">
                  <c:v>17.933</c:v>
                </c:pt>
                <c:pt idx="5380">
                  <c:v>19.452999999999999</c:v>
                </c:pt>
                <c:pt idx="5381">
                  <c:v>11.853999999999999</c:v>
                </c:pt>
                <c:pt idx="5382">
                  <c:v>16.108999999999899</c:v>
                </c:pt>
                <c:pt idx="5383">
                  <c:v>17.021000000000001</c:v>
                </c:pt>
                <c:pt idx="5384">
                  <c:v>16.412999999999901</c:v>
                </c:pt>
                <c:pt idx="5385">
                  <c:v>17.324999999999999</c:v>
                </c:pt>
                <c:pt idx="5386">
                  <c:v>15.197999999999899</c:v>
                </c:pt>
                <c:pt idx="5387">
                  <c:v>16.716999999999999</c:v>
                </c:pt>
                <c:pt idx="5388">
                  <c:v>15.805</c:v>
                </c:pt>
                <c:pt idx="5389">
                  <c:v>16.412999999999901</c:v>
                </c:pt>
                <c:pt idx="5390">
                  <c:v>17.933</c:v>
                </c:pt>
                <c:pt idx="5391">
                  <c:v>17.629000000000001</c:v>
                </c:pt>
                <c:pt idx="5392">
                  <c:v>16.412999999999901</c:v>
                </c:pt>
                <c:pt idx="5393">
                  <c:v>15.501999999999899</c:v>
                </c:pt>
                <c:pt idx="5394">
                  <c:v>16.108999999999899</c:v>
                </c:pt>
                <c:pt idx="5395">
                  <c:v>15.805</c:v>
                </c:pt>
                <c:pt idx="5396">
                  <c:v>15.501999999999899</c:v>
                </c:pt>
                <c:pt idx="5397">
                  <c:v>3.9509999999999899</c:v>
                </c:pt>
                <c:pt idx="5398">
                  <c:v>17.629000000000001</c:v>
                </c:pt>
                <c:pt idx="5399">
                  <c:v>17.021000000000001</c:v>
                </c:pt>
                <c:pt idx="5400">
                  <c:v>16.716999999999999</c:v>
                </c:pt>
                <c:pt idx="5401">
                  <c:v>19.149000000000001</c:v>
                </c:pt>
                <c:pt idx="5402">
                  <c:v>17.324999999999999</c:v>
                </c:pt>
                <c:pt idx="5403">
                  <c:v>19.149000000000001</c:v>
                </c:pt>
                <c:pt idx="5404">
                  <c:v>16.716999999999999</c:v>
                </c:pt>
                <c:pt idx="5405">
                  <c:v>17.021000000000001</c:v>
                </c:pt>
                <c:pt idx="5406">
                  <c:v>17.324999999999999</c:v>
                </c:pt>
                <c:pt idx="5407">
                  <c:v>17.933</c:v>
                </c:pt>
                <c:pt idx="5408">
                  <c:v>15.805</c:v>
                </c:pt>
                <c:pt idx="5409">
                  <c:v>8.5109999999999904</c:v>
                </c:pt>
                <c:pt idx="5410">
                  <c:v>8.5109999999999904</c:v>
                </c:pt>
                <c:pt idx="5411">
                  <c:v>14.286</c:v>
                </c:pt>
                <c:pt idx="5412">
                  <c:v>17.324999999999999</c:v>
                </c:pt>
                <c:pt idx="5413">
                  <c:v>15.501999999999899</c:v>
                </c:pt>
                <c:pt idx="5414">
                  <c:v>15.805</c:v>
                </c:pt>
                <c:pt idx="5415">
                  <c:v>8.5109999999999904</c:v>
                </c:pt>
                <c:pt idx="5416">
                  <c:v>9.1189999999999998</c:v>
                </c:pt>
                <c:pt idx="5417">
                  <c:v>9.7259999999999902</c:v>
                </c:pt>
                <c:pt idx="5418">
                  <c:v>12.157999999999999</c:v>
                </c:pt>
                <c:pt idx="5419">
                  <c:v>8.2069999999999901</c:v>
                </c:pt>
                <c:pt idx="5420">
                  <c:v>16.412999999999901</c:v>
                </c:pt>
                <c:pt idx="5421">
                  <c:v>19.452999999999999</c:v>
                </c:pt>
                <c:pt idx="5422">
                  <c:v>16.108999999999899</c:v>
                </c:pt>
                <c:pt idx="5423">
                  <c:v>17.324999999999999</c:v>
                </c:pt>
                <c:pt idx="5424">
                  <c:v>18.844999999999999</c:v>
                </c:pt>
                <c:pt idx="5425">
                  <c:v>11.245999999999899</c:v>
                </c:pt>
                <c:pt idx="5426">
                  <c:v>16.108999999999899</c:v>
                </c:pt>
                <c:pt idx="5427">
                  <c:v>16.716999999999999</c:v>
                </c:pt>
                <c:pt idx="5428">
                  <c:v>15.501999999999899</c:v>
                </c:pt>
                <c:pt idx="5429">
                  <c:v>17.324999999999999</c:v>
                </c:pt>
                <c:pt idx="5430">
                  <c:v>15.805</c:v>
                </c:pt>
                <c:pt idx="5431">
                  <c:v>16.108999999999899</c:v>
                </c:pt>
                <c:pt idx="5432">
                  <c:v>15.805</c:v>
                </c:pt>
                <c:pt idx="5433">
                  <c:v>16.716999999999999</c:v>
                </c:pt>
                <c:pt idx="5434">
                  <c:v>17.324999999999999</c:v>
                </c:pt>
                <c:pt idx="5435">
                  <c:v>17.021000000000001</c:v>
                </c:pt>
                <c:pt idx="5436">
                  <c:v>17.021000000000001</c:v>
                </c:pt>
                <c:pt idx="5437">
                  <c:v>15.501999999999899</c:v>
                </c:pt>
                <c:pt idx="5438">
                  <c:v>16.108999999999899</c:v>
                </c:pt>
                <c:pt idx="5439">
                  <c:v>15.805</c:v>
                </c:pt>
                <c:pt idx="5440">
                  <c:v>16.108999999999899</c:v>
                </c:pt>
                <c:pt idx="5441">
                  <c:v>3.343</c:v>
                </c:pt>
                <c:pt idx="5442">
                  <c:v>17.629000000000001</c:v>
                </c:pt>
                <c:pt idx="5443">
                  <c:v>17.021000000000001</c:v>
                </c:pt>
                <c:pt idx="5444">
                  <c:v>16.412999999999901</c:v>
                </c:pt>
                <c:pt idx="5445">
                  <c:v>18.236999999999899</c:v>
                </c:pt>
                <c:pt idx="5446">
                  <c:v>17.933</c:v>
                </c:pt>
                <c:pt idx="5447">
                  <c:v>19.757000000000001</c:v>
                </c:pt>
                <c:pt idx="5448">
                  <c:v>16.716999999999999</c:v>
                </c:pt>
                <c:pt idx="5449">
                  <c:v>17.021000000000001</c:v>
                </c:pt>
                <c:pt idx="5450">
                  <c:v>16.716999999999999</c:v>
                </c:pt>
                <c:pt idx="5451">
                  <c:v>17.933</c:v>
                </c:pt>
                <c:pt idx="5452">
                  <c:v>15.805</c:v>
                </c:pt>
                <c:pt idx="5453">
                  <c:v>8.5109999999999904</c:v>
                </c:pt>
                <c:pt idx="5454">
                  <c:v>9.1189999999999998</c:v>
                </c:pt>
                <c:pt idx="5455">
                  <c:v>13.6779999999999</c:v>
                </c:pt>
                <c:pt idx="5456">
                  <c:v>16.716999999999999</c:v>
                </c:pt>
                <c:pt idx="5457">
                  <c:v>15.197999999999899</c:v>
                </c:pt>
                <c:pt idx="5458">
                  <c:v>15.197999999999899</c:v>
                </c:pt>
                <c:pt idx="5459">
                  <c:v>7.5990000000000002</c:v>
                </c:pt>
                <c:pt idx="5460">
                  <c:v>8.2069999999999901</c:v>
                </c:pt>
                <c:pt idx="5461">
                  <c:v>8.8149999999999906</c:v>
                </c:pt>
                <c:pt idx="5462">
                  <c:v>11.245999999999899</c:v>
                </c:pt>
                <c:pt idx="5463">
                  <c:v>7.2949999999999999</c:v>
                </c:pt>
                <c:pt idx="5464">
                  <c:v>15.805</c:v>
                </c:pt>
                <c:pt idx="5465">
                  <c:v>18.540999999999901</c:v>
                </c:pt>
                <c:pt idx="5466">
                  <c:v>15.501999999999899</c:v>
                </c:pt>
                <c:pt idx="5467">
                  <c:v>17.021000000000001</c:v>
                </c:pt>
                <c:pt idx="5468">
                  <c:v>18.540999999999901</c:v>
                </c:pt>
                <c:pt idx="5469">
                  <c:v>10.941999999999901</c:v>
                </c:pt>
                <c:pt idx="5470">
                  <c:v>15.805</c:v>
                </c:pt>
                <c:pt idx="5471">
                  <c:v>17.021000000000001</c:v>
                </c:pt>
                <c:pt idx="5472">
                  <c:v>15.501999999999899</c:v>
                </c:pt>
                <c:pt idx="5473">
                  <c:v>17.021000000000001</c:v>
                </c:pt>
                <c:pt idx="5474">
                  <c:v>15.501999999999899</c:v>
                </c:pt>
                <c:pt idx="5475">
                  <c:v>15.805</c:v>
                </c:pt>
                <c:pt idx="5476">
                  <c:v>15.501999999999899</c:v>
                </c:pt>
                <c:pt idx="5477">
                  <c:v>16.412999999999901</c:v>
                </c:pt>
                <c:pt idx="5478">
                  <c:v>16.412999999999901</c:v>
                </c:pt>
                <c:pt idx="5479">
                  <c:v>16.716999999999999</c:v>
                </c:pt>
                <c:pt idx="5480">
                  <c:v>16.716999999999999</c:v>
                </c:pt>
                <c:pt idx="5481">
                  <c:v>15.197999999999899</c:v>
                </c:pt>
                <c:pt idx="5482">
                  <c:v>15.805</c:v>
                </c:pt>
                <c:pt idx="5483">
                  <c:v>15.501999999999899</c:v>
                </c:pt>
                <c:pt idx="5484">
                  <c:v>15.805</c:v>
                </c:pt>
                <c:pt idx="5485">
                  <c:v>2.4319999999999999</c:v>
                </c:pt>
                <c:pt idx="5486">
                  <c:v>17.021000000000001</c:v>
                </c:pt>
                <c:pt idx="5487">
                  <c:v>16.716999999999999</c:v>
                </c:pt>
                <c:pt idx="5488">
                  <c:v>16.412999999999901</c:v>
                </c:pt>
                <c:pt idx="5489">
                  <c:v>18.236999999999899</c:v>
                </c:pt>
                <c:pt idx="5490">
                  <c:v>17.324999999999999</c:v>
                </c:pt>
                <c:pt idx="5491">
                  <c:v>19.452999999999999</c:v>
                </c:pt>
                <c:pt idx="5492">
                  <c:v>16.412999999999901</c:v>
                </c:pt>
                <c:pt idx="5493">
                  <c:v>16.716999999999999</c:v>
                </c:pt>
                <c:pt idx="5494">
                  <c:v>16.108999999999899</c:v>
                </c:pt>
                <c:pt idx="5495">
                  <c:v>17.021000000000001</c:v>
                </c:pt>
                <c:pt idx="5496">
                  <c:v>15.501999999999899</c:v>
                </c:pt>
                <c:pt idx="5497">
                  <c:v>7.5990000000000002</c:v>
                </c:pt>
                <c:pt idx="5498">
                  <c:v>8.2069999999999901</c:v>
                </c:pt>
                <c:pt idx="5499">
                  <c:v>13.373999999999899</c:v>
                </c:pt>
                <c:pt idx="5500">
                  <c:v>17.933</c:v>
                </c:pt>
                <c:pt idx="5501">
                  <c:v>16.108999999999899</c:v>
                </c:pt>
                <c:pt idx="5502">
                  <c:v>17.021000000000001</c:v>
                </c:pt>
                <c:pt idx="5503">
                  <c:v>9.1189999999999998</c:v>
                </c:pt>
                <c:pt idx="5504">
                  <c:v>10.334</c:v>
                </c:pt>
                <c:pt idx="5505">
                  <c:v>10.638</c:v>
                </c:pt>
                <c:pt idx="5506">
                  <c:v>12.766</c:v>
                </c:pt>
                <c:pt idx="5507">
                  <c:v>8.8149999999999906</c:v>
                </c:pt>
                <c:pt idx="5508">
                  <c:v>16.716999999999999</c:v>
                </c:pt>
                <c:pt idx="5509">
                  <c:v>20.364999999999899</c:v>
                </c:pt>
                <c:pt idx="5510">
                  <c:v>16.716999999999999</c:v>
                </c:pt>
                <c:pt idx="5511">
                  <c:v>18.540999999999901</c:v>
                </c:pt>
                <c:pt idx="5512">
                  <c:v>20.061</c:v>
                </c:pt>
                <c:pt idx="5513">
                  <c:v>12.462</c:v>
                </c:pt>
                <c:pt idx="5514">
                  <c:v>16.716999999999999</c:v>
                </c:pt>
                <c:pt idx="5515">
                  <c:v>17.629000000000001</c:v>
                </c:pt>
                <c:pt idx="5516">
                  <c:v>17.021000000000001</c:v>
                </c:pt>
                <c:pt idx="5517">
                  <c:v>17.629000000000001</c:v>
                </c:pt>
                <c:pt idx="5518">
                  <c:v>15.805</c:v>
                </c:pt>
                <c:pt idx="5519">
                  <c:v>17.324999999999999</c:v>
                </c:pt>
                <c:pt idx="5520">
                  <c:v>16.412999999999901</c:v>
                </c:pt>
                <c:pt idx="5521">
                  <c:v>17.021000000000001</c:v>
                </c:pt>
                <c:pt idx="5522">
                  <c:v>18.540999999999901</c:v>
                </c:pt>
                <c:pt idx="5523">
                  <c:v>17.933</c:v>
                </c:pt>
                <c:pt idx="5524">
                  <c:v>17.021000000000001</c:v>
                </c:pt>
                <c:pt idx="5525">
                  <c:v>16.108999999999899</c:v>
                </c:pt>
                <c:pt idx="5526">
                  <c:v>16.716999999999999</c:v>
                </c:pt>
                <c:pt idx="5527">
                  <c:v>16.412999999999901</c:v>
                </c:pt>
                <c:pt idx="5528">
                  <c:v>16.108999999999899</c:v>
                </c:pt>
                <c:pt idx="5529">
                  <c:v>4.5589999999999904</c:v>
                </c:pt>
                <c:pt idx="5530">
                  <c:v>17.933</c:v>
                </c:pt>
                <c:pt idx="5531">
                  <c:v>17.324999999999999</c:v>
                </c:pt>
                <c:pt idx="5532">
                  <c:v>17.324999999999999</c:v>
                </c:pt>
                <c:pt idx="5533">
                  <c:v>19.757000000000001</c:v>
                </c:pt>
                <c:pt idx="5534">
                  <c:v>17.933</c:v>
                </c:pt>
                <c:pt idx="5535">
                  <c:v>19.757000000000001</c:v>
                </c:pt>
                <c:pt idx="5536">
                  <c:v>17.324999999999999</c:v>
                </c:pt>
                <c:pt idx="5537">
                  <c:v>17.629000000000001</c:v>
                </c:pt>
                <c:pt idx="5538">
                  <c:v>17.629000000000001</c:v>
                </c:pt>
                <c:pt idx="5539">
                  <c:v>18.540999999999901</c:v>
                </c:pt>
                <c:pt idx="5540">
                  <c:v>16.412999999999901</c:v>
                </c:pt>
                <c:pt idx="5541">
                  <c:v>9.1189999999999998</c:v>
                </c:pt>
                <c:pt idx="5542">
                  <c:v>9.1189999999999998</c:v>
                </c:pt>
                <c:pt idx="5543">
                  <c:v>14.894</c:v>
                </c:pt>
                <c:pt idx="5544">
                  <c:v>17.324999999999999</c:v>
                </c:pt>
                <c:pt idx="5545">
                  <c:v>15.501999999999899</c:v>
                </c:pt>
                <c:pt idx="5546">
                  <c:v>15.805</c:v>
                </c:pt>
                <c:pt idx="5547">
                  <c:v>8.5109999999999904</c:v>
                </c:pt>
                <c:pt idx="5548">
                  <c:v>9.1189999999999998</c:v>
                </c:pt>
                <c:pt idx="5549">
                  <c:v>9.7259999999999902</c:v>
                </c:pt>
                <c:pt idx="5550">
                  <c:v>12.157999999999999</c:v>
                </c:pt>
                <c:pt idx="5551">
                  <c:v>8.2069999999999901</c:v>
                </c:pt>
                <c:pt idx="5552">
                  <c:v>16.412999999999901</c:v>
                </c:pt>
                <c:pt idx="5553">
                  <c:v>19.452999999999999</c:v>
                </c:pt>
                <c:pt idx="5554">
                  <c:v>16.108999999999899</c:v>
                </c:pt>
                <c:pt idx="5555">
                  <c:v>17.021000000000001</c:v>
                </c:pt>
                <c:pt idx="5556">
                  <c:v>18.540999999999901</c:v>
                </c:pt>
                <c:pt idx="5557">
                  <c:v>11.245999999999899</c:v>
                </c:pt>
                <c:pt idx="5558">
                  <c:v>16.108999999999899</c:v>
                </c:pt>
                <c:pt idx="5559">
                  <c:v>17.324999999999999</c:v>
                </c:pt>
                <c:pt idx="5560">
                  <c:v>15.805</c:v>
                </c:pt>
                <c:pt idx="5561">
                  <c:v>17.324999999999999</c:v>
                </c:pt>
                <c:pt idx="5562">
                  <c:v>15.805</c:v>
                </c:pt>
                <c:pt idx="5563">
                  <c:v>16.108999999999899</c:v>
                </c:pt>
                <c:pt idx="5564">
                  <c:v>15.805</c:v>
                </c:pt>
                <c:pt idx="5565">
                  <c:v>16.716999999999999</c:v>
                </c:pt>
                <c:pt idx="5566">
                  <c:v>17.324999999999999</c:v>
                </c:pt>
                <c:pt idx="5567">
                  <c:v>17.021000000000001</c:v>
                </c:pt>
                <c:pt idx="5568">
                  <c:v>17.021000000000001</c:v>
                </c:pt>
                <c:pt idx="5569">
                  <c:v>15.501999999999899</c:v>
                </c:pt>
                <c:pt idx="5570">
                  <c:v>16.108999999999899</c:v>
                </c:pt>
                <c:pt idx="5571">
                  <c:v>15.805</c:v>
                </c:pt>
                <c:pt idx="5572">
                  <c:v>16.108999999999899</c:v>
                </c:pt>
                <c:pt idx="5573">
                  <c:v>3.343</c:v>
                </c:pt>
                <c:pt idx="5574">
                  <c:v>17.629000000000001</c:v>
                </c:pt>
                <c:pt idx="5575">
                  <c:v>17.021000000000001</c:v>
                </c:pt>
                <c:pt idx="5576">
                  <c:v>16.716999999999999</c:v>
                </c:pt>
                <c:pt idx="5577">
                  <c:v>18.540999999999901</c:v>
                </c:pt>
                <c:pt idx="5578">
                  <c:v>17.629000000000001</c:v>
                </c:pt>
                <c:pt idx="5579">
                  <c:v>19.452999999999999</c:v>
                </c:pt>
                <c:pt idx="5580">
                  <c:v>16.716999999999999</c:v>
                </c:pt>
                <c:pt idx="5581">
                  <c:v>17.021000000000001</c:v>
                </c:pt>
                <c:pt idx="5582">
                  <c:v>16.716999999999999</c:v>
                </c:pt>
                <c:pt idx="5583">
                  <c:v>17.933</c:v>
                </c:pt>
                <c:pt idx="5584">
                  <c:v>15.805</c:v>
                </c:pt>
                <c:pt idx="5585">
                  <c:v>8.5109999999999904</c:v>
                </c:pt>
                <c:pt idx="5586">
                  <c:v>9.1189999999999998</c:v>
                </c:pt>
                <c:pt idx="5587">
                  <c:v>13.6779999999999</c:v>
                </c:pt>
                <c:pt idx="5588">
                  <c:v>17.324999999999999</c:v>
                </c:pt>
                <c:pt idx="5589">
                  <c:v>15.501999999999899</c:v>
                </c:pt>
                <c:pt idx="5590">
                  <c:v>16.412999999999901</c:v>
                </c:pt>
                <c:pt idx="5591">
                  <c:v>8.5109999999999904</c:v>
                </c:pt>
                <c:pt idx="5592">
                  <c:v>9.7259999999999902</c:v>
                </c:pt>
                <c:pt idx="5593">
                  <c:v>10.029999999999999</c:v>
                </c:pt>
                <c:pt idx="5594">
                  <c:v>12.157999999999999</c:v>
                </c:pt>
                <c:pt idx="5595">
                  <c:v>8.2069999999999901</c:v>
                </c:pt>
                <c:pt idx="5596">
                  <c:v>16.108999999999899</c:v>
                </c:pt>
                <c:pt idx="5597">
                  <c:v>19.757000000000001</c:v>
                </c:pt>
                <c:pt idx="5598">
                  <c:v>16.108999999999899</c:v>
                </c:pt>
                <c:pt idx="5599">
                  <c:v>17.933</c:v>
                </c:pt>
                <c:pt idx="5600">
                  <c:v>19.149000000000001</c:v>
                </c:pt>
                <c:pt idx="5601">
                  <c:v>11.853999999999999</c:v>
                </c:pt>
                <c:pt idx="5602">
                  <c:v>16.108999999999899</c:v>
                </c:pt>
                <c:pt idx="5603">
                  <c:v>17.021000000000001</c:v>
                </c:pt>
                <c:pt idx="5604">
                  <c:v>16.412999999999901</c:v>
                </c:pt>
                <c:pt idx="5605">
                  <c:v>17.324999999999999</c:v>
                </c:pt>
                <c:pt idx="5606">
                  <c:v>15.197999999999899</c:v>
                </c:pt>
                <c:pt idx="5607">
                  <c:v>16.716999999999999</c:v>
                </c:pt>
                <c:pt idx="5608">
                  <c:v>15.805</c:v>
                </c:pt>
                <c:pt idx="5609">
                  <c:v>16.412999999999901</c:v>
                </c:pt>
                <c:pt idx="5610">
                  <c:v>17.933</c:v>
                </c:pt>
                <c:pt idx="5611">
                  <c:v>17.629000000000001</c:v>
                </c:pt>
                <c:pt idx="5612">
                  <c:v>16.412999999999901</c:v>
                </c:pt>
                <c:pt idx="5613">
                  <c:v>15.501999999999899</c:v>
                </c:pt>
                <c:pt idx="5614">
                  <c:v>16.108999999999899</c:v>
                </c:pt>
                <c:pt idx="5615">
                  <c:v>15.805</c:v>
                </c:pt>
                <c:pt idx="5616">
                  <c:v>15.501999999999899</c:v>
                </c:pt>
                <c:pt idx="5617">
                  <c:v>3.9509999999999899</c:v>
                </c:pt>
                <c:pt idx="5618">
                  <c:v>17.629000000000001</c:v>
                </c:pt>
                <c:pt idx="5619">
                  <c:v>17.021000000000001</c:v>
                </c:pt>
                <c:pt idx="5620">
                  <c:v>16.716999999999999</c:v>
                </c:pt>
                <c:pt idx="5621">
                  <c:v>19.149000000000001</c:v>
                </c:pt>
                <c:pt idx="5622">
                  <c:v>17.324999999999999</c:v>
                </c:pt>
                <c:pt idx="5623">
                  <c:v>19.149000000000001</c:v>
                </c:pt>
                <c:pt idx="5624">
                  <c:v>16.716999999999999</c:v>
                </c:pt>
                <c:pt idx="5625">
                  <c:v>17.021000000000001</c:v>
                </c:pt>
                <c:pt idx="5626">
                  <c:v>17.324999999999999</c:v>
                </c:pt>
                <c:pt idx="5627">
                  <c:v>17.933</c:v>
                </c:pt>
                <c:pt idx="5628">
                  <c:v>15.805</c:v>
                </c:pt>
                <c:pt idx="5629">
                  <c:v>8.5109999999999904</c:v>
                </c:pt>
                <c:pt idx="5630">
                  <c:v>8.5109999999999904</c:v>
                </c:pt>
                <c:pt idx="5631">
                  <c:v>14.286</c:v>
                </c:pt>
                <c:pt idx="5632">
                  <c:v>17.933</c:v>
                </c:pt>
                <c:pt idx="5633">
                  <c:v>16.412999999999901</c:v>
                </c:pt>
                <c:pt idx="5634">
                  <c:v>17.021000000000001</c:v>
                </c:pt>
                <c:pt idx="5635">
                  <c:v>9.7259999999999902</c:v>
                </c:pt>
                <c:pt idx="5636">
                  <c:v>10.029999999999999</c:v>
                </c:pt>
                <c:pt idx="5637">
                  <c:v>10.334</c:v>
                </c:pt>
                <c:pt idx="5638">
                  <c:v>13.069999999999901</c:v>
                </c:pt>
                <c:pt idx="5639">
                  <c:v>9.4219999999999899</c:v>
                </c:pt>
                <c:pt idx="5640">
                  <c:v>17.021000000000001</c:v>
                </c:pt>
                <c:pt idx="5641">
                  <c:v>20.061</c:v>
                </c:pt>
                <c:pt idx="5642">
                  <c:v>17.021000000000001</c:v>
                </c:pt>
                <c:pt idx="5643">
                  <c:v>18.540999999999901</c:v>
                </c:pt>
                <c:pt idx="5644">
                  <c:v>19.452999999999999</c:v>
                </c:pt>
                <c:pt idx="5645">
                  <c:v>12.462</c:v>
                </c:pt>
                <c:pt idx="5646">
                  <c:v>17.021000000000001</c:v>
                </c:pt>
                <c:pt idx="5647">
                  <c:v>18.236999999999899</c:v>
                </c:pt>
                <c:pt idx="5648">
                  <c:v>17.021000000000001</c:v>
                </c:pt>
                <c:pt idx="5649">
                  <c:v>18.236999999999899</c:v>
                </c:pt>
                <c:pt idx="5650">
                  <c:v>16.716999999999999</c:v>
                </c:pt>
                <c:pt idx="5651">
                  <c:v>17.324999999999999</c:v>
                </c:pt>
                <c:pt idx="5652">
                  <c:v>16.716999999999999</c:v>
                </c:pt>
                <c:pt idx="5653">
                  <c:v>17.629000000000001</c:v>
                </c:pt>
                <c:pt idx="5654">
                  <c:v>18.540999999999901</c:v>
                </c:pt>
                <c:pt idx="5655">
                  <c:v>18.236999999999899</c:v>
                </c:pt>
                <c:pt idx="5656">
                  <c:v>17.933</c:v>
                </c:pt>
                <c:pt idx="5657">
                  <c:v>16.412999999999901</c:v>
                </c:pt>
                <c:pt idx="5658">
                  <c:v>16.412999999999901</c:v>
                </c:pt>
                <c:pt idx="5659">
                  <c:v>16.716999999999999</c:v>
                </c:pt>
                <c:pt idx="5660">
                  <c:v>16.412999999999901</c:v>
                </c:pt>
                <c:pt idx="5661">
                  <c:v>4.8629999999999898</c:v>
                </c:pt>
                <c:pt idx="5662">
                  <c:v>18.540999999999901</c:v>
                </c:pt>
                <c:pt idx="5663">
                  <c:v>17.933</c:v>
                </c:pt>
                <c:pt idx="5664">
                  <c:v>17.629000000000001</c:v>
                </c:pt>
                <c:pt idx="5665">
                  <c:v>19.757000000000001</c:v>
                </c:pt>
                <c:pt idx="5666">
                  <c:v>18.844999999999999</c:v>
                </c:pt>
                <c:pt idx="5667">
                  <c:v>19.452999999999999</c:v>
                </c:pt>
                <c:pt idx="5668">
                  <c:v>17.933</c:v>
                </c:pt>
                <c:pt idx="5669">
                  <c:v>17.933</c:v>
                </c:pt>
                <c:pt idx="5670">
                  <c:v>17.933</c:v>
                </c:pt>
                <c:pt idx="5671">
                  <c:v>18.540999999999901</c:v>
                </c:pt>
                <c:pt idx="5672">
                  <c:v>16.716999999999999</c:v>
                </c:pt>
                <c:pt idx="5673">
                  <c:v>9.1189999999999998</c:v>
                </c:pt>
                <c:pt idx="5674">
                  <c:v>9.7259999999999902</c:v>
                </c:pt>
                <c:pt idx="5675">
                  <c:v>14.894</c:v>
                </c:pt>
                <c:pt idx="5676">
                  <c:v>16.412999999999901</c:v>
                </c:pt>
                <c:pt idx="5677">
                  <c:v>14.59</c:v>
                </c:pt>
                <c:pt idx="5678">
                  <c:v>14.894</c:v>
                </c:pt>
                <c:pt idx="5679">
                  <c:v>7.9029999999999996</c:v>
                </c:pt>
                <c:pt idx="5680">
                  <c:v>8.5109999999999904</c:v>
                </c:pt>
                <c:pt idx="5681">
                  <c:v>9.1189999999999998</c:v>
                </c:pt>
                <c:pt idx="5682">
                  <c:v>11.549999999999899</c:v>
                </c:pt>
                <c:pt idx="5683">
                  <c:v>7.5990000000000002</c:v>
                </c:pt>
                <c:pt idx="5684">
                  <c:v>15.501999999999899</c:v>
                </c:pt>
                <c:pt idx="5685">
                  <c:v>18.540999999999901</c:v>
                </c:pt>
                <c:pt idx="5686">
                  <c:v>15.197999999999899</c:v>
                </c:pt>
                <c:pt idx="5687">
                  <c:v>16.412999999999901</c:v>
                </c:pt>
                <c:pt idx="5688">
                  <c:v>17.933</c:v>
                </c:pt>
                <c:pt idx="5689">
                  <c:v>10.638</c:v>
                </c:pt>
                <c:pt idx="5690">
                  <c:v>15.501999999999899</c:v>
                </c:pt>
                <c:pt idx="5691">
                  <c:v>16.716999999999999</c:v>
                </c:pt>
                <c:pt idx="5692">
                  <c:v>15.197999999999899</c:v>
                </c:pt>
                <c:pt idx="5693">
                  <c:v>16.716999999999999</c:v>
                </c:pt>
                <c:pt idx="5694">
                  <c:v>15.197999999999899</c:v>
                </c:pt>
                <c:pt idx="5695">
                  <c:v>15.501999999999899</c:v>
                </c:pt>
                <c:pt idx="5696">
                  <c:v>15.197999999999899</c:v>
                </c:pt>
                <c:pt idx="5697">
                  <c:v>16.108999999999899</c:v>
                </c:pt>
                <c:pt idx="5698">
                  <c:v>16.716999999999999</c:v>
                </c:pt>
                <c:pt idx="5699">
                  <c:v>16.412999999999901</c:v>
                </c:pt>
                <c:pt idx="5700">
                  <c:v>15.805</c:v>
                </c:pt>
                <c:pt idx="5701">
                  <c:v>14.894</c:v>
                </c:pt>
                <c:pt idx="5702">
                  <c:v>15.501999999999899</c:v>
                </c:pt>
                <c:pt idx="5703">
                  <c:v>15.197999999999899</c:v>
                </c:pt>
                <c:pt idx="5704">
                  <c:v>15.501999999999899</c:v>
                </c:pt>
                <c:pt idx="5705">
                  <c:v>2.7360000000000002</c:v>
                </c:pt>
                <c:pt idx="5706">
                  <c:v>17.021000000000001</c:v>
                </c:pt>
                <c:pt idx="5707">
                  <c:v>16.412999999999901</c:v>
                </c:pt>
                <c:pt idx="5708">
                  <c:v>15.501999999999899</c:v>
                </c:pt>
                <c:pt idx="5709">
                  <c:v>17.629000000000001</c:v>
                </c:pt>
                <c:pt idx="5710">
                  <c:v>17.324999999999999</c:v>
                </c:pt>
                <c:pt idx="5711">
                  <c:v>19.149000000000001</c:v>
                </c:pt>
                <c:pt idx="5712">
                  <c:v>15.805</c:v>
                </c:pt>
                <c:pt idx="5713">
                  <c:v>16.412999999999901</c:v>
                </c:pt>
                <c:pt idx="5714">
                  <c:v>16.108999999999899</c:v>
                </c:pt>
                <c:pt idx="5715">
                  <c:v>17.021000000000001</c:v>
                </c:pt>
                <c:pt idx="5716">
                  <c:v>15.197999999999899</c:v>
                </c:pt>
                <c:pt idx="5717">
                  <c:v>7.9029999999999996</c:v>
                </c:pt>
                <c:pt idx="5718">
                  <c:v>8.5109999999999904</c:v>
                </c:pt>
                <c:pt idx="5719">
                  <c:v>12.766</c:v>
                </c:pt>
                <c:pt idx="5720">
                  <c:v>16.412999999999901</c:v>
                </c:pt>
                <c:pt idx="5721">
                  <c:v>14.59</c:v>
                </c:pt>
                <c:pt idx="5722">
                  <c:v>14.894</c:v>
                </c:pt>
                <c:pt idx="5723">
                  <c:v>7.5990000000000002</c:v>
                </c:pt>
                <c:pt idx="5724">
                  <c:v>8.2069999999999901</c:v>
                </c:pt>
                <c:pt idx="5725">
                  <c:v>9.4219999999999899</c:v>
                </c:pt>
                <c:pt idx="5726">
                  <c:v>11.549999999999899</c:v>
                </c:pt>
                <c:pt idx="5727">
                  <c:v>7.5990000000000002</c:v>
                </c:pt>
                <c:pt idx="5728">
                  <c:v>15.197999999999899</c:v>
                </c:pt>
                <c:pt idx="5729">
                  <c:v>18.540999999999901</c:v>
                </c:pt>
                <c:pt idx="5730">
                  <c:v>15.197999999999899</c:v>
                </c:pt>
                <c:pt idx="5731">
                  <c:v>15.805</c:v>
                </c:pt>
                <c:pt idx="5732">
                  <c:v>17.629000000000001</c:v>
                </c:pt>
                <c:pt idx="5733">
                  <c:v>10.334</c:v>
                </c:pt>
                <c:pt idx="5734">
                  <c:v>14.894</c:v>
                </c:pt>
                <c:pt idx="5735">
                  <c:v>16.108999999999899</c:v>
                </c:pt>
                <c:pt idx="5736">
                  <c:v>14.894</c:v>
                </c:pt>
                <c:pt idx="5737">
                  <c:v>16.108999999999899</c:v>
                </c:pt>
                <c:pt idx="5738">
                  <c:v>14.59</c:v>
                </c:pt>
                <c:pt idx="5739">
                  <c:v>14.59</c:v>
                </c:pt>
                <c:pt idx="5740">
                  <c:v>14.59</c:v>
                </c:pt>
                <c:pt idx="5741">
                  <c:v>15.197999999999899</c:v>
                </c:pt>
                <c:pt idx="5742">
                  <c:v>16.108999999999899</c:v>
                </c:pt>
                <c:pt idx="5743">
                  <c:v>15.805</c:v>
                </c:pt>
                <c:pt idx="5744">
                  <c:v>15.805</c:v>
                </c:pt>
                <c:pt idx="5745">
                  <c:v>14.286</c:v>
                </c:pt>
                <c:pt idx="5746">
                  <c:v>14.894</c:v>
                </c:pt>
                <c:pt idx="5747">
                  <c:v>14.59</c:v>
                </c:pt>
                <c:pt idx="5748">
                  <c:v>14.894</c:v>
                </c:pt>
                <c:pt idx="5749">
                  <c:v>3.04</c:v>
                </c:pt>
                <c:pt idx="5750">
                  <c:v>16.412999999999901</c:v>
                </c:pt>
                <c:pt idx="5751">
                  <c:v>15.805</c:v>
                </c:pt>
                <c:pt idx="5752">
                  <c:v>15.501999999999899</c:v>
                </c:pt>
                <c:pt idx="5753">
                  <c:v>17.324999999999999</c:v>
                </c:pt>
                <c:pt idx="5754">
                  <c:v>16.716999999999999</c:v>
                </c:pt>
                <c:pt idx="5755">
                  <c:v>18.540999999999901</c:v>
                </c:pt>
                <c:pt idx="5756">
                  <c:v>15.805</c:v>
                </c:pt>
                <c:pt idx="5757">
                  <c:v>15.805</c:v>
                </c:pt>
                <c:pt idx="5758">
                  <c:v>15.501999999999899</c:v>
                </c:pt>
                <c:pt idx="5759">
                  <c:v>17.021000000000001</c:v>
                </c:pt>
                <c:pt idx="5760">
                  <c:v>14.59</c:v>
                </c:pt>
                <c:pt idx="5761">
                  <c:v>7.5990000000000002</c:v>
                </c:pt>
                <c:pt idx="5762">
                  <c:v>8.2069999999999901</c:v>
                </c:pt>
                <c:pt idx="5763">
                  <c:v>12.766</c:v>
                </c:pt>
                <c:pt idx="5764">
                  <c:v>17.933</c:v>
                </c:pt>
                <c:pt idx="5765">
                  <c:v>16.108999999999899</c:v>
                </c:pt>
                <c:pt idx="5766">
                  <c:v>17.021000000000001</c:v>
                </c:pt>
                <c:pt idx="5767">
                  <c:v>9.1189999999999998</c:v>
                </c:pt>
                <c:pt idx="5768">
                  <c:v>10.334</c:v>
                </c:pt>
                <c:pt idx="5769">
                  <c:v>10.638</c:v>
                </c:pt>
                <c:pt idx="5770">
                  <c:v>12.766</c:v>
                </c:pt>
                <c:pt idx="5771">
                  <c:v>8.8149999999999906</c:v>
                </c:pt>
                <c:pt idx="5772">
                  <c:v>16.716999999999999</c:v>
                </c:pt>
                <c:pt idx="5773">
                  <c:v>20.364999999999899</c:v>
                </c:pt>
                <c:pt idx="5774">
                  <c:v>16.716999999999999</c:v>
                </c:pt>
                <c:pt idx="5775">
                  <c:v>18.540999999999901</c:v>
                </c:pt>
                <c:pt idx="5776">
                  <c:v>20.061</c:v>
                </c:pt>
                <c:pt idx="5777">
                  <c:v>12.462</c:v>
                </c:pt>
                <c:pt idx="5778">
                  <c:v>16.716999999999999</c:v>
                </c:pt>
                <c:pt idx="5779">
                  <c:v>17.629000000000001</c:v>
                </c:pt>
                <c:pt idx="5780">
                  <c:v>17.021000000000001</c:v>
                </c:pt>
                <c:pt idx="5781">
                  <c:v>17.933</c:v>
                </c:pt>
                <c:pt idx="5782">
                  <c:v>15.805</c:v>
                </c:pt>
                <c:pt idx="5783">
                  <c:v>17.324999999999999</c:v>
                </c:pt>
                <c:pt idx="5784">
                  <c:v>16.412999999999901</c:v>
                </c:pt>
                <c:pt idx="5785">
                  <c:v>17.021000000000001</c:v>
                </c:pt>
                <c:pt idx="5786">
                  <c:v>18.236999999999899</c:v>
                </c:pt>
                <c:pt idx="5787">
                  <c:v>18.236999999999899</c:v>
                </c:pt>
                <c:pt idx="5788">
                  <c:v>17.021000000000001</c:v>
                </c:pt>
                <c:pt idx="5789">
                  <c:v>16.108999999999899</c:v>
                </c:pt>
                <c:pt idx="5790">
                  <c:v>16.716999999999999</c:v>
                </c:pt>
                <c:pt idx="5791">
                  <c:v>16.412999999999901</c:v>
                </c:pt>
                <c:pt idx="5792">
                  <c:v>16.108999999999899</c:v>
                </c:pt>
                <c:pt idx="5793">
                  <c:v>4.5589999999999904</c:v>
                </c:pt>
                <c:pt idx="5794">
                  <c:v>18.236999999999899</c:v>
                </c:pt>
                <c:pt idx="5795">
                  <c:v>17.629000000000001</c:v>
                </c:pt>
                <c:pt idx="5796">
                  <c:v>16.716999999999999</c:v>
                </c:pt>
                <c:pt idx="5797">
                  <c:v>19.757000000000001</c:v>
                </c:pt>
                <c:pt idx="5798">
                  <c:v>17.933</c:v>
                </c:pt>
                <c:pt idx="5799">
                  <c:v>19.149000000000001</c:v>
                </c:pt>
                <c:pt idx="5800">
                  <c:v>17.021000000000001</c:v>
                </c:pt>
                <c:pt idx="5801">
                  <c:v>17.324999999999999</c:v>
                </c:pt>
                <c:pt idx="5802">
                  <c:v>17.933</c:v>
                </c:pt>
                <c:pt idx="5803">
                  <c:v>18.540999999999901</c:v>
                </c:pt>
                <c:pt idx="5804">
                  <c:v>16.412999999999901</c:v>
                </c:pt>
                <c:pt idx="5805">
                  <c:v>9.1189999999999998</c:v>
                </c:pt>
                <c:pt idx="5806">
                  <c:v>9.1189999999999998</c:v>
                </c:pt>
                <c:pt idx="5807">
                  <c:v>14.894</c:v>
                </c:pt>
                <c:pt idx="5808">
                  <c:v>17.021000000000001</c:v>
                </c:pt>
                <c:pt idx="5809">
                  <c:v>15.197999999999899</c:v>
                </c:pt>
                <c:pt idx="5810">
                  <c:v>16.108999999999899</c:v>
                </c:pt>
                <c:pt idx="5811">
                  <c:v>8.2069999999999901</c:v>
                </c:pt>
                <c:pt idx="5812">
                  <c:v>9.4219999999999899</c:v>
                </c:pt>
                <c:pt idx="5813">
                  <c:v>9.7259999999999902</c:v>
                </c:pt>
                <c:pt idx="5814">
                  <c:v>11.853999999999999</c:v>
                </c:pt>
                <c:pt idx="5815">
                  <c:v>7.9029999999999996</c:v>
                </c:pt>
                <c:pt idx="5816">
                  <c:v>15.805</c:v>
                </c:pt>
                <c:pt idx="5817">
                  <c:v>19.452999999999999</c:v>
                </c:pt>
                <c:pt idx="5818">
                  <c:v>15.805</c:v>
                </c:pt>
                <c:pt idx="5819">
                  <c:v>17.629000000000001</c:v>
                </c:pt>
                <c:pt idx="5820">
                  <c:v>19.149000000000001</c:v>
                </c:pt>
                <c:pt idx="5821">
                  <c:v>11.549999999999899</c:v>
                </c:pt>
                <c:pt idx="5822">
                  <c:v>15.805</c:v>
                </c:pt>
                <c:pt idx="5823">
                  <c:v>16.716999999999999</c:v>
                </c:pt>
                <c:pt idx="5824">
                  <c:v>16.108999999999899</c:v>
                </c:pt>
                <c:pt idx="5825">
                  <c:v>17.021000000000001</c:v>
                </c:pt>
                <c:pt idx="5826">
                  <c:v>14.894</c:v>
                </c:pt>
                <c:pt idx="5827">
                  <c:v>16.412999999999901</c:v>
                </c:pt>
                <c:pt idx="5828">
                  <c:v>15.501999999999899</c:v>
                </c:pt>
                <c:pt idx="5829">
                  <c:v>16.108999999999899</c:v>
                </c:pt>
                <c:pt idx="5830">
                  <c:v>17.629000000000001</c:v>
                </c:pt>
                <c:pt idx="5831">
                  <c:v>17.324999999999999</c:v>
                </c:pt>
                <c:pt idx="5832">
                  <c:v>16.108999999999899</c:v>
                </c:pt>
                <c:pt idx="5833">
                  <c:v>15.197999999999899</c:v>
                </c:pt>
                <c:pt idx="5834">
                  <c:v>15.805</c:v>
                </c:pt>
                <c:pt idx="5835">
                  <c:v>15.501999999999899</c:v>
                </c:pt>
                <c:pt idx="5836">
                  <c:v>15.197999999999899</c:v>
                </c:pt>
                <c:pt idx="5837">
                  <c:v>3.6469999999999998</c:v>
                </c:pt>
                <c:pt idx="5838">
                  <c:v>17.324999999999999</c:v>
                </c:pt>
                <c:pt idx="5839">
                  <c:v>16.716999999999999</c:v>
                </c:pt>
                <c:pt idx="5840">
                  <c:v>16.412999999999901</c:v>
                </c:pt>
                <c:pt idx="5841">
                  <c:v>18.844999999999999</c:v>
                </c:pt>
                <c:pt idx="5842">
                  <c:v>17.021000000000001</c:v>
                </c:pt>
                <c:pt idx="5843">
                  <c:v>18.844999999999999</c:v>
                </c:pt>
                <c:pt idx="5844">
                  <c:v>16.412999999999901</c:v>
                </c:pt>
                <c:pt idx="5845">
                  <c:v>16.716999999999999</c:v>
                </c:pt>
                <c:pt idx="5846">
                  <c:v>17.021000000000001</c:v>
                </c:pt>
                <c:pt idx="5847">
                  <c:v>17.629000000000001</c:v>
                </c:pt>
                <c:pt idx="5848">
                  <c:v>15.501999999999899</c:v>
                </c:pt>
                <c:pt idx="5849">
                  <c:v>8.2069999999999901</c:v>
                </c:pt>
                <c:pt idx="5850">
                  <c:v>8.2069999999999901</c:v>
                </c:pt>
                <c:pt idx="5851">
                  <c:v>13.981999999999999</c:v>
                </c:pt>
                <c:pt idx="5852">
                  <c:v>16.716999999999999</c:v>
                </c:pt>
                <c:pt idx="5853">
                  <c:v>14.894</c:v>
                </c:pt>
                <c:pt idx="5854">
                  <c:v>15.197999999999899</c:v>
                </c:pt>
                <c:pt idx="5855">
                  <c:v>7.5990000000000002</c:v>
                </c:pt>
                <c:pt idx="5856">
                  <c:v>8.2069999999999901</c:v>
                </c:pt>
                <c:pt idx="5857">
                  <c:v>9.4219999999999899</c:v>
                </c:pt>
                <c:pt idx="5858">
                  <c:v>11.549999999999899</c:v>
                </c:pt>
                <c:pt idx="5859">
                  <c:v>7.5990000000000002</c:v>
                </c:pt>
                <c:pt idx="5860">
                  <c:v>15.501999999999899</c:v>
                </c:pt>
                <c:pt idx="5861">
                  <c:v>18.844999999999999</c:v>
                </c:pt>
                <c:pt idx="5862">
                  <c:v>15.501999999999899</c:v>
                </c:pt>
                <c:pt idx="5863">
                  <c:v>16.412999999999901</c:v>
                </c:pt>
                <c:pt idx="5864">
                  <c:v>18.236999999999899</c:v>
                </c:pt>
                <c:pt idx="5865">
                  <c:v>10.334</c:v>
                </c:pt>
                <c:pt idx="5866">
                  <c:v>15.501999999999899</c:v>
                </c:pt>
                <c:pt idx="5867">
                  <c:v>16.716999999999999</c:v>
                </c:pt>
                <c:pt idx="5868">
                  <c:v>14.894</c:v>
                </c:pt>
                <c:pt idx="5869">
                  <c:v>16.716999999999999</c:v>
                </c:pt>
                <c:pt idx="5870">
                  <c:v>15.197999999999899</c:v>
                </c:pt>
                <c:pt idx="5871">
                  <c:v>15.197999999999899</c:v>
                </c:pt>
                <c:pt idx="5872">
                  <c:v>15.197999999999899</c:v>
                </c:pt>
                <c:pt idx="5873">
                  <c:v>15.805</c:v>
                </c:pt>
                <c:pt idx="5874">
                  <c:v>16.716999999999999</c:v>
                </c:pt>
                <c:pt idx="5875">
                  <c:v>16.412999999999901</c:v>
                </c:pt>
                <c:pt idx="5876">
                  <c:v>16.412999999999901</c:v>
                </c:pt>
                <c:pt idx="5877">
                  <c:v>14.894</c:v>
                </c:pt>
                <c:pt idx="5878">
                  <c:v>15.501999999999899</c:v>
                </c:pt>
                <c:pt idx="5879">
                  <c:v>15.197999999999899</c:v>
                </c:pt>
                <c:pt idx="5880">
                  <c:v>15.501999999999899</c:v>
                </c:pt>
                <c:pt idx="5881">
                  <c:v>2.4319999999999999</c:v>
                </c:pt>
                <c:pt idx="5882">
                  <c:v>17.021000000000001</c:v>
                </c:pt>
                <c:pt idx="5883">
                  <c:v>16.412999999999901</c:v>
                </c:pt>
                <c:pt idx="5884">
                  <c:v>16.108999999999899</c:v>
                </c:pt>
                <c:pt idx="5885">
                  <c:v>17.324999999999999</c:v>
                </c:pt>
                <c:pt idx="5886">
                  <c:v>17.324999999999999</c:v>
                </c:pt>
                <c:pt idx="5887">
                  <c:v>19.149000000000001</c:v>
                </c:pt>
                <c:pt idx="5888">
                  <c:v>16.108999999999899</c:v>
                </c:pt>
                <c:pt idx="5889">
                  <c:v>16.412999999999901</c:v>
                </c:pt>
                <c:pt idx="5890">
                  <c:v>16.108999999999899</c:v>
                </c:pt>
                <c:pt idx="5891">
                  <c:v>17.324999999999999</c:v>
                </c:pt>
                <c:pt idx="5892">
                  <c:v>15.197999999999899</c:v>
                </c:pt>
                <c:pt idx="5893">
                  <c:v>7.5990000000000002</c:v>
                </c:pt>
                <c:pt idx="5894">
                  <c:v>8.2069999999999901</c:v>
                </c:pt>
                <c:pt idx="5895">
                  <c:v>13.069999999999901</c:v>
                </c:pt>
                <c:pt idx="5896">
                  <c:v>17.629000000000001</c:v>
                </c:pt>
                <c:pt idx="5897">
                  <c:v>15.805</c:v>
                </c:pt>
                <c:pt idx="5898">
                  <c:v>16.108999999999899</c:v>
                </c:pt>
                <c:pt idx="5899">
                  <c:v>9.4219999999999899</c:v>
                </c:pt>
                <c:pt idx="5900">
                  <c:v>10.029999999999999</c:v>
                </c:pt>
                <c:pt idx="5901">
                  <c:v>10.638</c:v>
                </c:pt>
                <c:pt idx="5902">
                  <c:v>13.069999999999901</c:v>
                </c:pt>
                <c:pt idx="5903">
                  <c:v>9.1189999999999998</c:v>
                </c:pt>
                <c:pt idx="5904">
                  <c:v>16.412999999999901</c:v>
                </c:pt>
                <c:pt idx="5905">
                  <c:v>19.757000000000001</c:v>
                </c:pt>
                <c:pt idx="5906">
                  <c:v>16.412999999999901</c:v>
                </c:pt>
                <c:pt idx="5907">
                  <c:v>18.236999999999899</c:v>
                </c:pt>
                <c:pt idx="5908">
                  <c:v>19.757000000000001</c:v>
                </c:pt>
                <c:pt idx="5909">
                  <c:v>12.157999999999999</c:v>
                </c:pt>
                <c:pt idx="5910">
                  <c:v>17.021000000000001</c:v>
                </c:pt>
                <c:pt idx="5911">
                  <c:v>17.324999999999999</c:v>
                </c:pt>
                <c:pt idx="5912">
                  <c:v>16.716999999999999</c:v>
                </c:pt>
                <c:pt idx="5913">
                  <c:v>18.236999999999899</c:v>
                </c:pt>
                <c:pt idx="5914">
                  <c:v>16.108999999999899</c:v>
                </c:pt>
                <c:pt idx="5915">
                  <c:v>17.021000000000001</c:v>
                </c:pt>
                <c:pt idx="5916">
                  <c:v>16.716999999999999</c:v>
                </c:pt>
                <c:pt idx="5917">
                  <c:v>17.324999999999999</c:v>
                </c:pt>
                <c:pt idx="5918">
                  <c:v>18.236999999999899</c:v>
                </c:pt>
                <c:pt idx="5919">
                  <c:v>17.933</c:v>
                </c:pt>
                <c:pt idx="5920">
                  <c:v>17.324999999999999</c:v>
                </c:pt>
                <c:pt idx="5921">
                  <c:v>16.412999999999901</c:v>
                </c:pt>
                <c:pt idx="5922">
                  <c:v>17.021000000000001</c:v>
                </c:pt>
                <c:pt idx="5923">
                  <c:v>16.716999999999999</c:v>
                </c:pt>
                <c:pt idx="5924">
                  <c:v>16.412999999999901</c:v>
                </c:pt>
                <c:pt idx="5925">
                  <c:v>4.2549999999999901</c:v>
                </c:pt>
                <c:pt idx="5926">
                  <c:v>18.236999999999899</c:v>
                </c:pt>
                <c:pt idx="5927">
                  <c:v>17.933</c:v>
                </c:pt>
                <c:pt idx="5928">
                  <c:v>17.629000000000001</c:v>
                </c:pt>
                <c:pt idx="5929">
                  <c:v>19.452999999999999</c:v>
                </c:pt>
                <c:pt idx="5930">
                  <c:v>18.236999999999899</c:v>
                </c:pt>
                <c:pt idx="5931">
                  <c:v>20.061</c:v>
                </c:pt>
                <c:pt idx="5932">
                  <c:v>17.021000000000001</c:v>
                </c:pt>
                <c:pt idx="5933">
                  <c:v>17.933</c:v>
                </c:pt>
                <c:pt idx="5934">
                  <c:v>17.629000000000001</c:v>
                </c:pt>
                <c:pt idx="5935">
                  <c:v>18.236999999999899</c:v>
                </c:pt>
                <c:pt idx="5936">
                  <c:v>16.716999999999999</c:v>
                </c:pt>
                <c:pt idx="5937">
                  <c:v>9.4219999999999899</c:v>
                </c:pt>
                <c:pt idx="5938">
                  <c:v>9.4219999999999899</c:v>
                </c:pt>
                <c:pt idx="5939">
                  <c:v>14.59</c:v>
                </c:pt>
                <c:pt idx="5940">
                  <c:v>17.324999999999999</c:v>
                </c:pt>
                <c:pt idx="5941">
                  <c:v>15.501999999999899</c:v>
                </c:pt>
                <c:pt idx="5942">
                  <c:v>15.805</c:v>
                </c:pt>
                <c:pt idx="5943">
                  <c:v>8.5109999999999904</c:v>
                </c:pt>
                <c:pt idx="5944">
                  <c:v>9.1189999999999998</c:v>
                </c:pt>
                <c:pt idx="5945">
                  <c:v>9.7259999999999902</c:v>
                </c:pt>
                <c:pt idx="5946">
                  <c:v>12.157999999999999</c:v>
                </c:pt>
                <c:pt idx="5947">
                  <c:v>8.2069999999999901</c:v>
                </c:pt>
                <c:pt idx="5948">
                  <c:v>16.108999999999899</c:v>
                </c:pt>
                <c:pt idx="5949">
                  <c:v>19.452999999999999</c:v>
                </c:pt>
                <c:pt idx="5950">
                  <c:v>16.108999999999899</c:v>
                </c:pt>
                <c:pt idx="5951">
                  <c:v>17.324999999999999</c:v>
                </c:pt>
                <c:pt idx="5952">
                  <c:v>18.844999999999999</c:v>
                </c:pt>
                <c:pt idx="5953">
                  <c:v>11.245999999999899</c:v>
                </c:pt>
                <c:pt idx="5954">
                  <c:v>16.108999999999899</c:v>
                </c:pt>
                <c:pt idx="5955">
                  <c:v>17.021000000000001</c:v>
                </c:pt>
                <c:pt idx="5956">
                  <c:v>15.805</c:v>
                </c:pt>
                <c:pt idx="5957">
                  <c:v>17.324999999999999</c:v>
                </c:pt>
                <c:pt idx="5958">
                  <c:v>15.197999999999899</c:v>
                </c:pt>
                <c:pt idx="5959">
                  <c:v>16.108999999999899</c:v>
                </c:pt>
                <c:pt idx="5960">
                  <c:v>15.805</c:v>
                </c:pt>
                <c:pt idx="5961">
                  <c:v>16.412999999999901</c:v>
                </c:pt>
                <c:pt idx="5962">
                  <c:v>17.324999999999999</c:v>
                </c:pt>
                <c:pt idx="5963">
                  <c:v>17.021000000000001</c:v>
                </c:pt>
                <c:pt idx="5964">
                  <c:v>16.412999999999901</c:v>
                </c:pt>
                <c:pt idx="5965">
                  <c:v>15.501999999999899</c:v>
                </c:pt>
                <c:pt idx="5966">
                  <c:v>16.108999999999899</c:v>
                </c:pt>
                <c:pt idx="5967">
                  <c:v>15.805</c:v>
                </c:pt>
                <c:pt idx="5968">
                  <c:v>15.501999999999899</c:v>
                </c:pt>
                <c:pt idx="5969">
                  <c:v>3.343</c:v>
                </c:pt>
                <c:pt idx="5970">
                  <c:v>17.324999999999999</c:v>
                </c:pt>
                <c:pt idx="5971">
                  <c:v>17.021000000000001</c:v>
                </c:pt>
                <c:pt idx="5972">
                  <c:v>16.716999999999999</c:v>
                </c:pt>
                <c:pt idx="5973">
                  <c:v>18.540999999999901</c:v>
                </c:pt>
                <c:pt idx="5974">
                  <c:v>17.324999999999999</c:v>
                </c:pt>
                <c:pt idx="5975">
                  <c:v>19.149000000000001</c:v>
                </c:pt>
                <c:pt idx="5976">
                  <c:v>16.108999999999899</c:v>
                </c:pt>
                <c:pt idx="5977">
                  <c:v>17.021000000000001</c:v>
                </c:pt>
                <c:pt idx="5978">
                  <c:v>16.716999999999999</c:v>
                </c:pt>
                <c:pt idx="5979">
                  <c:v>17.933</c:v>
                </c:pt>
                <c:pt idx="5980">
                  <c:v>15.805</c:v>
                </c:pt>
                <c:pt idx="5981">
                  <c:v>8.5109999999999904</c:v>
                </c:pt>
                <c:pt idx="5982">
                  <c:v>8.5109999999999904</c:v>
                </c:pt>
                <c:pt idx="5983">
                  <c:v>13.6779999999999</c:v>
                </c:pt>
                <c:pt idx="5984">
                  <c:v>17.021000000000001</c:v>
                </c:pt>
                <c:pt idx="5985">
                  <c:v>15.805</c:v>
                </c:pt>
                <c:pt idx="5986">
                  <c:v>16.716999999999999</c:v>
                </c:pt>
                <c:pt idx="5987">
                  <c:v>9.4219999999999899</c:v>
                </c:pt>
                <c:pt idx="5988">
                  <c:v>10.638</c:v>
                </c:pt>
                <c:pt idx="5989">
                  <c:v>10.941999999999901</c:v>
                </c:pt>
                <c:pt idx="5990">
                  <c:v>13.069999999999901</c:v>
                </c:pt>
                <c:pt idx="5991">
                  <c:v>9.1189999999999998</c:v>
                </c:pt>
                <c:pt idx="5992">
                  <c:v>15.805</c:v>
                </c:pt>
                <c:pt idx="5993">
                  <c:v>19.452999999999999</c:v>
                </c:pt>
                <c:pt idx="5994">
                  <c:v>15.805</c:v>
                </c:pt>
                <c:pt idx="5995">
                  <c:v>18.844999999999999</c:v>
                </c:pt>
                <c:pt idx="5996">
                  <c:v>20.364999999999899</c:v>
                </c:pt>
                <c:pt idx="5997">
                  <c:v>12.766</c:v>
                </c:pt>
                <c:pt idx="5998">
                  <c:v>17.021000000000001</c:v>
                </c:pt>
                <c:pt idx="5999">
                  <c:v>17.324999999999999</c:v>
                </c:pt>
                <c:pt idx="6000">
                  <c:v>17.324999999999999</c:v>
                </c:pt>
                <c:pt idx="6001">
                  <c:v>17.629000000000001</c:v>
                </c:pt>
                <c:pt idx="6002">
                  <c:v>16.108999999999899</c:v>
                </c:pt>
                <c:pt idx="6003">
                  <c:v>17.629000000000001</c:v>
                </c:pt>
                <c:pt idx="6004">
                  <c:v>16.716999999999999</c:v>
                </c:pt>
                <c:pt idx="6005">
                  <c:v>17.324999999999999</c:v>
                </c:pt>
                <c:pt idx="6006">
                  <c:v>18.844999999999999</c:v>
                </c:pt>
                <c:pt idx="6007">
                  <c:v>17.933</c:v>
                </c:pt>
                <c:pt idx="6008">
                  <c:v>17.324999999999999</c:v>
                </c:pt>
                <c:pt idx="6009">
                  <c:v>16.412999999999901</c:v>
                </c:pt>
                <c:pt idx="6010">
                  <c:v>16.412999999999901</c:v>
                </c:pt>
                <c:pt idx="6011">
                  <c:v>16.716999999999999</c:v>
                </c:pt>
                <c:pt idx="6012">
                  <c:v>16.412999999999901</c:v>
                </c:pt>
                <c:pt idx="6013">
                  <c:v>5.4710000000000001</c:v>
                </c:pt>
                <c:pt idx="6014">
                  <c:v>17.933</c:v>
                </c:pt>
                <c:pt idx="6015">
                  <c:v>17.324999999999999</c:v>
                </c:pt>
                <c:pt idx="6016">
                  <c:v>17.629000000000001</c:v>
                </c:pt>
                <c:pt idx="6017">
                  <c:v>20.061</c:v>
                </c:pt>
                <c:pt idx="6018">
                  <c:v>18.236999999999899</c:v>
                </c:pt>
                <c:pt idx="6019">
                  <c:v>20.061</c:v>
                </c:pt>
                <c:pt idx="6020">
                  <c:v>17.629000000000001</c:v>
                </c:pt>
                <c:pt idx="6021">
                  <c:v>17.933</c:v>
                </c:pt>
                <c:pt idx="6022">
                  <c:v>17.629000000000001</c:v>
                </c:pt>
                <c:pt idx="6023">
                  <c:v>17.629000000000001</c:v>
                </c:pt>
                <c:pt idx="6024">
                  <c:v>16.716999999999999</c:v>
                </c:pt>
                <c:pt idx="6025">
                  <c:v>9.4219999999999899</c:v>
                </c:pt>
                <c:pt idx="6026">
                  <c:v>9.4219999999999899</c:v>
                </c:pt>
                <c:pt idx="6027">
                  <c:v>15.197999999999899</c:v>
                </c:pt>
                <c:pt idx="6028">
                  <c:v>16.716999999999999</c:v>
                </c:pt>
                <c:pt idx="6029">
                  <c:v>14.894</c:v>
                </c:pt>
                <c:pt idx="6030">
                  <c:v>15.197999999999899</c:v>
                </c:pt>
                <c:pt idx="6031">
                  <c:v>7.9029999999999996</c:v>
                </c:pt>
                <c:pt idx="6032">
                  <c:v>8.5109999999999904</c:v>
                </c:pt>
                <c:pt idx="6033">
                  <c:v>9.1189999999999998</c:v>
                </c:pt>
                <c:pt idx="6034">
                  <c:v>11.549999999999899</c:v>
                </c:pt>
                <c:pt idx="6035">
                  <c:v>7.5990000000000002</c:v>
                </c:pt>
                <c:pt idx="6036">
                  <c:v>15.805</c:v>
                </c:pt>
                <c:pt idx="6037">
                  <c:v>18.844999999999999</c:v>
                </c:pt>
                <c:pt idx="6038">
                  <c:v>15.501999999999899</c:v>
                </c:pt>
                <c:pt idx="6039">
                  <c:v>16.716999999999999</c:v>
                </c:pt>
                <c:pt idx="6040">
                  <c:v>18.236999999999899</c:v>
                </c:pt>
                <c:pt idx="6041">
                  <c:v>10.638</c:v>
                </c:pt>
                <c:pt idx="6042">
                  <c:v>15.501999999999899</c:v>
                </c:pt>
                <c:pt idx="6043">
                  <c:v>16.716999999999999</c:v>
                </c:pt>
                <c:pt idx="6044">
                  <c:v>15.197999999999899</c:v>
                </c:pt>
                <c:pt idx="6045">
                  <c:v>16.716999999999999</c:v>
                </c:pt>
                <c:pt idx="6046">
                  <c:v>15.197999999999899</c:v>
                </c:pt>
                <c:pt idx="6047">
                  <c:v>15.501999999999899</c:v>
                </c:pt>
                <c:pt idx="6048">
                  <c:v>15.197999999999899</c:v>
                </c:pt>
                <c:pt idx="6049">
                  <c:v>16.108999999999899</c:v>
                </c:pt>
                <c:pt idx="6050">
                  <c:v>16.716999999999999</c:v>
                </c:pt>
                <c:pt idx="6051">
                  <c:v>16.412999999999901</c:v>
                </c:pt>
                <c:pt idx="6052">
                  <c:v>16.412999999999901</c:v>
                </c:pt>
                <c:pt idx="6053">
                  <c:v>14.894</c:v>
                </c:pt>
                <c:pt idx="6054">
                  <c:v>15.501999999999899</c:v>
                </c:pt>
                <c:pt idx="6055">
                  <c:v>15.197999999999899</c:v>
                </c:pt>
                <c:pt idx="6056">
                  <c:v>15.501999999999899</c:v>
                </c:pt>
                <c:pt idx="6057">
                  <c:v>2.7360000000000002</c:v>
                </c:pt>
                <c:pt idx="6058">
                  <c:v>17.021000000000001</c:v>
                </c:pt>
                <c:pt idx="6059">
                  <c:v>16.412999999999901</c:v>
                </c:pt>
                <c:pt idx="6060">
                  <c:v>16.108999999999899</c:v>
                </c:pt>
                <c:pt idx="6061">
                  <c:v>17.933</c:v>
                </c:pt>
                <c:pt idx="6062">
                  <c:v>17.324999999999999</c:v>
                </c:pt>
                <c:pt idx="6063">
                  <c:v>19.149000000000001</c:v>
                </c:pt>
                <c:pt idx="6064">
                  <c:v>16.108999999999899</c:v>
                </c:pt>
                <c:pt idx="6065">
                  <c:v>16.412999999999901</c:v>
                </c:pt>
                <c:pt idx="6066">
                  <c:v>16.108999999999899</c:v>
                </c:pt>
                <c:pt idx="6067">
                  <c:v>17.324999999999999</c:v>
                </c:pt>
                <c:pt idx="6068">
                  <c:v>15.197999999999899</c:v>
                </c:pt>
                <c:pt idx="6069">
                  <c:v>7.9029999999999996</c:v>
                </c:pt>
                <c:pt idx="6070">
                  <c:v>8.5109999999999904</c:v>
                </c:pt>
                <c:pt idx="6071">
                  <c:v>13.069999999999901</c:v>
                </c:pt>
                <c:pt idx="6072">
                  <c:v>16.716999999999999</c:v>
                </c:pt>
                <c:pt idx="6073">
                  <c:v>14.59</c:v>
                </c:pt>
                <c:pt idx="6074">
                  <c:v>15.197999999999899</c:v>
                </c:pt>
                <c:pt idx="6075">
                  <c:v>8.2069999999999901</c:v>
                </c:pt>
                <c:pt idx="6076">
                  <c:v>9.4219999999999899</c:v>
                </c:pt>
                <c:pt idx="6077">
                  <c:v>9.7259999999999902</c:v>
                </c:pt>
                <c:pt idx="6078">
                  <c:v>11.549999999999899</c:v>
                </c:pt>
                <c:pt idx="6079">
                  <c:v>7.9029999999999996</c:v>
                </c:pt>
                <c:pt idx="6080">
                  <c:v>15.805</c:v>
                </c:pt>
                <c:pt idx="6081">
                  <c:v>18.844999999999999</c:v>
                </c:pt>
                <c:pt idx="6082">
                  <c:v>15.501999999999899</c:v>
                </c:pt>
                <c:pt idx="6083">
                  <c:v>17.324999999999999</c:v>
                </c:pt>
                <c:pt idx="6084">
                  <c:v>18.844999999999999</c:v>
                </c:pt>
                <c:pt idx="6085">
                  <c:v>11.245999999999899</c:v>
                </c:pt>
                <c:pt idx="6086">
                  <c:v>15.501999999999899</c:v>
                </c:pt>
                <c:pt idx="6087">
                  <c:v>16.412999999999901</c:v>
                </c:pt>
                <c:pt idx="6088">
                  <c:v>16.108999999999899</c:v>
                </c:pt>
                <c:pt idx="6089">
                  <c:v>16.716999999999999</c:v>
                </c:pt>
                <c:pt idx="6090">
                  <c:v>15.501999999999899</c:v>
                </c:pt>
                <c:pt idx="6091">
                  <c:v>16.412999999999901</c:v>
                </c:pt>
                <c:pt idx="6092">
                  <c:v>15.501999999999899</c:v>
                </c:pt>
                <c:pt idx="6093">
                  <c:v>16.412999999999901</c:v>
                </c:pt>
                <c:pt idx="6094">
                  <c:v>17.629000000000001</c:v>
                </c:pt>
                <c:pt idx="6095">
                  <c:v>17.021000000000001</c:v>
                </c:pt>
                <c:pt idx="6096">
                  <c:v>17.021000000000001</c:v>
                </c:pt>
                <c:pt idx="6097">
                  <c:v>14.894</c:v>
                </c:pt>
                <c:pt idx="6098">
                  <c:v>15.501999999999899</c:v>
                </c:pt>
                <c:pt idx="6099">
                  <c:v>15.197999999999899</c:v>
                </c:pt>
                <c:pt idx="6100">
                  <c:v>16.412999999999901</c:v>
                </c:pt>
                <c:pt idx="6101">
                  <c:v>4.2549999999999901</c:v>
                </c:pt>
                <c:pt idx="6102">
                  <c:v>17.933</c:v>
                </c:pt>
                <c:pt idx="6103">
                  <c:v>16.412999999999901</c:v>
                </c:pt>
                <c:pt idx="6104">
                  <c:v>16.108999999999899</c:v>
                </c:pt>
                <c:pt idx="6105">
                  <c:v>18.540999999999901</c:v>
                </c:pt>
                <c:pt idx="6106">
                  <c:v>17.629000000000001</c:v>
                </c:pt>
                <c:pt idx="6107">
                  <c:v>19.149000000000001</c:v>
                </c:pt>
                <c:pt idx="6108">
                  <c:v>17.021000000000001</c:v>
                </c:pt>
                <c:pt idx="6109">
                  <c:v>16.412999999999901</c:v>
                </c:pt>
                <c:pt idx="6110">
                  <c:v>17.324999999999999</c:v>
                </c:pt>
                <c:pt idx="6111">
                  <c:v>17.324999999999999</c:v>
                </c:pt>
                <c:pt idx="6112">
                  <c:v>14.894</c:v>
                </c:pt>
                <c:pt idx="6113">
                  <c:v>8.2069999999999901</c:v>
                </c:pt>
                <c:pt idx="6114">
                  <c:v>8.8149999999999906</c:v>
                </c:pt>
                <c:pt idx="6115">
                  <c:v>13.6779999999999</c:v>
                </c:pt>
                <c:pt idx="6116">
                  <c:v>17.324999999999999</c:v>
                </c:pt>
                <c:pt idx="6117">
                  <c:v>15.501999999999899</c:v>
                </c:pt>
                <c:pt idx="6118">
                  <c:v>16.412999999999901</c:v>
                </c:pt>
                <c:pt idx="6119">
                  <c:v>8.5109999999999904</c:v>
                </c:pt>
                <c:pt idx="6120">
                  <c:v>9.7259999999999902</c:v>
                </c:pt>
                <c:pt idx="6121">
                  <c:v>10.029999999999999</c:v>
                </c:pt>
                <c:pt idx="6122">
                  <c:v>12.157999999999999</c:v>
                </c:pt>
                <c:pt idx="6123">
                  <c:v>8.2069999999999901</c:v>
                </c:pt>
                <c:pt idx="6124">
                  <c:v>16.108999999999899</c:v>
                </c:pt>
                <c:pt idx="6125">
                  <c:v>19.757000000000001</c:v>
                </c:pt>
                <c:pt idx="6126">
                  <c:v>16.108999999999899</c:v>
                </c:pt>
                <c:pt idx="6127">
                  <c:v>17.933</c:v>
                </c:pt>
                <c:pt idx="6128">
                  <c:v>19.452999999999999</c:v>
                </c:pt>
                <c:pt idx="6129">
                  <c:v>11.853999999999999</c:v>
                </c:pt>
                <c:pt idx="6130">
                  <c:v>16.108999999999899</c:v>
                </c:pt>
                <c:pt idx="6131">
                  <c:v>17.021000000000001</c:v>
                </c:pt>
                <c:pt idx="6132">
                  <c:v>16.412999999999901</c:v>
                </c:pt>
                <c:pt idx="6133">
                  <c:v>17.324999999999999</c:v>
                </c:pt>
                <c:pt idx="6134">
                  <c:v>15.197999999999899</c:v>
                </c:pt>
                <c:pt idx="6135">
                  <c:v>16.716999999999999</c:v>
                </c:pt>
                <c:pt idx="6136">
                  <c:v>15.805</c:v>
                </c:pt>
                <c:pt idx="6137">
                  <c:v>16.412999999999901</c:v>
                </c:pt>
                <c:pt idx="6138">
                  <c:v>17.933</c:v>
                </c:pt>
                <c:pt idx="6139">
                  <c:v>17.629000000000001</c:v>
                </c:pt>
                <c:pt idx="6140">
                  <c:v>16.412999999999901</c:v>
                </c:pt>
                <c:pt idx="6141">
                  <c:v>15.501999999999899</c:v>
                </c:pt>
                <c:pt idx="6142">
                  <c:v>16.108999999999899</c:v>
                </c:pt>
                <c:pt idx="6143">
                  <c:v>15.805</c:v>
                </c:pt>
                <c:pt idx="6144">
                  <c:v>15.501999999999899</c:v>
                </c:pt>
                <c:pt idx="6145">
                  <c:v>3.9509999999999899</c:v>
                </c:pt>
                <c:pt idx="6146">
                  <c:v>17.629000000000001</c:v>
                </c:pt>
                <c:pt idx="6147">
                  <c:v>17.021000000000001</c:v>
                </c:pt>
                <c:pt idx="6148">
                  <c:v>16.716999999999999</c:v>
                </c:pt>
                <c:pt idx="6149">
                  <c:v>19.149000000000001</c:v>
                </c:pt>
                <c:pt idx="6150">
                  <c:v>17.324999999999999</c:v>
                </c:pt>
                <c:pt idx="6151">
                  <c:v>19.149000000000001</c:v>
                </c:pt>
                <c:pt idx="6152">
                  <c:v>16.716999999999999</c:v>
                </c:pt>
                <c:pt idx="6153">
                  <c:v>17.021000000000001</c:v>
                </c:pt>
                <c:pt idx="6154">
                  <c:v>17.324999999999999</c:v>
                </c:pt>
                <c:pt idx="6155">
                  <c:v>17.933</c:v>
                </c:pt>
                <c:pt idx="6156">
                  <c:v>15.805</c:v>
                </c:pt>
                <c:pt idx="6157">
                  <c:v>8.5109999999999904</c:v>
                </c:pt>
                <c:pt idx="6158">
                  <c:v>8.5109999999999904</c:v>
                </c:pt>
                <c:pt idx="6159">
                  <c:v>14.286</c:v>
                </c:pt>
                <c:pt idx="6160">
                  <c:v>16.412999999999901</c:v>
                </c:pt>
                <c:pt idx="6161">
                  <c:v>14.894</c:v>
                </c:pt>
                <c:pt idx="6162">
                  <c:v>14.894</c:v>
                </c:pt>
                <c:pt idx="6163">
                  <c:v>7.9029999999999996</c:v>
                </c:pt>
                <c:pt idx="6164">
                  <c:v>8.5109999999999904</c:v>
                </c:pt>
                <c:pt idx="6165">
                  <c:v>9.1189999999999998</c:v>
                </c:pt>
                <c:pt idx="6166">
                  <c:v>11.549999999999899</c:v>
                </c:pt>
                <c:pt idx="6167">
                  <c:v>7.5990000000000002</c:v>
                </c:pt>
                <c:pt idx="6168">
                  <c:v>15.501999999999899</c:v>
                </c:pt>
                <c:pt idx="6169">
                  <c:v>18.236999999999899</c:v>
                </c:pt>
                <c:pt idx="6170">
                  <c:v>15.197999999999899</c:v>
                </c:pt>
                <c:pt idx="6171">
                  <c:v>17.021000000000001</c:v>
                </c:pt>
                <c:pt idx="6172">
                  <c:v>18.540999999999901</c:v>
                </c:pt>
                <c:pt idx="6173">
                  <c:v>11.245999999999899</c:v>
                </c:pt>
                <c:pt idx="6174">
                  <c:v>15.805</c:v>
                </c:pt>
                <c:pt idx="6175">
                  <c:v>17.021000000000001</c:v>
                </c:pt>
                <c:pt idx="6176">
                  <c:v>15.197999999999899</c:v>
                </c:pt>
                <c:pt idx="6177">
                  <c:v>16.716999999999999</c:v>
                </c:pt>
                <c:pt idx="6178">
                  <c:v>15.197999999999899</c:v>
                </c:pt>
                <c:pt idx="6179">
                  <c:v>15.805</c:v>
                </c:pt>
                <c:pt idx="6180">
                  <c:v>15.501999999999899</c:v>
                </c:pt>
                <c:pt idx="6181">
                  <c:v>17.021000000000001</c:v>
                </c:pt>
                <c:pt idx="6182">
                  <c:v>16.108999999999899</c:v>
                </c:pt>
                <c:pt idx="6183">
                  <c:v>16.412999999999901</c:v>
                </c:pt>
                <c:pt idx="6184">
                  <c:v>16.412999999999901</c:v>
                </c:pt>
                <c:pt idx="6185">
                  <c:v>15.197999999999899</c:v>
                </c:pt>
                <c:pt idx="6186">
                  <c:v>15.805</c:v>
                </c:pt>
                <c:pt idx="6187">
                  <c:v>15.501999999999899</c:v>
                </c:pt>
                <c:pt idx="6188">
                  <c:v>15.805</c:v>
                </c:pt>
                <c:pt idx="6189">
                  <c:v>3.343</c:v>
                </c:pt>
                <c:pt idx="6190">
                  <c:v>16.716999999999999</c:v>
                </c:pt>
                <c:pt idx="6191">
                  <c:v>16.412999999999901</c:v>
                </c:pt>
                <c:pt idx="6192">
                  <c:v>16.412999999999901</c:v>
                </c:pt>
                <c:pt idx="6193">
                  <c:v>18.236999999999899</c:v>
                </c:pt>
                <c:pt idx="6194">
                  <c:v>17.324999999999999</c:v>
                </c:pt>
                <c:pt idx="6195">
                  <c:v>19.452999999999999</c:v>
                </c:pt>
                <c:pt idx="6196">
                  <c:v>16.108999999999899</c:v>
                </c:pt>
                <c:pt idx="6197">
                  <c:v>16.412999999999901</c:v>
                </c:pt>
                <c:pt idx="6198">
                  <c:v>15.805</c:v>
                </c:pt>
                <c:pt idx="6199">
                  <c:v>16.716999999999999</c:v>
                </c:pt>
                <c:pt idx="6200">
                  <c:v>15.501999999999899</c:v>
                </c:pt>
                <c:pt idx="6201">
                  <c:v>7.9029999999999996</c:v>
                </c:pt>
                <c:pt idx="6202">
                  <c:v>8.5109999999999904</c:v>
                </c:pt>
                <c:pt idx="6203">
                  <c:v>13.069999999999901</c:v>
                </c:pt>
                <c:pt idx="6204">
                  <c:v>17.629000000000001</c:v>
                </c:pt>
                <c:pt idx="6205">
                  <c:v>15.805</c:v>
                </c:pt>
                <c:pt idx="6206">
                  <c:v>16.108999999999899</c:v>
                </c:pt>
                <c:pt idx="6207">
                  <c:v>8.8149999999999906</c:v>
                </c:pt>
                <c:pt idx="6208">
                  <c:v>9.4219999999999899</c:v>
                </c:pt>
                <c:pt idx="6209">
                  <c:v>9.7259999999999902</c:v>
                </c:pt>
                <c:pt idx="6210">
                  <c:v>12.462</c:v>
                </c:pt>
                <c:pt idx="6211">
                  <c:v>8.5109999999999904</c:v>
                </c:pt>
                <c:pt idx="6212">
                  <c:v>16.716999999999999</c:v>
                </c:pt>
                <c:pt idx="6213">
                  <c:v>19.757000000000001</c:v>
                </c:pt>
                <c:pt idx="6214">
                  <c:v>16.412999999999901</c:v>
                </c:pt>
                <c:pt idx="6215">
                  <c:v>17.324999999999999</c:v>
                </c:pt>
                <c:pt idx="6216">
                  <c:v>18.844999999999999</c:v>
                </c:pt>
                <c:pt idx="6217">
                  <c:v>11.549999999999899</c:v>
                </c:pt>
                <c:pt idx="6218">
                  <c:v>16.108999999999899</c:v>
                </c:pt>
                <c:pt idx="6219">
                  <c:v>16.716999999999999</c:v>
                </c:pt>
                <c:pt idx="6220">
                  <c:v>15.805</c:v>
                </c:pt>
                <c:pt idx="6221">
                  <c:v>17.324999999999999</c:v>
                </c:pt>
                <c:pt idx="6222">
                  <c:v>15.805</c:v>
                </c:pt>
                <c:pt idx="6223">
                  <c:v>16.108999999999899</c:v>
                </c:pt>
                <c:pt idx="6224">
                  <c:v>15.805</c:v>
                </c:pt>
                <c:pt idx="6225">
                  <c:v>16.716999999999999</c:v>
                </c:pt>
                <c:pt idx="6226">
                  <c:v>17.324999999999999</c:v>
                </c:pt>
                <c:pt idx="6227">
                  <c:v>17.021000000000001</c:v>
                </c:pt>
                <c:pt idx="6228">
                  <c:v>17.021000000000001</c:v>
                </c:pt>
                <c:pt idx="6229">
                  <c:v>15.501999999999899</c:v>
                </c:pt>
                <c:pt idx="6230">
                  <c:v>16.108999999999899</c:v>
                </c:pt>
                <c:pt idx="6231">
                  <c:v>15.805</c:v>
                </c:pt>
                <c:pt idx="6232">
                  <c:v>16.108999999999899</c:v>
                </c:pt>
                <c:pt idx="6233">
                  <c:v>3.9509999999999899</c:v>
                </c:pt>
                <c:pt idx="6234">
                  <c:v>17.629000000000001</c:v>
                </c:pt>
                <c:pt idx="6235">
                  <c:v>17.021000000000001</c:v>
                </c:pt>
                <c:pt idx="6236">
                  <c:v>16.716999999999999</c:v>
                </c:pt>
                <c:pt idx="6237">
                  <c:v>18.540999999999901</c:v>
                </c:pt>
                <c:pt idx="6238">
                  <c:v>17.933</c:v>
                </c:pt>
                <c:pt idx="6239">
                  <c:v>19.757000000000001</c:v>
                </c:pt>
                <c:pt idx="6240">
                  <c:v>16.412999999999901</c:v>
                </c:pt>
                <c:pt idx="6241">
                  <c:v>17.021000000000001</c:v>
                </c:pt>
                <c:pt idx="6242">
                  <c:v>16.716999999999999</c:v>
                </c:pt>
                <c:pt idx="6243">
                  <c:v>18.236999999999899</c:v>
                </c:pt>
                <c:pt idx="6244">
                  <c:v>15.805</c:v>
                </c:pt>
                <c:pt idx="6245">
                  <c:v>8.5109999999999904</c:v>
                </c:pt>
                <c:pt idx="6246">
                  <c:v>9.4219999999999899</c:v>
                </c:pt>
                <c:pt idx="6247">
                  <c:v>13.981999999999999</c:v>
                </c:pt>
                <c:pt idx="6248">
                  <c:v>17.021000000000001</c:v>
                </c:pt>
                <c:pt idx="6249">
                  <c:v>15.805</c:v>
                </c:pt>
                <c:pt idx="6250">
                  <c:v>16.716999999999999</c:v>
                </c:pt>
                <c:pt idx="6251">
                  <c:v>9.4219999999999899</c:v>
                </c:pt>
                <c:pt idx="6252">
                  <c:v>10.029999999999999</c:v>
                </c:pt>
                <c:pt idx="6253">
                  <c:v>10.941999999999901</c:v>
                </c:pt>
                <c:pt idx="6254">
                  <c:v>13.069999999999901</c:v>
                </c:pt>
                <c:pt idx="6255">
                  <c:v>9.1189999999999998</c:v>
                </c:pt>
                <c:pt idx="6256">
                  <c:v>15.805</c:v>
                </c:pt>
                <c:pt idx="6257">
                  <c:v>19.452999999999999</c:v>
                </c:pt>
                <c:pt idx="6258">
                  <c:v>15.805</c:v>
                </c:pt>
                <c:pt idx="6259">
                  <c:v>18.844999999999999</c:v>
                </c:pt>
                <c:pt idx="6260">
                  <c:v>19.757000000000001</c:v>
                </c:pt>
                <c:pt idx="6261">
                  <c:v>12.766</c:v>
                </c:pt>
                <c:pt idx="6262">
                  <c:v>17.021000000000001</c:v>
                </c:pt>
                <c:pt idx="6263">
                  <c:v>17.324999999999999</c:v>
                </c:pt>
                <c:pt idx="6264">
                  <c:v>17.324999999999999</c:v>
                </c:pt>
                <c:pt idx="6265">
                  <c:v>17.629000000000001</c:v>
                </c:pt>
                <c:pt idx="6266">
                  <c:v>16.108999999999899</c:v>
                </c:pt>
                <c:pt idx="6267">
                  <c:v>17.629000000000001</c:v>
                </c:pt>
                <c:pt idx="6268">
                  <c:v>16.716999999999999</c:v>
                </c:pt>
                <c:pt idx="6269">
                  <c:v>17.324999999999999</c:v>
                </c:pt>
                <c:pt idx="6270">
                  <c:v>18.844999999999999</c:v>
                </c:pt>
                <c:pt idx="6271">
                  <c:v>17.933</c:v>
                </c:pt>
                <c:pt idx="6272">
                  <c:v>17.324999999999999</c:v>
                </c:pt>
                <c:pt idx="6273">
                  <c:v>16.412999999999901</c:v>
                </c:pt>
                <c:pt idx="6274">
                  <c:v>16.412999999999901</c:v>
                </c:pt>
                <c:pt idx="6275">
                  <c:v>16.716999999999999</c:v>
                </c:pt>
                <c:pt idx="6276">
                  <c:v>16.412999999999901</c:v>
                </c:pt>
                <c:pt idx="6277">
                  <c:v>5.4710000000000001</c:v>
                </c:pt>
                <c:pt idx="6278">
                  <c:v>17.933</c:v>
                </c:pt>
                <c:pt idx="6279">
                  <c:v>17.324999999999999</c:v>
                </c:pt>
                <c:pt idx="6280">
                  <c:v>17.629000000000001</c:v>
                </c:pt>
                <c:pt idx="6281">
                  <c:v>20.061</c:v>
                </c:pt>
                <c:pt idx="6282">
                  <c:v>18.236999999999899</c:v>
                </c:pt>
                <c:pt idx="6283">
                  <c:v>20.061</c:v>
                </c:pt>
                <c:pt idx="6284">
                  <c:v>17.629000000000001</c:v>
                </c:pt>
                <c:pt idx="6285">
                  <c:v>17.933</c:v>
                </c:pt>
                <c:pt idx="6286">
                  <c:v>17.629000000000001</c:v>
                </c:pt>
                <c:pt idx="6287">
                  <c:v>17.629000000000001</c:v>
                </c:pt>
                <c:pt idx="6288">
                  <c:v>16.716999999999999</c:v>
                </c:pt>
                <c:pt idx="6289">
                  <c:v>9.4219999999999899</c:v>
                </c:pt>
                <c:pt idx="6290">
                  <c:v>9.4219999999999899</c:v>
                </c:pt>
                <c:pt idx="6291">
                  <c:v>15.197999999999899</c:v>
                </c:pt>
                <c:pt idx="6292">
                  <c:v>16.716999999999999</c:v>
                </c:pt>
                <c:pt idx="6293">
                  <c:v>15.501999999999899</c:v>
                </c:pt>
                <c:pt idx="6294">
                  <c:v>15.805</c:v>
                </c:pt>
                <c:pt idx="6295">
                  <c:v>9.1189999999999998</c:v>
                </c:pt>
                <c:pt idx="6296">
                  <c:v>9.7259999999999902</c:v>
                </c:pt>
                <c:pt idx="6297">
                  <c:v>9.7259999999999902</c:v>
                </c:pt>
                <c:pt idx="6298">
                  <c:v>12.766</c:v>
                </c:pt>
                <c:pt idx="6299">
                  <c:v>8.8149999999999906</c:v>
                </c:pt>
                <c:pt idx="6300">
                  <c:v>16.412999999999901</c:v>
                </c:pt>
                <c:pt idx="6301">
                  <c:v>19.149000000000001</c:v>
                </c:pt>
                <c:pt idx="6302">
                  <c:v>16.108999999999899</c:v>
                </c:pt>
                <c:pt idx="6303">
                  <c:v>17.933</c:v>
                </c:pt>
                <c:pt idx="6304">
                  <c:v>19.452999999999999</c:v>
                </c:pt>
                <c:pt idx="6305">
                  <c:v>11.853999999999999</c:v>
                </c:pt>
                <c:pt idx="6306">
                  <c:v>16.716999999999999</c:v>
                </c:pt>
                <c:pt idx="6307">
                  <c:v>17.324999999999999</c:v>
                </c:pt>
                <c:pt idx="6308">
                  <c:v>16.412999999999901</c:v>
                </c:pt>
                <c:pt idx="6309">
                  <c:v>17.324999999999999</c:v>
                </c:pt>
                <c:pt idx="6310">
                  <c:v>16.412999999999901</c:v>
                </c:pt>
                <c:pt idx="6311">
                  <c:v>16.412999999999901</c:v>
                </c:pt>
                <c:pt idx="6312">
                  <c:v>15.805</c:v>
                </c:pt>
                <c:pt idx="6313">
                  <c:v>17.324999999999999</c:v>
                </c:pt>
                <c:pt idx="6314">
                  <c:v>17.933</c:v>
                </c:pt>
                <c:pt idx="6315">
                  <c:v>17.021000000000001</c:v>
                </c:pt>
                <c:pt idx="6316">
                  <c:v>17.629000000000001</c:v>
                </c:pt>
                <c:pt idx="6317">
                  <c:v>16.108999999999899</c:v>
                </c:pt>
                <c:pt idx="6318">
                  <c:v>16.716999999999999</c:v>
                </c:pt>
                <c:pt idx="6319">
                  <c:v>16.412999999999901</c:v>
                </c:pt>
                <c:pt idx="6320">
                  <c:v>16.716999999999999</c:v>
                </c:pt>
                <c:pt idx="6321">
                  <c:v>3.9509999999999899</c:v>
                </c:pt>
                <c:pt idx="6322">
                  <c:v>18.236999999999899</c:v>
                </c:pt>
                <c:pt idx="6323">
                  <c:v>17.629000000000001</c:v>
                </c:pt>
                <c:pt idx="6324">
                  <c:v>17.021000000000001</c:v>
                </c:pt>
                <c:pt idx="6325">
                  <c:v>19.149000000000001</c:v>
                </c:pt>
                <c:pt idx="6326">
                  <c:v>18.540999999999901</c:v>
                </c:pt>
                <c:pt idx="6327">
                  <c:v>20.364999999999899</c:v>
                </c:pt>
                <c:pt idx="6328">
                  <c:v>16.412999999999901</c:v>
                </c:pt>
                <c:pt idx="6329">
                  <c:v>17.629000000000001</c:v>
                </c:pt>
                <c:pt idx="6330">
                  <c:v>17.324999999999999</c:v>
                </c:pt>
                <c:pt idx="6331">
                  <c:v>17.324999999999999</c:v>
                </c:pt>
                <c:pt idx="6332">
                  <c:v>16.412999999999901</c:v>
                </c:pt>
                <c:pt idx="6333">
                  <c:v>8.8149999999999906</c:v>
                </c:pt>
                <c:pt idx="6334">
                  <c:v>9.7259999999999902</c:v>
                </c:pt>
                <c:pt idx="6335">
                  <c:v>14.286</c:v>
                </c:pt>
                <c:pt idx="6336">
                  <c:v>17.324999999999999</c:v>
                </c:pt>
                <c:pt idx="6337">
                  <c:v>15.805</c:v>
                </c:pt>
                <c:pt idx="6338">
                  <c:v>16.412999999999901</c:v>
                </c:pt>
                <c:pt idx="6339">
                  <c:v>9.1189999999999998</c:v>
                </c:pt>
                <c:pt idx="6340">
                  <c:v>9.7259999999999902</c:v>
                </c:pt>
                <c:pt idx="6341">
                  <c:v>10.029999999999999</c:v>
                </c:pt>
                <c:pt idx="6342">
                  <c:v>12.766</c:v>
                </c:pt>
                <c:pt idx="6343">
                  <c:v>8.5109999999999904</c:v>
                </c:pt>
                <c:pt idx="6344">
                  <c:v>17.021000000000001</c:v>
                </c:pt>
                <c:pt idx="6345">
                  <c:v>19.452999999999999</c:v>
                </c:pt>
                <c:pt idx="6346">
                  <c:v>16.716999999999999</c:v>
                </c:pt>
                <c:pt idx="6347">
                  <c:v>17.629000000000001</c:v>
                </c:pt>
                <c:pt idx="6348">
                  <c:v>19.149000000000001</c:v>
                </c:pt>
                <c:pt idx="6349">
                  <c:v>11.853999999999999</c:v>
                </c:pt>
                <c:pt idx="6350">
                  <c:v>16.716999999999999</c:v>
                </c:pt>
                <c:pt idx="6351">
                  <c:v>17.324999999999999</c:v>
                </c:pt>
                <c:pt idx="6352">
                  <c:v>16.412999999999901</c:v>
                </c:pt>
                <c:pt idx="6353">
                  <c:v>17.324999999999999</c:v>
                </c:pt>
                <c:pt idx="6354">
                  <c:v>16.412999999999901</c:v>
                </c:pt>
                <c:pt idx="6355">
                  <c:v>16.716999999999999</c:v>
                </c:pt>
                <c:pt idx="6356">
                  <c:v>15.805</c:v>
                </c:pt>
                <c:pt idx="6357">
                  <c:v>17.324999999999999</c:v>
                </c:pt>
                <c:pt idx="6358">
                  <c:v>17.933</c:v>
                </c:pt>
                <c:pt idx="6359">
                  <c:v>17.021000000000001</c:v>
                </c:pt>
                <c:pt idx="6360">
                  <c:v>17.629000000000001</c:v>
                </c:pt>
                <c:pt idx="6361">
                  <c:v>16.108999999999899</c:v>
                </c:pt>
                <c:pt idx="6362">
                  <c:v>16.716999999999999</c:v>
                </c:pt>
                <c:pt idx="6363">
                  <c:v>16.412999999999901</c:v>
                </c:pt>
                <c:pt idx="6364">
                  <c:v>16.716999999999999</c:v>
                </c:pt>
                <c:pt idx="6365">
                  <c:v>3.9509999999999899</c:v>
                </c:pt>
                <c:pt idx="6366">
                  <c:v>18.236999999999899</c:v>
                </c:pt>
                <c:pt idx="6367">
                  <c:v>17.629000000000001</c:v>
                </c:pt>
                <c:pt idx="6368">
                  <c:v>17.324999999999999</c:v>
                </c:pt>
                <c:pt idx="6369">
                  <c:v>19.149000000000001</c:v>
                </c:pt>
                <c:pt idx="6370">
                  <c:v>18.540999999999901</c:v>
                </c:pt>
                <c:pt idx="6371">
                  <c:v>20.364999999999899</c:v>
                </c:pt>
                <c:pt idx="6372">
                  <c:v>16.716999999999999</c:v>
                </c:pt>
                <c:pt idx="6373">
                  <c:v>17.629000000000001</c:v>
                </c:pt>
                <c:pt idx="6374">
                  <c:v>17.324999999999999</c:v>
                </c:pt>
                <c:pt idx="6375">
                  <c:v>17.933</c:v>
                </c:pt>
                <c:pt idx="6376">
                  <c:v>16.412999999999901</c:v>
                </c:pt>
                <c:pt idx="6377">
                  <c:v>8.8149999999999906</c:v>
                </c:pt>
                <c:pt idx="6378">
                  <c:v>9.7259999999999902</c:v>
                </c:pt>
                <c:pt idx="6379">
                  <c:v>14.286</c:v>
                </c:pt>
                <c:pt idx="6380">
                  <c:v>16.412999999999901</c:v>
                </c:pt>
                <c:pt idx="6381">
                  <c:v>14.59</c:v>
                </c:pt>
                <c:pt idx="6382">
                  <c:v>14.894</c:v>
                </c:pt>
                <c:pt idx="6383">
                  <c:v>8.2069999999999901</c:v>
                </c:pt>
                <c:pt idx="6384">
                  <c:v>8.8149999999999906</c:v>
                </c:pt>
                <c:pt idx="6385">
                  <c:v>9.4219999999999899</c:v>
                </c:pt>
                <c:pt idx="6386">
                  <c:v>11.853999999999999</c:v>
                </c:pt>
                <c:pt idx="6387">
                  <c:v>7.9029999999999996</c:v>
                </c:pt>
                <c:pt idx="6388">
                  <c:v>15.501999999999899</c:v>
                </c:pt>
                <c:pt idx="6389">
                  <c:v>18.236999999999899</c:v>
                </c:pt>
                <c:pt idx="6390">
                  <c:v>15.197999999999899</c:v>
                </c:pt>
                <c:pt idx="6391">
                  <c:v>16.716999999999999</c:v>
                </c:pt>
                <c:pt idx="6392">
                  <c:v>18.236999999999899</c:v>
                </c:pt>
                <c:pt idx="6393">
                  <c:v>10.941999999999901</c:v>
                </c:pt>
                <c:pt idx="6394">
                  <c:v>15.805</c:v>
                </c:pt>
                <c:pt idx="6395">
                  <c:v>16.716999999999999</c:v>
                </c:pt>
                <c:pt idx="6396">
                  <c:v>15.501999999999899</c:v>
                </c:pt>
                <c:pt idx="6397">
                  <c:v>17.021000000000001</c:v>
                </c:pt>
                <c:pt idx="6398">
                  <c:v>15.501999999999899</c:v>
                </c:pt>
                <c:pt idx="6399">
                  <c:v>15.805</c:v>
                </c:pt>
                <c:pt idx="6400">
                  <c:v>15.501999999999899</c:v>
                </c:pt>
                <c:pt idx="6401">
                  <c:v>16.108999999999899</c:v>
                </c:pt>
                <c:pt idx="6402">
                  <c:v>17.021000000000001</c:v>
                </c:pt>
                <c:pt idx="6403">
                  <c:v>16.716999999999999</c:v>
                </c:pt>
                <c:pt idx="6404">
                  <c:v>16.716999999999999</c:v>
                </c:pt>
                <c:pt idx="6405">
                  <c:v>15.197999999999899</c:v>
                </c:pt>
                <c:pt idx="6406">
                  <c:v>15.805</c:v>
                </c:pt>
                <c:pt idx="6407">
                  <c:v>15.501999999999899</c:v>
                </c:pt>
                <c:pt idx="6408">
                  <c:v>15.805</c:v>
                </c:pt>
                <c:pt idx="6409">
                  <c:v>3.04</c:v>
                </c:pt>
                <c:pt idx="6410">
                  <c:v>17.324999999999999</c:v>
                </c:pt>
                <c:pt idx="6411">
                  <c:v>16.716999999999999</c:v>
                </c:pt>
                <c:pt idx="6412">
                  <c:v>16.412999999999901</c:v>
                </c:pt>
                <c:pt idx="6413">
                  <c:v>18.236999999999899</c:v>
                </c:pt>
                <c:pt idx="6414">
                  <c:v>17.629000000000001</c:v>
                </c:pt>
                <c:pt idx="6415">
                  <c:v>19.149000000000001</c:v>
                </c:pt>
                <c:pt idx="6416">
                  <c:v>16.412999999999901</c:v>
                </c:pt>
                <c:pt idx="6417">
                  <c:v>16.716999999999999</c:v>
                </c:pt>
                <c:pt idx="6418">
                  <c:v>16.412999999999901</c:v>
                </c:pt>
                <c:pt idx="6419">
                  <c:v>17.021000000000001</c:v>
                </c:pt>
                <c:pt idx="6420">
                  <c:v>15.501999999999899</c:v>
                </c:pt>
                <c:pt idx="6421">
                  <c:v>8.2069999999999901</c:v>
                </c:pt>
                <c:pt idx="6422">
                  <c:v>8.8149999999999906</c:v>
                </c:pt>
                <c:pt idx="6423">
                  <c:v>13.373999999999899</c:v>
                </c:pt>
                <c:pt idx="6424">
                  <c:v>17.933</c:v>
                </c:pt>
                <c:pt idx="6425">
                  <c:v>16.108999999999899</c:v>
                </c:pt>
                <c:pt idx="6426">
                  <c:v>16.412999999999901</c:v>
                </c:pt>
                <c:pt idx="6427">
                  <c:v>9.1189999999999998</c:v>
                </c:pt>
                <c:pt idx="6428">
                  <c:v>9.7259999999999902</c:v>
                </c:pt>
                <c:pt idx="6429">
                  <c:v>9.4219999999999899</c:v>
                </c:pt>
                <c:pt idx="6430">
                  <c:v>12.766</c:v>
                </c:pt>
                <c:pt idx="6431">
                  <c:v>8.8149999999999906</c:v>
                </c:pt>
                <c:pt idx="6432">
                  <c:v>17.021000000000001</c:v>
                </c:pt>
                <c:pt idx="6433">
                  <c:v>20.061</c:v>
                </c:pt>
                <c:pt idx="6434">
                  <c:v>16.716999999999999</c:v>
                </c:pt>
                <c:pt idx="6435">
                  <c:v>17.933</c:v>
                </c:pt>
                <c:pt idx="6436">
                  <c:v>19.149000000000001</c:v>
                </c:pt>
                <c:pt idx="6437">
                  <c:v>11.853999999999999</c:v>
                </c:pt>
                <c:pt idx="6438">
                  <c:v>16.412999999999901</c:v>
                </c:pt>
                <c:pt idx="6439">
                  <c:v>17.021000000000001</c:v>
                </c:pt>
                <c:pt idx="6440">
                  <c:v>16.108999999999899</c:v>
                </c:pt>
                <c:pt idx="6441">
                  <c:v>17.629000000000001</c:v>
                </c:pt>
                <c:pt idx="6442">
                  <c:v>16.108999999999899</c:v>
                </c:pt>
                <c:pt idx="6443">
                  <c:v>16.412999999999901</c:v>
                </c:pt>
                <c:pt idx="6444">
                  <c:v>16.108999999999899</c:v>
                </c:pt>
                <c:pt idx="6445">
                  <c:v>17.021000000000001</c:v>
                </c:pt>
                <c:pt idx="6446">
                  <c:v>18.236999999999899</c:v>
                </c:pt>
                <c:pt idx="6447">
                  <c:v>17.324999999999999</c:v>
                </c:pt>
                <c:pt idx="6448">
                  <c:v>17.324999999999999</c:v>
                </c:pt>
                <c:pt idx="6449">
                  <c:v>15.805</c:v>
                </c:pt>
                <c:pt idx="6450">
                  <c:v>16.412999999999901</c:v>
                </c:pt>
                <c:pt idx="6451">
                  <c:v>16.108999999999899</c:v>
                </c:pt>
                <c:pt idx="6452">
                  <c:v>15.805</c:v>
                </c:pt>
                <c:pt idx="6453">
                  <c:v>3.9509999999999899</c:v>
                </c:pt>
                <c:pt idx="6454">
                  <c:v>17.324999999999999</c:v>
                </c:pt>
                <c:pt idx="6455">
                  <c:v>17.324999999999999</c:v>
                </c:pt>
                <c:pt idx="6456">
                  <c:v>16.716999999999999</c:v>
                </c:pt>
                <c:pt idx="6457">
                  <c:v>19.149000000000001</c:v>
                </c:pt>
                <c:pt idx="6458">
                  <c:v>17.629000000000001</c:v>
                </c:pt>
                <c:pt idx="6459">
                  <c:v>20.061</c:v>
                </c:pt>
                <c:pt idx="6460">
                  <c:v>17.324999999999999</c:v>
                </c:pt>
                <c:pt idx="6461">
                  <c:v>17.324999999999999</c:v>
                </c:pt>
                <c:pt idx="6462">
                  <c:v>17.021000000000001</c:v>
                </c:pt>
                <c:pt idx="6463">
                  <c:v>18.540999999999901</c:v>
                </c:pt>
                <c:pt idx="6464">
                  <c:v>16.108999999999899</c:v>
                </c:pt>
                <c:pt idx="6465">
                  <c:v>8.2069999999999901</c:v>
                </c:pt>
                <c:pt idx="6466">
                  <c:v>9.7259999999999902</c:v>
                </c:pt>
                <c:pt idx="6467">
                  <c:v>14.286</c:v>
                </c:pt>
                <c:pt idx="6468">
                  <c:v>17.324999999999999</c:v>
                </c:pt>
                <c:pt idx="6469">
                  <c:v>15.501999999999899</c:v>
                </c:pt>
                <c:pt idx="6470">
                  <c:v>16.108999999999899</c:v>
                </c:pt>
                <c:pt idx="6471">
                  <c:v>8.5109999999999904</c:v>
                </c:pt>
                <c:pt idx="6472">
                  <c:v>9.4219999999999899</c:v>
                </c:pt>
                <c:pt idx="6473">
                  <c:v>9.7259999999999902</c:v>
                </c:pt>
                <c:pt idx="6474">
                  <c:v>12.157999999999999</c:v>
                </c:pt>
                <c:pt idx="6475">
                  <c:v>8.2069999999999901</c:v>
                </c:pt>
                <c:pt idx="6476">
                  <c:v>16.412999999999901</c:v>
                </c:pt>
                <c:pt idx="6477">
                  <c:v>19.452999999999999</c:v>
                </c:pt>
                <c:pt idx="6478">
                  <c:v>16.108999999999899</c:v>
                </c:pt>
                <c:pt idx="6479">
                  <c:v>17.324999999999999</c:v>
                </c:pt>
                <c:pt idx="6480">
                  <c:v>18.844999999999999</c:v>
                </c:pt>
                <c:pt idx="6481">
                  <c:v>11.549999999999899</c:v>
                </c:pt>
                <c:pt idx="6482">
                  <c:v>15.805</c:v>
                </c:pt>
                <c:pt idx="6483">
                  <c:v>17.021000000000001</c:v>
                </c:pt>
                <c:pt idx="6484">
                  <c:v>15.805</c:v>
                </c:pt>
                <c:pt idx="6485">
                  <c:v>17.021000000000001</c:v>
                </c:pt>
                <c:pt idx="6486">
                  <c:v>15.501999999999899</c:v>
                </c:pt>
                <c:pt idx="6487">
                  <c:v>16.108999999999899</c:v>
                </c:pt>
                <c:pt idx="6488">
                  <c:v>15.501999999999899</c:v>
                </c:pt>
                <c:pt idx="6489">
                  <c:v>16.412999999999901</c:v>
                </c:pt>
                <c:pt idx="6490">
                  <c:v>17.021000000000001</c:v>
                </c:pt>
                <c:pt idx="6491">
                  <c:v>17.021000000000001</c:v>
                </c:pt>
                <c:pt idx="6492">
                  <c:v>16.108999999999899</c:v>
                </c:pt>
                <c:pt idx="6493">
                  <c:v>15.197999999999899</c:v>
                </c:pt>
                <c:pt idx="6494">
                  <c:v>15.805</c:v>
                </c:pt>
                <c:pt idx="6495">
                  <c:v>15.501999999999899</c:v>
                </c:pt>
                <c:pt idx="6496">
                  <c:v>15.805</c:v>
                </c:pt>
                <c:pt idx="6497">
                  <c:v>3.6469999999999998</c:v>
                </c:pt>
                <c:pt idx="6498">
                  <c:v>17.324999999999999</c:v>
                </c:pt>
                <c:pt idx="6499">
                  <c:v>16.716999999999999</c:v>
                </c:pt>
                <c:pt idx="6500">
                  <c:v>16.108999999999899</c:v>
                </c:pt>
                <c:pt idx="6501">
                  <c:v>18.540999999999901</c:v>
                </c:pt>
                <c:pt idx="6502">
                  <c:v>17.629000000000001</c:v>
                </c:pt>
                <c:pt idx="6503">
                  <c:v>19.452999999999999</c:v>
                </c:pt>
                <c:pt idx="6504">
                  <c:v>16.412999999999901</c:v>
                </c:pt>
                <c:pt idx="6505">
                  <c:v>16.716999999999999</c:v>
                </c:pt>
                <c:pt idx="6506">
                  <c:v>16.716999999999999</c:v>
                </c:pt>
                <c:pt idx="6507">
                  <c:v>17.933</c:v>
                </c:pt>
                <c:pt idx="6508">
                  <c:v>15.501999999999899</c:v>
                </c:pt>
                <c:pt idx="6509">
                  <c:v>8.5109999999999904</c:v>
                </c:pt>
                <c:pt idx="6510">
                  <c:v>9.1189999999999998</c:v>
                </c:pt>
                <c:pt idx="6511">
                  <c:v>13.981999999999999</c:v>
                </c:pt>
                <c:pt idx="6512">
                  <c:v>17.021000000000001</c:v>
                </c:pt>
                <c:pt idx="6513">
                  <c:v>15.197999999999899</c:v>
                </c:pt>
                <c:pt idx="6514">
                  <c:v>16.108999999999899</c:v>
                </c:pt>
                <c:pt idx="6515">
                  <c:v>8.2069999999999901</c:v>
                </c:pt>
                <c:pt idx="6516">
                  <c:v>9.4219999999999899</c:v>
                </c:pt>
                <c:pt idx="6517">
                  <c:v>9.7259999999999902</c:v>
                </c:pt>
                <c:pt idx="6518">
                  <c:v>11.853999999999999</c:v>
                </c:pt>
                <c:pt idx="6519">
                  <c:v>7.9029999999999996</c:v>
                </c:pt>
                <c:pt idx="6520">
                  <c:v>15.805</c:v>
                </c:pt>
                <c:pt idx="6521">
                  <c:v>19.452999999999999</c:v>
                </c:pt>
                <c:pt idx="6522">
                  <c:v>15.805</c:v>
                </c:pt>
                <c:pt idx="6523">
                  <c:v>17.629000000000001</c:v>
                </c:pt>
                <c:pt idx="6524">
                  <c:v>19.149000000000001</c:v>
                </c:pt>
                <c:pt idx="6525">
                  <c:v>11.549999999999899</c:v>
                </c:pt>
                <c:pt idx="6526">
                  <c:v>15.805</c:v>
                </c:pt>
                <c:pt idx="6527">
                  <c:v>16.716999999999999</c:v>
                </c:pt>
                <c:pt idx="6528">
                  <c:v>16.108999999999899</c:v>
                </c:pt>
                <c:pt idx="6529">
                  <c:v>17.021000000000001</c:v>
                </c:pt>
                <c:pt idx="6530">
                  <c:v>14.894</c:v>
                </c:pt>
                <c:pt idx="6531">
                  <c:v>16.412999999999901</c:v>
                </c:pt>
                <c:pt idx="6532">
                  <c:v>15.501999999999899</c:v>
                </c:pt>
                <c:pt idx="6533">
                  <c:v>16.108999999999899</c:v>
                </c:pt>
                <c:pt idx="6534">
                  <c:v>17.629000000000001</c:v>
                </c:pt>
                <c:pt idx="6535">
                  <c:v>17.324999999999999</c:v>
                </c:pt>
                <c:pt idx="6536">
                  <c:v>16.108999999999899</c:v>
                </c:pt>
                <c:pt idx="6537">
                  <c:v>15.197999999999899</c:v>
                </c:pt>
                <c:pt idx="6538">
                  <c:v>15.805</c:v>
                </c:pt>
                <c:pt idx="6539">
                  <c:v>15.501999999999899</c:v>
                </c:pt>
                <c:pt idx="6540">
                  <c:v>15.197999999999899</c:v>
                </c:pt>
                <c:pt idx="6541">
                  <c:v>3.6469999999999998</c:v>
                </c:pt>
                <c:pt idx="6542">
                  <c:v>17.324999999999999</c:v>
                </c:pt>
                <c:pt idx="6543">
                  <c:v>16.716999999999999</c:v>
                </c:pt>
                <c:pt idx="6544">
                  <c:v>16.412999999999901</c:v>
                </c:pt>
                <c:pt idx="6545">
                  <c:v>18.844999999999999</c:v>
                </c:pt>
                <c:pt idx="6546">
                  <c:v>17.021000000000001</c:v>
                </c:pt>
                <c:pt idx="6547">
                  <c:v>18.844999999999999</c:v>
                </c:pt>
                <c:pt idx="6548">
                  <c:v>16.412999999999901</c:v>
                </c:pt>
                <c:pt idx="6549">
                  <c:v>16.716999999999999</c:v>
                </c:pt>
                <c:pt idx="6550">
                  <c:v>17.021000000000001</c:v>
                </c:pt>
                <c:pt idx="6551">
                  <c:v>17.629000000000001</c:v>
                </c:pt>
                <c:pt idx="6552">
                  <c:v>15.501999999999899</c:v>
                </c:pt>
                <c:pt idx="6553">
                  <c:v>8.2069999999999901</c:v>
                </c:pt>
                <c:pt idx="6554">
                  <c:v>8.2069999999999901</c:v>
                </c:pt>
                <c:pt idx="6555">
                  <c:v>13.981999999999999</c:v>
                </c:pt>
                <c:pt idx="6556">
                  <c:v>17.324999999999999</c:v>
                </c:pt>
                <c:pt idx="6557">
                  <c:v>15.805</c:v>
                </c:pt>
                <c:pt idx="6558">
                  <c:v>16.412999999999901</c:v>
                </c:pt>
                <c:pt idx="6559">
                  <c:v>8.5109999999999904</c:v>
                </c:pt>
                <c:pt idx="6560">
                  <c:v>9.7259999999999902</c:v>
                </c:pt>
                <c:pt idx="6561">
                  <c:v>10.638</c:v>
                </c:pt>
                <c:pt idx="6562">
                  <c:v>12.157999999999999</c:v>
                </c:pt>
                <c:pt idx="6563">
                  <c:v>8.2069999999999901</c:v>
                </c:pt>
                <c:pt idx="6564">
                  <c:v>16.108999999999899</c:v>
                </c:pt>
                <c:pt idx="6565">
                  <c:v>19.757000000000001</c:v>
                </c:pt>
                <c:pt idx="6566">
                  <c:v>16.108999999999899</c:v>
                </c:pt>
                <c:pt idx="6567">
                  <c:v>18.236999999999899</c:v>
                </c:pt>
                <c:pt idx="6568">
                  <c:v>19.757000000000001</c:v>
                </c:pt>
                <c:pt idx="6569">
                  <c:v>12.157999999999999</c:v>
                </c:pt>
                <c:pt idx="6570">
                  <c:v>16.412999999999901</c:v>
                </c:pt>
                <c:pt idx="6571">
                  <c:v>17.324999999999999</c:v>
                </c:pt>
                <c:pt idx="6572">
                  <c:v>16.716999999999999</c:v>
                </c:pt>
                <c:pt idx="6573">
                  <c:v>17.629000000000001</c:v>
                </c:pt>
                <c:pt idx="6574">
                  <c:v>15.501999999999899</c:v>
                </c:pt>
                <c:pt idx="6575">
                  <c:v>17.021000000000001</c:v>
                </c:pt>
                <c:pt idx="6576">
                  <c:v>16.108999999999899</c:v>
                </c:pt>
                <c:pt idx="6577">
                  <c:v>16.716999999999999</c:v>
                </c:pt>
                <c:pt idx="6578">
                  <c:v>17.933</c:v>
                </c:pt>
                <c:pt idx="6579">
                  <c:v>17.933</c:v>
                </c:pt>
                <c:pt idx="6580">
                  <c:v>16.716999999999999</c:v>
                </c:pt>
                <c:pt idx="6581">
                  <c:v>15.805</c:v>
                </c:pt>
                <c:pt idx="6582">
                  <c:v>16.412999999999901</c:v>
                </c:pt>
                <c:pt idx="6583">
                  <c:v>16.108999999999899</c:v>
                </c:pt>
                <c:pt idx="6584">
                  <c:v>15.805</c:v>
                </c:pt>
                <c:pt idx="6585">
                  <c:v>4.5589999999999904</c:v>
                </c:pt>
                <c:pt idx="6586">
                  <c:v>17.629000000000001</c:v>
                </c:pt>
                <c:pt idx="6587">
                  <c:v>17.324999999999999</c:v>
                </c:pt>
                <c:pt idx="6588">
                  <c:v>17.021000000000001</c:v>
                </c:pt>
                <c:pt idx="6589">
                  <c:v>19.452999999999999</c:v>
                </c:pt>
                <c:pt idx="6590">
                  <c:v>17.629000000000001</c:v>
                </c:pt>
                <c:pt idx="6591">
                  <c:v>19.452999999999999</c:v>
                </c:pt>
                <c:pt idx="6592">
                  <c:v>17.021000000000001</c:v>
                </c:pt>
                <c:pt idx="6593">
                  <c:v>17.324999999999999</c:v>
                </c:pt>
                <c:pt idx="6594">
                  <c:v>17.324999999999999</c:v>
                </c:pt>
                <c:pt idx="6595">
                  <c:v>17.933</c:v>
                </c:pt>
                <c:pt idx="6596">
                  <c:v>16.108999999999899</c:v>
                </c:pt>
                <c:pt idx="6597">
                  <c:v>9.1189999999999998</c:v>
                </c:pt>
                <c:pt idx="6598">
                  <c:v>8.5109999999999904</c:v>
                </c:pt>
                <c:pt idx="6599">
                  <c:v>14.59</c:v>
                </c:pt>
                <c:pt idx="6600">
                  <c:v>17.021000000000001</c:v>
                </c:pt>
                <c:pt idx="6601">
                  <c:v>15.197999999999899</c:v>
                </c:pt>
                <c:pt idx="6602">
                  <c:v>16.108999999999899</c:v>
                </c:pt>
                <c:pt idx="6603">
                  <c:v>8.2069999999999901</c:v>
                </c:pt>
                <c:pt idx="6604">
                  <c:v>9.4219999999999899</c:v>
                </c:pt>
                <c:pt idx="6605">
                  <c:v>9.7259999999999902</c:v>
                </c:pt>
                <c:pt idx="6606">
                  <c:v>11.853999999999999</c:v>
                </c:pt>
                <c:pt idx="6607">
                  <c:v>7.9029999999999996</c:v>
                </c:pt>
                <c:pt idx="6608">
                  <c:v>15.805</c:v>
                </c:pt>
                <c:pt idx="6609">
                  <c:v>19.452999999999999</c:v>
                </c:pt>
                <c:pt idx="6610">
                  <c:v>15.805</c:v>
                </c:pt>
                <c:pt idx="6611">
                  <c:v>17.629000000000001</c:v>
                </c:pt>
                <c:pt idx="6612">
                  <c:v>19.149000000000001</c:v>
                </c:pt>
                <c:pt idx="6613">
                  <c:v>11.549999999999899</c:v>
                </c:pt>
                <c:pt idx="6614">
                  <c:v>15.805</c:v>
                </c:pt>
                <c:pt idx="6615">
                  <c:v>16.716999999999999</c:v>
                </c:pt>
                <c:pt idx="6616">
                  <c:v>16.108999999999899</c:v>
                </c:pt>
                <c:pt idx="6617">
                  <c:v>17.021000000000001</c:v>
                </c:pt>
                <c:pt idx="6618">
                  <c:v>14.894</c:v>
                </c:pt>
                <c:pt idx="6619">
                  <c:v>16.412999999999901</c:v>
                </c:pt>
                <c:pt idx="6620">
                  <c:v>15.501999999999899</c:v>
                </c:pt>
                <c:pt idx="6621">
                  <c:v>16.108999999999899</c:v>
                </c:pt>
                <c:pt idx="6622">
                  <c:v>17.629000000000001</c:v>
                </c:pt>
                <c:pt idx="6623">
                  <c:v>17.324999999999999</c:v>
                </c:pt>
                <c:pt idx="6624">
                  <c:v>16.108999999999899</c:v>
                </c:pt>
                <c:pt idx="6625">
                  <c:v>15.197999999999899</c:v>
                </c:pt>
                <c:pt idx="6626">
                  <c:v>15.805</c:v>
                </c:pt>
                <c:pt idx="6627">
                  <c:v>15.501999999999899</c:v>
                </c:pt>
                <c:pt idx="6628">
                  <c:v>15.197999999999899</c:v>
                </c:pt>
                <c:pt idx="6629">
                  <c:v>3.6469999999999998</c:v>
                </c:pt>
                <c:pt idx="6630">
                  <c:v>17.324999999999999</c:v>
                </c:pt>
                <c:pt idx="6631">
                  <c:v>16.716999999999999</c:v>
                </c:pt>
                <c:pt idx="6632">
                  <c:v>16.412999999999901</c:v>
                </c:pt>
                <c:pt idx="6633">
                  <c:v>18.844999999999999</c:v>
                </c:pt>
                <c:pt idx="6634">
                  <c:v>17.021000000000001</c:v>
                </c:pt>
                <c:pt idx="6635">
                  <c:v>18.844999999999999</c:v>
                </c:pt>
                <c:pt idx="6636">
                  <c:v>16.412999999999901</c:v>
                </c:pt>
                <c:pt idx="6637">
                  <c:v>16.716999999999999</c:v>
                </c:pt>
                <c:pt idx="6638">
                  <c:v>17.021000000000001</c:v>
                </c:pt>
                <c:pt idx="6639">
                  <c:v>17.629000000000001</c:v>
                </c:pt>
                <c:pt idx="6640">
                  <c:v>15.501999999999899</c:v>
                </c:pt>
                <c:pt idx="6641">
                  <c:v>8.2069999999999901</c:v>
                </c:pt>
                <c:pt idx="6642">
                  <c:v>8.2069999999999901</c:v>
                </c:pt>
                <c:pt idx="6643">
                  <c:v>13.981999999999999</c:v>
                </c:pt>
                <c:pt idx="6644">
                  <c:v>17.324999999999999</c:v>
                </c:pt>
                <c:pt idx="6645">
                  <c:v>15.805</c:v>
                </c:pt>
                <c:pt idx="6646">
                  <c:v>16.412999999999901</c:v>
                </c:pt>
                <c:pt idx="6647">
                  <c:v>8.8149999999999906</c:v>
                </c:pt>
                <c:pt idx="6648">
                  <c:v>10.029999999999999</c:v>
                </c:pt>
                <c:pt idx="6649">
                  <c:v>10.334</c:v>
                </c:pt>
                <c:pt idx="6650">
                  <c:v>12.462</c:v>
                </c:pt>
                <c:pt idx="6651">
                  <c:v>8.5109999999999904</c:v>
                </c:pt>
                <c:pt idx="6652">
                  <c:v>16.108999999999899</c:v>
                </c:pt>
                <c:pt idx="6653">
                  <c:v>19.452999999999999</c:v>
                </c:pt>
                <c:pt idx="6654">
                  <c:v>16.108999999999899</c:v>
                </c:pt>
                <c:pt idx="6655">
                  <c:v>18.844999999999999</c:v>
                </c:pt>
                <c:pt idx="6656">
                  <c:v>20.364999999999899</c:v>
                </c:pt>
                <c:pt idx="6657">
                  <c:v>12.766</c:v>
                </c:pt>
                <c:pt idx="6658">
                  <c:v>17.021000000000001</c:v>
                </c:pt>
                <c:pt idx="6659">
                  <c:v>17.324999999999999</c:v>
                </c:pt>
                <c:pt idx="6660">
                  <c:v>17.324999999999999</c:v>
                </c:pt>
                <c:pt idx="6661">
                  <c:v>18.236999999999899</c:v>
                </c:pt>
                <c:pt idx="6662">
                  <c:v>16.108999999999899</c:v>
                </c:pt>
                <c:pt idx="6663">
                  <c:v>17.629000000000001</c:v>
                </c:pt>
                <c:pt idx="6664">
                  <c:v>16.716999999999999</c:v>
                </c:pt>
                <c:pt idx="6665">
                  <c:v>17.324999999999999</c:v>
                </c:pt>
                <c:pt idx="6666">
                  <c:v>18.236999999999899</c:v>
                </c:pt>
                <c:pt idx="6667">
                  <c:v>18.540999999999901</c:v>
                </c:pt>
                <c:pt idx="6668">
                  <c:v>17.324999999999999</c:v>
                </c:pt>
                <c:pt idx="6669">
                  <c:v>16.412999999999901</c:v>
                </c:pt>
                <c:pt idx="6670">
                  <c:v>17.021000000000001</c:v>
                </c:pt>
                <c:pt idx="6671">
                  <c:v>16.716999999999999</c:v>
                </c:pt>
                <c:pt idx="6672">
                  <c:v>16.412999999999901</c:v>
                </c:pt>
                <c:pt idx="6673">
                  <c:v>4.5589999999999904</c:v>
                </c:pt>
                <c:pt idx="6674">
                  <c:v>18.236999999999899</c:v>
                </c:pt>
                <c:pt idx="6675">
                  <c:v>17.933</c:v>
                </c:pt>
                <c:pt idx="6676">
                  <c:v>17.629000000000001</c:v>
                </c:pt>
                <c:pt idx="6677">
                  <c:v>20.061</c:v>
                </c:pt>
                <c:pt idx="6678">
                  <c:v>18.236999999999899</c:v>
                </c:pt>
                <c:pt idx="6679">
                  <c:v>20.061</c:v>
                </c:pt>
                <c:pt idx="6680">
                  <c:v>17.629000000000001</c:v>
                </c:pt>
                <c:pt idx="6681">
                  <c:v>17.933</c:v>
                </c:pt>
                <c:pt idx="6682">
                  <c:v>17.933</c:v>
                </c:pt>
                <c:pt idx="6683">
                  <c:v>17.629000000000001</c:v>
                </c:pt>
                <c:pt idx="6684">
                  <c:v>16.716999999999999</c:v>
                </c:pt>
                <c:pt idx="6685">
                  <c:v>8.8149999999999906</c:v>
                </c:pt>
                <c:pt idx="6686">
                  <c:v>8.8149999999999906</c:v>
                </c:pt>
                <c:pt idx="6687">
                  <c:v>15.197999999999899</c:v>
                </c:pt>
                <c:pt idx="6688">
                  <c:v>17.324999999999999</c:v>
                </c:pt>
                <c:pt idx="6689">
                  <c:v>15.501999999999899</c:v>
                </c:pt>
                <c:pt idx="6690">
                  <c:v>16.412999999999901</c:v>
                </c:pt>
                <c:pt idx="6691">
                  <c:v>8.5109999999999904</c:v>
                </c:pt>
                <c:pt idx="6692">
                  <c:v>9.7259999999999902</c:v>
                </c:pt>
                <c:pt idx="6693">
                  <c:v>9.7259999999999902</c:v>
                </c:pt>
                <c:pt idx="6694">
                  <c:v>12.157999999999999</c:v>
                </c:pt>
                <c:pt idx="6695">
                  <c:v>8.2069999999999901</c:v>
                </c:pt>
                <c:pt idx="6696">
                  <c:v>16.108999999999899</c:v>
                </c:pt>
                <c:pt idx="6697">
                  <c:v>19.757000000000001</c:v>
                </c:pt>
                <c:pt idx="6698">
                  <c:v>16.108999999999899</c:v>
                </c:pt>
                <c:pt idx="6699">
                  <c:v>17.933</c:v>
                </c:pt>
                <c:pt idx="6700">
                  <c:v>18.844999999999999</c:v>
                </c:pt>
                <c:pt idx="6701">
                  <c:v>11.853999999999999</c:v>
                </c:pt>
                <c:pt idx="6702">
                  <c:v>16.108999999999899</c:v>
                </c:pt>
                <c:pt idx="6703">
                  <c:v>17.021000000000001</c:v>
                </c:pt>
                <c:pt idx="6704">
                  <c:v>16.412999999999901</c:v>
                </c:pt>
                <c:pt idx="6705">
                  <c:v>17.324999999999999</c:v>
                </c:pt>
                <c:pt idx="6706">
                  <c:v>15.197999999999899</c:v>
                </c:pt>
                <c:pt idx="6707">
                  <c:v>16.716999999999999</c:v>
                </c:pt>
                <c:pt idx="6708">
                  <c:v>15.805</c:v>
                </c:pt>
                <c:pt idx="6709">
                  <c:v>16.412999999999901</c:v>
                </c:pt>
                <c:pt idx="6710">
                  <c:v>17.933</c:v>
                </c:pt>
                <c:pt idx="6711">
                  <c:v>17.629000000000001</c:v>
                </c:pt>
                <c:pt idx="6712">
                  <c:v>16.412999999999901</c:v>
                </c:pt>
                <c:pt idx="6713">
                  <c:v>15.501999999999899</c:v>
                </c:pt>
                <c:pt idx="6714">
                  <c:v>16.108999999999899</c:v>
                </c:pt>
                <c:pt idx="6715">
                  <c:v>15.805</c:v>
                </c:pt>
                <c:pt idx="6716">
                  <c:v>15.501999999999899</c:v>
                </c:pt>
                <c:pt idx="6717">
                  <c:v>3.9509999999999899</c:v>
                </c:pt>
                <c:pt idx="6718">
                  <c:v>17.629000000000001</c:v>
                </c:pt>
                <c:pt idx="6719">
                  <c:v>17.021000000000001</c:v>
                </c:pt>
                <c:pt idx="6720">
                  <c:v>16.716999999999999</c:v>
                </c:pt>
                <c:pt idx="6721">
                  <c:v>19.149000000000001</c:v>
                </c:pt>
                <c:pt idx="6722">
                  <c:v>17.324999999999999</c:v>
                </c:pt>
                <c:pt idx="6723">
                  <c:v>19.452999999999999</c:v>
                </c:pt>
                <c:pt idx="6724">
                  <c:v>16.716999999999999</c:v>
                </c:pt>
                <c:pt idx="6725">
                  <c:v>17.021000000000001</c:v>
                </c:pt>
                <c:pt idx="6726">
                  <c:v>17.324999999999999</c:v>
                </c:pt>
                <c:pt idx="6727">
                  <c:v>17.933</c:v>
                </c:pt>
                <c:pt idx="6728">
                  <c:v>15.805</c:v>
                </c:pt>
                <c:pt idx="6729">
                  <c:v>8.2069999999999901</c:v>
                </c:pt>
                <c:pt idx="6730">
                  <c:v>8.5109999999999904</c:v>
                </c:pt>
                <c:pt idx="6731">
                  <c:v>14.286</c:v>
                </c:pt>
                <c:pt idx="6732">
                  <c:v>16.412999999999901</c:v>
                </c:pt>
                <c:pt idx="6733">
                  <c:v>14.894</c:v>
                </c:pt>
                <c:pt idx="6734">
                  <c:v>14.894</c:v>
                </c:pt>
                <c:pt idx="6735">
                  <c:v>7.2949999999999999</c:v>
                </c:pt>
                <c:pt idx="6736">
                  <c:v>7.9029999999999996</c:v>
                </c:pt>
                <c:pt idx="6737">
                  <c:v>8.5109999999999904</c:v>
                </c:pt>
                <c:pt idx="6738">
                  <c:v>10.941999999999901</c:v>
                </c:pt>
                <c:pt idx="6739">
                  <c:v>6.9909999999999997</c:v>
                </c:pt>
                <c:pt idx="6740">
                  <c:v>15.501999999999899</c:v>
                </c:pt>
                <c:pt idx="6741">
                  <c:v>18.236999999999899</c:v>
                </c:pt>
                <c:pt idx="6742">
                  <c:v>15.197999999999899</c:v>
                </c:pt>
                <c:pt idx="6743">
                  <c:v>16.716999999999999</c:v>
                </c:pt>
                <c:pt idx="6744">
                  <c:v>18.236999999999899</c:v>
                </c:pt>
                <c:pt idx="6745">
                  <c:v>10.638</c:v>
                </c:pt>
                <c:pt idx="6746">
                  <c:v>15.501999999999899</c:v>
                </c:pt>
                <c:pt idx="6747">
                  <c:v>16.716999999999999</c:v>
                </c:pt>
                <c:pt idx="6748">
                  <c:v>15.197999999999899</c:v>
                </c:pt>
                <c:pt idx="6749">
                  <c:v>16.716999999999999</c:v>
                </c:pt>
                <c:pt idx="6750">
                  <c:v>15.197999999999899</c:v>
                </c:pt>
                <c:pt idx="6751">
                  <c:v>15.501999999999899</c:v>
                </c:pt>
                <c:pt idx="6752">
                  <c:v>15.197999999999899</c:v>
                </c:pt>
                <c:pt idx="6753">
                  <c:v>16.716999999999999</c:v>
                </c:pt>
                <c:pt idx="6754">
                  <c:v>16.108999999999899</c:v>
                </c:pt>
                <c:pt idx="6755">
                  <c:v>16.412999999999901</c:v>
                </c:pt>
                <c:pt idx="6756">
                  <c:v>16.412999999999901</c:v>
                </c:pt>
                <c:pt idx="6757">
                  <c:v>14.894</c:v>
                </c:pt>
                <c:pt idx="6758">
                  <c:v>15.501999999999899</c:v>
                </c:pt>
                <c:pt idx="6759">
                  <c:v>15.197999999999899</c:v>
                </c:pt>
                <c:pt idx="6760">
                  <c:v>15.501999999999899</c:v>
                </c:pt>
                <c:pt idx="6761">
                  <c:v>2.7360000000000002</c:v>
                </c:pt>
                <c:pt idx="6762">
                  <c:v>16.716999999999999</c:v>
                </c:pt>
                <c:pt idx="6763">
                  <c:v>16.412999999999901</c:v>
                </c:pt>
                <c:pt idx="6764">
                  <c:v>16.108999999999899</c:v>
                </c:pt>
                <c:pt idx="6765">
                  <c:v>17.933</c:v>
                </c:pt>
                <c:pt idx="6766">
                  <c:v>17.324999999999999</c:v>
                </c:pt>
                <c:pt idx="6767">
                  <c:v>19.149000000000001</c:v>
                </c:pt>
                <c:pt idx="6768">
                  <c:v>16.108999999999899</c:v>
                </c:pt>
                <c:pt idx="6769">
                  <c:v>16.412999999999901</c:v>
                </c:pt>
                <c:pt idx="6770">
                  <c:v>15.805</c:v>
                </c:pt>
                <c:pt idx="6771">
                  <c:v>16.716999999999999</c:v>
                </c:pt>
                <c:pt idx="6772">
                  <c:v>15.197999999999899</c:v>
                </c:pt>
                <c:pt idx="6773">
                  <c:v>7.2949999999999999</c:v>
                </c:pt>
                <c:pt idx="6774">
                  <c:v>7.9029999999999996</c:v>
                </c:pt>
                <c:pt idx="6775">
                  <c:v>13.069999999999901</c:v>
                </c:pt>
                <c:pt idx="6776">
                  <c:v>17.021000000000001</c:v>
                </c:pt>
                <c:pt idx="6777">
                  <c:v>15.197999999999899</c:v>
                </c:pt>
                <c:pt idx="6778">
                  <c:v>16.108999999999899</c:v>
                </c:pt>
                <c:pt idx="6779">
                  <c:v>8.2069999999999901</c:v>
                </c:pt>
                <c:pt idx="6780">
                  <c:v>9.4219999999999899</c:v>
                </c:pt>
                <c:pt idx="6781">
                  <c:v>9.7259999999999902</c:v>
                </c:pt>
                <c:pt idx="6782">
                  <c:v>11.853999999999999</c:v>
                </c:pt>
                <c:pt idx="6783">
                  <c:v>7.9029999999999996</c:v>
                </c:pt>
                <c:pt idx="6784">
                  <c:v>15.805</c:v>
                </c:pt>
                <c:pt idx="6785">
                  <c:v>19.452999999999999</c:v>
                </c:pt>
                <c:pt idx="6786">
                  <c:v>15.805</c:v>
                </c:pt>
                <c:pt idx="6787">
                  <c:v>17.629000000000001</c:v>
                </c:pt>
                <c:pt idx="6788">
                  <c:v>19.149000000000001</c:v>
                </c:pt>
                <c:pt idx="6789">
                  <c:v>11.549999999999899</c:v>
                </c:pt>
                <c:pt idx="6790">
                  <c:v>15.805</c:v>
                </c:pt>
                <c:pt idx="6791">
                  <c:v>16.716999999999999</c:v>
                </c:pt>
                <c:pt idx="6792">
                  <c:v>16.108999999999899</c:v>
                </c:pt>
                <c:pt idx="6793">
                  <c:v>17.021000000000001</c:v>
                </c:pt>
                <c:pt idx="6794">
                  <c:v>14.894</c:v>
                </c:pt>
                <c:pt idx="6795">
                  <c:v>16.412999999999901</c:v>
                </c:pt>
                <c:pt idx="6796">
                  <c:v>15.501999999999899</c:v>
                </c:pt>
                <c:pt idx="6797">
                  <c:v>16.108999999999899</c:v>
                </c:pt>
                <c:pt idx="6798">
                  <c:v>17.629000000000001</c:v>
                </c:pt>
                <c:pt idx="6799">
                  <c:v>17.324999999999999</c:v>
                </c:pt>
                <c:pt idx="6800">
                  <c:v>16.108999999999899</c:v>
                </c:pt>
                <c:pt idx="6801">
                  <c:v>15.197999999999899</c:v>
                </c:pt>
                <c:pt idx="6802">
                  <c:v>15.805</c:v>
                </c:pt>
                <c:pt idx="6803">
                  <c:v>15.501999999999899</c:v>
                </c:pt>
                <c:pt idx="6804">
                  <c:v>15.197999999999899</c:v>
                </c:pt>
                <c:pt idx="6805">
                  <c:v>3.6469999999999998</c:v>
                </c:pt>
                <c:pt idx="6806">
                  <c:v>17.324999999999999</c:v>
                </c:pt>
                <c:pt idx="6807">
                  <c:v>16.716999999999999</c:v>
                </c:pt>
                <c:pt idx="6808">
                  <c:v>16.412999999999901</c:v>
                </c:pt>
                <c:pt idx="6809">
                  <c:v>18.844999999999999</c:v>
                </c:pt>
                <c:pt idx="6810">
                  <c:v>17.021000000000001</c:v>
                </c:pt>
                <c:pt idx="6811">
                  <c:v>18.844999999999999</c:v>
                </c:pt>
                <c:pt idx="6812">
                  <c:v>16.412999999999901</c:v>
                </c:pt>
                <c:pt idx="6813">
                  <c:v>16.716999999999999</c:v>
                </c:pt>
                <c:pt idx="6814">
                  <c:v>17.021000000000001</c:v>
                </c:pt>
                <c:pt idx="6815">
                  <c:v>17.629000000000001</c:v>
                </c:pt>
                <c:pt idx="6816">
                  <c:v>15.501999999999899</c:v>
                </c:pt>
                <c:pt idx="6817">
                  <c:v>8.2069999999999901</c:v>
                </c:pt>
                <c:pt idx="6818">
                  <c:v>8.2069999999999901</c:v>
                </c:pt>
                <c:pt idx="6819">
                  <c:v>13.981999999999999</c:v>
                </c:pt>
                <c:pt idx="6820">
                  <c:v>17.933</c:v>
                </c:pt>
                <c:pt idx="6821">
                  <c:v>16.108999999999899</c:v>
                </c:pt>
                <c:pt idx="6822">
                  <c:v>16.412999999999901</c:v>
                </c:pt>
                <c:pt idx="6823">
                  <c:v>9.1189999999999998</c:v>
                </c:pt>
                <c:pt idx="6824">
                  <c:v>9.7259999999999902</c:v>
                </c:pt>
                <c:pt idx="6825">
                  <c:v>10.029999999999999</c:v>
                </c:pt>
                <c:pt idx="6826">
                  <c:v>12.766</c:v>
                </c:pt>
                <c:pt idx="6827">
                  <c:v>8.8149999999999906</c:v>
                </c:pt>
                <c:pt idx="6828">
                  <c:v>17.021000000000001</c:v>
                </c:pt>
                <c:pt idx="6829">
                  <c:v>20.061</c:v>
                </c:pt>
                <c:pt idx="6830">
                  <c:v>16.716999999999999</c:v>
                </c:pt>
                <c:pt idx="6831">
                  <c:v>17.629000000000001</c:v>
                </c:pt>
                <c:pt idx="6832">
                  <c:v>19.149000000000001</c:v>
                </c:pt>
                <c:pt idx="6833">
                  <c:v>11.853999999999999</c:v>
                </c:pt>
                <c:pt idx="6834">
                  <c:v>16.412999999999901</c:v>
                </c:pt>
                <c:pt idx="6835">
                  <c:v>17.021000000000001</c:v>
                </c:pt>
                <c:pt idx="6836">
                  <c:v>16.108999999999899</c:v>
                </c:pt>
                <c:pt idx="6837">
                  <c:v>17.629000000000001</c:v>
                </c:pt>
                <c:pt idx="6838">
                  <c:v>16.108999999999899</c:v>
                </c:pt>
                <c:pt idx="6839">
                  <c:v>16.412999999999901</c:v>
                </c:pt>
                <c:pt idx="6840">
                  <c:v>16.108999999999899</c:v>
                </c:pt>
                <c:pt idx="6841">
                  <c:v>17.021000000000001</c:v>
                </c:pt>
                <c:pt idx="6842">
                  <c:v>17.629000000000001</c:v>
                </c:pt>
                <c:pt idx="6843">
                  <c:v>17.324999999999999</c:v>
                </c:pt>
                <c:pt idx="6844">
                  <c:v>17.324999999999999</c:v>
                </c:pt>
                <c:pt idx="6845">
                  <c:v>15.805</c:v>
                </c:pt>
                <c:pt idx="6846">
                  <c:v>16.412999999999901</c:v>
                </c:pt>
                <c:pt idx="6847">
                  <c:v>16.108999999999899</c:v>
                </c:pt>
                <c:pt idx="6848">
                  <c:v>16.412999999999901</c:v>
                </c:pt>
                <c:pt idx="6849">
                  <c:v>3.9509999999999899</c:v>
                </c:pt>
                <c:pt idx="6850">
                  <c:v>17.933</c:v>
                </c:pt>
                <c:pt idx="6851">
                  <c:v>17.324999999999999</c:v>
                </c:pt>
                <c:pt idx="6852">
                  <c:v>17.021000000000001</c:v>
                </c:pt>
                <c:pt idx="6853">
                  <c:v>18.844999999999999</c:v>
                </c:pt>
                <c:pt idx="6854">
                  <c:v>18.236999999999899</c:v>
                </c:pt>
                <c:pt idx="6855">
                  <c:v>20.061</c:v>
                </c:pt>
                <c:pt idx="6856">
                  <c:v>16.716999999999999</c:v>
                </c:pt>
                <c:pt idx="6857">
                  <c:v>17.324999999999999</c:v>
                </c:pt>
                <c:pt idx="6858">
                  <c:v>17.021000000000001</c:v>
                </c:pt>
                <c:pt idx="6859">
                  <c:v>18.540999999999901</c:v>
                </c:pt>
                <c:pt idx="6860">
                  <c:v>16.108999999999899</c:v>
                </c:pt>
                <c:pt idx="6861">
                  <c:v>8.8149999999999906</c:v>
                </c:pt>
                <c:pt idx="6862">
                  <c:v>9.7259999999999902</c:v>
                </c:pt>
                <c:pt idx="6863">
                  <c:v>14.286</c:v>
                </c:pt>
                <c:pt idx="6864">
                  <c:v>15.805</c:v>
                </c:pt>
                <c:pt idx="6865">
                  <c:v>13.981999999999999</c:v>
                </c:pt>
                <c:pt idx="6866">
                  <c:v>14.894</c:v>
                </c:pt>
                <c:pt idx="6867">
                  <c:v>6.6869999999999896</c:v>
                </c:pt>
                <c:pt idx="6868">
                  <c:v>7.9029999999999996</c:v>
                </c:pt>
                <c:pt idx="6869">
                  <c:v>9.1189999999999998</c:v>
                </c:pt>
                <c:pt idx="6870">
                  <c:v>10.334</c:v>
                </c:pt>
                <c:pt idx="6871">
                  <c:v>6.9909999999999997</c:v>
                </c:pt>
                <c:pt idx="6872">
                  <c:v>14.286</c:v>
                </c:pt>
                <c:pt idx="6873">
                  <c:v>18.844999999999999</c:v>
                </c:pt>
                <c:pt idx="6874">
                  <c:v>14.59</c:v>
                </c:pt>
                <c:pt idx="6875">
                  <c:v>17.021000000000001</c:v>
                </c:pt>
                <c:pt idx="6876">
                  <c:v>18.844999999999999</c:v>
                </c:pt>
                <c:pt idx="6877">
                  <c:v>9.7259999999999902</c:v>
                </c:pt>
                <c:pt idx="6878">
                  <c:v>15.197999999999899</c:v>
                </c:pt>
                <c:pt idx="6879">
                  <c:v>16.412999999999901</c:v>
                </c:pt>
                <c:pt idx="6880">
                  <c:v>15.805</c:v>
                </c:pt>
                <c:pt idx="6881">
                  <c:v>16.716999999999999</c:v>
                </c:pt>
                <c:pt idx="6882">
                  <c:v>14.286</c:v>
                </c:pt>
                <c:pt idx="6883">
                  <c:v>15.501999999999899</c:v>
                </c:pt>
                <c:pt idx="6884">
                  <c:v>14.894</c:v>
                </c:pt>
                <c:pt idx="6885">
                  <c:v>15.501999999999899</c:v>
                </c:pt>
                <c:pt idx="6886">
                  <c:v>17.324999999999999</c:v>
                </c:pt>
                <c:pt idx="6887">
                  <c:v>17.021000000000001</c:v>
                </c:pt>
                <c:pt idx="6888">
                  <c:v>15.501999999999899</c:v>
                </c:pt>
                <c:pt idx="6889">
                  <c:v>14.894</c:v>
                </c:pt>
                <c:pt idx="6890">
                  <c:v>15.501999999999899</c:v>
                </c:pt>
                <c:pt idx="6891">
                  <c:v>14.894</c:v>
                </c:pt>
                <c:pt idx="6892">
                  <c:v>14.894</c:v>
                </c:pt>
                <c:pt idx="6893">
                  <c:v>4.2549999999999901</c:v>
                </c:pt>
                <c:pt idx="6894">
                  <c:v>17.021000000000001</c:v>
                </c:pt>
                <c:pt idx="6895">
                  <c:v>16.412999999999901</c:v>
                </c:pt>
                <c:pt idx="6896">
                  <c:v>16.108999999999899</c:v>
                </c:pt>
                <c:pt idx="6897">
                  <c:v>18.236999999999899</c:v>
                </c:pt>
                <c:pt idx="6898">
                  <c:v>16.716999999999999</c:v>
                </c:pt>
                <c:pt idx="6899">
                  <c:v>19.149000000000001</c:v>
                </c:pt>
                <c:pt idx="6900">
                  <c:v>15.197999999999899</c:v>
                </c:pt>
                <c:pt idx="6901">
                  <c:v>16.412999999999901</c:v>
                </c:pt>
                <c:pt idx="6902">
                  <c:v>16.716999999999999</c:v>
                </c:pt>
                <c:pt idx="6903">
                  <c:v>16.412999999999901</c:v>
                </c:pt>
                <c:pt idx="6904">
                  <c:v>14.894</c:v>
                </c:pt>
                <c:pt idx="6905">
                  <c:v>6.9909999999999997</c:v>
                </c:pt>
                <c:pt idx="6906">
                  <c:v>6.6869999999999896</c:v>
                </c:pt>
                <c:pt idx="6907">
                  <c:v>12.462</c:v>
                </c:pt>
                <c:pt idx="6908">
                  <c:v>17.324999999999999</c:v>
                </c:pt>
                <c:pt idx="6909">
                  <c:v>15.805</c:v>
                </c:pt>
                <c:pt idx="6910">
                  <c:v>16.716999999999999</c:v>
                </c:pt>
                <c:pt idx="6911">
                  <c:v>9.1189999999999998</c:v>
                </c:pt>
                <c:pt idx="6912">
                  <c:v>10.334</c:v>
                </c:pt>
                <c:pt idx="6913">
                  <c:v>10.638</c:v>
                </c:pt>
                <c:pt idx="6914">
                  <c:v>12.766</c:v>
                </c:pt>
                <c:pt idx="6915">
                  <c:v>8.5109999999999904</c:v>
                </c:pt>
                <c:pt idx="6916">
                  <c:v>16.108999999999899</c:v>
                </c:pt>
                <c:pt idx="6917">
                  <c:v>19.757000000000001</c:v>
                </c:pt>
                <c:pt idx="6918">
                  <c:v>16.108999999999899</c:v>
                </c:pt>
                <c:pt idx="6919">
                  <c:v>18.236999999999899</c:v>
                </c:pt>
                <c:pt idx="6920">
                  <c:v>19.757000000000001</c:v>
                </c:pt>
                <c:pt idx="6921">
                  <c:v>12.462</c:v>
                </c:pt>
                <c:pt idx="6922">
                  <c:v>16.412999999999901</c:v>
                </c:pt>
                <c:pt idx="6923">
                  <c:v>17.324999999999999</c:v>
                </c:pt>
                <c:pt idx="6924">
                  <c:v>16.716999999999999</c:v>
                </c:pt>
                <c:pt idx="6925">
                  <c:v>17.324999999999999</c:v>
                </c:pt>
                <c:pt idx="6926">
                  <c:v>15.501999999999899</c:v>
                </c:pt>
                <c:pt idx="6927">
                  <c:v>17.021000000000001</c:v>
                </c:pt>
                <c:pt idx="6928">
                  <c:v>16.108999999999899</c:v>
                </c:pt>
                <c:pt idx="6929">
                  <c:v>16.716999999999999</c:v>
                </c:pt>
                <c:pt idx="6930">
                  <c:v>18.236999999999899</c:v>
                </c:pt>
                <c:pt idx="6931">
                  <c:v>17.629000000000001</c:v>
                </c:pt>
                <c:pt idx="6932">
                  <c:v>16.716999999999999</c:v>
                </c:pt>
                <c:pt idx="6933">
                  <c:v>15.805</c:v>
                </c:pt>
                <c:pt idx="6934">
                  <c:v>16.108999999999899</c:v>
                </c:pt>
                <c:pt idx="6935">
                  <c:v>16.108999999999899</c:v>
                </c:pt>
                <c:pt idx="6936">
                  <c:v>15.805</c:v>
                </c:pt>
                <c:pt idx="6937">
                  <c:v>4.5589999999999904</c:v>
                </c:pt>
                <c:pt idx="6938">
                  <c:v>17.629000000000001</c:v>
                </c:pt>
                <c:pt idx="6939">
                  <c:v>17.021000000000001</c:v>
                </c:pt>
                <c:pt idx="6940">
                  <c:v>17.021000000000001</c:v>
                </c:pt>
                <c:pt idx="6941">
                  <c:v>19.452999999999999</c:v>
                </c:pt>
                <c:pt idx="6942">
                  <c:v>17.629000000000001</c:v>
                </c:pt>
                <c:pt idx="6943">
                  <c:v>19.452999999999999</c:v>
                </c:pt>
                <c:pt idx="6944">
                  <c:v>17.021000000000001</c:v>
                </c:pt>
                <c:pt idx="6945">
                  <c:v>17.324999999999999</c:v>
                </c:pt>
                <c:pt idx="6946">
                  <c:v>17.324999999999999</c:v>
                </c:pt>
                <c:pt idx="6947">
                  <c:v>17.933</c:v>
                </c:pt>
                <c:pt idx="6948">
                  <c:v>16.108999999999899</c:v>
                </c:pt>
                <c:pt idx="6949">
                  <c:v>9.1189999999999998</c:v>
                </c:pt>
                <c:pt idx="6950">
                  <c:v>9.1189999999999998</c:v>
                </c:pt>
                <c:pt idx="6951">
                  <c:v>14.59</c:v>
                </c:pt>
                <c:pt idx="6952">
                  <c:v>17.021000000000001</c:v>
                </c:pt>
                <c:pt idx="6953">
                  <c:v>15.197999999999899</c:v>
                </c:pt>
                <c:pt idx="6954">
                  <c:v>16.108999999999899</c:v>
                </c:pt>
                <c:pt idx="6955">
                  <c:v>8.2069999999999901</c:v>
                </c:pt>
                <c:pt idx="6956">
                  <c:v>9.4219999999999899</c:v>
                </c:pt>
                <c:pt idx="6957">
                  <c:v>9.7259999999999902</c:v>
                </c:pt>
                <c:pt idx="6958">
                  <c:v>11.853999999999999</c:v>
                </c:pt>
                <c:pt idx="6959">
                  <c:v>7.9029999999999996</c:v>
                </c:pt>
                <c:pt idx="6960">
                  <c:v>15.805</c:v>
                </c:pt>
                <c:pt idx="6961">
                  <c:v>19.452999999999999</c:v>
                </c:pt>
                <c:pt idx="6962">
                  <c:v>15.805</c:v>
                </c:pt>
                <c:pt idx="6963">
                  <c:v>17.629000000000001</c:v>
                </c:pt>
                <c:pt idx="6964">
                  <c:v>19.149000000000001</c:v>
                </c:pt>
                <c:pt idx="6965">
                  <c:v>11.549999999999899</c:v>
                </c:pt>
                <c:pt idx="6966">
                  <c:v>15.805</c:v>
                </c:pt>
                <c:pt idx="6967">
                  <c:v>16.716999999999999</c:v>
                </c:pt>
                <c:pt idx="6968">
                  <c:v>16.108999999999899</c:v>
                </c:pt>
                <c:pt idx="6969">
                  <c:v>17.021000000000001</c:v>
                </c:pt>
                <c:pt idx="6970">
                  <c:v>14.894</c:v>
                </c:pt>
                <c:pt idx="6971">
                  <c:v>16.412999999999901</c:v>
                </c:pt>
                <c:pt idx="6972">
                  <c:v>15.501999999999899</c:v>
                </c:pt>
                <c:pt idx="6973">
                  <c:v>16.108999999999899</c:v>
                </c:pt>
                <c:pt idx="6974">
                  <c:v>17.629000000000001</c:v>
                </c:pt>
                <c:pt idx="6975">
                  <c:v>17.324999999999999</c:v>
                </c:pt>
                <c:pt idx="6976">
                  <c:v>16.108999999999899</c:v>
                </c:pt>
                <c:pt idx="6977">
                  <c:v>15.197999999999899</c:v>
                </c:pt>
                <c:pt idx="6978">
                  <c:v>15.805</c:v>
                </c:pt>
                <c:pt idx="6979">
                  <c:v>15.501999999999899</c:v>
                </c:pt>
                <c:pt idx="6980">
                  <c:v>15.197999999999899</c:v>
                </c:pt>
                <c:pt idx="6981">
                  <c:v>3.6469999999999998</c:v>
                </c:pt>
                <c:pt idx="6982">
                  <c:v>17.324999999999999</c:v>
                </c:pt>
                <c:pt idx="6983">
                  <c:v>16.716999999999999</c:v>
                </c:pt>
                <c:pt idx="6984">
                  <c:v>16.412999999999901</c:v>
                </c:pt>
                <c:pt idx="6985">
                  <c:v>18.844999999999999</c:v>
                </c:pt>
                <c:pt idx="6986">
                  <c:v>17.021000000000001</c:v>
                </c:pt>
                <c:pt idx="6987">
                  <c:v>18.844999999999999</c:v>
                </c:pt>
                <c:pt idx="6988">
                  <c:v>16.412999999999901</c:v>
                </c:pt>
                <c:pt idx="6989">
                  <c:v>16.716999999999999</c:v>
                </c:pt>
                <c:pt idx="6990">
                  <c:v>17.021000000000001</c:v>
                </c:pt>
                <c:pt idx="6991">
                  <c:v>17.629000000000001</c:v>
                </c:pt>
                <c:pt idx="6992">
                  <c:v>15.501999999999899</c:v>
                </c:pt>
                <c:pt idx="6993">
                  <c:v>8.2069999999999901</c:v>
                </c:pt>
                <c:pt idx="6994">
                  <c:v>8.2069999999999901</c:v>
                </c:pt>
                <c:pt idx="6995">
                  <c:v>13.981999999999999</c:v>
                </c:pt>
                <c:pt idx="6996">
                  <c:v>16.412999999999901</c:v>
                </c:pt>
                <c:pt idx="6997">
                  <c:v>14.894</c:v>
                </c:pt>
                <c:pt idx="6998">
                  <c:v>14.894</c:v>
                </c:pt>
                <c:pt idx="6999">
                  <c:v>7.2949999999999999</c:v>
                </c:pt>
                <c:pt idx="7000">
                  <c:v>7.9029999999999996</c:v>
                </c:pt>
                <c:pt idx="7001">
                  <c:v>8.5109999999999904</c:v>
                </c:pt>
                <c:pt idx="7002">
                  <c:v>10.941999999999901</c:v>
                </c:pt>
                <c:pt idx="7003">
                  <c:v>6.9909999999999997</c:v>
                </c:pt>
                <c:pt idx="7004">
                  <c:v>15.501999999999899</c:v>
                </c:pt>
                <c:pt idx="7005">
                  <c:v>18.236999999999899</c:v>
                </c:pt>
                <c:pt idx="7006">
                  <c:v>15.197999999999899</c:v>
                </c:pt>
                <c:pt idx="7007">
                  <c:v>16.716999999999999</c:v>
                </c:pt>
                <c:pt idx="7008">
                  <c:v>18.236999999999899</c:v>
                </c:pt>
                <c:pt idx="7009">
                  <c:v>10.638</c:v>
                </c:pt>
                <c:pt idx="7010">
                  <c:v>15.501999999999899</c:v>
                </c:pt>
                <c:pt idx="7011">
                  <c:v>16.716999999999999</c:v>
                </c:pt>
                <c:pt idx="7012">
                  <c:v>15.197999999999899</c:v>
                </c:pt>
                <c:pt idx="7013">
                  <c:v>16.716999999999999</c:v>
                </c:pt>
                <c:pt idx="7014">
                  <c:v>15.197999999999899</c:v>
                </c:pt>
                <c:pt idx="7015">
                  <c:v>15.501999999999899</c:v>
                </c:pt>
                <c:pt idx="7016">
                  <c:v>15.197999999999899</c:v>
                </c:pt>
                <c:pt idx="7017">
                  <c:v>16.716999999999999</c:v>
                </c:pt>
                <c:pt idx="7018">
                  <c:v>16.108999999999899</c:v>
                </c:pt>
                <c:pt idx="7019">
                  <c:v>16.412999999999901</c:v>
                </c:pt>
                <c:pt idx="7020">
                  <c:v>16.412999999999901</c:v>
                </c:pt>
                <c:pt idx="7021">
                  <c:v>14.894</c:v>
                </c:pt>
                <c:pt idx="7022">
                  <c:v>15.501999999999899</c:v>
                </c:pt>
                <c:pt idx="7023">
                  <c:v>15.197999999999899</c:v>
                </c:pt>
                <c:pt idx="7024">
                  <c:v>15.501999999999899</c:v>
                </c:pt>
                <c:pt idx="7025">
                  <c:v>2.7360000000000002</c:v>
                </c:pt>
                <c:pt idx="7026">
                  <c:v>16.716999999999999</c:v>
                </c:pt>
                <c:pt idx="7027">
                  <c:v>16.412999999999901</c:v>
                </c:pt>
                <c:pt idx="7028">
                  <c:v>16.108999999999899</c:v>
                </c:pt>
                <c:pt idx="7029">
                  <c:v>17.933</c:v>
                </c:pt>
                <c:pt idx="7030">
                  <c:v>17.324999999999999</c:v>
                </c:pt>
                <c:pt idx="7031">
                  <c:v>19.149000000000001</c:v>
                </c:pt>
                <c:pt idx="7032">
                  <c:v>16.108999999999899</c:v>
                </c:pt>
                <c:pt idx="7033">
                  <c:v>16.412999999999901</c:v>
                </c:pt>
                <c:pt idx="7034">
                  <c:v>15.805</c:v>
                </c:pt>
                <c:pt idx="7035">
                  <c:v>16.716999999999999</c:v>
                </c:pt>
                <c:pt idx="7036">
                  <c:v>15.197999999999899</c:v>
                </c:pt>
                <c:pt idx="7037">
                  <c:v>7.2949999999999999</c:v>
                </c:pt>
                <c:pt idx="7038">
                  <c:v>7.9029999999999996</c:v>
                </c:pt>
                <c:pt idx="7039">
                  <c:v>13.069999999999901</c:v>
                </c:pt>
                <c:pt idx="7040">
                  <c:v>17.933</c:v>
                </c:pt>
                <c:pt idx="7041">
                  <c:v>16.108999999999899</c:v>
                </c:pt>
                <c:pt idx="7042">
                  <c:v>16.412999999999901</c:v>
                </c:pt>
                <c:pt idx="7043">
                  <c:v>9.1189999999999998</c:v>
                </c:pt>
                <c:pt idx="7044">
                  <c:v>9.7259999999999902</c:v>
                </c:pt>
                <c:pt idx="7045">
                  <c:v>9.4219999999999899</c:v>
                </c:pt>
                <c:pt idx="7046">
                  <c:v>12.766</c:v>
                </c:pt>
                <c:pt idx="7047">
                  <c:v>8.8149999999999906</c:v>
                </c:pt>
                <c:pt idx="7048">
                  <c:v>17.021000000000001</c:v>
                </c:pt>
                <c:pt idx="7049">
                  <c:v>20.061</c:v>
                </c:pt>
                <c:pt idx="7050">
                  <c:v>16.716999999999999</c:v>
                </c:pt>
                <c:pt idx="7051">
                  <c:v>17.933</c:v>
                </c:pt>
                <c:pt idx="7052">
                  <c:v>19.149000000000001</c:v>
                </c:pt>
                <c:pt idx="7053">
                  <c:v>11.853999999999999</c:v>
                </c:pt>
                <c:pt idx="7054">
                  <c:v>16.412999999999901</c:v>
                </c:pt>
                <c:pt idx="7055">
                  <c:v>17.021000000000001</c:v>
                </c:pt>
                <c:pt idx="7056">
                  <c:v>16.108999999999899</c:v>
                </c:pt>
                <c:pt idx="7057">
                  <c:v>17.629000000000001</c:v>
                </c:pt>
                <c:pt idx="7058">
                  <c:v>16.108999999999899</c:v>
                </c:pt>
                <c:pt idx="7059">
                  <c:v>16.412999999999901</c:v>
                </c:pt>
                <c:pt idx="7060">
                  <c:v>16.108999999999899</c:v>
                </c:pt>
                <c:pt idx="7061">
                  <c:v>17.021000000000001</c:v>
                </c:pt>
                <c:pt idx="7062">
                  <c:v>18.236999999999899</c:v>
                </c:pt>
                <c:pt idx="7063">
                  <c:v>17.324999999999999</c:v>
                </c:pt>
                <c:pt idx="7064">
                  <c:v>17.324999999999999</c:v>
                </c:pt>
                <c:pt idx="7065">
                  <c:v>15.805</c:v>
                </c:pt>
                <c:pt idx="7066">
                  <c:v>16.412999999999901</c:v>
                </c:pt>
                <c:pt idx="7067">
                  <c:v>16.108999999999899</c:v>
                </c:pt>
                <c:pt idx="7068">
                  <c:v>15.805</c:v>
                </c:pt>
                <c:pt idx="7069">
                  <c:v>3.9509999999999899</c:v>
                </c:pt>
                <c:pt idx="7070">
                  <c:v>17.324999999999999</c:v>
                </c:pt>
                <c:pt idx="7071">
                  <c:v>17.324999999999999</c:v>
                </c:pt>
                <c:pt idx="7072">
                  <c:v>16.716999999999999</c:v>
                </c:pt>
                <c:pt idx="7073">
                  <c:v>19.149000000000001</c:v>
                </c:pt>
                <c:pt idx="7074">
                  <c:v>17.629000000000001</c:v>
                </c:pt>
                <c:pt idx="7075">
                  <c:v>20.061</c:v>
                </c:pt>
                <c:pt idx="7076">
                  <c:v>17.324999999999999</c:v>
                </c:pt>
                <c:pt idx="7077">
                  <c:v>17.324999999999999</c:v>
                </c:pt>
                <c:pt idx="7078">
                  <c:v>17.021000000000001</c:v>
                </c:pt>
                <c:pt idx="7079">
                  <c:v>18.540999999999901</c:v>
                </c:pt>
                <c:pt idx="7080">
                  <c:v>16.108999999999899</c:v>
                </c:pt>
                <c:pt idx="7081">
                  <c:v>8.2069999999999901</c:v>
                </c:pt>
                <c:pt idx="7082">
                  <c:v>9.7259999999999902</c:v>
                </c:pt>
                <c:pt idx="7083">
                  <c:v>14.286</c:v>
                </c:pt>
                <c:pt idx="7084">
                  <c:v>17.021000000000001</c:v>
                </c:pt>
                <c:pt idx="7085">
                  <c:v>15.197999999999899</c:v>
                </c:pt>
                <c:pt idx="7086">
                  <c:v>16.108999999999899</c:v>
                </c:pt>
                <c:pt idx="7087">
                  <c:v>8.2069999999999901</c:v>
                </c:pt>
                <c:pt idx="7088">
                  <c:v>9.4219999999999899</c:v>
                </c:pt>
                <c:pt idx="7089">
                  <c:v>9.7259999999999902</c:v>
                </c:pt>
                <c:pt idx="7090">
                  <c:v>11.853999999999999</c:v>
                </c:pt>
                <c:pt idx="7091">
                  <c:v>7.9029999999999996</c:v>
                </c:pt>
                <c:pt idx="7092">
                  <c:v>15.805</c:v>
                </c:pt>
                <c:pt idx="7093">
                  <c:v>19.452999999999999</c:v>
                </c:pt>
                <c:pt idx="7094">
                  <c:v>15.805</c:v>
                </c:pt>
                <c:pt idx="7095">
                  <c:v>17.629000000000001</c:v>
                </c:pt>
                <c:pt idx="7096">
                  <c:v>19.149000000000001</c:v>
                </c:pt>
                <c:pt idx="7097">
                  <c:v>11.549999999999899</c:v>
                </c:pt>
                <c:pt idx="7098">
                  <c:v>15.805</c:v>
                </c:pt>
                <c:pt idx="7099">
                  <c:v>16.716999999999999</c:v>
                </c:pt>
                <c:pt idx="7100">
                  <c:v>16.108999999999899</c:v>
                </c:pt>
                <c:pt idx="7101">
                  <c:v>17.021000000000001</c:v>
                </c:pt>
                <c:pt idx="7102">
                  <c:v>14.894</c:v>
                </c:pt>
                <c:pt idx="7103">
                  <c:v>16.412999999999901</c:v>
                </c:pt>
                <c:pt idx="7104">
                  <c:v>15.501999999999899</c:v>
                </c:pt>
                <c:pt idx="7105">
                  <c:v>16.108999999999899</c:v>
                </c:pt>
                <c:pt idx="7106">
                  <c:v>17.629000000000001</c:v>
                </c:pt>
                <c:pt idx="7107">
                  <c:v>17.324999999999999</c:v>
                </c:pt>
                <c:pt idx="7108">
                  <c:v>16.108999999999899</c:v>
                </c:pt>
                <c:pt idx="7109">
                  <c:v>15.197999999999899</c:v>
                </c:pt>
                <c:pt idx="7110">
                  <c:v>15.805</c:v>
                </c:pt>
                <c:pt idx="7111">
                  <c:v>15.501999999999899</c:v>
                </c:pt>
                <c:pt idx="7112">
                  <c:v>15.197999999999899</c:v>
                </c:pt>
                <c:pt idx="7113">
                  <c:v>3.6469999999999998</c:v>
                </c:pt>
                <c:pt idx="7114">
                  <c:v>17.324999999999999</c:v>
                </c:pt>
                <c:pt idx="7115">
                  <c:v>16.716999999999999</c:v>
                </c:pt>
                <c:pt idx="7116">
                  <c:v>16.412999999999901</c:v>
                </c:pt>
                <c:pt idx="7117">
                  <c:v>18.844999999999999</c:v>
                </c:pt>
                <c:pt idx="7118">
                  <c:v>17.021000000000001</c:v>
                </c:pt>
                <c:pt idx="7119">
                  <c:v>18.844999999999999</c:v>
                </c:pt>
                <c:pt idx="7120">
                  <c:v>16.412999999999901</c:v>
                </c:pt>
                <c:pt idx="7121">
                  <c:v>16.716999999999999</c:v>
                </c:pt>
                <c:pt idx="7122">
                  <c:v>17.021000000000001</c:v>
                </c:pt>
                <c:pt idx="7123">
                  <c:v>17.629000000000001</c:v>
                </c:pt>
                <c:pt idx="7124">
                  <c:v>15.501999999999899</c:v>
                </c:pt>
                <c:pt idx="7125">
                  <c:v>8.2069999999999901</c:v>
                </c:pt>
                <c:pt idx="7126">
                  <c:v>8.2069999999999901</c:v>
                </c:pt>
                <c:pt idx="7127">
                  <c:v>13.981999999999999</c:v>
                </c:pt>
                <c:pt idx="7128">
                  <c:v>16.412999999999901</c:v>
                </c:pt>
                <c:pt idx="7129">
                  <c:v>14.59</c:v>
                </c:pt>
                <c:pt idx="7130">
                  <c:v>14.894</c:v>
                </c:pt>
                <c:pt idx="7131">
                  <c:v>7.2949999999999999</c:v>
                </c:pt>
                <c:pt idx="7132">
                  <c:v>7.9029999999999996</c:v>
                </c:pt>
                <c:pt idx="7133">
                  <c:v>9.1189999999999998</c:v>
                </c:pt>
                <c:pt idx="7134">
                  <c:v>11.245999999999899</c:v>
                </c:pt>
                <c:pt idx="7135">
                  <c:v>7.2949999999999999</c:v>
                </c:pt>
                <c:pt idx="7136">
                  <c:v>15.197999999999899</c:v>
                </c:pt>
                <c:pt idx="7137">
                  <c:v>18.540999999999901</c:v>
                </c:pt>
                <c:pt idx="7138">
                  <c:v>15.197999999999899</c:v>
                </c:pt>
                <c:pt idx="7139">
                  <c:v>16.412999999999901</c:v>
                </c:pt>
                <c:pt idx="7140">
                  <c:v>18.236999999999899</c:v>
                </c:pt>
                <c:pt idx="7141">
                  <c:v>10.029999999999999</c:v>
                </c:pt>
                <c:pt idx="7142">
                  <c:v>15.501999999999899</c:v>
                </c:pt>
                <c:pt idx="7143">
                  <c:v>16.716999999999999</c:v>
                </c:pt>
                <c:pt idx="7144">
                  <c:v>15.197999999999899</c:v>
                </c:pt>
                <c:pt idx="7145">
                  <c:v>16.716999999999999</c:v>
                </c:pt>
                <c:pt idx="7146">
                  <c:v>15.197999999999899</c:v>
                </c:pt>
                <c:pt idx="7147">
                  <c:v>15.197999999999899</c:v>
                </c:pt>
                <c:pt idx="7148">
                  <c:v>15.197999999999899</c:v>
                </c:pt>
                <c:pt idx="7149">
                  <c:v>15.805</c:v>
                </c:pt>
                <c:pt idx="7150">
                  <c:v>16.716999999999999</c:v>
                </c:pt>
                <c:pt idx="7151">
                  <c:v>16.412999999999901</c:v>
                </c:pt>
                <c:pt idx="7152">
                  <c:v>16.412999999999901</c:v>
                </c:pt>
                <c:pt idx="7153">
                  <c:v>14.894</c:v>
                </c:pt>
                <c:pt idx="7154">
                  <c:v>15.501999999999899</c:v>
                </c:pt>
                <c:pt idx="7155">
                  <c:v>15.197999999999899</c:v>
                </c:pt>
                <c:pt idx="7156">
                  <c:v>15.501999999999899</c:v>
                </c:pt>
                <c:pt idx="7157">
                  <c:v>2.4319999999999999</c:v>
                </c:pt>
                <c:pt idx="7158">
                  <c:v>17.021000000000001</c:v>
                </c:pt>
                <c:pt idx="7159">
                  <c:v>16.412999999999901</c:v>
                </c:pt>
                <c:pt idx="7160">
                  <c:v>15.805</c:v>
                </c:pt>
                <c:pt idx="7161">
                  <c:v>17.933</c:v>
                </c:pt>
                <c:pt idx="7162">
                  <c:v>17.324999999999999</c:v>
                </c:pt>
                <c:pt idx="7163">
                  <c:v>19.149000000000001</c:v>
                </c:pt>
                <c:pt idx="7164">
                  <c:v>15.805</c:v>
                </c:pt>
                <c:pt idx="7165">
                  <c:v>16.412999999999901</c:v>
                </c:pt>
                <c:pt idx="7166">
                  <c:v>16.108999999999899</c:v>
                </c:pt>
                <c:pt idx="7167">
                  <c:v>17.021000000000001</c:v>
                </c:pt>
                <c:pt idx="7168">
                  <c:v>15.197999999999899</c:v>
                </c:pt>
                <c:pt idx="7169">
                  <c:v>7.2949999999999999</c:v>
                </c:pt>
                <c:pt idx="7170">
                  <c:v>7.9029999999999996</c:v>
                </c:pt>
                <c:pt idx="7171">
                  <c:v>12.766</c:v>
                </c:pt>
                <c:pt idx="7172">
                  <c:v>17.324999999999999</c:v>
                </c:pt>
                <c:pt idx="7173">
                  <c:v>15.501999999999899</c:v>
                </c:pt>
                <c:pt idx="7174">
                  <c:v>16.108999999999899</c:v>
                </c:pt>
                <c:pt idx="7175">
                  <c:v>8.8149999999999906</c:v>
                </c:pt>
                <c:pt idx="7176">
                  <c:v>9.1189999999999998</c:v>
                </c:pt>
                <c:pt idx="7177">
                  <c:v>9.4219999999999899</c:v>
                </c:pt>
                <c:pt idx="7178">
                  <c:v>12.462</c:v>
                </c:pt>
                <c:pt idx="7179">
                  <c:v>8.5109999999999904</c:v>
                </c:pt>
                <c:pt idx="7180">
                  <c:v>16.412999999999901</c:v>
                </c:pt>
                <c:pt idx="7181">
                  <c:v>19.452999999999999</c:v>
                </c:pt>
                <c:pt idx="7182">
                  <c:v>16.108999999999899</c:v>
                </c:pt>
                <c:pt idx="7183">
                  <c:v>17.629000000000001</c:v>
                </c:pt>
                <c:pt idx="7184">
                  <c:v>18.540999999999901</c:v>
                </c:pt>
                <c:pt idx="7185">
                  <c:v>11.853999999999999</c:v>
                </c:pt>
                <c:pt idx="7186">
                  <c:v>16.108999999999899</c:v>
                </c:pt>
                <c:pt idx="7187">
                  <c:v>17.324999999999999</c:v>
                </c:pt>
                <c:pt idx="7188">
                  <c:v>16.412999999999901</c:v>
                </c:pt>
                <c:pt idx="7189">
                  <c:v>17.324999999999999</c:v>
                </c:pt>
                <c:pt idx="7190">
                  <c:v>15.805</c:v>
                </c:pt>
                <c:pt idx="7191">
                  <c:v>16.412999999999901</c:v>
                </c:pt>
                <c:pt idx="7192">
                  <c:v>15.805</c:v>
                </c:pt>
                <c:pt idx="7193">
                  <c:v>16.716999999999999</c:v>
                </c:pt>
                <c:pt idx="7194">
                  <c:v>17.629000000000001</c:v>
                </c:pt>
                <c:pt idx="7195">
                  <c:v>17.324999999999999</c:v>
                </c:pt>
                <c:pt idx="7196">
                  <c:v>17.021000000000001</c:v>
                </c:pt>
                <c:pt idx="7197">
                  <c:v>15.501999999999899</c:v>
                </c:pt>
                <c:pt idx="7198">
                  <c:v>15.501999999999899</c:v>
                </c:pt>
                <c:pt idx="7199">
                  <c:v>15.805</c:v>
                </c:pt>
                <c:pt idx="7200">
                  <c:v>15.501999999999899</c:v>
                </c:pt>
                <c:pt idx="7201">
                  <c:v>3.9509999999999899</c:v>
                </c:pt>
                <c:pt idx="7202">
                  <c:v>17.629000000000001</c:v>
                </c:pt>
                <c:pt idx="7203">
                  <c:v>17.021000000000001</c:v>
                </c:pt>
                <c:pt idx="7204">
                  <c:v>16.716999999999999</c:v>
                </c:pt>
                <c:pt idx="7205">
                  <c:v>18.844999999999999</c:v>
                </c:pt>
                <c:pt idx="7206">
                  <c:v>17.933</c:v>
                </c:pt>
                <c:pt idx="7207">
                  <c:v>19.149000000000001</c:v>
                </c:pt>
                <c:pt idx="7208">
                  <c:v>17.021000000000001</c:v>
                </c:pt>
                <c:pt idx="7209">
                  <c:v>17.021000000000001</c:v>
                </c:pt>
                <c:pt idx="7210">
                  <c:v>17.021000000000001</c:v>
                </c:pt>
                <c:pt idx="7211">
                  <c:v>17.933</c:v>
                </c:pt>
                <c:pt idx="7212">
                  <c:v>15.805</c:v>
                </c:pt>
                <c:pt idx="7213">
                  <c:v>8.2069999999999901</c:v>
                </c:pt>
                <c:pt idx="7214">
                  <c:v>8.8149999999999906</c:v>
                </c:pt>
                <c:pt idx="7215">
                  <c:v>13.981999999999999</c:v>
                </c:pt>
                <c:pt idx="7216">
                  <c:v>17.021000000000001</c:v>
                </c:pt>
                <c:pt idx="7217">
                  <c:v>15.197999999999899</c:v>
                </c:pt>
                <c:pt idx="7218">
                  <c:v>16.108999999999899</c:v>
                </c:pt>
                <c:pt idx="7219">
                  <c:v>8.5109999999999904</c:v>
                </c:pt>
                <c:pt idx="7220">
                  <c:v>9.7259999999999902</c:v>
                </c:pt>
                <c:pt idx="7221">
                  <c:v>10.029999999999999</c:v>
                </c:pt>
                <c:pt idx="7222">
                  <c:v>12.157999999999999</c:v>
                </c:pt>
                <c:pt idx="7223">
                  <c:v>7.9029999999999996</c:v>
                </c:pt>
                <c:pt idx="7224">
                  <c:v>15.805</c:v>
                </c:pt>
                <c:pt idx="7225">
                  <c:v>19.452999999999999</c:v>
                </c:pt>
                <c:pt idx="7226">
                  <c:v>15.805</c:v>
                </c:pt>
                <c:pt idx="7227">
                  <c:v>17.629000000000001</c:v>
                </c:pt>
                <c:pt idx="7228">
                  <c:v>19.149000000000001</c:v>
                </c:pt>
                <c:pt idx="7229">
                  <c:v>11.853999999999999</c:v>
                </c:pt>
                <c:pt idx="7230">
                  <c:v>15.805</c:v>
                </c:pt>
                <c:pt idx="7231">
                  <c:v>16.716999999999999</c:v>
                </c:pt>
                <c:pt idx="7232">
                  <c:v>16.108999999999899</c:v>
                </c:pt>
                <c:pt idx="7233">
                  <c:v>17.021000000000001</c:v>
                </c:pt>
                <c:pt idx="7234">
                  <c:v>14.894</c:v>
                </c:pt>
                <c:pt idx="7235">
                  <c:v>16.412999999999901</c:v>
                </c:pt>
                <c:pt idx="7236">
                  <c:v>15.501999999999899</c:v>
                </c:pt>
                <c:pt idx="7237">
                  <c:v>16.108999999999899</c:v>
                </c:pt>
                <c:pt idx="7238">
                  <c:v>17.629000000000001</c:v>
                </c:pt>
                <c:pt idx="7239">
                  <c:v>17.324999999999999</c:v>
                </c:pt>
                <c:pt idx="7240">
                  <c:v>16.108999999999899</c:v>
                </c:pt>
                <c:pt idx="7241">
                  <c:v>15.197999999999899</c:v>
                </c:pt>
                <c:pt idx="7242">
                  <c:v>15.805</c:v>
                </c:pt>
                <c:pt idx="7243">
                  <c:v>15.501999999999899</c:v>
                </c:pt>
                <c:pt idx="7244">
                  <c:v>15.197999999999899</c:v>
                </c:pt>
                <c:pt idx="7245">
                  <c:v>3.9509999999999899</c:v>
                </c:pt>
                <c:pt idx="7246">
                  <c:v>17.324999999999999</c:v>
                </c:pt>
                <c:pt idx="7247">
                  <c:v>16.716999999999999</c:v>
                </c:pt>
                <c:pt idx="7248">
                  <c:v>16.412999999999901</c:v>
                </c:pt>
                <c:pt idx="7249">
                  <c:v>18.844999999999999</c:v>
                </c:pt>
                <c:pt idx="7250">
                  <c:v>17.021000000000001</c:v>
                </c:pt>
                <c:pt idx="7251">
                  <c:v>18.844999999999999</c:v>
                </c:pt>
                <c:pt idx="7252">
                  <c:v>16.412999999999901</c:v>
                </c:pt>
                <c:pt idx="7253">
                  <c:v>16.716999999999999</c:v>
                </c:pt>
                <c:pt idx="7254">
                  <c:v>17.021000000000001</c:v>
                </c:pt>
                <c:pt idx="7255">
                  <c:v>17.629000000000001</c:v>
                </c:pt>
                <c:pt idx="7256">
                  <c:v>15.501999999999899</c:v>
                </c:pt>
                <c:pt idx="7257">
                  <c:v>8.5109999999999904</c:v>
                </c:pt>
                <c:pt idx="7258">
                  <c:v>8.5109999999999904</c:v>
                </c:pt>
                <c:pt idx="7259">
                  <c:v>13.981999999999999</c:v>
                </c:pt>
                <c:pt idx="7260">
                  <c:v>17.324999999999999</c:v>
                </c:pt>
                <c:pt idx="7261">
                  <c:v>15.501999999999899</c:v>
                </c:pt>
                <c:pt idx="7262">
                  <c:v>16.412999999999901</c:v>
                </c:pt>
                <c:pt idx="7263">
                  <c:v>8.8149999999999906</c:v>
                </c:pt>
                <c:pt idx="7264">
                  <c:v>10.029999999999999</c:v>
                </c:pt>
                <c:pt idx="7265">
                  <c:v>10.334</c:v>
                </c:pt>
                <c:pt idx="7266">
                  <c:v>12.462</c:v>
                </c:pt>
                <c:pt idx="7267">
                  <c:v>8.5109999999999904</c:v>
                </c:pt>
                <c:pt idx="7268">
                  <c:v>16.108999999999899</c:v>
                </c:pt>
                <c:pt idx="7269">
                  <c:v>19.757000000000001</c:v>
                </c:pt>
                <c:pt idx="7270">
                  <c:v>16.108999999999899</c:v>
                </c:pt>
                <c:pt idx="7271">
                  <c:v>17.933</c:v>
                </c:pt>
                <c:pt idx="7272">
                  <c:v>19.452999999999999</c:v>
                </c:pt>
                <c:pt idx="7273">
                  <c:v>12.157999999999999</c:v>
                </c:pt>
                <c:pt idx="7274">
                  <c:v>16.108999999999899</c:v>
                </c:pt>
                <c:pt idx="7275">
                  <c:v>16.412999999999901</c:v>
                </c:pt>
                <c:pt idx="7276">
                  <c:v>16.108999999999899</c:v>
                </c:pt>
                <c:pt idx="7277">
                  <c:v>17.324999999999999</c:v>
                </c:pt>
                <c:pt idx="7278">
                  <c:v>15.197999999999899</c:v>
                </c:pt>
                <c:pt idx="7279">
                  <c:v>16.716999999999999</c:v>
                </c:pt>
                <c:pt idx="7280">
                  <c:v>15.805</c:v>
                </c:pt>
                <c:pt idx="7281">
                  <c:v>16.412999999999901</c:v>
                </c:pt>
                <c:pt idx="7282">
                  <c:v>17.933</c:v>
                </c:pt>
                <c:pt idx="7283">
                  <c:v>17.629000000000001</c:v>
                </c:pt>
                <c:pt idx="7284">
                  <c:v>16.412999999999901</c:v>
                </c:pt>
                <c:pt idx="7285">
                  <c:v>15.501999999999899</c:v>
                </c:pt>
                <c:pt idx="7286">
                  <c:v>16.108999999999899</c:v>
                </c:pt>
                <c:pt idx="7287">
                  <c:v>15.805</c:v>
                </c:pt>
                <c:pt idx="7288">
                  <c:v>15.501999999999899</c:v>
                </c:pt>
                <c:pt idx="7289">
                  <c:v>4.2549999999999901</c:v>
                </c:pt>
                <c:pt idx="7290">
                  <c:v>17.629000000000001</c:v>
                </c:pt>
                <c:pt idx="7291">
                  <c:v>17.021000000000001</c:v>
                </c:pt>
                <c:pt idx="7292">
                  <c:v>16.716999999999999</c:v>
                </c:pt>
                <c:pt idx="7293">
                  <c:v>18.540999999999901</c:v>
                </c:pt>
                <c:pt idx="7294">
                  <c:v>17.021000000000001</c:v>
                </c:pt>
                <c:pt idx="7295">
                  <c:v>19.757000000000001</c:v>
                </c:pt>
                <c:pt idx="7296">
                  <c:v>16.716999999999999</c:v>
                </c:pt>
                <c:pt idx="7297">
                  <c:v>17.021000000000001</c:v>
                </c:pt>
                <c:pt idx="7298">
                  <c:v>17.324999999999999</c:v>
                </c:pt>
                <c:pt idx="7299">
                  <c:v>17.933</c:v>
                </c:pt>
                <c:pt idx="7300">
                  <c:v>15.805</c:v>
                </c:pt>
                <c:pt idx="7301">
                  <c:v>8.8149999999999906</c:v>
                </c:pt>
                <c:pt idx="7302">
                  <c:v>8.8149999999999906</c:v>
                </c:pt>
                <c:pt idx="7303">
                  <c:v>14.286</c:v>
                </c:pt>
                <c:pt idx="7304">
                  <c:v>17.629000000000001</c:v>
                </c:pt>
                <c:pt idx="7305">
                  <c:v>15.805</c:v>
                </c:pt>
                <c:pt idx="7306">
                  <c:v>16.412999999999901</c:v>
                </c:pt>
                <c:pt idx="7307">
                  <c:v>8.8149999999999906</c:v>
                </c:pt>
                <c:pt idx="7308">
                  <c:v>9.7259999999999902</c:v>
                </c:pt>
                <c:pt idx="7309">
                  <c:v>10.029999999999999</c:v>
                </c:pt>
                <c:pt idx="7310">
                  <c:v>12.462</c:v>
                </c:pt>
                <c:pt idx="7311">
                  <c:v>8.5109999999999904</c:v>
                </c:pt>
                <c:pt idx="7312">
                  <c:v>16.412999999999901</c:v>
                </c:pt>
                <c:pt idx="7313">
                  <c:v>19.757000000000001</c:v>
                </c:pt>
                <c:pt idx="7314">
                  <c:v>16.412999999999901</c:v>
                </c:pt>
                <c:pt idx="7315">
                  <c:v>17.629000000000001</c:v>
                </c:pt>
                <c:pt idx="7316">
                  <c:v>19.149000000000001</c:v>
                </c:pt>
                <c:pt idx="7317">
                  <c:v>11.853999999999999</c:v>
                </c:pt>
                <c:pt idx="7318">
                  <c:v>16.108999999999899</c:v>
                </c:pt>
                <c:pt idx="7319">
                  <c:v>17.021000000000001</c:v>
                </c:pt>
                <c:pt idx="7320">
                  <c:v>16.108999999999899</c:v>
                </c:pt>
                <c:pt idx="7321">
                  <c:v>17.324999999999999</c:v>
                </c:pt>
                <c:pt idx="7322">
                  <c:v>15.197999999999899</c:v>
                </c:pt>
                <c:pt idx="7323">
                  <c:v>16.412999999999901</c:v>
                </c:pt>
                <c:pt idx="7324">
                  <c:v>15.805</c:v>
                </c:pt>
                <c:pt idx="7325">
                  <c:v>16.412999999999901</c:v>
                </c:pt>
                <c:pt idx="7326">
                  <c:v>17.324999999999999</c:v>
                </c:pt>
                <c:pt idx="7327">
                  <c:v>17.324999999999999</c:v>
                </c:pt>
                <c:pt idx="7328">
                  <c:v>15.805</c:v>
                </c:pt>
                <c:pt idx="7329">
                  <c:v>15.501999999999899</c:v>
                </c:pt>
                <c:pt idx="7330">
                  <c:v>16.108999999999899</c:v>
                </c:pt>
                <c:pt idx="7331">
                  <c:v>15.805</c:v>
                </c:pt>
                <c:pt idx="7332">
                  <c:v>15.501999999999899</c:v>
                </c:pt>
                <c:pt idx="7333">
                  <c:v>3.9509999999999899</c:v>
                </c:pt>
                <c:pt idx="7334">
                  <c:v>17.324999999999999</c:v>
                </c:pt>
                <c:pt idx="7335">
                  <c:v>17.021000000000001</c:v>
                </c:pt>
                <c:pt idx="7336">
                  <c:v>16.412999999999901</c:v>
                </c:pt>
                <c:pt idx="7337">
                  <c:v>18.844999999999999</c:v>
                </c:pt>
                <c:pt idx="7338">
                  <c:v>17.324999999999999</c:v>
                </c:pt>
                <c:pt idx="7339">
                  <c:v>19.757000000000001</c:v>
                </c:pt>
                <c:pt idx="7340">
                  <c:v>16.108999999999899</c:v>
                </c:pt>
                <c:pt idx="7341">
                  <c:v>17.021000000000001</c:v>
                </c:pt>
                <c:pt idx="7342">
                  <c:v>17.021000000000001</c:v>
                </c:pt>
                <c:pt idx="7343">
                  <c:v>18.236999999999899</c:v>
                </c:pt>
                <c:pt idx="7344">
                  <c:v>15.805</c:v>
                </c:pt>
                <c:pt idx="7345">
                  <c:v>8.8149999999999906</c:v>
                </c:pt>
                <c:pt idx="7346">
                  <c:v>8.8149999999999906</c:v>
                </c:pt>
                <c:pt idx="7347">
                  <c:v>14.286</c:v>
                </c:pt>
                <c:pt idx="7348">
                  <c:v>17.629000000000001</c:v>
                </c:pt>
                <c:pt idx="7349">
                  <c:v>16.108999999999899</c:v>
                </c:pt>
                <c:pt idx="7350">
                  <c:v>16.716999999999999</c:v>
                </c:pt>
                <c:pt idx="7351">
                  <c:v>9.4219999999999899</c:v>
                </c:pt>
                <c:pt idx="7352">
                  <c:v>9.7259999999999902</c:v>
                </c:pt>
                <c:pt idx="7353">
                  <c:v>10.029999999999999</c:v>
                </c:pt>
                <c:pt idx="7354">
                  <c:v>12.766</c:v>
                </c:pt>
                <c:pt idx="7355">
                  <c:v>9.1189999999999998</c:v>
                </c:pt>
                <c:pt idx="7356">
                  <c:v>16.716999999999999</c:v>
                </c:pt>
                <c:pt idx="7357">
                  <c:v>19.757000000000001</c:v>
                </c:pt>
                <c:pt idx="7358">
                  <c:v>16.716999999999999</c:v>
                </c:pt>
                <c:pt idx="7359">
                  <c:v>18.236999999999899</c:v>
                </c:pt>
                <c:pt idx="7360">
                  <c:v>19.149000000000001</c:v>
                </c:pt>
                <c:pt idx="7361">
                  <c:v>12.157999999999999</c:v>
                </c:pt>
                <c:pt idx="7362">
                  <c:v>16.716999999999999</c:v>
                </c:pt>
                <c:pt idx="7363">
                  <c:v>17.933</c:v>
                </c:pt>
                <c:pt idx="7364">
                  <c:v>16.716999999999999</c:v>
                </c:pt>
                <c:pt idx="7365">
                  <c:v>17.933</c:v>
                </c:pt>
                <c:pt idx="7366">
                  <c:v>16.412999999999901</c:v>
                </c:pt>
                <c:pt idx="7367">
                  <c:v>17.021000000000001</c:v>
                </c:pt>
                <c:pt idx="7368">
                  <c:v>16.412999999999901</c:v>
                </c:pt>
                <c:pt idx="7369">
                  <c:v>17.324999999999999</c:v>
                </c:pt>
                <c:pt idx="7370">
                  <c:v>18.236999999999899</c:v>
                </c:pt>
                <c:pt idx="7371">
                  <c:v>17.933</c:v>
                </c:pt>
                <c:pt idx="7372">
                  <c:v>17.629000000000001</c:v>
                </c:pt>
                <c:pt idx="7373">
                  <c:v>16.108999999999899</c:v>
                </c:pt>
                <c:pt idx="7374">
                  <c:v>16.108999999999899</c:v>
                </c:pt>
                <c:pt idx="7375">
                  <c:v>16.412999999999901</c:v>
                </c:pt>
                <c:pt idx="7376">
                  <c:v>16.108999999999899</c:v>
                </c:pt>
                <c:pt idx="7377">
                  <c:v>4.5589999999999904</c:v>
                </c:pt>
                <c:pt idx="7378">
                  <c:v>18.236999999999899</c:v>
                </c:pt>
                <c:pt idx="7379">
                  <c:v>17.629000000000001</c:v>
                </c:pt>
                <c:pt idx="7380">
                  <c:v>17.324999999999999</c:v>
                </c:pt>
                <c:pt idx="7381">
                  <c:v>19.452999999999999</c:v>
                </c:pt>
                <c:pt idx="7382">
                  <c:v>18.540999999999901</c:v>
                </c:pt>
                <c:pt idx="7383">
                  <c:v>19.149000000000001</c:v>
                </c:pt>
                <c:pt idx="7384">
                  <c:v>17.629000000000001</c:v>
                </c:pt>
                <c:pt idx="7385">
                  <c:v>17.629000000000001</c:v>
                </c:pt>
                <c:pt idx="7386">
                  <c:v>17.629000000000001</c:v>
                </c:pt>
                <c:pt idx="7387">
                  <c:v>18.236999999999899</c:v>
                </c:pt>
                <c:pt idx="7388">
                  <c:v>16.412999999999901</c:v>
                </c:pt>
                <c:pt idx="7389">
                  <c:v>8.8149999999999906</c:v>
                </c:pt>
                <c:pt idx="7390">
                  <c:v>9.4219999999999899</c:v>
                </c:pt>
                <c:pt idx="7391">
                  <c:v>14.59</c:v>
                </c:pt>
                <c:pt idx="7392">
                  <c:v>15.805</c:v>
                </c:pt>
                <c:pt idx="7393">
                  <c:v>14.59</c:v>
                </c:pt>
                <c:pt idx="7394">
                  <c:v>14.894</c:v>
                </c:pt>
                <c:pt idx="7395">
                  <c:v>7.9029999999999996</c:v>
                </c:pt>
                <c:pt idx="7396">
                  <c:v>8.5109999999999904</c:v>
                </c:pt>
                <c:pt idx="7397">
                  <c:v>9.1189999999999998</c:v>
                </c:pt>
                <c:pt idx="7398">
                  <c:v>11.549999999999899</c:v>
                </c:pt>
                <c:pt idx="7399">
                  <c:v>7.5990000000000002</c:v>
                </c:pt>
                <c:pt idx="7400">
                  <c:v>14.894</c:v>
                </c:pt>
                <c:pt idx="7401">
                  <c:v>17.933</c:v>
                </c:pt>
                <c:pt idx="7402">
                  <c:v>14.59</c:v>
                </c:pt>
                <c:pt idx="7403">
                  <c:v>16.716999999999999</c:v>
                </c:pt>
                <c:pt idx="7404">
                  <c:v>18.236999999999899</c:v>
                </c:pt>
                <c:pt idx="7405">
                  <c:v>10.638</c:v>
                </c:pt>
                <c:pt idx="7406">
                  <c:v>15.501999999999899</c:v>
                </c:pt>
                <c:pt idx="7407">
                  <c:v>16.716999999999999</c:v>
                </c:pt>
                <c:pt idx="7408">
                  <c:v>15.197999999999899</c:v>
                </c:pt>
                <c:pt idx="7409">
                  <c:v>16.108999999999899</c:v>
                </c:pt>
                <c:pt idx="7410">
                  <c:v>15.197999999999899</c:v>
                </c:pt>
                <c:pt idx="7411">
                  <c:v>15.501999999999899</c:v>
                </c:pt>
                <c:pt idx="7412">
                  <c:v>15.197999999999899</c:v>
                </c:pt>
                <c:pt idx="7413">
                  <c:v>16.108999999999899</c:v>
                </c:pt>
                <c:pt idx="7414">
                  <c:v>16.716999999999999</c:v>
                </c:pt>
                <c:pt idx="7415">
                  <c:v>15.805</c:v>
                </c:pt>
                <c:pt idx="7416">
                  <c:v>16.412999999999901</c:v>
                </c:pt>
                <c:pt idx="7417">
                  <c:v>14.894</c:v>
                </c:pt>
                <c:pt idx="7418">
                  <c:v>14.894</c:v>
                </c:pt>
                <c:pt idx="7419">
                  <c:v>15.197999999999899</c:v>
                </c:pt>
                <c:pt idx="7420">
                  <c:v>15.501999999999899</c:v>
                </c:pt>
                <c:pt idx="7421">
                  <c:v>3.343</c:v>
                </c:pt>
                <c:pt idx="7422">
                  <c:v>16.412999999999901</c:v>
                </c:pt>
                <c:pt idx="7423">
                  <c:v>15.805</c:v>
                </c:pt>
                <c:pt idx="7424">
                  <c:v>16.108999999999899</c:v>
                </c:pt>
                <c:pt idx="7425">
                  <c:v>17.629000000000001</c:v>
                </c:pt>
                <c:pt idx="7426">
                  <c:v>17.021000000000001</c:v>
                </c:pt>
                <c:pt idx="7427">
                  <c:v>19.149000000000001</c:v>
                </c:pt>
                <c:pt idx="7428">
                  <c:v>15.805</c:v>
                </c:pt>
                <c:pt idx="7429">
                  <c:v>16.412999999999901</c:v>
                </c:pt>
                <c:pt idx="7430">
                  <c:v>15.501999999999899</c:v>
                </c:pt>
                <c:pt idx="7431">
                  <c:v>16.412999999999901</c:v>
                </c:pt>
                <c:pt idx="7432">
                  <c:v>15.197999999999899</c:v>
                </c:pt>
                <c:pt idx="7433">
                  <c:v>7.9029999999999996</c:v>
                </c:pt>
                <c:pt idx="7434">
                  <c:v>8.5109999999999904</c:v>
                </c:pt>
                <c:pt idx="7435">
                  <c:v>12.766</c:v>
                </c:pt>
                <c:pt idx="7436">
                  <c:v>15.805</c:v>
                </c:pt>
                <c:pt idx="7437">
                  <c:v>14.59</c:v>
                </c:pt>
                <c:pt idx="7438">
                  <c:v>14.894</c:v>
                </c:pt>
                <c:pt idx="7439">
                  <c:v>7.9029999999999996</c:v>
                </c:pt>
                <c:pt idx="7440">
                  <c:v>8.5109999999999904</c:v>
                </c:pt>
                <c:pt idx="7441">
                  <c:v>9.1189999999999998</c:v>
                </c:pt>
                <c:pt idx="7442">
                  <c:v>11.549999999999899</c:v>
                </c:pt>
                <c:pt idx="7443">
                  <c:v>7.5990000000000002</c:v>
                </c:pt>
                <c:pt idx="7444">
                  <c:v>14.894</c:v>
                </c:pt>
                <c:pt idx="7445">
                  <c:v>17.933</c:v>
                </c:pt>
                <c:pt idx="7446">
                  <c:v>14.59</c:v>
                </c:pt>
                <c:pt idx="7447">
                  <c:v>16.716999999999999</c:v>
                </c:pt>
                <c:pt idx="7448">
                  <c:v>18.236999999999899</c:v>
                </c:pt>
                <c:pt idx="7449">
                  <c:v>10.638</c:v>
                </c:pt>
                <c:pt idx="7450">
                  <c:v>15.501999999999899</c:v>
                </c:pt>
                <c:pt idx="7451">
                  <c:v>16.716999999999999</c:v>
                </c:pt>
                <c:pt idx="7452">
                  <c:v>15.197999999999899</c:v>
                </c:pt>
                <c:pt idx="7453">
                  <c:v>16.108999999999899</c:v>
                </c:pt>
                <c:pt idx="7454">
                  <c:v>15.197999999999899</c:v>
                </c:pt>
                <c:pt idx="7455">
                  <c:v>15.501999999999899</c:v>
                </c:pt>
                <c:pt idx="7456">
                  <c:v>15.197999999999899</c:v>
                </c:pt>
                <c:pt idx="7457">
                  <c:v>16.108999999999899</c:v>
                </c:pt>
                <c:pt idx="7458">
                  <c:v>16.716999999999999</c:v>
                </c:pt>
                <c:pt idx="7459">
                  <c:v>15.805</c:v>
                </c:pt>
                <c:pt idx="7460">
                  <c:v>16.412999999999901</c:v>
                </c:pt>
                <c:pt idx="7461">
                  <c:v>14.894</c:v>
                </c:pt>
                <c:pt idx="7462">
                  <c:v>14.894</c:v>
                </c:pt>
                <c:pt idx="7463">
                  <c:v>15.197999999999899</c:v>
                </c:pt>
                <c:pt idx="7464">
                  <c:v>15.501999999999899</c:v>
                </c:pt>
                <c:pt idx="7465">
                  <c:v>3.343</c:v>
                </c:pt>
                <c:pt idx="7466">
                  <c:v>16.412999999999901</c:v>
                </c:pt>
                <c:pt idx="7467">
                  <c:v>15.805</c:v>
                </c:pt>
                <c:pt idx="7468">
                  <c:v>16.108999999999899</c:v>
                </c:pt>
                <c:pt idx="7469">
                  <c:v>17.629000000000001</c:v>
                </c:pt>
                <c:pt idx="7470">
                  <c:v>17.021000000000001</c:v>
                </c:pt>
                <c:pt idx="7471">
                  <c:v>19.149000000000001</c:v>
                </c:pt>
                <c:pt idx="7472">
                  <c:v>15.805</c:v>
                </c:pt>
                <c:pt idx="7473">
                  <c:v>16.412999999999901</c:v>
                </c:pt>
                <c:pt idx="7474">
                  <c:v>15.501999999999899</c:v>
                </c:pt>
                <c:pt idx="7475">
                  <c:v>16.412999999999901</c:v>
                </c:pt>
                <c:pt idx="7476">
                  <c:v>15.197999999999899</c:v>
                </c:pt>
                <c:pt idx="7477">
                  <c:v>7.9029999999999996</c:v>
                </c:pt>
                <c:pt idx="7478">
                  <c:v>8.5109999999999904</c:v>
                </c:pt>
                <c:pt idx="7479">
                  <c:v>12.766</c:v>
                </c:pt>
                <c:pt idx="7480">
                  <c:v>17.324999999999999</c:v>
                </c:pt>
                <c:pt idx="7481">
                  <c:v>15.805</c:v>
                </c:pt>
                <c:pt idx="7482">
                  <c:v>16.412999999999901</c:v>
                </c:pt>
                <c:pt idx="7483">
                  <c:v>8.5109999999999904</c:v>
                </c:pt>
                <c:pt idx="7484">
                  <c:v>9.7259999999999902</c:v>
                </c:pt>
                <c:pt idx="7485">
                  <c:v>10.029999999999999</c:v>
                </c:pt>
                <c:pt idx="7486">
                  <c:v>11.853999999999999</c:v>
                </c:pt>
                <c:pt idx="7487">
                  <c:v>8.2069999999999901</c:v>
                </c:pt>
                <c:pt idx="7488">
                  <c:v>16.108999999999899</c:v>
                </c:pt>
                <c:pt idx="7489">
                  <c:v>19.452999999999999</c:v>
                </c:pt>
                <c:pt idx="7490">
                  <c:v>16.108999999999899</c:v>
                </c:pt>
                <c:pt idx="7491">
                  <c:v>17.933</c:v>
                </c:pt>
                <c:pt idx="7492">
                  <c:v>19.452999999999999</c:v>
                </c:pt>
                <c:pt idx="7493">
                  <c:v>12.157999999999999</c:v>
                </c:pt>
                <c:pt idx="7494">
                  <c:v>16.108999999999899</c:v>
                </c:pt>
                <c:pt idx="7495">
                  <c:v>17.021000000000001</c:v>
                </c:pt>
                <c:pt idx="7496">
                  <c:v>16.412999999999901</c:v>
                </c:pt>
                <c:pt idx="7497">
                  <c:v>17.324999999999999</c:v>
                </c:pt>
                <c:pt idx="7498">
                  <c:v>15.197999999999899</c:v>
                </c:pt>
                <c:pt idx="7499">
                  <c:v>16.716999999999999</c:v>
                </c:pt>
                <c:pt idx="7500">
                  <c:v>15.805</c:v>
                </c:pt>
                <c:pt idx="7501">
                  <c:v>16.412999999999901</c:v>
                </c:pt>
                <c:pt idx="7502">
                  <c:v>17.629000000000001</c:v>
                </c:pt>
                <c:pt idx="7503">
                  <c:v>17.629000000000001</c:v>
                </c:pt>
                <c:pt idx="7504">
                  <c:v>16.412999999999901</c:v>
                </c:pt>
                <c:pt idx="7505">
                  <c:v>15.501999999999899</c:v>
                </c:pt>
                <c:pt idx="7506">
                  <c:v>16.108999999999899</c:v>
                </c:pt>
                <c:pt idx="7507">
                  <c:v>15.805</c:v>
                </c:pt>
                <c:pt idx="7508">
                  <c:v>15.501999999999899</c:v>
                </c:pt>
                <c:pt idx="7509">
                  <c:v>3.6469999999999998</c:v>
                </c:pt>
                <c:pt idx="7510">
                  <c:v>17.324999999999999</c:v>
                </c:pt>
                <c:pt idx="7511">
                  <c:v>17.021000000000001</c:v>
                </c:pt>
                <c:pt idx="7512">
                  <c:v>16.412999999999901</c:v>
                </c:pt>
                <c:pt idx="7513">
                  <c:v>19.149000000000001</c:v>
                </c:pt>
                <c:pt idx="7514">
                  <c:v>17.324999999999999</c:v>
                </c:pt>
                <c:pt idx="7515">
                  <c:v>19.757000000000001</c:v>
                </c:pt>
                <c:pt idx="7516">
                  <c:v>17.021000000000001</c:v>
                </c:pt>
                <c:pt idx="7517">
                  <c:v>17.021000000000001</c:v>
                </c:pt>
                <c:pt idx="7518">
                  <c:v>17.021000000000001</c:v>
                </c:pt>
                <c:pt idx="7519">
                  <c:v>17.629000000000001</c:v>
                </c:pt>
                <c:pt idx="7520">
                  <c:v>15.805</c:v>
                </c:pt>
                <c:pt idx="7521">
                  <c:v>8.5109999999999904</c:v>
                </c:pt>
                <c:pt idx="7522">
                  <c:v>8.5109999999999904</c:v>
                </c:pt>
                <c:pt idx="7523">
                  <c:v>14.59</c:v>
                </c:pt>
                <c:pt idx="7524">
                  <c:v>17.933</c:v>
                </c:pt>
                <c:pt idx="7525">
                  <c:v>16.108999999999899</c:v>
                </c:pt>
                <c:pt idx="7526">
                  <c:v>16.412999999999901</c:v>
                </c:pt>
                <c:pt idx="7527">
                  <c:v>9.1189999999999998</c:v>
                </c:pt>
                <c:pt idx="7528">
                  <c:v>9.7259999999999902</c:v>
                </c:pt>
                <c:pt idx="7529">
                  <c:v>10.029999999999999</c:v>
                </c:pt>
                <c:pt idx="7530">
                  <c:v>12.766</c:v>
                </c:pt>
                <c:pt idx="7531">
                  <c:v>8.8149999999999906</c:v>
                </c:pt>
                <c:pt idx="7532">
                  <c:v>17.021000000000001</c:v>
                </c:pt>
                <c:pt idx="7533">
                  <c:v>20.061</c:v>
                </c:pt>
                <c:pt idx="7534">
                  <c:v>16.716999999999999</c:v>
                </c:pt>
                <c:pt idx="7535">
                  <c:v>17.629000000000001</c:v>
                </c:pt>
                <c:pt idx="7536">
                  <c:v>19.149000000000001</c:v>
                </c:pt>
                <c:pt idx="7537">
                  <c:v>11.853999999999999</c:v>
                </c:pt>
                <c:pt idx="7538">
                  <c:v>16.412999999999901</c:v>
                </c:pt>
                <c:pt idx="7539">
                  <c:v>17.021000000000001</c:v>
                </c:pt>
                <c:pt idx="7540">
                  <c:v>16.108999999999899</c:v>
                </c:pt>
                <c:pt idx="7541">
                  <c:v>17.629000000000001</c:v>
                </c:pt>
                <c:pt idx="7542">
                  <c:v>16.108999999999899</c:v>
                </c:pt>
                <c:pt idx="7543">
                  <c:v>16.412999999999901</c:v>
                </c:pt>
                <c:pt idx="7544">
                  <c:v>16.108999999999899</c:v>
                </c:pt>
                <c:pt idx="7545">
                  <c:v>17.021000000000001</c:v>
                </c:pt>
                <c:pt idx="7546">
                  <c:v>17.629000000000001</c:v>
                </c:pt>
                <c:pt idx="7547">
                  <c:v>17.324999999999999</c:v>
                </c:pt>
                <c:pt idx="7548">
                  <c:v>17.324999999999999</c:v>
                </c:pt>
                <c:pt idx="7549">
                  <c:v>15.805</c:v>
                </c:pt>
                <c:pt idx="7550">
                  <c:v>16.412999999999901</c:v>
                </c:pt>
                <c:pt idx="7551">
                  <c:v>16.108999999999899</c:v>
                </c:pt>
                <c:pt idx="7552">
                  <c:v>16.412999999999901</c:v>
                </c:pt>
                <c:pt idx="7553">
                  <c:v>3.9509999999999899</c:v>
                </c:pt>
                <c:pt idx="7554">
                  <c:v>17.933</c:v>
                </c:pt>
                <c:pt idx="7555">
                  <c:v>17.324999999999999</c:v>
                </c:pt>
                <c:pt idx="7556">
                  <c:v>17.021000000000001</c:v>
                </c:pt>
                <c:pt idx="7557">
                  <c:v>18.844999999999999</c:v>
                </c:pt>
                <c:pt idx="7558">
                  <c:v>18.236999999999899</c:v>
                </c:pt>
                <c:pt idx="7559">
                  <c:v>20.061</c:v>
                </c:pt>
                <c:pt idx="7560">
                  <c:v>16.716999999999999</c:v>
                </c:pt>
                <c:pt idx="7561">
                  <c:v>17.324999999999999</c:v>
                </c:pt>
                <c:pt idx="7562">
                  <c:v>17.021000000000001</c:v>
                </c:pt>
                <c:pt idx="7563">
                  <c:v>18.540999999999901</c:v>
                </c:pt>
                <c:pt idx="7564">
                  <c:v>16.108999999999899</c:v>
                </c:pt>
                <c:pt idx="7565">
                  <c:v>8.8149999999999906</c:v>
                </c:pt>
                <c:pt idx="7566">
                  <c:v>9.7259999999999902</c:v>
                </c:pt>
                <c:pt idx="7567">
                  <c:v>14.286</c:v>
                </c:pt>
                <c:pt idx="7568">
                  <c:v>16.412999999999901</c:v>
                </c:pt>
                <c:pt idx="7569">
                  <c:v>14.59</c:v>
                </c:pt>
                <c:pt idx="7570">
                  <c:v>14.894</c:v>
                </c:pt>
                <c:pt idx="7571">
                  <c:v>7.2949999999999999</c:v>
                </c:pt>
                <c:pt idx="7572">
                  <c:v>7.9029999999999996</c:v>
                </c:pt>
                <c:pt idx="7573">
                  <c:v>9.1189999999999998</c:v>
                </c:pt>
                <c:pt idx="7574">
                  <c:v>11.245999999999899</c:v>
                </c:pt>
                <c:pt idx="7575">
                  <c:v>7.2949999999999999</c:v>
                </c:pt>
                <c:pt idx="7576">
                  <c:v>15.197999999999899</c:v>
                </c:pt>
                <c:pt idx="7577">
                  <c:v>18.540999999999901</c:v>
                </c:pt>
                <c:pt idx="7578">
                  <c:v>15.197999999999899</c:v>
                </c:pt>
                <c:pt idx="7579">
                  <c:v>16.108999999999899</c:v>
                </c:pt>
                <c:pt idx="7580">
                  <c:v>17.933</c:v>
                </c:pt>
                <c:pt idx="7581">
                  <c:v>10.029999999999999</c:v>
                </c:pt>
                <c:pt idx="7582">
                  <c:v>15.197999999999899</c:v>
                </c:pt>
                <c:pt idx="7583">
                  <c:v>16.412999999999901</c:v>
                </c:pt>
                <c:pt idx="7584">
                  <c:v>14.894</c:v>
                </c:pt>
                <c:pt idx="7585">
                  <c:v>16.412999999999901</c:v>
                </c:pt>
                <c:pt idx="7586">
                  <c:v>14.894</c:v>
                </c:pt>
                <c:pt idx="7587">
                  <c:v>14.894</c:v>
                </c:pt>
                <c:pt idx="7588">
                  <c:v>14.894</c:v>
                </c:pt>
                <c:pt idx="7589">
                  <c:v>15.501999999999899</c:v>
                </c:pt>
                <c:pt idx="7590">
                  <c:v>16.412999999999901</c:v>
                </c:pt>
                <c:pt idx="7591">
                  <c:v>16.108999999999899</c:v>
                </c:pt>
                <c:pt idx="7592">
                  <c:v>16.108999999999899</c:v>
                </c:pt>
                <c:pt idx="7593">
                  <c:v>14.59</c:v>
                </c:pt>
                <c:pt idx="7594">
                  <c:v>15.197999999999899</c:v>
                </c:pt>
                <c:pt idx="7595">
                  <c:v>14.894</c:v>
                </c:pt>
                <c:pt idx="7596">
                  <c:v>15.197999999999899</c:v>
                </c:pt>
                <c:pt idx="7597">
                  <c:v>2.1280000000000001</c:v>
                </c:pt>
                <c:pt idx="7598">
                  <c:v>16.716999999999999</c:v>
                </c:pt>
                <c:pt idx="7599">
                  <c:v>16.108999999999899</c:v>
                </c:pt>
                <c:pt idx="7600">
                  <c:v>15.805</c:v>
                </c:pt>
                <c:pt idx="7601">
                  <c:v>17.629000000000001</c:v>
                </c:pt>
                <c:pt idx="7602">
                  <c:v>17.021000000000001</c:v>
                </c:pt>
                <c:pt idx="7603">
                  <c:v>18.844999999999999</c:v>
                </c:pt>
                <c:pt idx="7604">
                  <c:v>15.805</c:v>
                </c:pt>
                <c:pt idx="7605">
                  <c:v>16.108999999999899</c:v>
                </c:pt>
                <c:pt idx="7606">
                  <c:v>15.805</c:v>
                </c:pt>
                <c:pt idx="7607">
                  <c:v>17.021000000000001</c:v>
                </c:pt>
                <c:pt idx="7608">
                  <c:v>14.894</c:v>
                </c:pt>
                <c:pt idx="7609">
                  <c:v>7.2949999999999999</c:v>
                </c:pt>
                <c:pt idx="7610">
                  <c:v>7.9029999999999996</c:v>
                </c:pt>
                <c:pt idx="7611">
                  <c:v>12.766</c:v>
                </c:pt>
                <c:pt idx="7612">
                  <c:v>17.629000000000001</c:v>
                </c:pt>
                <c:pt idx="7613">
                  <c:v>15.805</c:v>
                </c:pt>
                <c:pt idx="7614">
                  <c:v>16.716999999999999</c:v>
                </c:pt>
                <c:pt idx="7615">
                  <c:v>8.8149999999999906</c:v>
                </c:pt>
                <c:pt idx="7616">
                  <c:v>10.029999999999999</c:v>
                </c:pt>
                <c:pt idx="7617">
                  <c:v>10.029999999999999</c:v>
                </c:pt>
                <c:pt idx="7618">
                  <c:v>12.462</c:v>
                </c:pt>
                <c:pt idx="7619">
                  <c:v>8.5109999999999904</c:v>
                </c:pt>
                <c:pt idx="7620">
                  <c:v>16.412999999999901</c:v>
                </c:pt>
                <c:pt idx="7621">
                  <c:v>20.061</c:v>
                </c:pt>
                <c:pt idx="7622">
                  <c:v>16.412999999999901</c:v>
                </c:pt>
                <c:pt idx="7623">
                  <c:v>18.236999999999899</c:v>
                </c:pt>
                <c:pt idx="7624">
                  <c:v>19.757000000000001</c:v>
                </c:pt>
                <c:pt idx="7625">
                  <c:v>12.157999999999999</c:v>
                </c:pt>
                <c:pt idx="7626">
                  <c:v>16.412999999999901</c:v>
                </c:pt>
                <c:pt idx="7627">
                  <c:v>16.716999999999999</c:v>
                </c:pt>
                <c:pt idx="7628">
                  <c:v>16.412999999999901</c:v>
                </c:pt>
                <c:pt idx="7629">
                  <c:v>17.629000000000001</c:v>
                </c:pt>
                <c:pt idx="7630">
                  <c:v>15.501999999999899</c:v>
                </c:pt>
                <c:pt idx="7631">
                  <c:v>17.021000000000001</c:v>
                </c:pt>
                <c:pt idx="7632">
                  <c:v>16.108999999999899</c:v>
                </c:pt>
                <c:pt idx="7633">
                  <c:v>16.716999999999999</c:v>
                </c:pt>
                <c:pt idx="7634">
                  <c:v>18.236999999999899</c:v>
                </c:pt>
                <c:pt idx="7635">
                  <c:v>17.933</c:v>
                </c:pt>
                <c:pt idx="7636">
                  <c:v>16.716999999999999</c:v>
                </c:pt>
                <c:pt idx="7637">
                  <c:v>15.805</c:v>
                </c:pt>
                <c:pt idx="7638">
                  <c:v>16.412999999999901</c:v>
                </c:pt>
                <c:pt idx="7639">
                  <c:v>16.108999999999899</c:v>
                </c:pt>
                <c:pt idx="7640">
                  <c:v>15.805</c:v>
                </c:pt>
                <c:pt idx="7641">
                  <c:v>4.2549999999999901</c:v>
                </c:pt>
                <c:pt idx="7642">
                  <c:v>17.933</c:v>
                </c:pt>
                <c:pt idx="7643">
                  <c:v>17.324999999999999</c:v>
                </c:pt>
                <c:pt idx="7644">
                  <c:v>17.021000000000001</c:v>
                </c:pt>
                <c:pt idx="7645">
                  <c:v>19.149000000000001</c:v>
                </c:pt>
                <c:pt idx="7646">
                  <c:v>17.629000000000001</c:v>
                </c:pt>
                <c:pt idx="7647">
                  <c:v>20.061</c:v>
                </c:pt>
                <c:pt idx="7648">
                  <c:v>16.716999999999999</c:v>
                </c:pt>
                <c:pt idx="7649">
                  <c:v>17.324999999999999</c:v>
                </c:pt>
                <c:pt idx="7650">
                  <c:v>17.629000000000001</c:v>
                </c:pt>
                <c:pt idx="7651">
                  <c:v>18.236999999999899</c:v>
                </c:pt>
                <c:pt idx="7652">
                  <c:v>16.108999999999899</c:v>
                </c:pt>
                <c:pt idx="7653">
                  <c:v>8.5109999999999904</c:v>
                </c:pt>
                <c:pt idx="7654">
                  <c:v>8.8149999999999906</c:v>
                </c:pt>
                <c:pt idx="7655">
                  <c:v>14.59</c:v>
                </c:pt>
                <c:pt idx="7656">
                  <c:v>17.021000000000001</c:v>
                </c:pt>
                <c:pt idx="7657">
                  <c:v>15.197999999999899</c:v>
                </c:pt>
                <c:pt idx="7658">
                  <c:v>16.108999999999899</c:v>
                </c:pt>
                <c:pt idx="7659">
                  <c:v>8.8149999999999906</c:v>
                </c:pt>
                <c:pt idx="7660">
                  <c:v>10.029999999999999</c:v>
                </c:pt>
                <c:pt idx="7661">
                  <c:v>10.334</c:v>
                </c:pt>
                <c:pt idx="7662">
                  <c:v>12.462</c:v>
                </c:pt>
                <c:pt idx="7663">
                  <c:v>8.5109999999999904</c:v>
                </c:pt>
                <c:pt idx="7664">
                  <c:v>15.805</c:v>
                </c:pt>
                <c:pt idx="7665">
                  <c:v>19.452999999999999</c:v>
                </c:pt>
                <c:pt idx="7666">
                  <c:v>15.805</c:v>
                </c:pt>
                <c:pt idx="7667">
                  <c:v>17.933</c:v>
                </c:pt>
                <c:pt idx="7668">
                  <c:v>19.452999999999999</c:v>
                </c:pt>
                <c:pt idx="7669">
                  <c:v>12.157999999999999</c:v>
                </c:pt>
                <c:pt idx="7670">
                  <c:v>16.108999999999899</c:v>
                </c:pt>
                <c:pt idx="7671">
                  <c:v>17.021000000000001</c:v>
                </c:pt>
                <c:pt idx="7672">
                  <c:v>16.108999999999899</c:v>
                </c:pt>
                <c:pt idx="7673">
                  <c:v>17.021000000000001</c:v>
                </c:pt>
                <c:pt idx="7674">
                  <c:v>14.894</c:v>
                </c:pt>
                <c:pt idx="7675">
                  <c:v>16.716999999999999</c:v>
                </c:pt>
                <c:pt idx="7676">
                  <c:v>15.805</c:v>
                </c:pt>
                <c:pt idx="7677">
                  <c:v>16.412999999999901</c:v>
                </c:pt>
                <c:pt idx="7678">
                  <c:v>17.629000000000001</c:v>
                </c:pt>
                <c:pt idx="7679">
                  <c:v>17.324999999999999</c:v>
                </c:pt>
                <c:pt idx="7680">
                  <c:v>16.108999999999899</c:v>
                </c:pt>
                <c:pt idx="7681">
                  <c:v>15.501999999999899</c:v>
                </c:pt>
                <c:pt idx="7682">
                  <c:v>16.108999999999899</c:v>
                </c:pt>
                <c:pt idx="7683">
                  <c:v>15.805</c:v>
                </c:pt>
                <c:pt idx="7684">
                  <c:v>15.501999999999899</c:v>
                </c:pt>
                <c:pt idx="7685">
                  <c:v>4.8629999999999898</c:v>
                </c:pt>
                <c:pt idx="7686">
                  <c:v>17.324999999999999</c:v>
                </c:pt>
                <c:pt idx="7687">
                  <c:v>16.716999999999999</c:v>
                </c:pt>
                <c:pt idx="7688">
                  <c:v>16.716999999999999</c:v>
                </c:pt>
                <c:pt idx="7689">
                  <c:v>19.149000000000001</c:v>
                </c:pt>
                <c:pt idx="7690">
                  <c:v>17.021000000000001</c:v>
                </c:pt>
                <c:pt idx="7691">
                  <c:v>19.149000000000001</c:v>
                </c:pt>
                <c:pt idx="7692">
                  <c:v>16.412999999999901</c:v>
                </c:pt>
                <c:pt idx="7693">
                  <c:v>16.716999999999999</c:v>
                </c:pt>
                <c:pt idx="7694">
                  <c:v>17.021000000000001</c:v>
                </c:pt>
                <c:pt idx="7695">
                  <c:v>17.629000000000001</c:v>
                </c:pt>
                <c:pt idx="7696">
                  <c:v>15.805</c:v>
                </c:pt>
                <c:pt idx="7697">
                  <c:v>8.8149999999999906</c:v>
                </c:pt>
                <c:pt idx="7698">
                  <c:v>8.8149999999999906</c:v>
                </c:pt>
                <c:pt idx="7699">
                  <c:v>13.981999999999999</c:v>
                </c:pt>
                <c:pt idx="7700">
                  <c:v>17.933</c:v>
                </c:pt>
                <c:pt idx="7701">
                  <c:v>16.108999999999899</c:v>
                </c:pt>
                <c:pt idx="7702">
                  <c:v>16.412999999999901</c:v>
                </c:pt>
                <c:pt idx="7703">
                  <c:v>9.1189999999999998</c:v>
                </c:pt>
                <c:pt idx="7704">
                  <c:v>9.7259999999999902</c:v>
                </c:pt>
                <c:pt idx="7705">
                  <c:v>10.029999999999999</c:v>
                </c:pt>
                <c:pt idx="7706">
                  <c:v>12.766</c:v>
                </c:pt>
                <c:pt idx="7707">
                  <c:v>8.8149999999999906</c:v>
                </c:pt>
                <c:pt idx="7708">
                  <c:v>17.021000000000001</c:v>
                </c:pt>
                <c:pt idx="7709">
                  <c:v>20.061</c:v>
                </c:pt>
                <c:pt idx="7710">
                  <c:v>16.716999999999999</c:v>
                </c:pt>
                <c:pt idx="7711">
                  <c:v>17.629000000000001</c:v>
                </c:pt>
                <c:pt idx="7712">
                  <c:v>19.149000000000001</c:v>
                </c:pt>
                <c:pt idx="7713">
                  <c:v>11.853999999999999</c:v>
                </c:pt>
                <c:pt idx="7714">
                  <c:v>16.412999999999901</c:v>
                </c:pt>
                <c:pt idx="7715">
                  <c:v>17.021000000000001</c:v>
                </c:pt>
                <c:pt idx="7716">
                  <c:v>16.108999999999899</c:v>
                </c:pt>
                <c:pt idx="7717">
                  <c:v>17.629000000000001</c:v>
                </c:pt>
                <c:pt idx="7718">
                  <c:v>16.108999999999899</c:v>
                </c:pt>
                <c:pt idx="7719">
                  <c:v>16.412999999999901</c:v>
                </c:pt>
                <c:pt idx="7720">
                  <c:v>16.108999999999899</c:v>
                </c:pt>
                <c:pt idx="7721">
                  <c:v>17.021000000000001</c:v>
                </c:pt>
                <c:pt idx="7722">
                  <c:v>17.629000000000001</c:v>
                </c:pt>
                <c:pt idx="7723">
                  <c:v>17.324999999999999</c:v>
                </c:pt>
                <c:pt idx="7724">
                  <c:v>17.324999999999999</c:v>
                </c:pt>
                <c:pt idx="7725">
                  <c:v>15.805</c:v>
                </c:pt>
                <c:pt idx="7726">
                  <c:v>16.412999999999901</c:v>
                </c:pt>
                <c:pt idx="7727">
                  <c:v>16.108999999999899</c:v>
                </c:pt>
                <c:pt idx="7728">
                  <c:v>16.412999999999901</c:v>
                </c:pt>
                <c:pt idx="7729">
                  <c:v>3.9509999999999899</c:v>
                </c:pt>
                <c:pt idx="7730">
                  <c:v>17.933</c:v>
                </c:pt>
                <c:pt idx="7731">
                  <c:v>17.324999999999999</c:v>
                </c:pt>
                <c:pt idx="7732">
                  <c:v>17.021000000000001</c:v>
                </c:pt>
                <c:pt idx="7733">
                  <c:v>18.844999999999999</c:v>
                </c:pt>
                <c:pt idx="7734">
                  <c:v>18.236999999999899</c:v>
                </c:pt>
                <c:pt idx="7735">
                  <c:v>20.061</c:v>
                </c:pt>
                <c:pt idx="7736">
                  <c:v>16.716999999999999</c:v>
                </c:pt>
                <c:pt idx="7737">
                  <c:v>17.324999999999999</c:v>
                </c:pt>
                <c:pt idx="7738">
                  <c:v>17.021000000000001</c:v>
                </c:pt>
                <c:pt idx="7739">
                  <c:v>18.540999999999901</c:v>
                </c:pt>
                <c:pt idx="7740">
                  <c:v>16.108999999999899</c:v>
                </c:pt>
                <c:pt idx="7741">
                  <c:v>8.8149999999999906</c:v>
                </c:pt>
                <c:pt idx="7742">
                  <c:v>9.7259999999999902</c:v>
                </c:pt>
                <c:pt idx="7743">
                  <c:v>14.286</c:v>
                </c:pt>
                <c:pt idx="7744">
                  <c:v>16.716999999999999</c:v>
                </c:pt>
                <c:pt idx="7745">
                  <c:v>14.894</c:v>
                </c:pt>
                <c:pt idx="7746">
                  <c:v>15.197999999999899</c:v>
                </c:pt>
                <c:pt idx="7747">
                  <c:v>7.9029999999999996</c:v>
                </c:pt>
                <c:pt idx="7748">
                  <c:v>8.5109999999999904</c:v>
                </c:pt>
                <c:pt idx="7749">
                  <c:v>9.1189999999999998</c:v>
                </c:pt>
                <c:pt idx="7750">
                  <c:v>11.549999999999899</c:v>
                </c:pt>
                <c:pt idx="7751">
                  <c:v>7.5990000000000002</c:v>
                </c:pt>
                <c:pt idx="7752">
                  <c:v>15.805</c:v>
                </c:pt>
                <c:pt idx="7753">
                  <c:v>18.844999999999999</c:v>
                </c:pt>
                <c:pt idx="7754">
                  <c:v>15.501999999999899</c:v>
                </c:pt>
                <c:pt idx="7755">
                  <c:v>16.716999999999999</c:v>
                </c:pt>
                <c:pt idx="7756">
                  <c:v>18.236999999999899</c:v>
                </c:pt>
                <c:pt idx="7757">
                  <c:v>10.638</c:v>
                </c:pt>
                <c:pt idx="7758">
                  <c:v>15.501999999999899</c:v>
                </c:pt>
                <c:pt idx="7759">
                  <c:v>16.108999999999899</c:v>
                </c:pt>
                <c:pt idx="7760">
                  <c:v>15.197999999999899</c:v>
                </c:pt>
                <c:pt idx="7761">
                  <c:v>16.716999999999999</c:v>
                </c:pt>
                <c:pt idx="7762">
                  <c:v>15.197999999999899</c:v>
                </c:pt>
                <c:pt idx="7763">
                  <c:v>15.501999999999899</c:v>
                </c:pt>
                <c:pt idx="7764">
                  <c:v>15.197999999999899</c:v>
                </c:pt>
                <c:pt idx="7765">
                  <c:v>16.108999999999899</c:v>
                </c:pt>
                <c:pt idx="7766">
                  <c:v>16.716999999999999</c:v>
                </c:pt>
                <c:pt idx="7767">
                  <c:v>16.412999999999901</c:v>
                </c:pt>
                <c:pt idx="7768">
                  <c:v>16.412999999999901</c:v>
                </c:pt>
                <c:pt idx="7769">
                  <c:v>14.894</c:v>
                </c:pt>
                <c:pt idx="7770">
                  <c:v>15.501999999999899</c:v>
                </c:pt>
                <c:pt idx="7771">
                  <c:v>15.197999999999899</c:v>
                </c:pt>
                <c:pt idx="7772">
                  <c:v>15.501999999999899</c:v>
                </c:pt>
                <c:pt idx="7773">
                  <c:v>2.7360000000000002</c:v>
                </c:pt>
                <c:pt idx="7774">
                  <c:v>17.021000000000001</c:v>
                </c:pt>
                <c:pt idx="7775">
                  <c:v>16.412999999999901</c:v>
                </c:pt>
                <c:pt idx="7776">
                  <c:v>16.108999999999899</c:v>
                </c:pt>
                <c:pt idx="7777">
                  <c:v>17.933</c:v>
                </c:pt>
                <c:pt idx="7778">
                  <c:v>17.324999999999999</c:v>
                </c:pt>
                <c:pt idx="7779">
                  <c:v>19.149000000000001</c:v>
                </c:pt>
                <c:pt idx="7780">
                  <c:v>16.108999999999899</c:v>
                </c:pt>
                <c:pt idx="7781">
                  <c:v>16.412999999999901</c:v>
                </c:pt>
                <c:pt idx="7782">
                  <c:v>16.108999999999899</c:v>
                </c:pt>
                <c:pt idx="7783">
                  <c:v>17.324999999999999</c:v>
                </c:pt>
                <c:pt idx="7784">
                  <c:v>15.197999999999899</c:v>
                </c:pt>
                <c:pt idx="7785">
                  <c:v>7.9029999999999996</c:v>
                </c:pt>
                <c:pt idx="7786">
                  <c:v>8.5109999999999904</c:v>
                </c:pt>
                <c:pt idx="7787">
                  <c:v>13.069999999999901</c:v>
                </c:pt>
                <c:pt idx="7788">
                  <c:v>17.629000000000001</c:v>
                </c:pt>
                <c:pt idx="7789">
                  <c:v>15.805</c:v>
                </c:pt>
                <c:pt idx="7790">
                  <c:v>16.716999999999999</c:v>
                </c:pt>
                <c:pt idx="7791">
                  <c:v>8.8149999999999906</c:v>
                </c:pt>
                <c:pt idx="7792">
                  <c:v>10.029999999999999</c:v>
                </c:pt>
                <c:pt idx="7793">
                  <c:v>9.7259999999999902</c:v>
                </c:pt>
                <c:pt idx="7794">
                  <c:v>12.462</c:v>
                </c:pt>
                <c:pt idx="7795">
                  <c:v>8.5109999999999904</c:v>
                </c:pt>
                <c:pt idx="7796">
                  <c:v>16.412999999999901</c:v>
                </c:pt>
                <c:pt idx="7797">
                  <c:v>20.061</c:v>
                </c:pt>
                <c:pt idx="7798">
                  <c:v>16.412999999999901</c:v>
                </c:pt>
                <c:pt idx="7799">
                  <c:v>18.236999999999899</c:v>
                </c:pt>
                <c:pt idx="7800">
                  <c:v>19.452999999999999</c:v>
                </c:pt>
                <c:pt idx="7801">
                  <c:v>12.157999999999999</c:v>
                </c:pt>
                <c:pt idx="7802">
                  <c:v>16.412999999999901</c:v>
                </c:pt>
                <c:pt idx="7803">
                  <c:v>17.324999999999999</c:v>
                </c:pt>
                <c:pt idx="7804">
                  <c:v>16.716999999999999</c:v>
                </c:pt>
                <c:pt idx="7805">
                  <c:v>17.629000000000001</c:v>
                </c:pt>
                <c:pt idx="7806">
                  <c:v>15.501999999999899</c:v>
                </c:pt>
                <c:pt idx="7807">
                  <c:v>17.021000000000001</c:v>
                </c:pt>
                <c:pt idx="7808">
                  <c:v>16.108999999999899</c:v>
                </c:pt>
                <c:pt idx="7809">
                  <c:v>16.716999999999999</c:v>
                </c:pt>
                <c:pt idx="7810">
                  <c:v>18.236999999999899</c:v>
                </c:pt>
                <c:pt idx="7811">
                  <c:v>17.933</c:v>
                </c:pt>
                <c:pt idx="7812">
                  <c:v>16.716999999999999</c:v>
                </c:pt>
                <c:pt idx="7813">
                  <c:v>15.805</c:v>
                </c:pt>
                <c:pt idx="7814">
                  <c:v>16.412999999999901</c:v>
                </c:pt>
                <c:pt idx="7815">
                  <c:v>16.108999999999899</c:v>
                </c:pt>
                <c:pt idx="7816">
                  <c:v>15.805</c:v>
                </c:pt>
                <c:pt idx="7817">
                  <c:v>4.2549999999999901</c:v>
                </c:pt>
                <c:pt idx="7818">
                  <c:v>17.324999999999999</c:v>
                </c:pt>
                <c:pt idx="7819">
                  <c:v>17.324999999999999</c:v>
                </c:pt>
                <c:pt idx="7820">
                  <c:v>17.021000000000001</c:v>
                </c:pt>
                <c:pt idx="7821">
                  <c:v>19.452999999999999</c:v>
                </c:pt>
                <c:pt idx="7822">
                  <c:v>17.021000000000001</c:v>
                </c:pt>
                <c:pt idx="7823">
                  <c:v>19.452999999999999</c:v>
                </c:pt>
                <c:pt idx="7824">
                  <c:v>17.021000000000001</c:v>
                </c:pt>
                <c:pt idx="7825">
                  <c:v>17.324999999999999</c:v>
                </c:pt>
                <c:pt idx="7826">
                  <c:v>17.629000000000001</c:v>
                </c:pt>
                <c:pt idx="7827">
                  <c:v>18.236999999999899</c:v>
                </c:pt>
                <c:pt idx="7828">
                  <c:v>16.108999999999899</c:v>
                </c:pt>
                <c:pt idx="7829">
                  <c:v>8.2069999999999901</c:v>
                </c:pt>
                <c:pt idx="7830">
                  <c:v>8.8149999999999906</c:v>
                </c:pt>
                <c:pt idx="7831">
                  <c:v>14.59</c:v>
                </c:pt>
                <c:pt idx="7832">
                  <c:v>17.324999999999999</c:v>
                </c:pt>
                <c:pt idx="7833">
                  <c:v>15.501999999999899</c:v>
                </c:pt>
                <c:pt idx="7834">
                  <c:v>16.412999999999901</c:v>
                </c:pt>
                <c:pt idx="7835">
                  <c:v>8.5109999999999904</c:v>
                </c:pt>
                <c:pt idx="7836">
                  <c:v>9.7259999999999902</c:v>
                </c:pt>
                <c:pt idx="7837">
                  <c:v>9.4219999999999899</c:v>
                </c:pt>
                <c:pt idx="7838">
                  <c:v>12.157999999999999</c:v>
                </c:pt>
                <c:pt idx="7839">
                  <c:v>8.2069999999999901</c:v>
                </c:pt>
                <c:pt idx="7840">
                  <c:v>16.108999999999899</c:v>
                </c:pt>
                <c:pt idx="7841">
                  <c:v>19.757000000000001</c:v>
                </c:pt>
                <c:pt idx="7842">
                  <c:v>16.108999999999899</c:v>
                </c:pt>
                <c:pt idx="7843">
                  <c:v>17.933</c:v>
                </c:pt>
                <c:pt idx="7844">
                  <c:v>19.149000000000001</c:v>
                </c:pt>
                <c:pt idx="7845">
                  <c:v>11.853999999999999</c:v>
                </c:pt>
                <c:pt idx="7846">
                  <c:v>16.108999999999899</c:v>
                </c:pt>
                <c:pt idx="7847">
                  <c:v>17.021000000000001</c:v>
                </c:pt>
                <c:pt idx="7848">
                  <c:v>16.412999999999901</c:v>
                </c:pt>
                <c:pt idx="7849">
                  <c:v>17.324999999999999</c:v>
                </c:pt>
                <c:pt idx="7850">
                  <c:v>15.197999999999899</c:v>
                </c:pt>
                <c:pt idx="7851">
                  <c:v>16.716999999999999</c:v>
                </c:pt>
                <c:pt idx="7852">
                  <c:v>15.805</c:v>
                </c:pt>
                <c:pt idx="7853">
                  <c:v>16.412999999999901</c:v>
                </c:pt>
                <c:pt idx="7854">
                  <c:v>17.933</c:v>
                </c:pt>
                <c:pt idx="7855">
                  <c:v>17.629000000000001</c:v>
                </c:pt>
                <c:pt idx="7856">
                  <c:v>16.412999999999901</c:v>
                </c:pt>
                <c:pt idx="7857">
                  <c:v>15.501999999999899</c:v>
                </c:pt>
                <c:pt idx="7858">
                  <c:v>16.108999999999899</c:v>
                </c:pt>
                <c:pt idx="7859">
                  <c:v>15.805</c:v>
                </c:pt>
                <c:pt idx="7860">
                  <c:v>15.501999999999899</c:v>
                </c:pt>
                <c:pt idx="7861">
                  <c:v>3.9509999999999899</c:v>
                </c:pt>
                <c:pt idx="7862">
                  <c:v>17.021000000000001</c:v>
                </c:pt>
                <c:pt idx="7863">
                  <c:v>17.021000000000001</c:v>
                </c:pt>
                <c:pt idx="7864">
                  <c:v>16.716999999999999</c:v>
                </c:pt>
                <c:pt idx="7865">
                  <c:v>19.149000000000001</c:v>
                </c:pt>
                <c:pt idx="7866">
                  <c:v>16.716999999999999</c:v>
                </c:pt>
                <c:pt idx="7867">
                  <c:v>19.149000000000001</c:v>
                </c:pt>
                <c:pt idx="7868">
                  <c:v>16.716999999999999</c:v>
                </c:pt>
                <c:pt idx="7869">
                  <c:v>17.021000000000001</c:v>
                </c:pt>
                <c:pt idx="7870">
                  <c:v>17.324999999999999</c:v>
                </c:pt>
                <c:pt idx="7871">
                  <c:v>17.933</c:v>
                </c:pt>
                <c:pt idx="7872">
                  <c:v>15.805</c:v>
                </c:pt>
                <c:pt idx="7873">
                  <c:v>7.9029999999999996</c:v>
                </c:pt>
                <c:pt idx="7874">
                  <c:v>8.5109999999999904</c:v>
                </c:pt>
                <c:pt idx="7875">
                  <c:v>14.286</c:v>
                </c:pt>
                <c:pt idx="7876">
                  <c:v>17.021000000000001</c:v>
                </c:pt>
                <c:pt idx="7877">
                  <c:v>15.501999999999899</c:v>
                </c:pt>
                <c:pt idx="7878">
                  <c:v>16.108999999999899</c:v>
                </c:pt>
                <c:pt idx="7879">
                  <c:v>8.5109999999999904</c:v>
                </c:pt>
                <c:pt idx="7880">
                  <c:v>9.7259999999999902</c:v>
                </c:pt>
                <c:pt idx="7881">
                  <c:v>9.7259999999999902</c:v>
                </c:pt>
                <c:pt idx="7882">
                  <c:v>12.462</c:v>
                </c:pt>
                <c:pt idx="7883">
                  <c:v>8.2069999999999901</c:v>
                </c:pt>
                <c:pt idx="7884">
                  <c:v>16.108999999999899</c:v>
                </c:pt>
                <c:pt idx="7885">
                  <c:v>19.452999999999999</c:v>
                </c:pt>
                <c:pt idx="7886">
                  <c:v>15.805</c:v>
                </c:pt>
                <c:pt idx="7887">
                  <c:v>17.324999999999999</c:v>
                </c:pt>
                <c:pt idx="7888">
                  <c:v>18.540999999999901</c:v>
                </c:pt>
                <c:pt idx="7889">
                  <c:v>12.157999999999999</c:v>
                </c:pt>
                <c:pt idx="7890">
                  <c:v>14.894</c:v>
                </c:pt>
                <c:pt idx="7891">
                  <c:v>15.805</c:v>
                </c:pt>
                <c:pt idx="7892">
                  <c:v>15.805</c:v>
                </c:pt>
                <c:pt idx="7893">
                  <c:v>16.412999999999901</c:v>
                </c:pt>
                <c:pt idx="7894">
                  <c:v>15.197999999999899</c:v>
                </c:pt>
                <c:pt idx="7895">
                  <c:v>15.501999999999899</c:v>
                </c:pt>
                <c:pt idx="7896">
                  <c:v>14.894</c:v>
                </c:pt>
                <c:pt idx="7897">
                  <c:v>15.805</c:v>
                </c:pt>
                <c:pt idx="7898">
                  <c:v>17.933</c:v>
                </c:pt>
                <c:pt idx="7899">
                  <c:v>16.716999999999999</c:v>
                </c:pt>
                <c:pt idx="7900">
                  <c:v>16.412999999999901</c:v>
                </c:pt>
                <c:pt idx="7901">
                  <c:v>14.286</c:v>
                </c:pt>
                <c:pt idx="7902">
                  <c:v>14.894</c:v>
                </c:pt>
                <c:pt idx="7903">
                  <c:v>14.894</c:v>
                </c:pt>
                <c:pt idx="7904">
                  <c:v>15.501999999999899</c:v>
                </c:pt>
                <c:pt idx="7905">
                  <c:v>4.2549999999999901</c:v>
                </c:pt>
                <c:pt idx="7906">
                  <c:v>17.021000000000001</c:v>
                </c:pt>
                <c:pt idx="7907">
                  <c:v>16.108999999999899</c:v>
                </c:pt>
                <c:pt idx="7908">
                  <c:v>15.501999999999899</c:v>
                </c:pt>
                <c:pt idx="7909">
                  <c:v>18.844999999999999</c:v>
                </c:pt>
                <c:pt idx="7910">
                  <c:v>17.324999999999999</c:v>
                </c:pt>
                <c:pt idx="7911">
                  <c:v>18.540999999999901</c:v>
                </c:pt>
                <c:pt idx="7912">
                  <c:v>16.716999999999999</c:v>
                </c:pt>
                <c:pt idx="7913">
                  <c:v>16.108999999999899</c:v>
                </c:pt>
                <c:pt idx="7914">
                  <c:v>16.412999999999901</c:v>
                </c:pt>
                <c:pt idx="7915">
                  <c:v>17.629000000000001</c:v>
                </c:pt>
                <c:pt idx="7916">
                  <c:v>14.894</c:v>
                </c:pt>
                <c:pt idx="7917">
                  <c:v>8.2069999999999901</c:v>
                </c:pt>
                <c:pt idx="7918">
                  <c:v>9.1189999999999998</c:v>
                </c:pt>
                <c:pt idx="7919">
                  <c:v>14.286</c:v>
                </c:pt>
                <c:pt idx="7920">
                  <c:v>16.716999999999999</c:v>
                </c:pt>
                <c:pt idx="7921">
                  <c:v>14.894</c:v>
                </c:pt>
                <c:pt idx="7922">
                  <c:v>15.197999999999899</c:v>
                </c:pt>
                <c:pt idx="7923">
                  <c:v>7.9029999999999996</c:v>
                </c:pt>
                <c:pt idx="7924">
                  <c:v>8.5109999999999904</c:v>
                </c:pt>
                <c:pt idx="7925">
                  <c:v>9.1189999999999998</c:v>
                </c:pt>
                <c:pt idx="7926">
                  <c:v>11.549999999999899</c:v>
                </c:pt>
                <c:pt idx="7927">
                  <c:v>7.5990000000000002</c:v>
                </c:pt>
                <c:pt idx="7928">
                  <c:v>15.805</c:v>
                </c:pt>
                <c:pt idx="7929">
                  <c:v>18.844999999999999</c:v>
                </c:pt>
                <c:pt idx="7930">
                  <c:v>15.501999999999899</c:v>
                </c:pt>
                <c:pt idx="7931">
                  <c:v>17.021000000000001</c:v>
                </c:pt>
                <c:pt idx="7932">
                  <c:v>18.540999999999901</c:v>
                </c:pt>
                <c:pt idx="7933">
                  <c:v>10.638</c:v>
                </c:pt>
                <c:pt idx="7934">
                  <c:v>15.805</c:v>
                </c:pt>
                <c:pt idx="7935">
                  <c:v>16.412999999999901</c:v>
                </c:pt>
                <c:pt idx="7936">
                  <c:v>15.501999999999899</c:v>
                </c:pt>
                <c:pt idx="7937">
                  <c:v>17.021000000000001</c:v>
                </c:pt>
                <c:pt idx="7938">
                  <c:v>15.501999999999899</c:v>
                </c:pt>
                <c:pt idx="7939">
                  <c:v>15.805</c:v>
                </c:pt>
                <c:pt idx="7940">
                  <c:v>15.501999999999899</c:v>
                </c:pt>
                <c:pt idx="7941">
                  <c:v>16.412999999999901</c:v>
                </c:pt>
                <c:pt idx="7942">
                  <c:v>17.021000000000001</c:v>
                </c:pt>
                <c:pt idx="7943">
                  <c:v>16.716999999999999</c:v>
                </c:pt>
                <c:pt idx="7944">
                  <c:v>16.716999999999999</c:v>
                </c:pt>
                <c:pt idx="7945">
                  <c:v>15.197999999999899</c:v>
                </c:pt>
                <c:pt idx="7946">
                  <c:v>15.805</c:v>
                </c:pt>
                <c:pt idx="7947">
                  <c:v>15.501999999999899</c:v>
                </c:pt>
                <c:pt idx="7948">
                  <c:v>15.805</c:v>
                </c:pt>
                <c:pt idx="7949">
                  <c:v>3.04</c:v>
                </c:pt>
                <c:pt idx="7950">
                  <c:v>17.324999999999999</c:v>
                </c:pt>
                <c:pt idx="7951">
                  <c:v>16.716999999999999</c:v>
                </c:pt>
                <c:pt idx="7952">
                  <c:v>16.108999999999899</c:v>
                </c:pt>
                <c:pt idx="7953">
                  <c:v>18.236999999999899</c:v>
                </c:pt>
                <c:pt idx="7954">
                  <c:v>17.629000000000001</c:v>
                </c:pt>
                <c:pt idx="7955">
                  <c:v>19.452999999999999</c:v>
                </c:pt>
                <c:pt idx="7956">
                  <c:v>16.108999999999899</c:v>
                </c:pt>
                <c:pt idx="7957">
                  <c:v>16.716999999999999</c:v>
                </c:pt>
                <c:pt idx="7958">
                  <c:v>16.412999999999901</c:v>
                </c:pt>
                <c:pt idx="7959">
                  <c:v>17.324999999999999</c:v>
                </c:pt>
                <c:pt idx="7960">
                  <c:v>15.501999999999899</c:v>
                </c:pt>
                <c:pt idx="7961">
                  <c:v>7.9029999999999996</c:v>
                </c:pt>
                <c:pt idx="7962">
                  <c:v>8.5109999999999904</c:v>
                </c:pt>
                <c:pt idx="7963">
                  <c:v>13.069999999999901</c:v>
                </c:pt>
                <c:pt idx="7964">
                  <c:v>17.021000000000001</c:v>
                </c:pt>
                <c:pt idx="7965">
                  <c:v>15.197999999999899</c:v>
                </c:pt>
                <c:pt idx="7966">
                  <c:v>16.108999999999899</c:v>
                </c:pt>
                <c:pt idx="7967">
                  <c:v>8.8149999999999906</c:v>
                </c:pt>
                <c:pt idx="7968">
                  <c:v>10.029999999999999</c:v>
                </c:pt>
                <c:pt idx="7969">
                  <c:v>10.334</c:v>
                </c:pt>
                <c:pt idx="7970">
                  <c:v>12.462</c:v>
                </c:pt>
                <c:pt idx="7971">
                  <c:v>8.5109999999999904</c:v>
                </c:pt>
                <c:pt idx="7972">
                  <c:v>15.805</c:v>
                </c:pt>
                <c:pt idx="7973">
                  <c:v>19.452999999999999</c:v>
                </c:pt>
                <c:pt idx="7974">
                  <c:v>15.805</c:v>
                </c:pt>
                <c:pt idx="7975">
                  <c:v>17.933</c:v>
                </c:pt>
                <c:pt idx="7976">
                  <c:v>19.452999999999999</c:v>
                </c:pt>
                <c:pt idx="7977">
                  <c:v>12.157999999999999</c:v>
                </c:pt>
                <c:pt idx="7978">
                  <c:v>16.108999999999899</c:v>
                </c:pt>
                <c:pt idx="7979">
                  <c:v>17.021000000000001</c:v>
                </c:pt>
                <c:pt idx="7980">
                  <c:v>16.108999999999899</c:v>
                </c:pt>
                <c:pt idx="7981">
                  <c:v>17.021000000000001</c:v>
                </c:pt>
                <c:pt idx="7982">
                  <c:v>14.894</c:v>
                </c:pt>
                <c:pt idx="7983">
                  <c:v>16.716999999999999</c:v>
                </c:pt>
                <c:pt idx="7984">
                  <c:v>15.805</c:v>
                </c:pt>
                <c:pt idx="7985">
                  <c:v>16.412999999999901</c:v>
                </c:pt>
                <c:pt idx="7986">
                  <c:v>17.021000000000001</c:v>
                </c:pt>
                <c:pt idx="7987">
                  <c:v>17.324999999999999</c:v>
                </c:pt>
                <c:pt idx="7988">
                  <c:v>16.108999999999899</c:v>
                </c:pt>
                <c:pt idx="7989">
                  <c:v>15.501999999999899</c:v>
                </c:pt>
                <c:pt idx="7990">
                  <c:v>16.108999999999899</c:v>
                </c:pt>
                <c:pt idx="7991">
                  <c:v>15.805</c:v>
                </c:pt>
                <c:pt idx="7992">
                  <c:v>15.501999999999899</c:v>
                </c:pt>
                <c:pt idx="7993">
                  <c:v>4.8629999999999898</c:v>
                </c:pt>
                <c:pt idx="7994">
                  <c:v>17.324999999999999</c:v>
                </c:pt>
                <c:pt idx="7995">
                  <c:v>16.716999999999999</c:v>
                </c:pt>
                <c:pt idx="7996">
                  <c:v>16.716999999999999</c:v>
                </c:pt>
                <c:pt idx="7997">
                  <c:v>19.149000000000001</c:v>
                </c:pt>
                <c:pt idx="7998">
                  <c:v>17.021000000000001</c:v>
                </c:pt>
                <c:pt idx="7999">
                  <c:v>19.149000000000001</c:v>
                </c:pt>
                <c:pt idx="8000">
                  <c:v>16.412999999999901</c:v>
                </c:pt>
                <c:pt idx="8001">
                  <c:v>16.716999999999999</c:v>
                </c:pt>
                <c:pt idx="8002">
                  <c:v>17.021000000000001</c:v>
                </c:pt>
                <c:pt idx="8003">
                  <c:v>17.629000000000001</c:v>
                </c:pt>
                <c:pt idx="8004">
                  <c:v>15.805</c:v>
                </c:pt>
                <c:pt idx="8005">
                  <c:v>8.8149999999999906</c:v>
                </c:pt>
                <c:pt idx="8006">
                  <c:v>8.8149999999999906</c:v>
                </c:pt>
                <c:pt idx="8007">
                  <c:v>13.981999999999999</c:v>
                </c:pt>
                <c:pt idx="8008">
                  <c:v>17.324999999999999</c:v>
                </c:pt>
                <c:pt idx="8009">
                  <c:v>15.501999999999899</c:v>
                </c:pt>
                <c:pt idx="8010">
                  <c:v>15.805</c:v>
                </c:pt>
                <c:pt idx="8011">
                  <c:v>8.5109999999999904</c:v>
                </c:pt>
                <c:pt idx="8012">
                  <c:v>9.1189999999999998</c:v>
                </c:pt>
                <c:pt idx="8013">
                  <c:v>9.4219999999999899</c:v>
                </c:pt>
                <c:pt idx="8014">
                  <c:v>12.157999999999999</c:v>
                </c:pt>
                <c:pt idx="8015">
                  <c:v>8.2069999999999901</c:v>
                </c:pt>
                <c:pt idx="8016">
                  <c:v>16.412999999999901</c:v>
                </c:pt>
                <c:pt idx="8017">
                  <c:v>19.452999999999999</c:v>
                </c:pt>
                <c:pt idx="8018">
                  <c:v>16.108999999999899</c:v>
                </c:pt>
                <c:pt idx="8019">
                  <c:v>17.324999999999999</c:v>
                </c:pt>
                <c:pt idx="8020">
                  <c:v>18.844999999999999</c:v>
                </c:pt>
                <c:pt idx="8021">
                  <c:v>11.245999999999899</c:v>
                </c:pt>
                <c:pt idx="8022">
                  <c:v>16.108999999999899</c:v>
                </c:pt>
                <c:pt idx="8023">
                  <c:v>16.716999999999999</c:v>
                </c:pt>
                <c:pt idx="8024">
                  <c:v>15.501999999999899</c:v>
                </c:pt>
                <c:pt idx="8025">
                  <c:v>17.324999999999999</c:v>
                </c:pt>
                <c:pt idx="8026">
                  <c:v>15.805</c:v>
                </c:pt>
                <c:pt idx="8027">
                  <c:v>16.108999999999899</c:v>
                </c:pt>
                <c:pt idx="8028">
                  <c:v>15.805</c:v>
                </c:pt>
                <c:pt idx="8029">
                  <c:v>16.716999999999999</c:v>
                </c:pt>
                <c:pt idx="8030">
                  <c:v>17.324999999999999</c:v>
                </c:pt>
                <c:pt idx="8031">
                  <c:v>17.021000000000001</c:v>
                </c:pt>
                <c:pt idx="8032">
                  <c:v>17.021000000000001</c:v>
                </c:pt>
                <c:pt idx="8033">
                  <c:v>15.501999999999899</c:v>
                </c:pt>
                <c:pt idx="8034">
                  <c:v>16.108999999999899</c:v>
                </c:pt>
                <c:pt idx="8035">
                  <c:v>15.805</c:v>
                </c:pt>
                <c:pt idx="8036">
                  <c:v>16.108999999999899</c:v>
                </c:pt>
                <c:pt idx="8037">
                  <c:v>3.343</c:v>
                </c:pt>
                <c:pt idx="8038">
                  <c:v>17.629000000000001</c:v>
                </c:pt>
                <c:pt idx="8039">
                  <c:v>17.021000000000001</c:v>
                </c:pt>
                <c:pt idx="8040">
                  <c:v>16.716999999999999</c:v>
                </c:pt>
                <c:pt idx="8041">
                  <c:v>18.236999999999899</c:v>
                </c:pt>
                <c:pt idx="8042">
                  <c:v>17.933</c:v>
                </c:pt>
                <c:pt idx="8043">
                  <c:v>19.149000000000001</c:v>
                </c:pt>
                <c:pt idx="8044">
                  <c:v>16.716999999999999</c:v>
                </c:pt>
                <c:pt idx="8045">
                  <c:v>17.021000000000001</c:v>
                </c:pt>
                <c:pt idx="8046">
                  <c:v>16.716999999999999</c:v>
                </c:pt>
                <c:pt idx="8047">
                  <c:v>17.933</c:v>
                </c:pt>
                <c:pt idx="8048">
                  <c:v>15.805</c:v>
                </c:pt>
                <c:pt idx="8049">
                  <c:v>8.2069999999999901</c:v>
                </c:pt>
                <c:pt idx="8050">
                  <c:v>9.1189999999999998</c:v>
                </c:pt>
                <c:pt idx="8051">
                  <c:v>13.6779999999999</c:v>
                </c:pt>
                <c:pt idx="8052">
                  <c:v>17.021000000000001</c:v>
                </c:pt>
                <c:pt idx="8053">
                  <c:v>15.197999999999899</c:v>
                </c:pt>
                <c:pt idx="8054">
                  <c:v>16.108999999999899</c:v>
                </c:pt>
                <c:pt idx="8055">
                  <c:v>8.2069999999999901</c:v>
                </c:pt>
                <c:pt idx="8056">
                  <c:v>9.4219999999999899</c:v>
                </c:pt>
                <c:pt idx="8057">
                  <c:v>9.7259999999999902</c:v>
                </c:pt>
                <c:pt idx="8058">
                  <c:v>11.853999999999999</c:v>
                </c:pt>
                <c:pt idx="8059">
                  <c:v>7.9029999999999996</c:v>
                </c:pt>
                <c:pt idx="8060">
                  <c:v>15.805</c:v>
                </c:pt>
                <c:pt idx="8061">
                  <c:v>19.452999999999999</c:v>
                </c:pt>
                <c:pt idx="8062">
                  <c:v>15.805</c:v>
                </c:pt>
                <c:pt idx="8063">
                  <c:v>17.629000000000001</c:v>
                </c:pt>
                <c:pt idx="8064">
                  <c:v>19.149000000000001</c:v>
                </c:pt>
                <c:pt idx="8065">
                  <c:v>11.549999999999899</c:v>
                </c:pt>
                <c:pt idx="8066">
                  <c:v>15.805</c:v>
                </c:pt>
                <c:pt idx="8067">
                  <c:v>16.716999999999999</c:v>
                </c:pt>
                <c:pt idx="8068">
                  <c:v>16.108999999999899</c:v>
                </c:pt>
                <c:pt idx="8069">
                  <c:v>17.021000000000001</c:v>
                </c:pt>
                <c:pt idx="8070">
                  <c:v>14.894</c:v>
                </c:pt>
                <c:pt idx="8071">
                  <c:v>16.412999999999901</c:v>
                </c:pt>
                <c:pt idx="8072">
                  <c:v>15.501999999999899</c:v>
                </c:pt>
                <c:pt idx="8073">
                  <c:v>16.108999999999899</c:v>
                </c:pt>
                <c:pt idx="8074">
                  <c:v>17.629000000000001</c:v>
                </c:pt>
                <c:pt idx="8075">
                  <c:v>17.324999999999999</c:v>
                </c:pt>
                <c:pt idx="8076">
                  <c:v>16.108999999999899</c:v>
                </c:pt>
                <c:pt idx="8077">
                  <c:v>15.197999999999899</c:v>
                </c:pt>
                <c:pt idx="8078">
                  <c:v>15.805</c:v>
                </c:pt>
                <c:pt idx="8079">
                  <c:v>15.501999999999899</c:v>
                </c:pt>
                <c:pt idx="8080">
                  <c:v>15.197999999999899</c:v>
                </c:pt>
                <c:pt idx="8081">
                  <c:v>3.6469999999999998</c:v>
                </c:pt>
                <c:pt idx="8082">
                  <c:v>17.324999999999999</c:v>
                </c:pt>
                <c:pt idx="8083">
                  <c:v>16.716999999999999</c:v>
                </c:pt>
                <c:pt idx="8084">
                  <c:v>16.412999999999901</c:v>
                </c:pt>
                <c:pt idx="8085">
                  <c:v>18.844999999999999</c:v>
                </c:pt>
                <c:pt idx="8086">
                  <c:v>17.021000000000001</c:v>
                </c:pt>
                <c:pt idx="8087">
                  <c:v>18.844999999999999</c:v>
                </c:pt>
                <c:pt idx="8088">
                  <c:v>16.412999999999901</c:v>
                </c:pt>
                <c:pt idx="8089">
                  <c:v>16.716999999999999</c:v>
                </c:pt>
                <c:pt idx="8090">
                  <c:v>17.021000000000001</c:v>
                </c:pt>
                <c:pt idx="8091">
                  <c:v>17.629000000000001</c:v>
                </c:pt>
                <c:pt idx="8092">
                  <c:v>15.501999999999899</c:v>
                </c:pt>
                <c:pt idx="8093">
                  <c:v>8.2069999999999901</c:v>
                </c:pt>
                <c:pt idx="8094">
                  <c:v>8.2069999999999901</c:v>
                </c:pt>
                <c:pt idx="8095">
                  <c:v>13.981999999999999</c:v>
                </c:pt>
                <c:pt idx="8096">
                  <c:v>17.933</c:v>
                </c:pt>
                <c:pt idx="8097">
                  <c:v>16.412999999999901</c:v>
                </c:pt>
                <c:pt idx="8098">
                  <c:v>16.412999999999901</c:v>
                </c:pt>
                <c:pt idx="8099">
                  <c:v>8.8149999999999906</c:v>
                </c:pt>
                <c:pt idx="8100">
                  <c:v>9.4219999999999899</c:v>
                </c:pt>
                <c:pt idx="8101">
                  <c:v>10.334</c:v>
                </c:pt>
                <c:pt idx="8102">
                  <c:v>12.462</c:v>
                </c:pt>
                <c:pt idx="8103">
                  <c:v>8.5109999999999904</c:v>
                </c:pt>
                <c:pt idx="8104">
                  <c:v>17.324999999999999</c:v>
                </c:pt>
                <c:pt idx="8105">
                  <c:v>19.757000000000001</c:v>
                </c:pt>
                <c:pt idx="8106">
                  <c:v>16.716999999999999</c:v>
                </c:pt>
                <c:pt idx="8107">
                  <c:v>17.933</c:v>
                </c:pt>
                <c:pt idx="8108">
                  <c:v>19.452999999999999</c:v>
                </c:pt>
                <c:pt idx="8109">
                  <c:v>12.157999999999999</c:v>
                </c:pt>
                <c:pt idx="8110">
                  <c:v>17.021000000000001</c:v>
                </c:pt>
                <c:pt idx="8111">
                  <c:v>17.324999999999999</c:v>
                </c:pt>
                <c:pt idx="8112">
                  <c:v>16.412999999999901</c:v>
                </c:pt>
                <c:pt idx="8113">
                  <c:v>18.236999999999899</c:v>
                </c:pt>
                <c:pt idx="8114">
                  <c:v>16.716999999999999</c:v>
                </c:pt>
                <c:pt idx="8115">
                  <c:v>17.021000000000001</c:v>
                </c:pt>
                <c:pt idx="8116">
                  <c:v>16.716999999999999</c:v>
                </c:pt>
                <c:pt idx="8117">
                  <c:v>17.629000000000001</c:v>
                </c:pt>
                <c:pt idx="8118">
                  <c:v>17.933</c:v>
                </c:pt>
                <c:pt idx="8119">
                  <c:v>17.933</c:v>
                </c:pt>
                <c:pt idx="8120">
                  <c:v>17.933</c:v>
                </c:pt>
                <c:pt idx="8121">
                  <c:v>16.412999999999901</c:v>
                </c:pt>
                <c:pt idx="8122">
                  <c:v>17.021000000000001</c:v>
                </c:pt>
                <c:pt idx="8123">
                  <c:v>16.716999999999999</c:v>
                </c:pt>
                <c:pt idx="8124">
                  <c:v>17.324999999999999</c:v>
                </c:pt>
                <c:pt idx="8125">
                  <c:v>3.6469999999999998</c:v>
                </c:pt>
                <c:pt idx="8126">
                  <c:v>18.236999999999899</c:v>
                </c:pt>
                <c:pt idx="8127">
                  <c:v>17.933</c:v>
                </c:pt>
                <c:pt idx="8128">
                  <c:v>17.629000000000001</c:v>
                </c:pt>
                <c:pt idx="8129">
                  <c:v>18.844999999999999</c:v>
                </c:pt>
                <c:pt idx="8130">
                  <c:v>18.844999999999999</c:v>
                </c:pt>
                <c:pt idx="8131">
                  <c:v>20.668999999999901</c:v>
                </c:pt>
                <c:pt idx="8132">
                  <c:v>17.629000000000001</c:v>
                </c:pt>
                <c:pt idx="8133">
                  <c:v>18.236999999999899</c:v>
                </c:pt>
                <c:pt idx="8134">
                  <c:v>17.324999999999999</c:v>
                </c:pt>
                <c:pt idx="8135">
                  <c:v>18.236999999999899</c:v>
                </c:pt>
                <c:pt idx="8136">
                  <c:v>16.716999999999999</c:v>
                </c:pt>
                <c:pt idx="8137">
                  <c:v>8.8149999999999906</c:v>
                </c:pt>
                <c:pt idx="8138">
                  <c:v>9.4219999999999899</c:v>
                </c:pt>
                <c:pt idx="8139">
                  <c:v>14.59</c:v>
                </c:pt>
                <c:pt idx="8140">
                  <c:v>17.021000000000001</c:v>
                </c:pt>
                <c:pt idx="8141">
                  <c:v>15.197999999999899</c:v>
                </c:pt>
                <c:pt idx="8142">
                  <c:v>16.108999999999899</c:v>
                </c:pt>
                <c:pt idx="8143">
                  <c:v>7.5990000000000002</c:v>
                </c:pt>
                <c:pt idx="8144">
                  <c:v>8.8149999999999906</c:v>
                </c:pt>
                <c:pt idx="8145">
                  <c:v>9.7259999999999902</c:v>
                </c:pt>
                <c:pt idx="8146">
                  <c:v>11.549999999999899</c:v>
                </c:pt>
                <c:pt idx="8147">
                  <c:v>7.5990000000000002</c:v>
                </c:pt>
                <c:pt idx="8148">
                  <c:v>15.501999999999899</c:v>
                </c:pt>
                <c:pt idx="8149">
                  <c:v>19.757000000000001</c:v>
                </c:pt>
                <c:pt idx="8150">
                  <c:v>15.805</c:v>
                </c:pt>
                <c:pt idx="8151">
                  <c:v>17.629000000000001</c:v>
                </c:pt>
                <c:pt idx="8152">
                  <c:v>19.452999999999999</c:v>
                </c:pt>
                <c:pt idx="8153">
                  <c:v>10.941999999999901</c:v>
                </c:pt>
                <c:pt idx="8154">
                  <c:v>16.108999999999899</c:v>
                </c:pt>
                <c:pt idx="8155">
                  <c:v>16.412999999999901</c:v>
                </c:pt>
                <c:pt idx="8156">
                  <c:v>16.412999999999901</c:v>
                </c:pt>
                <c:pt idx="8157">
                  <c:v>17.324999999999999</c:v>
                </c:pt>
                <c:pt idx="8158">
                  <c:v>15.197999999999899</c:v>
                </c:pt>
                <c:pt idx="8159">
                  <c:v>15.805</c:v>
                </c:pt>
                <c:pt idx="8160">
                  <c:v>15.805</c:v>
                </c:pt>
                <c:pt idx="8161">
                  <c:v>16.108999999999899</c:v>
                </c:pt>
                <c:pt idx="8162">
                  <c:v>17.933</c:v>
                </c:pt>
                <c:pt idx="8163">
                  <c:v>17.629000000000001</c:v>
                </c:pt>
                <c:pt idx="8164">
                  <c:v>16.412999999999901</c:v>
                </c:pt>
                <c:pt idx="8165">
                  <c:v>15.501999999999899</c:v>
                </c:pt>
                <c:pt idx="8166">
                  <c:v>16.108999999999899</c:v>
                </c:pt>
                <c:pt idx="8167">
                  <c:v>15.197999999999899</c:v>
                </c:pt>
                <c:pt idx="8168">
                  <c:v>15.501999999999899</c:v>
                </c:pt>
                <c:pt idx="8169">
                  <c:v>3.9509999999999899</c:v>
                </c:pt>
                <c:pt idx="8170">
                  <c:v>17.629000000000001</c:v>
                </c:pt>
                <c:pt idx="8171">
                  <c:v>17.021000000000001</c:v>
                </c:pt>
                <c:pt idx="8172">
                  <c:v>16.716999999999999</c:v>
                </c:pt>
                <c:pt idx="8173">
                  <c:v>19.149000000000001</c:v>
                </c:pt>
                <c:pt idx="8174">
                  <c:v>17.324999999999999</c:v>
                </c:pt>
                <c:pt idx="8175">
                  <c:v>19.757000000000001</c:v>
                </c:pt>
                <c:pt idx="8176">
                  <c:v>16.412999999999901</c:v>
                </c:pt>
                <c:pt idx="8177">
                  <c:v>17.021000000000001</c:v>
                </c:pt>
                <c:pt idx="8178">
                  <c:v>17.324999999999999</c:v>
                </c:pt>
                <c:pt idx="8179">
                  <c:v>17.629000000000001</c:v>
                </c:pt>
                <c:pt idx="8180">
                  <c:v>15.501999999999899</c:v>
                </c:pt>
                <c:pt idx="8181">
                  <c:v>7.5990000000000002</c:v>
                </c:pt>
                <c:pt idx="8182">
                  <c:v>7.5990000000000002</c:v>
                </c:pt>
                <c:pt idx="8183">
                  <c:v>13.6779999999999</c:v>
                </c:pt>
                <c:pt idx="8184">
                  <c:v>17.629000000000001</c:v>
                </c:pt>
                <c:pt idx="8185">
                  <c:v>15.805</c:v>
                </c:pt>
                <c:pt idx="8186">
                  <c:v>16.412999999999901</c:v>
                </c:pt>
                <c:pt idx="8187">
                  <c:v>9.4219999999999899</c:v>
                </c:pt>
                <c:pt idx="8188">
                  <c:v>10.334</c:v>
                </c:pt>
                <c:pt idx="8189">
                  <c:v>10.029999999999999</c:v>
                </c:pt>
                <c:pt idx="8190">
                  <c:v>12.766</c:v>
                </c:pt>
                <c:pt idx="8191">
                  <c:v>9.1189999999999998</c:v>
                </c:pt>
                <c:pt idx="8192">
                  <c:v>16.716999999999999</c:v>
                </c:pt>
                <c:pt idx="8193">
                  <c:v>19.757000000000001</c:v>
                </c:pt>
                <c:pt idx="8194">
                  <c:v>16.412999999999901</c:v>
                </c:pt>
                <c:pt idx="8195">
                  <c:v>17.933</c:v>
                </c:pt>
                <c:pt idx="8196">
                  <c:v>19.452999999999999</c:v>
                </c:pt>
                <c:pt idx="8197">
                  <c:v>12.157999999999999</c:v>
                </c:pt>
                <c:pt idx="8198">
                  <c:v>16.412999999999901</c:v>
                </c:pt>
                <c:pt idx="8199">
                  <c:v>17.629000000000001</c:v>
                </c:pt>
                <c:pt idx="8200">
                  <c:v>16.716999999999999</c:v>
                </c:pt>
                <c:pt idx="8201">
                  <c:v>17.629000000000001</c:v>
                </c:pt>
                <c:pt idx="8202">
                  <c:v>16.108999999999899</c:v>
                </c:pt>
                <c:pt idx="8203">
                  <c:v>16.716999999999999</c:v>
                </c:pt>
                <c:pt idx="8204">
                  <c:v>16.108999999999899</c:v>
                </c:pt>
                <c:pt idx="8205">
                  <c:v>17.021000000000001</c:v>
                </c:pt>
                <c:pt idx="8206">
                  <c:v>17.933</c:v>
                </c:pt>
                <c:pt idx="8207">
                  <c:v>17.629000000000001</c:v>
                </c:pt>
                <c:pt idx="8208">
                  <c:v>17.021000000000001</c:v>
                </c:pt>
                <c:pt idx="8209">
                  <c:v>15.805</c:v>
                </c:pt>
                <c:pt idx="8210">
                  <c:v>15.805</c:v>
                </c:pt>
                <c:pt idx="8211">
                  <c:v>16.108999999999899</c:v>
                </c:pt>
                <c:pt idx="8212">
                  <c:v>15.805</c:v>
                </c:pt>
                <c:pt idx="8213">
                  <c:v>4.5589999999999904</c:v>
                </c:pt>
                <c:pt idx="8214">
                  <c:v>17.933</c:v>
                </c:pt>
                <c:pt idx="8215">
                  <c:v>17.324999999999999</c:v>
                </c:pt>
                <c:pt idx="8216">
                  <c:v>17.021000000000001</c:v>
                </c:pt>
                <c:pt idx="8217">
                  <c:v>18.540999999999901</c:v>
                </c:pt>
                <c:pt idx="8218">
                  <c:v>18.236999999999899</c:v>
                </c:pt>
                <c:pt idx="8219">
                  <c:v>19.149000000000001</c:v>
                </c:pt>
                <c:pt idx="8220">
                  <c:v>17.324999999999999</c:v>
                </c:pt>
                <c:pt idx="8221">
                  <c:v>17.324999999999999</c:v>
                </c:pt>
                <c:pt idx="8222">
                  <c:v>17.324999999999999</c:v>
                </c:pt>
                <c:pt idx="8223">
                  <c:v>18.236999999999899</c:v>
                </c:pt>
                <c:pt idx="8224">
                  <c:v>16.108999999999899</c:v>
                </c:pt>
                <c:pt idx="8225">
                  <c:v>8.8149999999999906</c:v>
                </c:pt>
                <c:pt idx="8226">
                  <c:v>9.4219999999999899</c:v>
                </c:pt>
                <c:pt idx="8227">
                  <c:v>14.286</c:v>
                </c:pt>
                <c:pt idx="8228">
                  <c:v>17.629000000000001</c:v>
                </c:pt>
                <c:pt idx="8229">
                  <c:v>15.805</c:v>
                </c:pt>
                <c:pt idx="8230">
                  <c:v>16.108999999999899</c:v>
                </c:pt>
                <c:pt idx="8231">
                  <c:v>8.8149999999999906</c:v>
                </c:pt>
                <c:pt idx="8232">
                  <c:v>9.4219999999999899</c:v>
                </c:pt>
                <c:pt idx="8233">
                  <c:v>9.7259999999999902</c:v>
                </c:pt>
                <c:pt idx="8234">
                  <c:v>12.462</c:v>
                </c:pt>
                <c:pt idx="8235">
                  <c:v>8.5109999999999904</c:v>
                </c:pt>
                <c:pt idx="8236">
                  <c:v>16.716999999999999</c:v>
                </c:pt>
                <c:pt idx="8237">
                  <c:v>19.757000000000001</c:v>
                </c:pt>
                <c:pt idx="8238">
                  <c:v>16.412999999999901</c:v>
                </c:pt>
                <c:pt idx="8239">
                  <c:v>17.324999999999999</c:v>
                </c:pt>
                <c:pt idx="8240">
                  <c:v>19.149000000000001</c:v>
                </c:pt>
                <c:pt idx="8241">
                  <c:v>11.549999999999899</c:v>
                </c:pt>
                <c:pt idx="8242">
                  <c:v>16.412999999999901</c:v>
                </c:pt>
                <c:pt idx="8243">
                  <c:v>17.021000000000001</c:v>
                </c:pt>
                <c:pt idx="8244">
                  <c:v>15.501999999999899</c:v>
                </c:pt>
                <c:pt idx="8245">
                  <c:v>17.324999999999999</c:v>
                </c:pt>
                <c:pt idx="8246">
                  <c:v>15.805</c:v>
                </c:pt>
                <c:pt idx="8247">
                  <c:v>16.108999999999899</c:v>
                </c:pt>
                <c:pt idx="8248">
                  <c:v>16.108999999999899</c:v>
                </c:pt>
                <c:pt idx="8249">
                  <c:v>16.412999999999901</c:v>
                </c:pt>
                <c:pt idx="8250">
                  <c:v>17.324999999999999</c:v>
                </c:pt>
                <c:pt idx="8251">
                  <c:v>17.021000000000001</c:v>
                </c:pt>
                <c:pt idx="8252">
                  <c:v>17.021000000000001</c:v>
                </c:pt>
                <c:pt idx="8253">
                  <c:v>15.805</c:v>
                </c:pt>
                <c:pt idx="8254">
                  <c:v>16.412999999999901</c:v>
                </c:pt>
                <c:pt idx="8255">
                  <c:v>15.805</c:v>
                </c:pt>
                <c:pt idx="8256">
                  <c:v>16.412999999999901</c:v>
                </c:pt>
                <c:pt idx="8257">
                  <c:v>3.9509999999999899</c:v>
                </c:pt>
                <c:pt idx="8258">
                  <c:v>17.629000000000001</c:v>
                </c:pt>
                <c:pt idx="8259">
                  <c:v>17.021000000000001</c:v>
                </c:pt>
                <c:pt idx="8260">
                  <c:v>17.021000000000001</c:v>
                </c:pt>
                <c:pt idx="8261">
                  <c:v>18.236999999999899</c:v>
                </c:pt>
                <c:pt idx="8262">
                  <c:v>18.236999999999899</c:v>
                </c:pt>
                <c:pt idx="8263">
                  <c:v>20.061</c:v>
                </c:pt>
                <c:pt idx="8264">
                  <c:v>16.108999999999899</c:v>
                </c:pt>
                <c:pt idx="8265">
                  <c:v>17.021000000000001</c:v>
                </c:pt>
                <c:pt idx="8266">
                  <c:v>16.716999999999999</c:v>
                </c:pt>
                <c:pt idx="8267">
                  <c:v>18.236999999999899</c:v>
                </c:pt>
                <c:pt idx="8268">
                  <c:v>16.108999999999899</c:v>
                </c:pt>
                <c:pt idx="8269">
                  <c:v>8.5109999999999904</c:v>
                </c:pt>
                <c:pt idx="8270">
                  <c:v>9.4219999999999899</c:v>
                </c:pt>
                <c:pt idx="8271">
                  <c:v>13.981999999999999</c:v>
                </c:pt>
                <c:pt idx="8272">
                  <c:v>17.629000000000001</c:v>
                </c:pt>
                <c:pt idx="8273">
                  <c:v>16.108999999999899</c:v>
                </c:pt>
                <c:pt idx="8274">
                  <c:v>16.716999999999999</c:v>
                </c:pt>
                <c:pt idx="8275">
                  <c:v>9.4219999999999899</c:v>
                </c:pt>
                <c:pt idx="8276">
                  <c:v>9.7259999999999902</c:v>
                </c:pt>
                <c:pt idx="8277">
                  <c:v>10.029999999999999</c:v>
                </c:pt>
                <c:pt idx="8278">
                  <c:v>12.766</c:v>
                </c:pt>
                <c:pt idx="8279">
                  <c:v>9.1189999999999998</c:v>
                </c:pt>
                <c:pt idx="8280">
                  <c:v>16.716999999999999</c:v>
                </c:pt>
                <c:pt idx="8281">
                  <c:v>19.757000000000001</c:v>
                </c:pt>
                <c:pt idx="8282">
                  <c:v>16.716999999999999</c:v>
                </c:pt>
                <c:pt idx="8283">
                  <c:v>18.236999999999899</c:v>
                </c:pt>
                <c:pt idx="8284">
                  <c:v>19.149000000000001</c:v>
                </c:pt>
                <c:pt idx="8285">
                  <c:v>12.157999999999999</c:v>
                </c:pt>
                <c:pt idx="8286">
                  <c:v>16.716999999999999</c:v>
                </c:pt>
                <c:pt idx="8287">
                  <c:v>17.933</c:v>
                </c:pt>
                <c:pt idx="8288">
                  <c:v>16.716999999999999</c:v>
                </c:pt>
                <c:pt idx="8289">
                  <c:v>17.933</c:v>
                </c:pt>
                <c:pt idx="8290">
                  <c:v>16.412999999999901</c:v>
                </c:pt>
                <c:pt idx="8291">
                  <c:v>17.021000000000001</c:v>
                </c:pt>
                <c:pt idx="8292">
                  <c:v>16.412999999999901</c:v>
                </c:pt>
                <c:pt idx="8293">
                  <c:v>17.324999999999999</c:v>
                </c:pt>
                <c:pt idx="8294">
                  <c:v>18.236999999999899</c:v>
                </c:pt>
                <c:pt idx="8295">
                  <c:v>17.933</c:v>
                </c:pt>
                <c:pt idx="8296">
                  <c:v>17.629000000000001</c:v>
                </c:pt>
                <c:pt idx="8297">
                  <c:v>16.108999999999899</c:v>
                </c:pt>
                <c:pt idx="8298">
                  <c:v>16.108999999999899</c:v>
                </c:pt>
                <c:pt idx="8299">
                  <c:v>16.412999999999901</c:v>
                </c:pt>
                <c:pt idx="8300">
                  <c:v>16.108999999999899</c:v>
                </c:pt>
                <c:pt idx="8301">
                  <c:v>4.5589999999999904</c:v>
                </c:pt>
                <c:pt idx="8302">
                  <c:v>18.236999999999899</c:v>
                </c:pt>
                <c:pt idx="8303">
                  <c:v>17.629000000000001</c:v>
                </c:pt>
                <c:pt idx="8304">
                  <c:v>17.324999999999999</c:v>
                </c:pt>
                <c:pt idx="8305">
                  <c:v>19.452999999999999</c:v>
                </c:pt>
                <c:pt idx="8306">
                  <c:v>18.540999999999901</c:v>
                </c:pt>
                <c:pt idx="8307">
                  <c:v>19.149000000000001</c:v>
                </c:pt>
                <c:pt idx="8308">
                  <c:v>17.629000000000001</c:v>
                </c:pt>
                <c:pt idx="8309">
                  <c:v>17.629000000000001</c:v>
                </c:pt>
                <c:pt idx="8310">
                  <c:v>17.629000000000001</c:v>
                </c:pt>
                <c:pt idx="8311">
                  <c:v>18.236999999999899</c:v>
                </c:pt>
                <c:pt idx="8312">
                  <c:v>16.412999999999901</c:v>
                </c:pt>
                <c:pt idx="8313">
                  <c:v>8.8149999999999906</c:v>
                </c:pt>
                <c:pt idx="8314">
                  <c:v>9.4219999999999899</c:v>
                </c:pt>
                <c:pt idx="8315">
                  <c:v>14.59</c:v>
                </c:pt>
                <c:pt idx="8316">
                  <c:v>17.021000000000001</c:v>
                </c:pt>
                <c:pt idx="8317">
                  <c:v>15.197999999999899</c:v>
                </c:pt>
                <c:pt idx="8318">
                  <c:v>16.108999999999899</c:v>
                </c:pt>
                <c:pt idx="8319">
                  <c:v>8.2069999999999901</c:v>
                </c:pt>
                <c:pt idx="8320">
                  <c:v>9.4219999999999899</c:v>
                </c:pt>
                <c:pt idx="8321">
                  <c:v>10.334</c:v>
                </c:pt>
                <c:pt idx="8322">
                  <c:v>11.853999999999999</c:v>
                </c:pt>
                <c:pt idx="8323">
                  <c:v>7.9029999999999996</c:v>
                </c:pt>
                <c:pt idx="8324">
                  <c:v>15.805</c:v>
                </c:pt>
                <c:pt idx="8325">
                  <c:v>19.452999999999999</c:v>
                </c:pt>
                <c:pt idx="8326">
                  <c:v>15.805</c:v>
                </c:pt>
                <c:pt idx="8327">
                  <c:v>17.629000000000001</c:v>
                </c:pt>
                <c:pt idx="8328">
                  <c:v>19.149000000000001</c:v>
                </c:pt>
                <c:pt idx="8329">
                  <c:v>11.549999999999899</c:v>
                </c:pt>
                <c:pt idx="8330">
                  <c:v>15.805</c:v>
                </c:pt>
                <c:pt idx="8331">
                  <c:v>16.716999999999999</c:v>
                </c:pt>
                <c:pt idx="8332">
                  <c:v>16.108999999999899</c:v>
                </c:pt>
                <c:pt idx="8333">
                  <c:v>17.021000000000001</c:v>
                </c:pt>
                <c:pt idx="8334">
                  <c:v>14.894</c:v>
                </c:pt>
                <c:pt idx="8335">
                  <c:v>16.412999999999901</c:v>
                </c:pt>
                <c:pt idx="8336">
                  <c:v>15.501999999999899</c:v>
                </c:pt>
                <c:pt idx="8337">
                  <c:v>16.108999999999899</c:v>
                </c:pt>
                <c:pt idx="8338">
                  <c:v>17.629000000000001</c:v>
                </c:pt>
                <c:pt idx="8339">
                  <c:v>17.324999999999999</c:v>
                </c:pt>
                <c:pt idx="8340">
                  <c:v>16.108999999999899</c:v>
                </c:pt>
                <c:pt idx="8341">
                  <c:v>15.197999999999899</c:v>
                </c:pt>
                <c:pt idx="8342">
                  <c:v>15.805</c:v>
                </c:pt>
                <c:pt idx="8343">
                  <c:v>15.501999999999899</c:v>
                </c:pt>
                <c:pt idx="8344">
                  <c:v>15.197999999999899</c:v>
                </c:pt>
                <c:pt idx="8345">
                  <c:v>4.2549999999999901</c:v>
                </c:pt>
                <c:pt idx="8346">
                  <c:v>17.324999999999999</c:v>
                </c:pt>
                <c:pt idx="8347">
                  <c:v>16.716999999999999</c:v>
                </c:pt>
                <c:pt idx="8348">
                  <c:v>16.412999999999901</c:v>
                </c:pt>
                <c:pt idx="8349">
                  <c:v>18.844999999999999</c:v>
                </c:pt>
                <c:pt idx="8350">
                  <c:v>17.021000000000001</c:v>
                </c:pt>
                <c:pt idx="8351">
                  <c:v>18.844999999999999</c:v>
                </c:pt>
                <c:pt idx="8352">
                  <c:v>16.412999999999901</c:v>
                </c:pt>
                <c:pt idx="8353">
                  <c:v>16.716999999999999</c:v>
                </c:pt>
                <c:pt idx="8354">
                  <c:v>17.021000000000001</c:v>
                </c:pt>
                <c:pt idx="8355">
                  <c:v>17.629000000000001</c:v>
                </c:pt>
                <c:pt idx="8356">
                  <c:v>15.501999999999899</c:v>
                </c:pt>
                <c:pt idx="8357">
                  <c:v>8.8149999999999906</c:v>
                </c:pt>
                <c:pt idx="8358">
                  <c:v>8.2069999999999901</c:v>
                </c:pt>
                <c:pt idx="8359">
                  <c:v>13.981999999999999</c:v>
                </c:pt>
                <c:pt idx="8360">
                  <c:v>17.021000000000001</c:v>
                </c:pt>
                <c:pt idx="8361">
                  <c:v>15.197999999999899</c:v>
                </c:pt>
                <c:pt idx="8362">
                  <c:v>15.501999999999899</c:v>
                </c:pt>
                <c:pt idx="8363">
                  <c:v>8.5109999999999904</c:v>
                </c:pt>
                <c:pt idx="8364">
                  <c:v>9.1189999999999998</c:v>
                </c:pt>
                <c:pt idx="8365">
                  <c:v>9.7259999999999902</c:v>
                </c:pt>
                <c:pt idx="8366">
                  <c:v>12.157999999999999</c:v>
                </c:pt>
                <c:pt idx="8367">
                  <c:v>8.2069999999999901</c:v>
                </c:pt>
                <c:pt idx="8368">
                  <c:v>16.108999999999899</c:v>
                </c:pt>
                <c:pt idx="8369">
                  <c:v>19.149000000000001</c:v>
                </c:pt>
                <c:pt idx="8370">
                  <c:v>15.805</c:v>
                </c:pt>
                <c:pt idx="8371">
                  <c:v>17.324999999999999</c:v>
                </c:pt>
                <c:pt idx="8372">
                  <c:v>18.844999999999999</c:v>
                </c:pt>
                <c:pt idx="8373">
                  <c:v>11.245999999999899</c:v>
                </c:pt>
                <c:pt idx="8374">
                  <c:v>16.108999999999899</c:v>
                </c:pt>
                <c:pt idx="8375">
                  <c:v>16.716999999999999</c:v>
                </c:pt>
                <c:pt idx="8376">
                  <c:v>15.501999999999899</c:v>
                </c:pt>
                <c:pt idx="8377">
                  <c:v>17.324999999999999</c:v>
                </c:pt>
                <c:pt idx="8378">
                  <c:v>15.805</c:v>
                </c:pt>
                <c:pt idx="8379">
                  <c:v>16.108999999999899</c:v>
                </c:pt>
                <c:pt idx="8380">
                  <c:v>15.805</c:v>
                </c:pt>
                <c:pt idx="8381">
                  <c:v>16.716999999999999</c:v>
                </c:pt>
                <c:pt idx="8382">
                  <c:v>17.324999999999999</c:v>
                </c:pt>
                <c:pt idx="8383">
                  <c:v>17.021000000000001</c:v>
                </c:pt>
                <c:pt idx="8384">
                  <c:v>17.021000000000001</c:v>
                </c:pt>
                <c:pt idx="8385">
                  <c:v>15.501999999999899</c:v>
                </c:pt>
                <c:pt idx="8386">
                  <c:v>16.108999999999899</c:v>
                </c:pt>
                <c:pt idx="8387">
                  <c:v>15.805</c:v>
                </c:pt>
                <c:pt idx="8388">
                  <c:v>16.108999999999899</c:v>
                </c:pt>
                <c:pt idx="8389">
                  <c:v>3.343</c:v>
                </c:pt>
                <c:pt idx="8390">
                  <c:v>17.629000000000001</c:v>
                </c:pt>
                <c:pt idx="8391">
                  <c:v>17.021000000000001</c:v>
                </c:pt>
                <c:pt idx="8392">
                  <c:v>16.716999999999999</c:v>
                </c:pt>
                <c:pt idx="8393">
                  <c:v>17.629000000000001</c:v>
                </c:pt>
                <c:pt idx="8394">
                  <c:v>17.629000000000001</c:v>
                </c:pt>
                <c:pt idx="8395">
                  <c:v>19.757000000000001</c:v>
                </c:pt>
                <c:pt idx="8396">
                  <c:v>16.412999999999901</c:v>
                </c:pt>
                <c:pt idx="8397">
                  <c:v>17.021000000000001</c:v>
                </c:pt>
                <c:pt idx="8398">
                  <c:v>16.716999999999999</c:v>
                </c:pt>
                <c:pt idx="8399">
                  <c:v>17.629000000000001</c:v>
                </c:pt>
                <c:pt idx="8400">
                  <c:v>15.805</c:v>
                </c:pt>
                <c:pt idx="8401">
                  <c:v>8.5109999999999904</c:v>
                </c:pt>
                <c:pt idx="8402">
                  <c:v>9.1189999999999998</c:v>
                </c:pt>
                <c:pt idx="8403">
                  <c:v>13.373999999999899</c:v>
                </c:pt>
                <c:pt idx="8404">
                  <c:v>17.021000000000001</c:v>
                </c:pt>
                <c:pt idx="8405">
                  <c:v>15.501999999999899</c:v>
                </c:pt>
                <c:pt idx="8406">
                  <c:v>16.108999999999899</c:v>
                </c:pt>
                <c:pt idx="8407">
                  <c:v>7.9029999999999996</c:v>
                </c:pt>
                <c:pt idx="8408">
                  <c:v>9.1189999999999998</c:v>
                </c:pt>
                <c:pt idx="8409">
                  <c:v>9.4219999999999899</c:v>
                </c:pt>
                <c:pt idx="8410">
                  <c:v>11.549999999999899</c:v>
                </c:pt>
                <c:pt idx="8411">
                  <c:v>7.5990000000000002</c:v>
                </c:pt>
                <c:pt idx="8412">
                  <c:v>15.805</c:v>
                </c:pt>
                <c:pt idx="8413">
                  <c:v>19.757000000000001</c:v>
                </c:pt>
                <c:pt idx="8414">
                  <c:v>15.805</c:v>
                </c:pt>
                <c:pt idx="8415">
                  <c:v>17.933</c:v>
                </c:pt>
                <c:pt idx="8416">
                  <c:v>19.452999999999999</c:v>
                </c:pt>
                <c:pt idx="8417">
                  <c:v>11.853999999999999</c:v>
                </c:pt>
                <c:pt idx="8418">
                  <c:v>16.108999999999899</c:v>
                </c:pt>
                <c:pt idx="8419">
                  <c:v>17.021000000000001</c:v>
                </c:pt>
                <c:pt idx="8420">
                  <c:v>16.412999999999901</c:v>
                </c:pt>
                <c:pt idx="8421">
                  <c:v>17.324999999999999</c:v>
                </c:pt>
                <c:pt idx="8422">
                  <c:v>15.197999999999899</c:v>
                </c:pt>
                <c:pt idx="8423">
                  <c:v>16.412999999999901</c:v>
                </c:pt>
                <c:pt idx="8424">
                  <c:v>15.805</c:v>
                </c:pt>
                <c:pt idx="8425">
                  <c:v>16.412999999999901</c:v>
                </c:pt>
                <c:pt idx="8426">
                  <c:v>17.933</c:v>
                </c:pt>
                <c:pt idx="8427">
                  <c:v>17.629000000000001</c:v>
                </c:pt>
                <c:pt idx="8428">
                  <c:v>16.412999999999901</c:v>
                </c:pt>
                <c:pt idx="8429">
                  <c:v>15.501999999999899</c:v>
                </c:pt>
                <c:pt idx="8430">
                  <c:v>16.108999999999899</c:v>
                </c:pt>
                <c:pt idx="8431">
                  <c:v>15.501999999999899</c:v>
                </c:pt>
                <c:pt idx="8432">
                  <c:v>15.501999999999899</c:v>
                </c:pt>
                <c:pt idx="8433">
                  <c:v>3.9509999999999899</c:v>
                </c:pt>
                <c:pt idx="8434">
                  <c:v>17.324999999999999</c:v>
                </c:pt>
                <c:pt idx="8435">
                  <c:v>17.021000000000001</c:v>
                </c:pt>
                <c:pt idx="8436">
                  <c:v>16.716999999999999</c:v>
                </c:pt>
                <c:pt idx="8437">
                  <c:v>19.149000000000001</c:v>
                </c:pt>
                <c:pt idx="8438">
                  <c:v>17.324999999999999</c:v>
                </c:pt>
                <c:pt idx="8439">
                  <c:v>19.149000000000001</c:v>
                </c:pt>
                <c:pt idx="8440">
                  <c:v>16.716999999999999</c:v>
                </c:pt>
                <c:pt idx="8441">
                  <c:v>17.021000000000001</c:v>
                </c:pt>
                <c:pt idx="8442">
                  <c:v>17.021000000000001</c:v>
                </c:pt>
                <c:pt idx="8443">
                  <c:v>17.324999999999999</c:v>
                </c:pt>
                <c:pt idx="8444">
                  <c:v>15.805</c:v>
                </c:pt>
                <c:pt idx="8445">
                  <c:v>7.9029999999999996</c:v>
                </c:pt>
                <c:pt idx="8446">
                  <c:v>7.9029999999999996</c:v>
                </c:pt>
                <c:pt idx="8447">
                  <c:v>14.286</c:v>
                </c:pt>
                <c:pt idx="8448">
                  <c:v>16.716999999999999</c:v>
                </c:pt>
                <c:pt idx="8449">
                  <c:v>15.197999999999899</c:v>
                </c:pt>
                <c:pt idx="8450">
                  <c:v>15.197999999999899</c:v>
                </c:pt>
                <c:pt idx="8451">
                  <c:v>7.5990000000000002</c:v>
                </c:pt>
                <c:pt idx="8452">
                  <c:v>8.2069999999999901</c:v>
                </c:pt>
                <c:pt idx="8453">
                  <c:v>8.8149999999999906</c:v>
                </c:pt>
                <c:pt idx="8454">
                  <c:v>11.245999999999899</c:v>
                </c:pt>
                <c:pt idx="8455">
                  <c:v>7.2949999999999999</c:v>
                </c:pt>
                <c:pt idx="8456">
                  <c:v>15.805</c:v>
                </c:pt>
                <c:pt idx="8457">
                  <c:v>18.540999999999901</c:v>
                </c:pt>
                <c:pt idx="8458">
                  <c:v>15.501999999999899</c:v>
                </c:pt>
                <c:pt idx="8459">
                  <c:v>17.021000000000001</c:v>
                </c:pt>
                <c:pt idx="8460">
                  <c:v>18.540999999999901</c:v>
                </c:pt>
                <c:pt idx="8461">
                  <c:v>10.941999999999901</c:v>
                </c:pt>
                <c:pt idx="8462">
                  <c:v>15.805</c:v>
                </c:pt>
                <c:pt idx="8463">
                  <c:v>17.021000000000001</c:v>
                </c:pt>
                <c:pt idx="8464">
                  <c:v>15.501999999999899</c:v>
                </c:pt>
                <c:pt idx="8465">
                  <c:v>17.021000000000001</c:v>
                </c:pt>
                <c:pt idx="8466">
                  <c:v>15.501999999999899</c:v>
                </c:pt>
                <c:pt idx="8467">
                  <c:v>15.805</c:v>
                </c:pt>
                <c:pt idx="8468">
                  <c:v>15.501999999999899</c:v>
                </c:pt>
                <c:pt idx="8469">
                  <c:v>16.412999999999901</c:v>
                </c:pt>
                <c:pt idx="8470">
                  <c:v>16.412999999999901</c:v>
                </c:pt>
                <c:pt idx="8471">
                  <c:v>16.716999999999999</c:v>
                </c:pt>
                <c:pt idx="8472">
                  <c:v>16.716999999999999</c:v>
                </c:pt>
                <c:pt idx="8473">
                  <c:v>15.197999999999899</c:v>
                </c:pt>
                <c:pt idx="8474">
                  <c:v>15.805</c:v>
                </c:pt>
                <c:pt idx="8475">
                  <c:v>15.501999999999899</c:v>
                </c:pt>
                <c:pt idx="8476">
                  <c:v>15.805</c:v>
                </c:pt>
                <c:pt idx="8477">
                  <c:v>2.4319999999999999</c:v>
                </c:pt>
                <c:pt idx="8478">
                  <c:v>17.021000000000001</c:v>
                </c:pt>
                <c:pt idx="8479">
                  <c:v>16.716999999999999</c:v>
                </c:pt>
                <c:pt idx="8480">
                  <c:v>16.412999999999901</c:v>
                </c:pt>
                <c:pt idx="8481">
                  <c:v>18.236999999999899</c:v>
                </c:pt>
                <c:pt idx="8482">
                  <c:v>17.324999999999999</c:v>
                </c:pt>
                <c:pt idx="8483">
                  <c:v>19.452999999999999</c:v>
                </c:pt>
                <c:pt idx="8484">
                  <c:v>16.412999999999901</c:v>
                </c:pt>
                <c:pt idx="8485">
                  <c:v>16.716999999999999</c:v>
                </c:pt>
                <c:pt idx="8486">
                  <c:v>16.108999999999899</c:v>
                </c:pt>
                <c:pt idx="8487">
                  <c:v>17.021000000000001</c:v>
                </c:pt>
                <c:pt idx="8488">
                  <c:v>15.501999999999899</c:v>
                </c:pt>
                <c:pt idx="8489">
                  <c:v>7.5990000000000002</c:v>
                </c:pt>
                <c:pt idx="8490">
                  <c:v>8.2069999999999901</c:v>
                </c:pt>
                <c:pt idx="8491">
                  <c:v>13.373999999999899</c:v>
                </c:pt>
                <c:pt idx="8492">
                  <c:v>16.716999999999999</c:v>
                </c:pt>
                <c:pt idx="8493">
                  <c:v>15.197999999999899</c:v>
                </c:pt>
                <c:pt idx="8494">
                  <c:v>15.805</c:v>
                </c:pt>
                <c:pt idx="8495">
                  <c:v>8.5109999999999904</c:v>
                </c:pt>
                <c:pt idx="8496">
                  <c:v>10.029999999999999</c:v>
                </c:pt>
                <c:pt idx="8497">
                  <c:v>10.334</c:v>
                </c:pt>
                <c:pt idx="8498">
                  <c:v>11.853999999999999</c:v>
                </c:pt>
                <c:pt idx="8499">
                  <c:v>8.2069999999999901</c:v>
                </c:pt>
                <c:pt idx="8500">
                  <c:v>15.501999999999899</c:v>
                </c:pt>
                <c:pt idx="8501">
                  <c:v>19.149000000000001</c:v>
                </c:pt>
                <c:pt idx="8502">
                  <c:v>15.501999999999899</c:v>
                </c:pt>
                <c:pt idx="8503">
                  <c:v>17.324999999999999</c:v>
                </c:pt>
                <c:pt idx="8504">
                  <c:v>18.844999999999999</c:v>
                </c:pt>
                <c:pt idx="8505">
                  <c:v>11.549999999999899</c:v>
                </c:pt>
                <c:pt idx="8506">
                  <c:v>15.501999999999899</c:v>
                </c:pt>
                <c:pt idx="8507">
                  <c:v>16.716999999999999</c:v>
                </c:pt>
                <c:pt idx="8508">
                  <c:v>16.108999999999899</c:v>
                </c:pt>
                <c:pt idx="8509">
                  <c:v>16.716999999999999</c:v>
                </c:pt>
                <c:pt idx="8510">
                  <c:v>14.894</c:v>
                </c:pt>
                <c:pt idx="8511">
                  <c:v>15.805</c:v>
                </c:pt>
                <c:pt idx="8512">
                  <c:v>15.501999999999899</c:v>
                </c:pt>
                <c:pt idx="8513">
                  <c:v>16.108999999999899</c:v>
                </c:pt>
                <c:pt idx="8514">
                  <c:v>17.629000000000001</c:v>
                </c:pt>
                <c:pt idx="8515">
                  <c:v>17.021000000000001</c:v>
                </c:pt>
                <c:pt idx="8516">
                  <c:v>16.108999999999899</c:v>
                </c:pt>
                <c:pt idx="8517">
                  <c:v>14.894</c:v>
                </c:pt>
                <c:pt idx="8518">
                  <c:v>15.501999999999899</c:v>
                </c:pt>
                <c:pt idx="8519">
                  <c:v>15.197999999999899</c:v>
                </c:pt>
                <c:pt idx="8520">
                  <c:v>15.197999999999899</c:v>
                </c:pt>
                <c:pt idx="8521">
                  <c:v>4.5589999999999904</c:v>
                </c:pt>
                <c:pt idx="8522">
                  <c:v>17.021000000000001</c:v>
                </c:pt>
                <c:pt idx="8523">
                  <c:v>16.412999999999901</c:v>
                </c:pt>
                <c:pt idx="8524">
                  <c:v>16.108999999999899</c:v>
                </c:pt>
                <c:pt idx="8525">
                  <c:v>18.844999999999999</c:v>
                </c:pt>
                <c:pt idx="8526">
                  <c:v>17.021000000000001</c:v>
                </c:pt>
                <c:pt idx="8527">
                  <c:v>18.540999999999901</c:v>
                </c:pt>
                <c:pt idx="8528">
                  <c:v>16.412999999999901</c:v>
                </c:pt>
                <c:pt idx="8529">
                  <c:v>16.412999999999901</c:v>
                </c:pt>
                <c:pt idx="8530">
                  <c:v>16.716999999999999</c:v>
                </c:pt>
                <c:pt idx="8531">
                  <c:v>17.324999999999999</c:v>
                </c:pt>
                <c:pt idx="8532">
                  <c:v>15.197999999999899</c:v>
                </c:pt>
                <c:pt idx="8533">
                  <c:v>8.5109999999999904</c:v>
                </c:pt>
                <c:pt idx="8534">
                  <c:v>8.5109999999999904</c:v>
                </c:pt>
                <c:pt idx="8535">
                  <c:v>13.981999999999999</c:v>
                </c:pt>
                <c:pt idx="8536">
                  <c:v>16.716999999999999</c:v>
                </c:pt>
                <c:pt idx="8537">
                  <c:v>14.894</c:v>
                </c:pt>
                <c:pt idx="8538">
                  <c:v>15.197999999999899</c:v>
                </c:pt>
                <c:pt idx="8539">
                  <c:v>7.9029999999999996</c:v>
                </c:pt>
                <c:pt idx="8540">
                  <c:v>8.5109999999999904</c:v>
                </c:pt>
                <c:pt idx="8541">
                  <c:v>9.1189999999999998</c:v>
                </c:pt>
                <c:pt idx="8542">
                  <c:v>11.549999999999899</c:v>
                </c:pt>
                <c:pt idx="8543">
                  <c:v>7.5990000000000002</c:v>
                </c:pt>
                <c:pt idx="8544">
                  <c:v>15.805</c:v>
                </c:pt>
                <c:pt idx="8545">
                  <c:v>18.844999999999999</c:v>
                </c:pt>
                <c:pt idx="8546">
                  <c:v>15.501999999999899</c:v>
                </c:pt>
                <c:pt idx="8547">
                  <c:v>16.716999999999999</c:v>
                </c:pt>
                <c:pt idx="8548">
                  <c:v>18.236999999999899</c:v>
                </c:pt>
                <c:pt idx="8549">
                  <c:v>10.638</c:v>
                </c:pt>
                <c:pt idx="8550">
                  <c:v>15.501999999999899</c:v>
                </c:pt>
                <c:pt idx="8551">
                  <c:v>16.716999999999999</c:v>
                </c:pt>
                <c:pt idx="8552">
                  <c:v>15.197999999999899</c:v>
                </c:pt>
                <c:pt idx="8553">
                  <c:v>16.716999999999999</c:v>
                </c:pt>
                <c:pt idx="8554">
                  <c:v>15.197999999999899</c:v>
                </c:pt>
                <c:pt idx="8555">
                  <c:v>15.501999999999899</c:v>
                </c:pt>
                <c:pt idx="8556">
                  <c:v>15.197999999999899</c:v>
                </c:pt>
                <c:pt idx="8557">
                  <c:v>16.108999999999899</c:v>
                </c:pt>
                <c:pt idx="8558">
                  <c:v>16.716999999999999</c:v>
                </c:pt>
                <c:pt idx="8559">
                  <c:v>16.412999999999901</c:v>
                </c:pt>
                <c:pt idx="8560">
                  <c:v>16.412999999999901</c:v>
                </c:pt>
                <c:pt idx="8561">
                  <c:v>14.894</c:v>
                </c:pt>
                <c:pt idx="8562">
                  <c:v>15.501999999999899</c:v>
                </c:pt>
                <c:pt idx="8563">
                  <c:v>15.197999999999899</c:v>
                </c:pt>
                <c:pt idx="8564">
                  <c:v>15.501999999999899</c:v>
                </c:pt>
                <c:pt idx="8565">
                  <c:v>2.7360000000000002</c:v>
                </c:pt>
                <c:pt idx="8566">
                  <c:v>17.021000000000001</c:v>
                </c:pt>
                <c:pt idx="8567">
                  <c:v>16.412999999999901</c:v>
                </c:pt>
                <c:pt idx="8568">
                  <c:v>16.108999999999899</c:v>
                </c:pt>
                <c:pt idx="8569">
                  <c:v>17.933</c:v>
                </c:pt>
                <c:pt idx="8570">
                  <c:v>17.021000000000001</c:v>
                </c:pt>
                <c:pt idx="8571">
                  <c:v>19.149000000000001</c:v>
                </c:pt>
                <c:pt idx="8572">
                  <c:v>16.108999999999899</c:v>
                </c:pt>
                <c:pt idx="8573">
                  <c:v>16.412999999999901</c:v>
                </c:pt>
                <c:pt idx="8574">
                  <c:v>16.108999999999899</c:v>
                </c:pt>
                <c:pt idx="8575">
                  <c:v>17.324999999999999</c:v>
                </c:pt>
                <c:pt idx="8576">
                  <c:v>15.197999999999899</c:v>
                </c:pt>
                <c:pt idx="8577">
                  <c:v>7.9029999999999996</c:v>
                </c:pt>
                <c:pt idx="8578">
                  <c:v>8.5109999999999904</c:v>
                </c:pt>
                <c:pt idx="8579">
                  <c:v>13.069999999999901</c:v>
                </c:pt>
                <c:pt idx="8580">
                  <c:v>17.933</c:v>
                </c:pt>
                <c:pt idx="8581">
                  <c:v>16.108999999999899</c:v>
                </c:pt>
                <c:pt idx="8582">
                  <c:v>17.021000000000001</c:v>
                </c:pt>
                <c:pt idx="8583">
                  <c:v>9.1189999999999998</c:v>
                </c:pt>
                <c:pt idx="8584">
                  <c:v>10.334</c:v>
                </c:pt>
                <c:pt idx="8585">
                  <c:v>10.638</c:v>
                </c:pt>
                <c:pt idx="8586">
                  <c:v>12.766</c:v>
                </c:pt>
                <c:pt idx="8587">
                  <c:v>8.8149999999999906</c:v>
                </c:pt>
                <c:pt idx="8588">
                  <c:v>16.716999999999999</c:v>
                </c:pt>
                <c:pt idx="8589">
                  <c:v>20.364999999999899</c:v>
                </c:pt>
                <c:pt idx="8590">
                  <c:v>16.716999999999999</c:v>
                </c:pt>
                <c:pt idx="8591">
                  <c:v>18.236999999999899</c:v>
                </c:pt>
                <c:pt idx="8592">
                  <c:v>19.757000000000001</c:v>
                </c:pt>
                <c:pt idx="8593">
                  <c:v>12.462</c:v>
                </c:pt>
                <c:pt idx="8594">
                  <c:v>16.412999999999901</c:v>
                </c:pt>
                <c:pt idx="8595">
                  <c:v>17.324999999999999</c:v>
                </c:pt>
                <c:pt idx="8596">
                  <c:v>16.716999999999999</c:v>
                </c:pt>
                <c:pt idx="8597">
                  <c:v>17.629000000000001</c:v>
                </c:pt>
                <c:pt idx="8598">
                  <c:v>15.501999999999899</c:v>
                </c:pt>
                <c:pt idx="8599">
                  <c:v>17.021000000000001</c:v>
                </c:pt>
                <c:pt idx="8600">
                  <c:v>16.108999999999899</c:v>
                </c:pt>
                <c:pt idx="8601">
                  <c:v>16.716999999999999</c:v>
                </c:pt>
                <c:pt idx="8602">
                  <c:v>18.540999999999901</c:v>
                </c:pt>
                <c:pt idx="8603">
                  <c:v>17.933</c:v>
                </c:pt>
                <c:pt idx="8604">
                  <c:v>16.716999999999999</c:v>
                </c:pt>
                <c:pt idx="8605">
                  <c:v>15.805</c:v>
                </c:pt>
                <c:pt idx="8606">
                  <c:v>16.412999999999901</c:v>
                </c:pt>
                <c:pt idx="8607">
                  <c:v>16.108999999999899</c:v>
                </c:pt>
                <c:pt idx="8608">
                  <c:v>15.805</c:v>
                </c:pt>
                <c:pt idx="8609">
                  <c:v>4.5589999999999904</c:v>
                </c:pt>
                <c:pt idx="8610">
                  <c:v>17.933</c:v>
                </c:pt>
                <c:pt idx="8611">
                  <c:v>17.324999999999999</c:v>
                </c:pt>
                <c:pt idx="8612">
                  <c:v>17.021000000000001</c:v>
                </c:pt>
                <c:pt idx="8613">
                  <c:v>19.452999999999999</c:v>
                </c:pt>
                <c:pt idx="8614">
                  <c:v>17.021000000000001</c:v>
                </c:pt>
                <c:pt idx="8615">
                  <c:v>19.452999999999999</c:v>
                </c:pt>
                <c:pt idx="8616">
                  <c:v>17.324999999999999</c:v>
                </c:pt>
                <c:pt idx="8617">
                  <c:v>17.324999999999999</c:v>
                </c:pt>
                <c:pt idx="8618">
                  <c:v>17.629000000000001</c:v>
                </c:pt>
                <c:pt idx="8619">
                  <c:v>18.540999999999901</c:v>
                </c:pt>
                <c:pt idx="8620">
                  <c:v>16.108999999999899</c:v>
                </c:pt>
                <c:pt idx="8621">
                  <c:v>9.1189999999999998</c:v>
                </c:pt>
                <c:pt idx="8622">
                  <c:v>9.1189999999999998</c:v>
                </c:pt>
                <c:pt idx="8623">
                  <c:v>14.894</c:v>
                </c:pt>
                <c:pt idx="8624">
                  <c:v>17.324999999999999</c:v>
                </c:pt>
                <c:pt idx="8625">
                  <c:v>15.501999999999899</c:v>
                </c:pt>
                <c:pt idx="8626">
                  <c:v>15.805</c:v>
                </c:pt>
                <c:pt idx="8627">
                  <c:v>8.5109999999999904</c:v>
                </c:pt>
                <c:pt idx="8628">
                  <c:v>9.1189999999999998</c:v>
                </c:pt>
                <c:pt idx="8629">
                  <c:v>9.7259999999999902</c:v>
                </c:pt>
                <c:pt idx="8630">
                  <c:v>12.157999999999999</c:v>
                </c:pt>
                <c:pt idx="8631">
                  <c:v>8.2069999999999901</c:v>
                </c:pt>
                <c:pt idx="8632">
                  <c:v>16.412999999999901</c:v>
                </c:pt>
                <c:pt idx="8633">
                  <c:v>19.452999999999999</c:v>
                </c:pt>
                <c:pt idx="8634">
                  <c:v>16.108999999999899</c:v>
                </c:pt>
                <c:pt idx="8635">
                  <c:v>17.324999999999999</c:v>
                </c:pt>
                <c:pt idx="8636">
                  <c:v>18.844999999999999</c:v>
                </c:pt>
                <c:pt idx="8637">
                  <c:v>11.245999999999899</c:v>
                </c:pt>
                <c:pt idx="8638">
                  <c:v>16.108999999999899</c:v>
                </c:pt>
                <c:pt idx="8639">
                  <c:v>16.716999999999999</c:v>
                </c:pt>
                <c:pt idx="8640">
                  <c:v>15.501999999999899</c:v>
                </c:pt>
                <c:pt idx="8641">
                  <c:v>17.324999999999999</c:v>
                </c:pt>
                <c:pt idx="8642">
                  <c:v>15.805</c:v>
                </c:pt>
                <c:pt idx="8643">
                  <c:v>16.108999999999899</c:v>
                </c:pt>
                <c:pt idx="8644">
                  <c:v>15.805</c:v>
                </c:pt>
                <c:pt idx="8645">
                  <c:v>16.716999999999999</c:v>
                </c:pt>
                <c:pt idx="8646">
                  <c:v>17.324999999999999</c:v>
                </c:pt>
                <c:pt idx="8647">
                  <c:v>17.021000000000001</c:v>
                </c:pt>
                <c:pt idx="8648">
                  <c:v>17.021000000000001</c:v>
                </c:pt>
                <c:pt idx="8649">
                  <c:v>15.501999999999899</c:v>
                </c:pt>
                <c:pt idx="8650">
                  <c:v>16.108999999999899</c:v>
                </c:pt>
                <c:pt idx="8651">
                  <c:v>15.805</c:v>
                </c:pt>
                <c:pt idx="8652">
                  <c:v>16.108999999999899</c:v>
                </c:pt>
                <c:pt idx="8653">
                  <c:v>3.343</c:v>
                </c:pt>
                <c:pt idx="8654">
                  <c:v>17.629000000000001</c:v>
                </c:pt>
                <c:pt idx="8655">
                  <c:v>17.021000000000001</c:v>
                </c:pt>
                <c:pt idx="8656">
                  <c:v>16.412999999999901</c:v>
                </c:pt>
                <c:pt idx="8657">
                  <c:v>18.236999999999899</c:v>
                </c:pt>
                <c:pt idx="8658">
                  <c:v>17.933</c:v>
                </c:pt>
                <c:pt idx="8659">
                  <c:v>19.757000000000001</c:v>
                </c:pt>
                <c:pt idx="8660">
                  <c:v>16.716999999999999</c:v>
                </c:pt>
                <c:pt idx="8661">
                  <c:v>17.021000000000001</c:v>
                </c:pt>
                <c:pt idx="8662">
                  <c:v>16.716999999999999</c:v>
                </c:pt>
                <c:pt idx="8663">
                  <c:v>17.933</c:v>
                </c:pt>
                <c:pt idx="8664">
                  <c:v>15.805</c:v>
                </c:pt>
                <c:pt idx="8665">
                  <c:v>8.5109999999999904</c:v>
                </c:pt>
                <c:pt idx="8666">
                  <c:v>9.1189999999999998</c:v>
                </c:pt>
                <c:pt idx="8667">
                  <c:v>13.6779999999999</c:v>
                </c:pt>
                <c:pt idx="8668">
                  <c:v>17.933</c:v>
                </c:pt>
                <c:pt idx="8669">
                  <c:v>16.108999999999899</c:v>
                </c:pt>
                <c:pt idx="8670">
                  <c:v>17.021000000000001</c:v>
                </c:pt>
                <c:pt idx="8671">
                  <c:v>9.1189999999999998</c:v>
                </c:pt>
                <c:pt idx="8672">
                  <c:v>10.334</c:v>
                </c:pt>
                <c:pt idx="8673">
                  <c:v>10.638</c:v>
                </c:pt>
                <c:pt idx="8674">
                  <c:v>12.766</c:v>
                </c:pt>
                <c:pt idx="8675">
                  <c:v>8.8149999999999906</c:v>
                </c:pt>
                <c:pt idx="8676">
                  <c:v>16.716999999999999</c:v>
                </c:pt>
                <c:pt idx="8677">
                  <c:v>20.364999999999899</c:v>
                </c:pt>
                <c:pt idx="8678">
                  <c:v>16.716999999999999</c:v>
                </c:pt>
                <c:pt idx="8679">
                  <c:v>18.236999999999899</c:v>
                </c:pt>
                <c:pt idx="8680">
                  <c:v>19.757000000000001</c:v>
                </c:pt>
                <c:pt idx="8681">
                  <c:v>12.462</c:v>
                </c:pt>
                <c:pt idx="8682">
                  <c:v>16.412999999999901</c:v>
                </c:pt>
                <c:pt idx="8683">
                  <c:v>17.324999999999999</c:v>
                </c:pt>
                <c:pt idx="8684">
                  <c:v>16.716999999999999</c:v>
                </c:pt>
                <c:pt idx="8685">
                  <c:v>17.629000000000001</c:v>
                </c:pt>
                <c:pt idx="8686">
                  <c:v>15.501999999999899</c:v>
                </c:pt>
                <c:pt idx="8687">
                  <c:v>17.021000000000001</c:v>
                </c:pt>
                <c:pt idx="8688">
                  <c:v>16.108999999999899</c:v>
                </c:pt>
                <c:pt idx="8689">
                  <c:v>16.716999999999999</c:v>
                </c:pt>
                <c:pt idx="8690">
                  <c:v>18.540999999999901</c:v>
                </c:pt>
                <c:pt idx="8691">
                  <c:v>17.933</c:v>
                </c:pt>
                <c:pt idx="8692">
                  <c:v>16.716999999999999</c:v>
                </c:pt>
                <c:pt idx="8693">
                  <c:v>15.805</c:v>
                </c:pt>
                <c:pt idx="8694">
                  <c:v>16.412999999999901</c:v>
                </c:pt>
                <c:pt idx="8695">
                  <c:v>16.108999999999899</c:v>
                </c:pt>
                <c:pt idx="8696">
                  <c:v>15.805</c:v>
                </c:pt>
                <c:pt idx="8697">
                  <c:v>4.5589999999999904</c:v>
                </c:pt>
                <c:pt idx="8698">
                  <c:v>17.933</c:v>
                </c:pt>
                <c:pt idx="8699">
                  <c:v>17.324999999999999</c:v>
                </c:pt>
                <c:pt idx="8700">
                  <c:v>17.021000000000001</c:v>
                </c:pt>
                <c:pt idx="8701">
                  <c:v>19.452999999999999</c:v>
                </c:pt>
                <c:pt idx="8702">
                  <c:v>17.021000000000001</c:v>
                </c:pt>
                <c:pt idx="8703">
                  <c:v>19.452999999999999</c:v>
                </c:pt>
                <c:pt idx="8704">
                  <c:v>17.324999999999999</c:v>
                </c:pt>
                <c:pt idx="8705">
                  <c:v>17.324999999999999</c:v>
                </c:pt>
                <c:pt idx="8706">
                  <c:v>17.629000000000001</c:v>
                </c:pt>
                <c:pt idx="8707">
                  <c:v>18.540999999999901</c:v>
                </c:pt>
                <c:pt idx="8708">
                  <c:v>16.108999999999899</c:v>
                </c:pt>
                <c:pt idx="8709">
                  <c:v>9.1189999999999998</c:v>
                </c:pt>
                <c:pt idx="8710">
                  <c:v>9.1189999999999998</c:v>
                </c:pt>
                <c:pt idx="8711">
                  <c:v>14.894</c:v>
                </c:pt>
                <c:pt idx="8712">
                  <c:v>17.933</c:v>
                </c:pt>
                <c:pt idx="8713">
                  <c:v>16.412999999999901</c:v>
                </c:pt>
                <c:pt idx="8714">
                  <c:v>16.412999999999901</c:v>
                </c:pt>
                <c:pt idx="8715">
                  <c:v>9.1189999999999998</c:v>
                </c:pt>
                <c:pt idx="8716">
                  <c:v>9.7259999999999902</c:v>
                </c:pt>
                <c:pt idx="8717">
                  <c:v>10.334</c:v>
                </c:pt>
                <c:pt idx="8718">
                  <c:v>12.462</c:v>
                </c:pt>
                <c:pt idx="8719">
                  <c:v>8.8149999999999906</c:v>
                </c:pt>
                <c:pt idx="8720">
                  <c:v>16.716999999999999</c:v>
                </c:pt>
                <c:pt idx="8721">
                  <c:v>19.757000000000001</c:v>
                </c:pt>
                <c:pt idx="8722">
                  <c:v>16.716999999999999</c:v>
                </c:pt>
                <c:pt idx="8723">
                  <c:v>17.933</c:v>
                </c:pt>
                <c:pt idx="8724">
                  <c:v>19.757000000000001</c:v>
                </c:pt>
                <c:pt idx="8725">
                  <c:v>12.157999999999999</c:v>
                </c:pt>
                <c:pt idx="8726">
                  <c:v>17.021000000000001</c:v>
                </c:pt>
                <c:pt idx="8727">
                  <c:v>17.933</c:v>
                </c:pt>
                <c:pt idx="8728">
                  <c:v>16.108999999999899</c:v>
                </c:pt>
                <c:pt idx="8729">
                  <c:v>17.933</c:v>
                </c:pt>
                <c:pt idx="8730">
                  <c:v>15.805</c:v>
                </c:pt>
                <c:pt idx="8731">
                  <c:v>16.716999999999999</c:v>
                </c:pt>
                <c:pt idx="8732">
                  <c:v>16.716999999999999</c:v>
                </c:pt>
                <c:pt idx="8733">
                  <c:v>17.021000000000001</c:v>
                </c:pt>
                <c:pt idx="8734">
                  <c:v>16.716999999999999</c:v>
                </c:pt>
                <c:pt idx="8735">
                  <c:v>17.629000000000001</c:v>
                </c:pt>
                <c:pt idx="8736">
                  <c:v>16.412999999999901</c:v>
                </c:pt>
                <c:pt idx="8737">
                  <c:v>16.412999999999901</c:v>
                </c:pt>
                <c:pt idx="8738">
                  <c:v>17.021000000000001</c:v>
                </c:pt>
                <c:pt idx="8739">
                  <c:v>16.412999999999901</c:v>
                </c:pt>
                <c:pt idx="8740">
                  <c:v>16.412999999999901</c:v>
                </c:pt>
                <c:pt idx="8741">
                  <c:v>3.9509999999999899</c:v>
                </c:pt>
                <c:pt idx="8742">
                  <c:v>17.629000000000001</c:v>
                </c:pt>
                <c:pt idx="8743">
                  <c:v>17.629000000000001</c:v>
                </c:pt>
                <c:pt idx="8744">
                  <c:v>17.629000000000001</c:v>
                </c:pt>
                <c:pt idx="8745">
                  <c:v>19.149000000000001</c:v>
                </c:pt>
                <c:pt idx="8746">
                  <c:v>17.933</c:v>
                </c:pt>
                <c:pt idx="8747">
                  <c:v>20.668999999999901</c:v>
                </c:pt>
                <c:pt idx="8748">
                  <c:v>16.108999999999899</c:v>
                </c:pt>
                <c:pt idx="8749">
                  <c:v>17.629000000000001</c:v>
                </c:pt>
                <c:pt idx="8750">
                  <c:v>17.021000000000001</c:v>
                </c:pt>
                <c:pt idx="8751">
                  <c:v>18.236999999999899</c:v>
                </c:pt>
                <c:pt idx="8752">
                  <c:v>16.716999999999999</c:v>
                </c:pt>
                <c:pt idx="8753">
                  <c:v>9.1189999999999998</c:v>
                </c:pt>
                <c:pt idx="8754">
                  <c:v>9.1189999999999998</c:v>
                </c:pt>
                <c:pt idx="8755">
                  <c:v>14.59</c:v>
                </c:pt>
                <c:pt idx="8756">
                  <c:v>17.021000000000001</c:v>
                </c:pt>
                <c:pt idx="8757">
                  <c:v>15.197999999999899</c:v>
                </c:pt>
                <c:pt idx="8758">
                  <c:v>16.108999999999899</c:v>
                </c:pt>
                <c:pt idx="8759">
                  <c:v>8.2069999999999901</c:v>
                </c:pt>
                <c:pt idx="8760">
                  <c:v>9.4219999999999899</c:v>
                </c:pt>
                <c:pt idx="8761">
                  <c:v>9.7259999999999902</c:v>
                </c:pt>
                <c:pt idx="8762">
                  <c:v>11.853999999999999</c:v>
                </c:pt>
                <c:pt idx="8763">
                  <c:v>7.9029999999999996</c:v>
                </c:pt>
                <c:pt idx="8764">
                  <c:v>15.805</c:v>
                </c:pt>
                <c:pt idx="8765">
                  <c:v>19.452999999999999</c:v>
                </c:pt>
                <c:pt idx="8766">
                  <c:v>15.805</c:v>
                </c:pt>
                <c:pt idx="8767">
                  <c:v>17.324999999999999</c:v>
                </c:pt>
                <c:pt idx="8768">
                  <c:v>18.844999999999999</c:v>
                </c:pt>
                <c:pt idx="8769">
                  <c:v>11.549999999999899</c:v>
                </c:pt>
                <c:pt idx="8770">
                  <c:v>15.501999999999899</c:v>
                </c:pt>
                <c:pt idx="8771">
                  <c:v>16.412999999999901</c:v>
                </c:pt>
                <c:pt idx="8772">
                  <c:v>15.805</c:v>
                </c:pt>
                <c:pt idx="8773">
                  <c:v>16.716999999999999</c:v>
                </c:pt>
                <c:pt idx="8774">
                  <c:v>14.59</c:v>
                </c:pt>
                <c:pt idx="8775">
                  <c:v>16.108999999999899</c:v>
                </c:pt>
                <c:pt idx="8776">
                  <c:v>15.197999999999899</c:v>
                </c:pt>
                <c:pt idx="8777">
                  <c:v>15.805</c:v>
                </c:pt>
                <c:pt idx="8778">
                  <c:v>17.324999999999999</c:v>
                </c:pt>
                <c:pt idx="8779">
                  <c:v>17.021000000000001</c:v>
                </c:pt>
                <c:pt idx="8780">
                  <c:v>15.805</c:v>
                </c:pt>
                <c:pt idx="8781">
                  <c:v>14.894</c:v>
                </c:pt>
                <c:pt idx="8782">
                  <c:v>15.501999999999899</c:v>
                </c:pt>
                <c:pt idx="8783">
                  <c:v>15.197999999999899</c:v>
                </c:pt>
                <c:pt idx="8784">
                  <c:v>14.894</c:v>
                </c:pt>
                <c:pt idx="8785">
                  <c:v>3.9509999999999899</c:v>
                </c:pt>
                <c:pt idx="8786">
                  <c:v>17.021000000000001</c:v>
                </c:pt>
                <c:pt idx="8787">
                  <c:v>16.412999999999901</c:v>
                </c:pt>
                <c:pt idx="8788">
                  <c:v>16.108999999999899</c:v>
                </c:pt>
                <c:pt idx="8789">
                  <c:v>18.540999999999901</c:v>
                </c:pt>
                <c:pt idx="8790">
                  <c:v>16.716999999999999</c:v>
                </c:pt>
                <c:pt idx="8791">
                  <c:v>18.540999999999901</c:v>
                </c:pt>
                <c:pt idx="8792">
                  <c:v>16.412999999999901</c:v>
                </c:pt>
                <c:pt idx="8793">
                  <c:v>16.412999999999901</c:v>
                </c:pt>
                <c:pt idx="8794">
                  <c:v>16.716999999999999</c:v>
                </c:pt>
                <c:pt idx="8795">
                  <c:v>17.629000000000001</c:v>
                </c:pt>
                <c:pt idx="8796">
                  <c:v>15.501999999999899</c:v>
                </c:pt>
                <c:pt idx="8797">
                  <c:v>8.2069999999999901</c:v>
                </c:pt>
                <c:pt idx="8798">
                  <c:v>8.2069999999999901</c:v>
                </c:pt>
                <c:pt idx="8799">
                  <c:v>13.981999999999999</c:v>
                </c:pt>
                <c:pt idx="8800">
                  <c:v>17.021000000000001</c:v>
                </c:pt>
                <c:pt idx="8801">
                  <c:v>15.197999999999899</c:v>
                </c:pt>
                <c:pt idx="8802">
                  <c:v>15.501999999999899</c:v>
                </c:pt>
                <c:pt idx="8803">
                  <c:v>8.2069999999999901</c:v>
                </c:pt>
                <c:pt idx="8804">
                  <c:v>8.8149999999999906</c:v>
                </c:pt>
                <c:pt idx="8805">
                  <c:v>9.4219999999999899</c:v>
                </c:pt>
                <c:pt idx="8806">
                  <c:v>11.853999999999999</c:v>
                </c:pt>
                <c:pt idx="8807">
                  <c:v>7.9029999999999996</c:v>
                </c:pt>
                <c:pt idx="8808">
                  <c:v>16.108999999999899</c:v>
                </c:pt>
                <c:pt idx="8809">
                  <c:v>19.149000000000001</c:v>
                </c:pt>
                <c:pt idx="8810">
                  <c:v>15.805</c:v>
                </c:pt>
                <c:pt idx="8811">
                  <c:v>17.021000000000001</c:v>
                </c:pt>
                <c:pt idx="8812">
                  <c:v>18.540999999999901</c:v>
                </c:pt>
                <c:pt idx="8813">
                  <c:v>10.941999999999901</c:v>
                </c:pt>
                <c:pt idx="8814">
                  <c:v>15.805</c:v>
                </c:pt>
                <c:pt idx="8815">
                  <c:v>16.412999999999901</c:v>
                </c:pt>
                <c:pt idx="8816">
                  <c:v>15.197999999999899</c:v>
                </c:pt>
                <c:pt idx="8817">
                  <c:v>17.021000000000001</c:v>
                </c:pt>
                <c:pt idx="8818">
                  <c:v>15.501999999999899</c:v>
                </c:pt>
                <c:pt idx="8819">
                  <c:v>15.805</c:v>
                </c:pt>
                <c:pt idx="8820">
                  <c:v>15.501999999999899</c:v>
                </c:pt>
                <c:pt idx="8821">
                  <c:v>16.412999999999901</c:v>
                </c:pt>
                <c:pt idx="8822">
                  <c:v>16.412999999999901</c:v>
                </c:pt>
                <c:pt idx="8823">
                  <c:v>16.716999999999999</c:v>
                </c:pt>
                <c:pt idx="8824">
                  <c:v>16.108999999999899</c:v>
                </c:pt>
                <c:pt idx="8825">
                  <c:v>15.197999999999899</c:v>
                </c:pt>
                <c:pt idx="8826">
                  <c:v>15.805</c:v>
                </c:pt>
                <c:pt idx="8827">
                  <c:v>15.501999999999899</c:v>
                </c:pt>
                <c:pt idx="8828">
                  <c:v>16.108999999999899</c:v>
                </c:pt>
                <c:pt idx="8829">
                  <c:v>3.04</c:v>
                </c:pt>
                <c:pt idx="8830">
                  <c:v>17.324999999999999</c:v>
                </c:pt>
                <c:pt idx="8831">
                  <c:v>16.716999999999999</c:v>
                </c:pt>
                <c:pt idx="8832">
                  <c:v>16.412999999999901</c:v>
                </c:pt>
                <c:pt idx="8833">
                  <c:v>17.933</c:v>
                </c:pt>
                <c:pt idx="8834">
                  <c:v>17.629000000000001</c:v>
                </c:pt>
                <c:pt idx="8835">
                  <c:v>19.452999999999999</c:v>
                </c:pt>
                <c:pt idx="8836">
                  <c:v>15.805</c:v>
                </c:pt>
                <c:pt idx="8837">
                  <c:v>16.716999999999999</c:v>
                </c:pt>
                <c:pt idx="8838">
                  <c:v>16.412999999999901</c:v>
                </c:pt>
                <c:pt idx="8839">
                  <c:v>17.629000000000001</c:v>
                </c:pt>
                <c:pt idx="8840">
                  <c:v>15.501999999999899</c:v>
                </c:pt>
                <c:pt idx="8841">
                  <c:v>8.2069999999999901</c:v>
                </c:pt>
                <c:pt idx="8842">
                  <c:v>8.8149999999999906</c:v>
                </c:pt>
                <c:pt idx="8843">
                  <c:v>13.373999999999899</c:v>
                </c:pt>
                <c:pt idx="8844">
                  <c:v>17.629000000000001</c:v>
                </c:pt>
                <c:pt idx="8845">
                  <c:v>15.805</c:v>
                </c:pt>
                <c:pt idx="8846">
                  <c:v>16.108999999999899</c:v>
                </c:pt>
                <c:pt idx="8847">
                  <c:v>8.8149999999999906</c:v>
                </c:pt>
                <c:pt idx="8848">
                  <c:v>9.4219999999999899</c:v>
                </c:pt>
                <c:pt idx="8849">
                  <c:v>9.7259999999999902</c:v>
                </c:pt>
                <c:pt idx="8850">
                  <c:v>12.462</c:v>
                </c:pt>
                <c:pt idx="8851">
                  <c:v>8.5109999999999904</c:v>
                </c:pt>
                <c:pt idx="8852">
                  <c:v>16.716999999999999</c:v>
                </c:pt>
                <c:pt idx="8853">
                  <c:v>19.757000000000001</c:v>
                </c:pt>
                <c:pt idx="8854">
                  <c:v>16.412999999999901</c:v>
                </c:pt>
                <c:pt idx="8855">
                  <c:v>17.324999999999999</c:v>
                </c:pt>
                <c:pt idx="8856">
                  <c:v>18.844999999999999</c:v>
                </c:pt>
                <c:pt idx="8857">
                  <c:v>11.549999999999899</c:v>
                </c:pt>
                <c:pt idx="8858">
                  <c:v>16.108999999999899</c:v>
                </c:pt>
                <c:pt idx="8859">
                  <c:v>16.716999999999999</c:v>
                </c:pt>
                <c:pt idx="8860">
                  <c:v>15.805</c:v>
                </c:pt>
                <c:pt idx="8861">
                  <c:v>17.324999999999999</c:v>
                </c:pt>
                <c:pt idx="8862">
                  <c:v>15.805</c:v>
                </c:pt>
                <c:pt idx="8863">
                  <c:v>16.108999999999899</c:v>
                </c:pt>
                <c:pt idx="8864">
                  <c:v>15.805</c:v>
                </c:pt>
                <c:pt idx="8865">
                  <c:v>16.716999999999999</c:v>
                </c:pt>
                <c:pt idx="8866">
                  <c:v>17.324999999999999</c:v>
                </c:pt>
                <c:pt idx="8867">
                  <c:v>17.021000000000001</c:v>
                </c:pt>
                <c:pt idx="8868">
                  <c:v>17.021000000000001</c:v>
                </c:pt>
                <c:pt idx="8869">
                  <c:v>15.501999999999899</c:v>
                </c:pt>
                <c:pt idx="8870">
                  <c:v>16.108999999999899</c:v>
                </c:pt>
                <c:pt idx="8871">
                  <c:v>15.805</c:v>
                </c:pt>
                <c:pt idx="8872">
                  <c:v>16.108999999999899</c:v>
                </c:pt>
                <c:pt idx="8873">
                  <c:v>3.6469999999999998</c:v>
                </c:pt>
                <c:pt idx="8874">
                  <c:v>17.629000000000001</c:v>
                </c:pt>
                <c:pt idx="8875">
                  <c:v>17.021000000000001</c:v>
                </c:pt>
                <c:pt idx="8876">
                  <c:v>16.716999999999999</c:v>
                </c:pt>
                <c:pt idx="8877">
                  <c:v>18.540999999999901</c:v>
                </c:pt>
                <c:pt idx="8878">
                  <c:v>17.933</c:v>
                </c:pt>
                <c:pt idx="8879">
                  <c:v>19.757000000000001</c:v>
                </c:pt>
                <c:pt idx="8880">
                  <c:v>16.412999999999901</c:v>
                </c:pt>
                <c:pt idx="8881">
                  <c:v>17.021000000000001</c:v>
                </c:pt>
                <c:pt idx="8882">
                  <c:v>16.716999999999999</c:v>
                </c:pt>
                <c:pt idx="8883">
                  <c:v>18.236999999999899</c:v>
                </c:pt>
                <c:pt idx="8884">
                  <c:v>15.805</c:v>
                </c:pt>
                <c:pt idx="8885">
                  <c:v>8.5109999999999904</c:v>
                </c:pt>
                <c:pt idx="8886">
                  <c:v>9.4219999999999899</c:v>
                </c:pt>
                <c:pt idx="8887">
                  <c:v>13.981999999999999</c:v>
                </c:pt>
                <c:pt idx="8888">
                  <c:v>17.021000000000001</c:v>
                </c:pt>
                <c:pt idx="8889">
                  <c:v>14.894</c:v>
                </c:pt>
                <c:pt idx="8890">
                  <c:v>16.108999999999899</c:v>
                </c:pt>
                <c:pt idx="8891">
                  <c:v>8.5109999999999904</c:v>
                </c:pt>
                <c:pt idx="8892">
                  <c:v>9.7259999999999902</c:v>
                </c:pt>
                <c:pt idx="8893">
                  <c:v>10.029999999999999</c:v>
                </c:pt>
                <c:pt idx="8894">
                  <c:v>12.157999999999999</c:v>
                </c:pt>
                <c:pt idx="8895">
                  <c:v>8.2069999999999901</c:v>
                </c:pt>
                <c:pt idx="8896">
                  <c:v>15.805</c:v>
                </c:pt>
                <c:pt idx="8897">
                  <c:v>19.452999999999999</c:v>
                </c:pt>
                <c:pt idx="8898">
                  <c:v>15.501999999999899</c:v>
                </c:pt>
                <c:pt idx="8899">
                  <c:v>17.933</c:v>
                </c:pt>
                <c:pt idx="8900">
                  <c:v>19.452999999999999</c:v>
                </c:pt>
                <c:pt idx="8901">
                  <c:v>11.853999999999999</c:v>
                </c:pt>
                <c:pt idx="8902">
                  <c:v>16.108999999999899</c:v>
                </c:pt>
                <c:pt idx="8903">
                  <c:v>17.021000000000001</c:v>
                </c:pt>
                <c:pt idx="8904">
                  <c:v>16.108999999999899</c:v>
                </c:pt>
                <c:pt idx="8905">
                  <c:v>17.324999999999999</c:v>
                </c:pt>
                <c:pt idx="8906">
                  <c:v>15.197999999999899</c:v>
                </c:pt>
                <c:pt idx="8907">
                  <c:v>16.716999999999999</c:v>
                </c:pt>
                <c:pt idx="8908">
                  <c:v>15.805</c:v>
                </c:pt>
                <c:pt idx="8909">
                  <c:v>16.108999999999899</c:v>
                </c:pt>
                <c:pt idx="8910">
                  <c:v>17.629000000000001</c:v>
                </c:pt>
                <c:pt idx="8911">
                  <c:v>17.629000000000001</c:v>
                </c:pt>
                <c:pt idx="8912">
                  <c:v>16.412999999999901</c:v>
                </c:pt>
                <c:pt idx="8913">
                  <c:v>15.501999999999899</c:v>
                </c:pt>
                <c:pt idx="8914">
                  <c:v>16.108999999999899</c:v>
                </c:pt>
                <c:pt idx="8915">
                  <c:v>15.805</c:v>
                </c:pt>
                <c:pt idx="8916">
                  <c:v>15.501999999999899</c:v>
                </c:pt>
                <c:pt idx="8917">
                  <c:v>4.5589999999999904</c:v>
                </c:pt>
                <c:pt idx="8918">
                  <c:v>17.629000000000001</c:v>
                </c:pt>
                <c:pt idx="8919">
                  <c:v>17.021000000000001</c:v>
                </c:pt>
                <c:pt idx="8920">
                  <c:v>16.716999999999999</c:v>
                </c:pt>
                <c:pt idx="8921">
                  <c:v>19.149000000000001</c:v>
                </c:pt>
                <c:pt idx="8922">
                  <c:v>17.324999999999999</c:v>
                </c:pt>
                <c:pt idx="8923">
                  <c:v>19.149000000000001</c:v>
                </c:pt>
                <c:pt idx="8924">
                  <c:v>16.108999999999899</c:v>
                </c:pt>
                <c:pt idx="8925">
                  <c:v>16.412999999999901</c:v>
                </c:pt>
                <c:pt idx="8926">
                  <c:v>17.324999999999999</c:v>
                </c:pt>
                <c:pt idx="8927">
                  <c:v>17.629000000000001</c:v>
                </c:pt>
                <c:pt idx="8928">
                  <c:v>15.805</c:v>
                </c:pt>
                <c:pt idx="8929">
                  <c:v>8.5109999999999904</c:v>
                </c:pt>
                <c:pt idx="8930">
                  <c:v>8.5109999999999904</c:v>
                </c:pt>
                <c:pt idx="8931">
                  <c:v>14.286</c:v>
                </c:pt>
                <c:pt idx="8932">
                  <c:v>17.629000000000001</c:v>
                </c:pt>
                <c:pt idx="8933">
                  <c:v>15.805</c:v>
                </c:pt>
                <c:pt idx="8934">
                  <c:v>16.716999999999999</c:v>
                </c:pt>
                <c:pt idx="8935">
                  <c:v>9.1189999999999998</c:v>
                </c:pt>
                <c:pt idx="8936">
                  <c:v>10.334</c:v>
                </c:pt>
                <c:pt idx="8937">
                  <c:v>10.638</c:v>
                </c:pt>
                <c:pt idx="8938">
                  <c:v>12.766</c:v>
                </c:pt>
                <c:pt idx="8939">
                  <c:v>8.5109999999999904</c:v>
                </c:pt>
                <c:pt idx="8940">
                  <c:v>16.412999999999901</c:v>
                </c:pt>
                <c:pt idx="8941">
                  <c:v>20.061</c:v>
                </c:pt>
                <c:pt idx="8942">
                  <c:v>16.412999999999901</c:v>
                </c:pt>
                <c:pt idx="8943">
                  <c:v>18.236999999999899</c:v>
                </c:pt>
                <c:pt idx="8944">
                  <c:v>19.757000000000001</c:v>
                </c:pt>
                <c:pt idx="8945">
                  <c:v>12.462</c:v>
                </c:pt>
                <c:pt idx="8946">
                  <c:v>16.412999999999901</c:v>
                </c:pt>
                <c:pt idx="8947">
                  <c:v>17.324999999999999</c:v>
                </c:pt>
                <c:pt idx="8948">
                  <c:v>16.716999999999999</c:v>
                </c:pt>
                <c:pt idx="8949">
                  <c:v>17.629000000000001</c:v>
                </c:pt>
                <c:pt idx="8950">
                  <c:v>15.501999999999899</c:v>
                </c:pt>
                <c:pt idx="8951">
                  <c:v>17.021000000000001</c:v>
                </c:pt>
                <c:pt idx="8952">
                  <c:v>16.108999999999899</c:v>
                </c:pt>
                <c:pt idx="8953">
                  <c:v>16.716999999999999</c:v>
                </c:pt>
                <c:pt idx="8954">
                  <c:v>18.236999999999899</c:v>
                </c:pt>
                <c:pt idx="8955">
                  <c:v>17.933</c:v>
                </c:pt>
                <c:pt idx="8956">
                  <c:v>16.716999999999999</c:v>
                </c:pt>
                <c:pt idx="8957">
                  <c:v>15.805</c:v>
                </c:pt>
                <c:pt idx="8958">
                  <c:v>16.412999999999901</c:v>
                </c:pt>
                <c:pt idx="8959">
                  <c:v>16.108999999999899</c:v>
                </c:pt>
                <c:pt idx="8960">
                  <c:v>15.805</c:v>
                </c:pt>
                <c:pt idx="8961">
                  <c:v>4.5589999999999904</c:v>
                </c:pt>
                <c:pt idx="8962">
                  <c:v>17.933</c:v>
                </c:pt>
                <c:pt idx="8963">
                  <c:v>17.324999999999999</c:v>
                </c:pt>
                <c:pt idx="8964">
                  <c:v>17.021000000000001</c:v>
                </c:pt>
                <c:pt idx="8965">
                  <c:v>19.452999999999999</c:v>
                </c:pt>
                <c:pt idx="8966">
                  <c:v>17.629000000000001</c:v>
                </c:pt>
                <c:pt idx="8967">
                  <c:v>19.452999999999999</c:v>
                </c:pt>
                <c:pt idx="8968">
                  <c:v>17.021000000000001</c:v>
                </c:pt>
                <c:pt idx="8969">
                  <c:v>17.324999999999999</c:v>
                </c:pt>
                <c:pt idx="8970">
                  <c:v>17.629000000000001</c:v>
                </c:pt>
                <c:pt idx="8971">
                  <c:v>18.236999999999899</c:v>
                </c:pt>
                <c:pt idx="8972">
                  <c:v>16.108999999999899</c:v>
                </c:pt>
                <c:pt idx="8973">
                  <c:v>9.1189999999999998</c:v>
                </c:pt>
                <c:pt idx="8974">
                  <c:v>9.1189999999999998</c:v>
                </c:pt>
                <c:pt idx="8975">
                  <c:v>14.59</c:v>
                </c:pt>
                <c:pt idx="8976">
                  <c:v>17.021000000000001</c:v>
                </c:pt>
                <c:pt idx="8977">
                  <c:v>15.197999999999899</c:v>
                </c:pt>
                <c:pt idx="8978">
                  <c:v>15.197999999999899</c:v>
                </c:pt>
                <c:pt idx="8979">
                  <c:v>7.5990000000000002</c:v>
                </c:pt>
                <c:pt idx="8980">
                  <c:v>8.2069999999999901</c:v>
                </c:pt>
                <c:pt idx="8981">
                  <c:v>9.1189999999999998</c:v>
                </c:pt>
                <c:pt idx="8982">
                  <c:v>11.245999999999899</c:v>
                </c:pt>
                <c:pt idx="8983">
                  <c:v>7.5990000000000002</c:v>
                </c:pt>
                <c:pt idx="8984">
                  <c:v>16.108999999999899</c:v>
                </c:pt>
                <c:pt idx="8985">
                  <c:v>18.844999999999999</c:v>
                </c:pt>
                <c:pt idx="8986">
                  <c:v>15.805</c:v>
                </c:pt>
                <c:pt idx="8987">
                  <c:v>17.021000000000001</c:v>
                </c:pt>
                <c:pt idx="8988">
                  <c:v>18.540999999999901</c:v>
                </c:pt>
                <c:pt idx="8989">
                  <c:v>10.941999999999901</c:v>
                </c:pt>
                <c:pt idx="8990">
                  <c:v>15.805</c:v>
                </c:pt>
                <c:pt idx="8991">
                  <c:v>17.021000000000001</c:v>
                </c:pt>
                <c:pt idx="8992">
                  <c:v>15.501999999999899</c:v>
                </c:pt>
                <c:pt idx="8993">
                  <c:v>17.021000000000001</c:v>
                </c:pt>
                <c:pt idx="8994">
                  <c:v>15.501999999999899</c:v>
                </c:pt>
                <c:pt idx="8995">
                  <c:v>15.805</c:v>
                </c:pt>
                <c:pt idx="8996">
                  <c:v>15.501999999999899</c:v>
                </c:pt>
                <c:pt idx="8997">
                  <c:v>17.021000000000001</c:v>
                </c:pt>
                <c:pt idx="8998">
                  <c:v>16.108999999999899</c:v>
                </c:pt>
                <c:pt idx="8999">
                  <c:v>16.716999999999999</c:v>
                </c:pt>
                <c:pt idx="9000">
                  <c:v>16.716999999999999</c:v>
                </c:pt>
                <c:pt idx="9001">
                  <c:v>15.197999999999899</c:v>
                </c:pt>
                <c:pt idx="9002">
                  <c:v>15.805</c:v>
                </c:pt>
                <c:pt idx="9003">
                  <c:v>15.805</c:v>
                </c:pt>
                <c:pt idx="9004">
                  <c:v>15.805</c:v>
                </c:pt>
                <c:pt idx="9005">
                  <c:v>3.343</c:v>
                </c:pt>
                <c:pt idx="9006">
                  <c:v>17.021000000000001</c:v>
                </c:pt>
                <c:pt idx="9007">
                  <c:v>16.716999999999999</c:v>
                </c:pt>
                <c:pt idx="9008">
                  <c:v>16.412999999999901</c:v>
                </c:pt>
                <c:pt idx="9009">
                  <c:v>18.236999999999899</c:v>
                </c:pt>
                <c:pt idx="9010">
                  <c:v>17.629000000000001</c:v>
                </c:pt>
                <c:pt idx="9011">
                  <c:v>19.452999999999999</c:v>
                </c:pt>
                <c:pt idx="9012">
                  <c:v>16.412999999999901</c:v>
                </c:pt>
                <c:pt idx="9013">
                  <c:v>16.412999999999901</c:v>
                </c:pt>
                <c:pt idx="9014">
                  <c:v>16.108999999999899</c:v>
                </c:pt>
                <c:pt idx="9015">
                  <c:v>17.324999999999999</c:v>
                </c:pt>
                <c:pt idx="9016">
                  <c:v>15.501999999999899</c:v>
                </c:pt>
                <c:pt idx="9017">
                  <c:v>7.9029999999999996</c:v>
                </c:pt>
                <c:pt idx="9018">
                  <c:v>8.2069999999999901</c:v>
                </c:pt>
                <c:pt idx="9019">
                  <c:v>13.373999999999899</c:v>
                </c:pt>
                <c:pt idx="9020">
                  <c:v>15.501999999999899</c:v>
                </c:pt>
                <c:pt idx="9021">
                  <c:v>14.286</c:v>
                </c:pt>
                <c:pt idx="9022">
                  <c:v>14.894</c:v>
                </c:pt>
                <c:pt idx="9023">
                  <c:v>7.2949999999999999</c:v>
                </c:pt>
                <c:pt idx="9024">
                  <c:v>8.2069999999999901</c:v>
                </c:pt>
                <c:pt idx="9025">
                  <c:v>9.4219999999999899</c:v>
                </c:pt>
                <c:pt idx="9026">
                  <c:v>10.941999999999901</c:v>
                </c:pt>
                <c:pt idx="9027">
                  <c:v>7.5990000000000002</c:v>
                </c:pt>
                <c:pt idx="9028">
                  <c:v>13.981999999999999</c:v>
                </c:pt>
                <c:pt idx="9029">
                  <c:v>18.540999999999901</c:v>
                </c:pt>
                <c:pt idx="9030">
                  <c:v>14.59</c:v>
                </c:pt>
                <c:pt idx="9031">
                  <c:v>17.021000000000001</c:v>
                </c:pt>
                <c:pt idx="9032">
                  <c:v>18.844999999999999</c:v>
                </c:pt>
                <c:pt idx="9033">
                  <c:v>10.334</c:v>
                </c:pt>
                <c:pt idx="9034">
                  <c:v>15.197999999999899</c:v>
                </c:pt>
                <c:pt idx="9035">
                  <c:v>16.716999999999999</c:v>
                </c:pt>
                <c:pt idx="9036">
                  <c:v>16.108999999999899</c:v>
                </c:pt>
                <c:pt idx="9037">
                  <c:v>16.716999999999999</c:v>
                </c:pt>
                <c:pt idx="9038">
                  <c:v>14.59</c:v>
                </c:pt>
                <c:pt idx="9039">
                  <c:v>15.501999999999899</c:v>
                </c:pt>
                <c:pt idx="9040">
                  <c:v>15.197999999999899</c:v>
                </c:pt>
                <c:pt idx="9041">
                  <c:v>15.805</c:v>
                </c:pt>
                <c:pt idx="9042">
                  <c:v>17.629000000000001</c:v>
                </c:pt>
                <c:pt idx="9043">
                  <c:v>17.021000000000001</c:v>
                </c:pt>
                <c:pt idx="9044">
                  <c:v>15.805</c:v>
                </c:pt>
                <c:pt idx="9045">
                  <c:v>14.894</c:v>
                </c:pt>
                <c:pt idx="9046">
                  <c:v>15.805</c:v>
                </c:pt>
                <c:pt idx="9047">
                  <c:v>14.894</c:v>
                </c:pt>
                <c:pt idx="9048">
                  <c:v>15.197999999999899</c:v>
                </c:pt>
                <c:pt idx="9049">
                  <c:v>4.5589999999999904</c:v>
                </c:pt>
                <c:pt idx="9050">
                  <c:v>17.021000000000001</c:v>
                </c:pt>
                <c:pt idx="9051">
                  <c:v>16.412999999999901</c:v>
                </c:pt>
                <c:pt idx="9052">
                  <c:v>16.108999999999899</c:v>
                </c:pt>
                <c:pt idx="9053">
                  <c:v>18.540999999999901</c:v>
                </c:pt>
                <c:pt idx="9054">
                  <c:v>17.021000000000001</c:v>
                </c:pt>
                <c:pt idx="9055">
                  <c:v>19.149000000000001</c:v>
                </c:pt>
                <c:pt idx="9056">
                  <c:v>15.501999999999899</c:v>
                </c:pt>
                <c:pt idx="9057">
                  <c:v>16.412999999999901</c:v>
                </c:pt>
                <c:pt idx="9058">
                  <c:v>16.716999999999999</c:v>
                </c:pt>
                <c:pt idx="9059">
                  <c:v>16.108999999999899</c:v>
                </c:pt>
                <c:pt idx="9060">
                  <c:v>14.894</c:v>
                </c:pt>
                <c:pt idx="9061">
                  <c:v>7.5990000000000002</c:v>
                </c:pt>
                <c:pt idx="9062">
                  <c:v>7.2949999999999999</c:v>
                </c:pt>
                <c:pt idx="9063">
                  <c:v>12.766</c:v>
                </c:pt>
                <c:pt idx="9064">
                  <c:v>17.021000000000001</c:v>
                </c:pt>
                <c:pt idx="9065">
                  <c:v>15.197999999999899</c:v>
                </c:pt>
                <c:pt idx="9066">
                  <c:v>15.501999999999899</c:v>
                </c:pt>
                <c:pt idx="9067">
                  <c:v>8.2069999999999901</c:v>
                </c:pt>
                <c:pt idx="9068">
                  <c:v>8.5109999999999904</c:v>
                </c:pt>
                <c:pt idx="9069">
                  <c:v>9.7259999999999902</c:v>
                </c:pt>
                <c:pt idx="9070">
                  <c:v>11.549999999999899</c:v>
                </c:pt>
                <c:pt idx="9071">
                  <c:v>8.5109999999999904</c:v>
                </c:pt>
                <c:pt idx="9072">
                  <c:v>15.501999999999899</c:v>
                </c:pt>
                <c:pt idx="9073">
                  <c:v>19.149000000000001</c:v>
                </c:pt>
                <c:pt idx="9074">
                  <c:v>15.805</c:v>
                </c:pt>
                <c:pt idx="9075">
                  <c:v>17.021000000000001</c:v>
                </c:pt>
                <c:pt idx="9076">
                  <c:v>18.844999999999999</c:v>
                </c:pt>
                <c:pt idx="9077">
                  <c:v>10.334</c:v>
                </c:pt>
                <c:pt idx="9078">
                  <c:v>15.805</c:v>
                </c:pt>
                <c:pt idx="9079">
                  <c:v>16.716999999999999</c:v>
                </c:pt>
                <c:pt idx="9080">
                  <c:v>15.805</c:v>
                </c:pt>
                <c:pt idx="9081">
                  <c:v>17.324999999999999</c:v>
                </c:pt>
                <c:pt idx="9082">
                  <c:v>14.894</c:v>
                </c:pt>
                <c:pt idx="9083">
                  <c:v>15.805</c:v>
                </c:pt>
                <c:pt idx="9084">
                  <c:v>15.501999999999899</c:v>
                </c:pt>
                <c:pt idx="9085">
                  <c:v>15.805</c:v>
                </c:pt>
                <c:pt idx="9086">
                  <c:v>17.324999999999999</c:v>
                </c:pt>
                <c:pt idx="9087">
                  <c:v>17.021000000000001</c:v>
                </c:pt>
                <c:pt idx="9088">
                  <c:v>16.108999999999899</c:v>
                </c:pt>
                <c:pt idx="9089">
                  <c:v>15.501999999999899</c:v>
                </c:pt>
                <c:pt idx="9090">
                  <c:v>16.108999999999899</c:v>
                </c:pt>
                <c:pt idx="9091">
                  <c:v>15.805</c:v>
                </c:pt>
                <c:pt idx="9092">
                  <c:v>14.894</c:v>
                </c:pt>
                <c:pt idx="9093">
                  <c:v>3.9509999999999899</c:v>
                </c:pt>
                <c:pt idx="9094">
                  <c:v>17.324999999999999</c:v>
                </c:pt>
                <c:pt idx="9095">
                  <c:v>17.021000000000001</c:v>
                </c:pt>
                <c:pt idx="9096">
                  <c:v>16.716999999999999</c:v>
                </c:pt>
                <c:pt idx="9097">
                  <c:v>18.236999999999899</c:v>
                </c:pt>
                <c:pt idx="9098">
                  <c:v>17.021000000000001</c:v>
                </c:pt>
                <c:pt idx="9099">
                  <c:v>19.757000000000001</c:v>
                </c:pt>
                <c:pt idx="9100">
                  <c:v>15.805</c:v>
                </c:pt>
                <c:pt idx="9101">
                  <c:v>17.021000000000001</c:v>
                </c:pt>
                <c:pt idx="9102">
                  <c:v>16.716999999999999</c:v>
                </c:pt>
                <c:pt idx="9103">
                  <c:v>17.629000000000001</c:v>
                </c:pt>
                <c:pt idx="9104">
                  <c:v>15.501999999999899</c:v>
                </c:pt>
                <c:pt idx="9105">
                  <c:v>8.2069999999999901</c:v>
                </c:pt>
                <c:pt idx="9106">
                  <c:v>8.2069999999999901</c:v>
                </c:pt>
                <c:pt idx="9107">
                  <c:v>13.069999999999901</c:v>
                </c:pt>
                <c:pt idx="9108">
                  <c:v>16.716999999999999</c:v>
                </c:pt>
                <c:pt idx="9109">
                  <c:v>14.894</c:v>
                </c:pt>
                <c:pt idx="9110">
                  <c:v>15.501999999999899</c:v>
                </c:pt>
                <c:pt idx="9111">
                  <c:v>8.8149999999999906</c:v>
                </c:pt>
                <c:pt idx="9112">
                  <c:v>9.4219999999999899</c:v>
                </c:pt>
                <c:pt idx="9113">
                  <c:v>9.1189999999999998</c:v>
                </c:pt>
                <c:pt idx="9114">
                  <c:v>11.853999999999999</c:v>
                </c:pt>
                <c:pt idx="9115">
                  <c:v>8.5109999999999904</c:v>
                </c:pt>
                <c:pt idx="9116">
                  <c:v>15.501999999999899</c:v>
                </c:pt>
                <c:pt idx="9117">
                  <c:v>18.844999999999999</c:v>
                </c:pt>
                <c:pt idx="9118">
                  <c:v>15.197999999999899</c:v>
                </c:pt>
                <c:pt idx="9119">
                  <c:v>17.933</c:v>
                </c:pt>
                <c:pt idx="9120">
                  <c:v>19.452999999999999</c:v>
                </c:pt>
                <c:pt idx="9121">
                  <c:v>12.157999999999999</c:v>
                </c:pt>
                <c:pt idx="9122">
                  <c:v>16.412999999999901</c:v>
                </c:pt>
                <c:pt idx="9123">
                  <c:v>17.324999999999999</c:v>
                </c:pt>
                <c:pt idx="9124">
                  <c:v>17.021000000000001</c:v>
                </c:pt>
                <c:pt idx="9125">
                  <c:v>17.629000000000001</c:v>
                </c:pt>
                <c:pt idx="9126">
                  <c:v>15.805</c:v>
                </c:pt>
                <c:pt idx="9127">
                  <c:v>17.324999999999999</c:v>
                </c:pt>
                <c:pt idx="9128">
                  <c:v>16.108999999999899</c:v>
                </c:pt>
                <c:pt idx="9129">
                  <c:v>16.716999999999999</c:v>
                </c:pt>
                <c:pt idx="9130">
                  <c:v>17.629000000000001</c:v>
                </c:pt>
                <c:pt idx="9131">
                  <c:v>17.933</c:v>
                </c:pt>
                <c:pt idx="9132">
                  <c:v>16.412999999999901</c:v>
                </c:pt>
                <c:pt idx="9133">
                  <c:v>15.805</c:v>
                </c:pt>
                <c:pt idx="9134">
                  <c:v>16.412999999999901</c:v>
                </c:pt>
                <c:pt idx="9135">
                  <c:v>16.108999999999899</c:v>
                </c:pt>
                <c:pt idx="9136">
                  <c:v>16.108999999999899</c:v>
                </c:pt>
                <c:pt idx="9137">
                  <c:v>3.9509999999999899</c:v>
                </c:pt>
                <c:pt idx="9138">
                  <c:v>17.629000000000001</c:v>
                </c:pt>
                <c:pt idx="9139">
                  <c:v>17.324999999999999</c:v>
                </c:pt>
                <c:pt idx="9140">
                  <c:v>16.412999999999901</c:v>
                </c:pt>
                <c:pt idx="9141">
                  <c:v>19.452999999999999</c:v>
                </c:pt>
                <c:pt idx="9142">
                  <c:v>17.629000000000001</c:v>
                </c:pt>
                <c:pt idx="9143">
                  <c:v>20.061</c:v>
                </c:pt>
                <c:pt idx="9144">
                  <c:v>16.108999999999899</c:v>
                </c:pt>
                <c:pt idx="9145">
                  <c:v>17.324999999999999</c:v>
                </c:pt>
                <c:pt idx="9146">
                  <c:v>17.324999999999999</c:v>
                </c:pt>
                <c:pt idx="9147">
                  <c:v>17.021000000000001</c:v>
                </c:pt>
                <c:pt idx="9148">
                  <c:v>16.108999999999899</c:v>
                </c:pt>
                <c:pt idx="9149">
                  <c:v>8.2069999999999901</c:v>
                </c:pt>
                <c:pt idx="9150">
                  <c:v>8.8149999999999906</c:v>
                </c:pt>
                <c:pt idx="9151">
                  <c:v>14.286</c:v>
                </c:pt>
                <c:pt idx="9152">
                  <c:v>17.021000000000001</c:v>
                </c:pt>
                <c:pt idx="9153">
                  <c:v>15.197999999999899</c:v>
                </c:pt>
                <c:pt idx="9154">
                  <c:v>15.805</c:v>
                </c:pt>
                <c:pt idx="9155">
                  <c:v>9.1189999999999998</c:v>
                </c:pt>
                <c:pt idx="9156">
                  <c:v>9.7259999999999902</c:v>
                </c:pt>
                <c:pt idx="9157">
                  <c:v>8.8149999999999906</c:v>
                </c:pt>
                <c:pt idx="9158">
                  <c:v>12.157999999999999</c:v>
                </c:pt>
                <c:pt idx="9159">
                  <c:v>8.8149999999999906</c:v>
                </c:pt>
                <c:pt idx="9160">
                  <c:v>15.805</c:v>
                </c:pt>
                <c:pt idx="9161">
                  <c:v>19.149000000000001</c:v>
                </c:pt>
                <c:pt idx="9162">
                  <c:v>15.501999999999899</c:v>
                </c:pt>
                <c:pt idx="9163">
                  <c:v>18.236999999999899</c:v>
                </c:pt>
                <c:pt idx="9164">
                  <c:v>19.757000000000001</c:v>
                </c:pt>
                <c:pt idx="9165">
                  <c:v>12.462</c:v>
                </c:pt>
                <c:pt idx="9166">
                  <c:v>16.716999999999999</c:v>
                </c:pt>
                <c:pt idx="9167">
                  <c:v>17.629000000000001</c:v>
                </c:pt>
                <c:pt idx="9168">
                  <c:v>17.324999999999999</c:v>
                </c:pt>
                <c:pt idx="9169">
                  <c:v>17.933</c:v>
                </c:pt>
                <c:pt idx="9170">
                  <c:v>16.108999999999899</c:v>
                </c:pt>
                <c:pt idx="9171">
                  <c:v>17.629000000000001</c:v>
                </c:pt>
                <c:pt idx="9172">
                  <c:v>16.412999999999901</c:v>
                </c:pt>
                <c:pt idx="9173">
                  <c:v>17.021000000000001</c:v>
                </c:pt>
                <c:pt idx="9174">
                  <c:v>17.933</c:v>
                </c:pt>
                <c:pt idx="9175">
                  <c:v>18.236999999999899</c:v>
                </c:pt>
                <c:pt idx="9176">
                  <c:v>16.716999999999999</c:v>
                </c:pt>
                <c:pt idx="9177">
                  <c:v>16.108999999999899</c:v>
                </c:pt>
                <c:pt idx="9178">
                  <c:v>16.716999999999999</c:v>
                </c:pt>
                <c:pt idx="9179">
                  <c:v>16.412999999999901</c:v>
                </c:pt>
                <c:pt idx="9180">
                  <c:v>16.412999999999901</c:v>
                </c:pt>
                <c:pt idx="9181">
                  <c:v>4.2549999999999901</c:v>
                </c:pt>
                <c:pt idx="9182">
                  <c:v>17.933</c:v>
                </c:pt>
                <c:pt idx="9183">
                  <c:v>17.629000000000001</c:v>
                </c:pt>
                <c:pt idx="9184">
                  <c:v>16.716999999999999</c:v>
                </c:pt>
                <c:pt idx="9185">
                  <c:v>19.757000000000001</c:v>
                </c:pt>
                <c:pt idx="9186">
                  <c:v>17.933</c:v>
                </c:pt>
                <c:pt idx="9187">
                  <c:v>20.061</c:v>
                </c:pt>
                <c:pt idx="9188">
                  <c:v>16.412999999999901</c:v>
                </c:pt>
                <c:pt idx="9189">
                  <c:v>17.629000000000001</c:v>
                </c:pt>
                <c:pt idx="9190">
                  <c:v>17.629000000000001</c:v>
                </c:pt>
                <c:pt idx="9191">
                  <c:v>17.324999999999999</c:v>
                </c:pt>
                <c:pt idx="9192">
                  <c:v>16.412999999999901</c:v>
                </c:pt>
                <c:pt idx="9193">
                  <c:v>7.9029999999999996</c:v>
                </c:pt>
                <c:pt idx="9194">
                  <c:v>9.1189999999999998</c:v>
                </c:pt>
                <c:pt idx="9195">
                  <c:v>14.59</c:v>
                </c:pt>
                <c:pt idx="9196">
                  <c:v>17.933</c:v>
                </c:pt>
                <c:pt idx="9197">
                  <c:v>15.805</c:v>
                </c:pt>
                <c:pt idx="9198">
                  <c:v>16.412999999999901</c:v>
                </c:pt>
                <c:pt idx="9199">
                  <c:v>9.7259999999999902</c:v>
                </c:pt>
                <c:pt idx="9200">
                  <c:v>9.7259999999999902</c:v>
                </c:pt>
                <c:pt idx="9201">
                  <c:v>10.638</c:v>
                </c:pt>
                <c:pt idx="9202">
                  <c:v>13.069999999999901</c:v>
                </c:pt>
                <c:pt idx="9203">
                  <c:v>9.4219999999999899</c:v>
                </c:pt>
                <c:pt idx="9204">
                  <c:v>16.412999999999901</c:v>
                </c:pt>
                <c:pt idx="9205">
                  <c:v>20.061</c:v>
                </c:pt>
                <c:pt idx="9206">
                  <c:v>16.108999999999899</c:v>
                </c:pt>
                <c:pt idx="9207">
                  <c:v>18.236999999999899</c:v>
                </c:pt>
                <c:pt idx="9208">
                  <c:v>19.149000000000001</c:v>
                </c:pt>
                <c:pt idx="9209">
                  <c:v>12.157999999999999</c:v>
                </c:pt>
                <c:pt idx="9210">
                  <c:v>17.021000000000001</c:v>
                </c:pt>
                <c:pt idx="9211">
                  <c:v>18.236999999999899</c:v>
                </c:pt>
                <c:pt idx="9212">
                  <c:v>16.412999999999901</c:v>
                </c:pt>
                <c:pt idx="9213">
                  <c:v>18.236999999999899</c:v>
                </c:pt>
                <c:pt idx="9214">
                  <c:v>16.716999999999999</c:v>
                </c:pt>
                <c:pt idx="9215">
                  <c:v>16.412999999999901</c:v>
                </c:pt>
                <c:pt idx="9216">
                  <c:v>16.716999999999999</c:v>
                </c:pt>
                <c:pt idx="9217">
                  <c:v>17.324999999999999</c:v>
                </c:pt>
                <c:pt idx="9218">
                  <c:v>17.933</c:v>
                </c:pt>
                <c:pt idx="9219">
                  <c:v>17.933</c:v>
                </c:pt>
                <c:pt idx="9220">
                  <c:v>17.933</c:v>
                </c:pt>
                <c:pt idx="9221">
                  <c:v>16.412999999999901</c:v>
                </c:pt>
                <c:pt idx="9222">
                  <c:v>17.021000000000001</c:v>
                </c:pt>
                <c:pt idx="9223">
                  <c:v>16.716999999999999</c:v>
                </c:pt>
                <c:pt idx="9224">
                  <c:v>17.021000000000001</c:v>
                </c:pt>
                <c:pt idx="9225">
                  <c:v>5.4710000000000001</c:v>
                </c:pt>
                <c:pt idx="9226">
                  <c:v>18.540999999999901</c:v>
                </c:pt>
                <c:pt idx="9227">
                  <c:v>17.933</c:v>
                </c:pt>
                <c:pt idx="9228">
                  <c:v>17.629000000000001</c:v>
                </c:pt>
                <c:pt idx="9229">
                  <c:v>19.452999999999999</c:v>
                </c:pt>
                <c:pt idx="9230">
                  <c:v>18.236999999999899</c:v>
                </c:pt>
                <c:pt idx="9231">
                  <c:v>20.364999999999899</c:v>
                </c:pt>
                <c:pt idx="9232">
                  <c:v>17.021000000000001</c:v>
                </c:pt>
                <c:pt idx="9233">
                  <c:v>17.324999999999999</c:v>
                </c:pt>
                <c:pt idx="9234">
                  <c:v>17.629000000000001</c:v>
                </c:pt>
                <c:pt idx="9235">
                  <c:v>18.540999999999901</c:v>
                </c:pt>
                <c:pt idx="9236">
                  <c:v>16.716999999999999</c:v>
                </c:pt>
                <c:pt idx="9237">
                  <c:v>9.4219999999999899</c:v>
                </c:pt>
                <c:pt idx="9238">
                  <c:v>10.334</c:v>
                </c:pt>
                <c:pt idx="9239">
                  <c:v>14.59</c:v>
                </c:pt>
                <c:pt idx="9240">
                  <c:v>17.021000000000001</c:v>
                </c:pt>
                <c:pt idx="9241">
                  <c:v>14.894</c:v>
                </c:pt>
                <c:pt idx="9242">
                  <c:v>15.805</c:v>
                </c:pt>
                <c:pt idx="9243">
                  <c:v>8.5109999999999904</c:v>
                </c:pt>
                <c:pt idx="9244">
                  <c:v>9.7259999999999902</c:v>
                </c:pt>
                <c:pt idx="9245">
                  <c:v>10.334</c:v>
                </c:pt>
                <c:pt idx="9246">
                  <c:v>12.157999999999999</c:v>
                </c:pt>
                <c:pt idx="9247">
                  <c:v>8.5109999999999904</c:v>
                </c:pt>
                <c:pt idx="9248">
                  <c:v>15.805</c:v>
                </c:pt>
                <c:pt idx="9249">
                  <c:v>19.149000000000001</c:v>
                </c:pt>
                <c:pt idx="9250">
                  <c:v>15.501999999999899</c:v>
                </c:pt>
                <c:pt idx="9251">
                  <c:v>17.629000000000001</c:v>
                </c:pt>
                <c:pt idx="9252">
                  <c:v>19.149000000000001</c:v>
                </c:pt>
                <c:pt idx="9253">
                  <c:v>11.853999999999999</c:v>
                </c:pt>
                <c:pt idx="9254">
                  <c:v>15.805</c:v>
                </c:pt>
                <c:pt idx="9255">
                  <c:v>17.021000000000001</c:v>
                </c:pt>
                <c:pt idx="9256">
                  <c:v>16.108999999999899</c:v>
                </c:pt>
                <c:pt idx="9257">
                  <c:v>17.021000000000001</c:v>
                </c:pt>
                <c:pt idx="9258">
                  <c:v>14.59</c:v>
                </c:pt>
                <c:pt idx="9259">
                  <c:v>16.716999999999999</c:v>
                </c:pt>
                <c:pt idx="9260">
                  <c:v>15.501999999999899</c:v>
                </c:pt>
                <c:pt idx="9261">
                  <c:v>16.412999999999901</c:v>
                </c:pt>
                <c:pt idx="9262">
                  <c:v>17.324999999999999</c:v>
                </c:pt>
                <c:pt idx="9263">
                  <c:v>17.324999999999999</c:v>
                </c:pt>
                <c:pt idx="9264">
                  <c:v>15.805</c:v>
                </c:pt>
                <c:pt idx="9265">
                  <c:v>15.197999999999899</c:v>
                </c:pt>
                <c:pt idx="9266">
                  <c:v>15.805</c:v>
                </c:pt>
                <c:pt idx="9267">
                  <c:v>15.805</c:v>
                </c:pt>
                <c:pt idx="9268">
                  <c:v>15.501999999999899</c:v>
                </c:pt>
                <c:pt idx="9269">
                  <c:v>4.2549999999999901</c:v>
                </c:pt>
                <c:pt idx="9270">
                  <c:v>17.324999999999999</c:v>
                </c:pt>
                <c:pt idx="9271">
                  <c:v>16.716999999999999</c:v>
                </c:pt>
                <c:pt idx="9272">
                  <c:v>16.716999999999999</c:v>
                </c:pt>
                <c:pt idx="9273">
                  <c:v>18.844999999999999</c:v>
                </c:pt>
                <c:pt idx="9274">
                  <c:v>16.716999999999999</c:v>
                </c:pt>
                <c:pt idx="9275">
                  <c:v>18.844999999999999</c:v>
                </c:pt>
                <c:pt idx="9276">
                  <c:v>16.108999999999899</c:v>
                </c:pt>
                <c:pt idx="9277">
                  <c:v>16.412999999999901</c:v>
                </c:pt>
                <c:pt idx="9278">
                  <c:v>17.021000000000001</c:v>
                </c:pt>
                <c:pt idx="9279">
                  <c:v>17.629000000000001</c:v>
                </c:pt>
                <c:pt idx="9280">
                  <c:v>15.501999999999899</c:v>
                </c:pt>
                <c:pt idx="9281">
                  <c:v>8.8149999999999906</c:v>
                </c:pt>
                <c:pt idx="9282">
                  <c:v>8.5109999999999904</c:v>
                </c:pt>
                <c:pt idx="9283">
                  <c:v>13.6779999999999</c:v>
                </c:pt>
                <c:pt idx="9284">
                  <c:v>17.324999999999999</c:v>
                </c:pt>
                <c:pt idx="9285">
                  <c:v>15.501999999999899</c:v>
                </c:pt>
                <c:pt idx="9286">
                  <c:v>16.412999999999901</c:v>
                </c:pt>
                <c:pt idx="9287">
                  <c:v>8.5109999999999904</c:v>
                </c:pt>
                <c:pt idx="9288">
                  <c:v>9.7259999999999902</c:v>
                </c:pt>
                <c:pt idx="9289">
                  <c:v>10.029999999999999</c:v>
                </c:pt>
                <c:pt idx="9290">
                  <c:v>12.157999999999999</c:v>
                </c:pt>
                <c:pt idx="9291">
                  <c:v>8.2069999999999901</c:v>
                </c:pt>
                <c:pt idx="9292">
                  <c:v>16.108999999999899</c:v>
                </c:pt>
                <c:pt idx="9293">
                  <c:v>19.757000000000001</c:v>
                </c:pt>
                <c:pt idx="9294">
                  <c:v>16.108999999999899</c:v>
                </c:pt>
                <c:pt idx="9295">
                  <c:v>17.933</c:v>
                </c:pt>
                <c:pt idx="9296">
                  <c:v>19.452999999999999</c:v>
                </c:pt>
                <c:pt idx="9297">
                  <c:v>11.853999999999999</c:v>
                </c:pt>
                <c:pt idx="9298">
                  <c:v>16.108999999999899</c:v>
                </c:pt>
                <c:pt idx="9299">
                  <c:v>17.021000000000001</c:v>
                </c:pt>
                <c:pt idx="9300">
                  <c:v>16.412999999999901</c:v>
                </c:pt>
                <c:pt idx="9301">
                  <c:v>17.324999999999999</c:v>
                </c:pt>
                <c:pt idx="9302">
                  <c:v>15.197999999999899</c:v>
                </c:pt>
                <c:pt idx="9303">
                  <c:v>16.716999999999999</c:v>
                </c:pt>
                <c:pt idx="9304">
                  <c:v>15.805</c:v>
                </c:pt>
                <c:pt idx="9305">
                  <c:v>16.412999999999901</c:v>
                </c:pt>
                <c:pt idx="9306">
                  <c:v>17.629000000000001</c:v>
                </c:pt>
                <c:pt idx="9307">
                  <c:v>17.629000000000001</c:v>
                </c:pt>
                <c:pt idx="9308">
                  <c:v>16.412999999999901</c:v>
                </c:pt>
                <c:pt idx="9309">
                  <c:v>15.501999999999899</c:v>
                </c:pt>
                <c:pt idx="9310">
                  <c:v>16.108999999999899</c:v>
                </c:pt>
                <c:pt idx="9311">
                  <c:v>15.805</c:v>
                </c:pt>
                <c:pt idx="9312">
                  <c:v>15.197999999999899</c:v>
                </c:pt>
                <c:pt idx="9313">
                  <c:v>4.2549999999999901</c:v>
                </c:pt>
                <c:pt idx="9314">
                  <c:v>17.629000000000001</c:v>
                </c:pt>
                <c:pt idx="9315">
                  <c:v>17.021000000000001</c:v>
                </c:pt>
                <c:pt idx="9316">
                  <c:v>16.108999999999899</c:v>
                </c:pt>
                <c:pt idx="9317">
                  <c:v>19.149000000000001</c:v>
                </c:pt>
                <c:pt idx="9318">
                  <c:v>17.324999999999999</c:v>
                </c:pt>
                <c:pt idx="9319">
                  <c:v>18.540999999999901</c:v>
                </c:pt>
                <c:pt idx="9320">
                  <c:v>16.412999999999901</c:v>
                </c:pt>
                <c:pt idx="9321">
                  <c:v>16.716999999999999</c:v>
                </c:pt>
                <c:pt idx="9322">
                  <c:v>17.324999999999999</c:v>
                </c:pt>
                <c:pt idx="9323">
                  <c:v>17.933</c:v>
                </c:pt>
                <c:pt idx="9324">
                  <c:v>15.805</c:v>
                </c:pt>
                <c:pt idx="9325">
                  <c:v>8.5109999999999904</c:v>
                </c:pt>
                <c:pt idx="9326">
                  <c:v>8.5109999999999904</c:v>
                </c:pt>
                <c:pt idx="9327">
                  <c:v>14.286</c:v>
                </c:pt>
                <c:pt idx="9328">
                  <c:v>17.021000000000001</c:v>
                </c:pt>
                <c:pt idx="9329">
                  <c:v>15.197999999999899</c:v>
                </c:pt>
                <c:pt idx="9330">
                  <c:v>16.108999999999899</c:v>
                </c:pt>
                <c:pt idx="9331">
                  <c:v>8.2069999999999901</c:v>
                </c:pt>
                <c:pt idx="9332">
                  <c:v>9.4219999999999899</c:v>
                </c:pt>
                <c:pt idx="9333">
                  <c:v>10.334</c:v>
                </c:pt>
                <c:pt idx="9334">
                  <c:v>11.853999999999999</c:v>
                </c:pt>
                <c:pt idx="9335">
                  <c:v>7.9029999999999996</c:v>
                </c:pt>
                <c:pt idx="9336">
                  <c:v>15.805</c:v>
                </c:pt>
                <c:pt idx="9337">
                  <c:v>19.452999999999999</c:v>
                </c:pt>
                <c:pt idx="9338">
                  <c:v>15.805</c:v>
                </c:pt>
                <c:pt idx="9339">
                  <c:v>17.629000000000001</c:v>
                </c:pt>
                <c:pt idx="9340">
                  <c:v>19.149000000000001</c:v>
                </c:pt>
                <c:pt idx="9341">
                  <c:v>11.549999999999899</c:v>
                </c:pt>
                <c:pt idx="9342">
                  <c:v>15.805</c:v>
                </c:pt>
                <c:pt idx="9343">
                  <c:v>16.716999999999999</c:v>
                </c:pt>
                <c:pt idx="9344">
                  <c:v>16.108999999999899</c:v>
                </c:pt>
                <c:pt idx="9345">
                  <c:v>17.021000000000001</c:v>
                </c:pt>
                <c:pt idx="9346">
                  <c:v>14.894</c:v>
                </c:pt>
                <c:pt idx="9347">
                  <c:v>16.412999999999901</c:v>
                </c:pt>
                <c:pt idx="9348">
                  <c:v>15.501999999999899</c:v>
                </c:pt>
                <c:pt idx="9349">
                  <c:v>16.108999999999899</c:v>
                </c:pt>
                <c:pt idx="9350">
                  <c:v>17.324999999999999</c:v>
                </c:pt>
                <c:pt idx="9351">
                  <c:v>17.324999999999999</c:v>
                </c:pt>
                <c:pt idx="9352">
                  <c:v>16.108999999999899</c:v>
                </c:pt>
                <c:pt idx="9353">
                  <c:v>15.197999999999899</c:v>
                </c:pt>
                <c:pt idx="9354">
                  <c:v>15.805</c:v>
                </c:pt>
                <c:pt idx="9355">
                  <c:v>15.501999999999899</c:v>
                </c:pt>
                <c:pt idx="9356">
                  <c:v>15.197999999999899</c:v>
                </c:pt>
                <c:pt idx="9357">
                  <c:v>4.2549999999999901</c:v>
                </c:pt>
                <c:pt idx="9358">
                  <c:v>17.324999999999999</c:v>
                </c:pt>
                <c:pt idx="9359">
                  <c:v>16.716999999999999</c:v>
                </c:pt>
                <c:pt idx="9360">
                  <c:v>15.805</c:v>
                </c:pt>
                <c:pt idx="9361">
                  <c:v>18.844999999999999</c:v>
                </c:pt>
                <c:pt idx="9362">
                  <c:v>17.021000000000001</c:v>
                </c:pt>
                <c:pt idx="9363">
                  <c:v>18.236999999999899</c:v>
                </c:pt>
                <c:pt idx="9364">
                  <c:v>16.108999999999899</c:v>
                </c:pt>
                <c:pt idx="9365">
                  <c:v>16.412999999999901</c:v>
                </c:pt>
                <c:pt idx="9366">
                  <c:v>17.021000000000001</c:v>
                </c:pt>
                <c:pt idx="9367">
                  <c:v>17.629000000000001</c:v>
                </c:pt>
                <c:pt idx="9368">
                  <c:v>15.501999999999899</c:v>
                </c:pt>
                <c:pt idx="9369">
                  <c:v>8.8149999999999906</c:v>
                </c:pt>
                <c:pt idx="9370">
                  <c:v>8.2069999999999901</c:v>
                </c:pt>
                <c:pt idx="9371">
                  <c:v>13.981999999999999</c:v>
                </c:pt>
                <c:pt idx="9372">
                  <c:v>17.021000000000001</c:v>
                </c:pt>
                <c:pt idx="9373">
                  <c:v>15.197999999999899</c:v>
                </c:pt>
                <c:pt idx="9374">
                  <c:v>15.501999999999899</c:v>
                </c:pt>
                <c:pt idx="9375">
                  <c:v>8.2069999999999901</c:v>
                </c:pt>
                <c:pt idx="9376">
                  <c:v>8.8149999999999906</c:v>
                </c:pt>
                <c:pt idx="9377">
                  <c:v>9.1189999999999998</c:v>
                </c:pt>
                <c:pt idx="9378">
                  <c:v>11.853999999999999</c:v>
                </c:pt>
                <c:pt idx="9379">
                  <c:v>7.9029999999999996</c:v>
                </c:pt>
                <c:pt idx="9380">
                  <c:v>16.108999999999899</c:v>
                </c:pt>
                <c:pt idx="9381">
                  <c:v>19.149000000000001</c:v>
                </c:pt>
                <c:pt idx="9382">
                  <c:v>15.805</c:v>
                </c:pt>
                <c:pt idx="9383">
                  <c:v>17.021000000000001</c:v>
                </c:pt>
                <c:pt idx="9384">
                  <c:v>18.540999999999901</c:v>
                </c:pt>
                <c:pt idx="9385">
                  <c:v>10.941999999999901</c:v>
                </c:pt>
                <c:pt idx="9386">
                  <c:v>15.805</c:v>
                </c:pt>
                <c:pt idx="9387">
                  <c:v>16.412999999999901</c:v>
                </c:pt>
                <c:pt idx="9388">
                  <c:v>15.501999999999899</c:v>
                </c:pt>
                <c:pt idx="9389">
                  <c:v>17.021000000000001</c:v>
                </c:pt>
                <c:pt idx="9390">
                  <c:v>15.501999999999899</c:v>
                </c:pt>
                <c:pt idx="9391">
                  <c:v>15.805</c:v>
                </c:pt>
                <c:pt idx="9392">
                  <c:v>15.501999999999899</c:v>
                </c:pt>
                <c:pt idx="9393">
                  <c:v>16.412999999999901</c:v>
                </c:pt>
                <c:pt idx="9394">
                  <c:v>17.021000000000001</c:v>
                </c:pt>
                <c:pt idx="9395">
                  <c:v>16.716999999999999</c:v>
                </c:pt>
                <c:pt idx="9396">
                  <c:v>16.716999999999999</c:v>
                </c:pt>
                <c:pt idx="9397">
                  <c:v>15.197999999999899</c:v>
                </c:pt>
                <c:pt idx="9398">
                  <c:v>15.805</c:v>
                </c:pt>
                <c:pt idx="9399">
                  <c:v>15.501999999999899</c:v>
                </c:pt>
                <c:pt idx="9400">
                  <c:v>15.805</c:v>
                </c:pt>
                <c:pt idx="9401">
                  <c:v>3.04</c:v>
                </c:pt>
                <c:pt idx="9402">
                  <c:v>17.324999999999999</c:v>
                </c:pt>
                <c:pt idx="9403">
                  <c:v>16.716999999999999</c:v>
                </c:pt>
                <c:pt idx="9404">
                  <c:v>16.412999999999901</c:v>
                </c:pt>
                <c:pt idx="9405">
                  <c:v>18.236999999999899</c:v>
                </c:pt>
                <c:pt idx="9406">
                  <c:v>17.629000000000001</c:v>
                </c:pt>
                <c:pt idx="9407">
                  <c:v>18.844999999999999</c:v>
                </c:pt>
                <c:pt idx="9408">
                  <c:v>16.412999999999901</c:v>
                </c:pt>
                <c:pt idx="9409">
                  <c:v>16.716999999999999</c:v>
                </c:pt>
                <c:pt idx="9410">
                  <c:v>16.412999999999901</c:v>
                </c:pt>
                <c:pt idx="9411">
                  <c:v>17.629000000000001</c:v>
                </c:pt>
                <c:pt idx="9412">
                  <c:v>15.501999999999899</c:v>
                </c:pt>
                <c:pt idx="9413">
                  <c:v>7.9029999999999996</c:v>
                </c:pt>
                <c:pt idx="9414">
                  <c:v>8.8149999999999906</c:v>
                </c:pt>
                <c:pt idx="9415">
                  <c:v>13.373999999999899</c:v>
                </c:pt>
                <c:pt idx="9416">
                  <c:v>16.716999999999999</c:v>
                </c:pt>
                <c:pt idx="9417">
                  <c:v>14.894</c:v>
                </c:pt>
                <c:pt idx="9418">
                  <c:v>15.501999999999899</c:v>
                </c:pt>
                <c:pt idx="9419">
                  <c:v>8.5109999999999904</c:v>
                </c:pt>
                <c:pt idx="9420">
                  <c:v>9.4219999999999899</c:v>
                </c:pt>
                <c:pt idx="9421">
                  <c:v>9.1189999999999998</c:v>
                </c:pt>
                <c:pt idx="9422">
                  <c:v>12.157999999999999</c:v>
                </c:pt>
                <c:pt idx="9423">
                  <c:v>8.2069999999999901</c:v>
                </c:pt>
                <c:pt idx="9424">
                  <c:v>15.805</c:v>
                </c:pt>
                <c:pt idx="9425">
                  <c:v>18.844999999999999</c:v>
                </c:pt>
                <c:pt idx="9426">
                  <c:v>15.501999999999899</c:v>
                </c:pt>
                <c:pt idx="9427">
                  <c:v>16.716999999999999</c:v>
                </c:pt>
                <c:pt idx="9428">
                  <c:v>18.236999999999899</c:v>
                </c:pt>
                <c:pt idx="9429">
                  <c:v>11.549999999999899</c:v>
                </c:pt>
                <c:pt idx="9430">
                  <c:v>15.805</c:v>
                </c:pt>
                <c:pt idx="9431">
                  <c:v>17.021000000000001</c:v>
                </c:pt>
                <c:pt idx="9432">
                  <c:v>16.108999999999899</c:v>
                </c:pt>
                <c:pt idx="9433">
                  <c:v>17.021000000000001</c:v>
                </c:pt>
                <c:pt idx="9434">
                  <c:v>15.501999999999899</c:v>
                </c:pt>
                <c:pt idx="9435">
                  <c:v>16.108999999999899</c:v>
                </c:pt>
                <c:pt idx="9436">
                  <c:v>15.501999999999899</c:v>
                </c:pt>
                <c:pt idx="9437">
                  <c:v>16.412999999999901</c:v>
                </c:pt>
                <c:pt idx="9438">
                  <c:v>17.324999999999999</c:v>
                </c:pt>
                <c:pt idx="9439">
                  <c:v>17.021000000000001</c:v>
                </c:pt>
                <c:pt idx="9440">
                  <c:v>16.412999999999901</c:v>
                </c:pt>
                <c:pt idx="9441">
                  <c:v>15.197999999999899</c:v>
                </c:pt>
                <c:pt idx="9442">
                  <c:v>15.197999999999899</c:v>
                </c:pt>
                <c:pt idx="9443">
                  <c:v>15.501999999999899</c:v>
                </c:pt>
                <c:pt idx="9444">
                  <c:v>15.197999999999899</c:v>
                </c:pt>
                <c:pt idx="9445">
                  <c:v>3.6469999999999998</c:v>
                </c:pt>
                <c:pt idx="9446">
                  <c:v>17.324999999999999</c:v>
                </c:pt>
                <c:pt idx="9447">
                  <c:v>16.716999999999999</c:v>
                </c:pt>
                <c:pt idx="9448">
                  <c:v>16.108999999999899</c:v>
                </c:pt>
                <c:pt idx="9449">
                  <c:v>18.236999999999899</c:v>
                </c:pt>
                <c:pt idx="9450">
                  <c:v>17.629000000000001</c:v>
                </c:pt>
                <c:pt idx="9451">
                  <c:v>18.844999999999999</c:v>
                </c:pt>
                <c:pt idx="9452">
                  <c:v>16.412999999999901</c:v>
                </c:pt>
                <c:pt idx="9453">
                  <c:v>16.716999999999999</c:v>
                </c:pt>
                <c:pt idx="9454">
                  <c:v>16.716999999999999</c:v>
                </c:pt>
                <c:pt idx="9455">
                  <c:v>17.324999999999999</c:v>
                </c:pt>
                <c:pt idx="9456">
                  <c:v>15.501999999999899</c:v>
                </c:pt>
                <c:pt idx="9457">
                  <c:v>7.9029999999999996</c:v>
                </c:pt>
                <c:pt idx="9458">
                  <c:v>8.5109999999999904</c:v>
                </c:pt>
                <c:pt idx="9459">
                  <c:v>13.373999999999899</c:v>
                </c:pt>
                <c:pt idx="9460">
                  <c:v>17.021000000000001</c:v>
                </c:pt>
                <c:pt idx="9461">
                  <c:v>15.197999999999899</c:v>
                </c:pt>
                <c:pt idx="9462">
                  <c:v>16.108999999999899</c:v>
                </c:pt>
                <c:pt idx="9463">
                  <c:v>8.2069999999999901</c:v>
                </c:pt>
                <c:pt idx="9464">
                  <c:v>9.4219999999999899</c:v>
                </c:pt>
                <c:pt idx="9465">
                  <c:v>9.7259999999999902</c:v>
                </c:pt>
                <c:pt idx="9466">
                  <c:v>11.853999999999999</c:v>
                </c:pt>
                <c:pt idx="9467">
                  <c:v>7.9029999999999996</c:v>
                </c:pt>
                <c:pt idx="9468">
                  <c:v>15.805</c:v>
                </c:pt>
                <c:pt idx="9469">
                  <c:v>19.452999999999999</c:v>
                </c:pt>
                <c:pt idx="9470">
                  <c:v>15.805</c:v>
                </c:pt>
                <c:pt idx="9471">
                  <c:v>17.629000000000001</c:v>
                </c:pt>
                <c:pt idx="9472">
                  <c:v>19.149000000000001</c:v>
                </c:pt>
                <c:pt idx="9473">
                  <c:v>11.549999999999899</c:v>
                </c:pt>
                <c:pt idx="9474">
                  <c:v>15.805</c:v>
                </c:pt>
                <c:pt idx="9475">
                  <c:v>16.716999999999999</c:v>
                </c:pt>
                <c:pt idx="9476">
                  <c:v>16.108999999999899</c:v>
                </c:pt>
                <c:pt idx="9477">
                  <c:v>17.021000000000001</c:v>
                </c:pt>
                <c:pt idx="9478">
                  <c:v>14.894</c:v>
                </c:pt>
                <c:pt idx="9479">
                  <c:v>16.412999999999901</c:v>
                </c:pt>
                <c:pt idx="9480">
                  <c:v>15.501999999999899</c:v>
                </c:pt>
                <c:pt idx="9481">
                  <c:v>16.108999999999899</c:v>
                </c:pt>
                <c:pt idx="9482">
                  <c:v>17.629000000000001</c:v>
                </c:pt>
                <c:pt idx="9483">
                  <c:v>17.324999999999999</c:v>
                </c:pt>
                <c:pt idx="9484">
                  <c:v>16.108999999999899</c:v>
                </c:pt>
                <c:pt idx="9485">
                  <c:v>15.197999999999899</c:v>
                </c:pt>
                <c:pt idx="9486">
                  <c:v>15.805</c:v>
                </c:pt>
                <c:pt idx="9487">
                  <c:v>15.501999999999899</c:v>
                </c:pt>
                <c:pt idx="9488">
                  <c:v>15.197999999999899</c:v>
                </c:pt>
                <c:pt idx="9489">
                  <c:v>3.6469999999999998</c:v>
                </c:pt>
                <c:pt idx="9490">
                  <c:v>17.324999999999999</c:v>
                </c:pt>
                <c:pt idx="9491">
                  <c:v>16.716999999999999</c:v>
                </c:pt>
                <c:pt idx="9492">
                  <c:v>16.412999999999901</c:v>
                </c:pt>
                <c:pt idx="9493">
                  <c:v>18.844999999999999</c:v>
                </c:pt>
                <c:pt idx="9494">
                  <c:v>17.021000000000001</c:v>
                </c:pt>
                <c:pt idx="9495">
                  <c:v>18.844999999999999</c:v>
                </c:pt>
                <c:pt idx="9496">
                  <c:v>16.412999999999901</c:v>
                </c:pt>
                <c:pt idx="9497">
                  <c:v>16.716999999999999</c:v>
                </c:pt>
                <c:pt idx="9498">
                  <c:v>17.021000000000001</c:v>
                </c:pt>
                <c:pt idx="9499">
                  <c:v>17.629000000000001</c:v>
                </c:pt>
                <c:pt idx="9500">
                  <c:v>15.501999999999899</c:v>
                </c:pt>
                <c:pt idx="9501">
                  <c:v>8.2069999999999901</c:v>
                </c:pt>
                <c:pt idx="9502">
                  <c:v>8.2069999999999901</c:v>
                </c:pt>
                <c:pt idx="9503">
                  <c:v>13.981999999999999</c:v>
                </c:pt>
                <c:pt idx="9504">
                  <c:v>16.716999999999999</c:v>
                </c:pt>
                <c:pt idx="9505">
                  <c:v>14.894</c:v>
                </c:pt>
                <c:pt idx="9506">
                  <c:v>15.805</c:v>
                </c:pt>
                <c:pt idx="9507">
                  <c:v>8.8149999999999906</c:v>
                </c:pt>
                <c:pt idx="9508">
                  <c:v>10.029999999999999</c:v>
                </c:pt>
                <c:pt idx="9509">
                  <c:v>10.334</c:v>
                </c:pt>
                <c:pt idx="9510">
                  <c:v>12.462</c:v>
                </c:pt>
                <c:pt idx="9511">
                  <c:v>8.5109999999999904</c:v>
                </c:pt>
                <c:pt idx="9512">
                  <c:v>15.501999999999899</c:v>
                </c:pt>
                <c:pt idx="9513">
                  <c:v>19.149000000000001</c:v>
                </c:pt>
                <c:pt idx="9514">
                  <c:v>15.501999999999899</c:v>
                </c:pt>
                <c:pt idx="9515">
                  <c:v>17.933</c:v>
                </c:pt>
                <c:pt idx="9516">
                  <c:v>19.452999999999999</c:v>
                </c:pt>
                <c:pt idx="9517">
                  <c:v>12.157999999999999</c:v>
                </c:pt>
                <c:pt idx="9518">
                  <c:v>16.108999999999899</c:v>
                </c:pt>
                <c:pt idx="9519">
                  <c:v>17.021000000000001</c:v>
                </c:pt>
                <c:pt idx="9520">
                  <c:v>16.412999999999901</c:v>
                </c:pt>
                <c:pt idx="9521">
                  <c:v>17.324999999999999</c:v>
                </c:pt>
                <c:pt idx="9522">
                  <c:v>15.197999999999899</c:v>
                </c:pt>
                <c:pt idx="9523">
                  <c:v>16.716999999999999</c:v>
                </c:pt>
                <c:pt idx="9524">
                  <c:v>15.805</c:v>
                </c:pt>
                <c:pt idx="9525">
                  <c:v>16.412999999999901</c:v>
                </c:pt>
                <c:pt idx="9526">
                  <c:v>17.933</c:v>
                </c:pt>
                <c:pt idx="9527">
                  <c:v>17.629000000000001</c:v>
                </c:pt>
                <c:pt idx="9528">
                  <c:v>16.412999999999901</c:v>
                </c:pt>
                <c:pt idx="9529">
                  <c:v>15.501999999999899</c:v>
                </c:pt>
                <c:pt idx="9530">
                  <c:v>16.108999999999899</c:v>
                </c:pt>
                <c:pt idx="9531">
                  <c:v>15.805</c:v>
                </c:pt>
                <c:pt idx="9532">
                  <c:v>15.501999999999899</c:v>
                </c:pt>
                <c:pt idx="9533">
                  <c:v>4.2549999999999901</c:v>
                </c:pt>
                <c:pt idx="9534">
                  <c:v>17.629000000000001</c:v>
                </c:pt>
                <c:pt idx="9535">
                  <c:v>17.021000000000001</c:v>
                </c:pt>
                <c:pt idx="9536">
                  <c:v>16.716999999999999</c:v>
                </c:pt>
                <c:pt idx="9537">
                  <c:v>19.149000000000001</c:v>
                </c:pt>
                <c:pt idx="9538">
                  <c:v>17.324999999999999</c:v>
                </c:pt>
                <c:pt idx="9539">
                  <c:v>19.149000000000001</c:v>
                </c:pt>
                <c:pt idx="9540">
                  <c:v>16.716999999999999</c:v>
                </c:pt>
                <c:pt idx="9541">
                  <c:v>17.021000000000001</c:v>
                </c:pt>
                <c:pt idx="9542">
                  <c:v>17.324999999999999</c:v>
                </c:pt>
                <c:pt idx="9543">
                  <c:v>17.324999999999999</c:v>
                </c:pt>
                <c:pt idx="9544">
                  <c:v>15.805</c:v>
                </c:pt>
                <c:pt idx="9545">
                  <c:v>8.8149999999999906</c:v>
                </c:pt>
                <c:pt idx="9546">
                  <c:v>8.8149999999999906</c:v>
                </c:pt>
                <c:pt idx="9547">
                  <c:v>14.286</c:v>
                </c:pt>
                <c:pt idx="9548">
                  <c:v>17.933</c:v>
                </c:pt>
                <c:pt idx="9549">
                  <c:v>16.108999999999899</c:v>
                </c:pt>
                <c:pt idx="9550">
                  <c:v>16.412999999999901</c:v>
                </c:pt>
                <c:pt idx="9551">
                  <c:v>9.1189999999999998</c:v>
                </c:pt>
                <c:pt idx="9552">
                  <c:v>9.7259999999999902</c:v>
                </c:pt>
                <c:pt idx="9553">
                  <c:v>10.029999999999999</c:v>
                </c:pt>
                <c:pt idx="9554">
                  <c:v>12.766</c:v>
                </c:pt>
                <c:pt idx="9555">
                  <c:v>8.8149999999999906</c:v>
                </c:pt>
                <c:pt idx="9556">
                  <c:v>16.716999999999999</c:v>
                </c:pt>
                <c:pt idx="9557">
                  <c:v>20.061</c:v>
                </c:pt>
                <c:pt idx="9558">
                  <c:v>16.716999999999999</c:v>
                </c:pt>
                <c:pt idx="9559">
                  <c:v>17.629000000000001</c:v>
                </c:pt>
                <c:pt idx="9560">
                  <c:v>19.149000000000001</c:v>
                </c:pt>
                <c:pt idx="9561">
                  <c:v>11.853999999999999</c:v>
                </c:pt>
                <c:pt idx="9562">
                  <c:v>16.412999999999901</c:v>
                </c:pt>
                <c:pt idx="9563">
                  <c:v>16.716999999999999</c:v>
                </c:pt>
                <c:pt idx="9564">
                  <c:v>16.108999999999899</c:v>
                </c:pt>
                <c:pt idx="9565">
                  <c:v>17.629000000000001</c:v>
                </c:pt>
                <c:pt idx="9566">
                  <c:v>15.501999999999899</c:v>
                </c:pt>
                <c:pt idx="9567">
                  <c:v>16.412999999999901</c:v>
                </c:pt>
                <c:pt idx="9568">
                  <c:v>16.108999999999899</c:v>
                </c:pt>
                <c:pt idx="9569">
                  <c:v>16.716999999999999</c:v>
                </c:pt>
                <c:pt idx="9570">
                  <c:v>17.629000000000001</c:v>
                </c:pt>
                <c:pt idx="9571">
                  <c:v>17.324999999999999</c:v>
                </c:pt>
                <c:pt idx="9572">
                  <c:v>16.716999999999999</c:v>
                </c:pt>
                <c:pt idx="9573">
                  <c:v>15.805</c:v>
                </c:pt>
                <c:pt idx="9574">
                  <c:v>16.412999999999901</c:v>
                </c:pt>
                <c:pt idx="9575">
                  <c:v>16.108999999999899</c:v>
                </c:pt>
                <c:pt idx="9576">
                  <c:v>15.805</c:v>
                </c:pt>
                <c:pt idx="9577">
                  <c:v>3.9509999999999899</c:v>
                </c:pt>
                <c:pt idx="9578">
                  <c:v>17.629000000000001</c:v>
                </c:pt>
                <c:pt idx="9579">
                  <c:v>17.324999999999999</c:v>
                </c:pt>
                <c:pt idx="9580">
                  <c:v>17.021000000000001</c:v>
                </c:pt>
                <c:pt idx="9581">
                  <c:v>18.844999999999999</c:v>
                </c:pt>
                <c:pt idx="9582">
                  <c:v>17.629000000000001</c:v>
                </c:pt>
                <c:pt idx="9583">
                  <c:v>20.061</c:v>
                </c:pt>
                <c:pt idx="9584">
                  <c:v>16.108999999999899</c:v>
                </c:pt>
                <c:pt idx="9585">
                  <c:v>17.324999999999999</c:v>
                </c:pt>
                <c:pt idx="9586">
                  <c:v>17.021000000000001</c:v>
                </c:pt>
                <c:pt idx="9587">
                  <c:v>18.540999999999901</c:v>
                </c:pt>
                <c:pt idx="9588">
                  <c:v>16.108999999999899</c:v>
                </c:pt>
                <c:pt idx="9589">
                  <c:v>8.8149999999999906</c:v>
                </c:pt>
                <c:pt idx="9590">
                  <c:v>9.1189999999999998</c:v>
                </c:pt>
                <c:pt idx="9591">
                  <c:v>14.286</c:v>
                </c:pt>
                <c:pt idx="9592">
                  <c:v>17.021000000000001</c:v>
                </c:pt>
                <c:pt idx="9593">
                  <c:v>15.197999999999899</c:v>
                </c:pt>
                <c:pt idx="9594">
                  <c:v>15.501999999999899</c:v>
                </c:pt>
                <c:pt idx="9595">
                  <c:v>8.5109999999999904</c:v>
                </c:pt>
                <c:pt idx="9596">
                  <c:v>9.1189999999999998</c:v>
                </c:pt>
                <c:pt idx="9597">
                  <c:v>9.4219999999999899</c:v>
                </c:pt>
                <c:pt idx="9598">
                  <c:v>12.157999999999999</c:v>
                </c:pt>
                <c:pt idx="9599">
                  <c:v>8.2069999999999901</c:v>
                </c:pt>
                <c:pt idx="9600">
                  <c:v>15.805</c:v>
                </c:pt>
                <c:pt idx="9601">
                  <c:v>19.149000000000001</c:v>
                </c:pt>
                <c:pt idx="9602">
                  <c:v>15.805</c:v>
                </c:pt>
                <c:pt idx="9603">
                  <c:v>17.324999999999999</c:v>
                </c:pt>
                <c:pt idx="9604">
                  <c:v>18.844999999999999</c:v>
                </c:pt>
                <c:pt idx="9605">
                  <c:v>11.245999999999899</c:v>
                </c:pt>
                <c:pt idx="9606">
                  <c:v>16.108999999999899</c:v>
                </c:pt>
                <c:pt idx="9607">
                  <c:v>17.021000000000001</c:v>
                </c:pt>
                <c:pt idx="9608">
                  <c:v>15.805</c:v>
                </c:pt>
                <c:pt idx="9609">
                  <c:v>17.324999999999999</c:v>
                </c:pt>
                <c:pt idx="9610">
                  <c:v>15.197999999999899</c:v>
                </c:pt>
                <c:pt idx="9611">
                  <c:v>15.501999999999899</c:v>
                </c:pt>
                <c:pt idx="9612">
                  <c:v>15.805</c:v>
                </c:pt>
                <c:pt idx="9613">
                  <c:v>16.412999999999901</c:v>
                </c:pt>
                <c:pt idx="9614">
                  <c:v>17.324999999999999</c:v>
                </c:pt>
                <c:pt idx="9615">
                  <c:v>17.021000000000001</c:v>
                </c:pt>
                <c:pt idx="9616">
                  <c:v>16.412999999999901</c:v>
                </c:pt>
                <c:pt idx="9617">
                  <c:v>15.501999999999899</c:v>
                </c:pt>
                <c:pt idx="9618">
                  <c:v>16.108999999999899</c:v>
                </c:pt>
                <c:pt idx="9619">
                  <c:v>15.805</c:v>
                </c:pt>
                <c:pt idx="9620">
                  <c:v>15.501999999999899</c:v>
                </c:pt>
                <c:pt idx="9621">
                  <c:v>3.343</c:v>
                </c:pt>
                <c:pt idx="9622">
                  <c:v>17.324999999999999</c:v>
                </c:pt>
                <c:pt idx="9623">
                  <c:v>17.021000000000001</c:v>
                </c:pt>
                <c:pt idx="9624">
                  <c:v>16.412999999999901</c:v>
                </c:pt>
                <c:pt idx="9625">
                  <c:v>18.540999999999901</c:v>
                </c:pt>
                <c:pt idx="9626">
                  <c:v>17.021000000000001</c:v>
                </c:pt>
                <c:pt idx="9627">
                  <c:v>19.757000000000001</c:v>
                </c:pt>
                <c:pt idx="9628">
                  <c:v>15.805</c:v>
                </c:pt>
                <c:pt idx="9629">
                  <c:v>17.021000000000001</c:v>
                </c:pt>
                <c:pt idx="9630">
                  <c:v>16.716999999999999</c:v>
                </c:pt>
                <c:pt idx="9631">
                  <c:v>17.629000000000001</c:v>
                </c:pt>
                <c:pt idx="9632">
                  <c:v>15.805</c:v>
                </c:pt>
                <c:pt idx="9633">
                  <c:v>8.5109999999999904</c:v>
                </c:pt>
                <c:pt idx="9634">
                  <c:v>8.5109999999999904</c:v>
                </c:pt>
                <c:pt idx="9635">
                  <c:v>13.6779999999999</c:v>
                </c:pt>
                <c:pt idx="9636">
                  <c:v>17.324999999999999</c:v>
                </c:pt>
                <c:pt idx="9637">
                  <c:v>15.501999999999899</c:v>
                </c:pt>
                <c:pt idx="9638">
                  <c:v>16.412999999999901</c:v>
                </c:pt>
                <c:pt idx="9639">
                  <c:v>8.5109999999999904</c:v>
                </c:pt>
                <c:pt idx="9640">
                  <c:v>9.7259999999999902</c:v>
                </c:pt>
                <c:pt idx="9641">
                  <c:v>10.029999999999999</c:v>
                </c:pt>
                <c:pt idx="9642">
                  <c:v>12.157999999999999</c:v>
                </c:pt>
                <c:pt idx="9643">
                  <c:v>8.2069999999999901</c:v>
                </c:pt>
                <c:pt idx="9644">
                  <c:v>16.108999999999899</c:v>
                </c:pt>
                <c:pt idx="9645">
                  <c:v>19.757000000000001</c:v>
                </c:pt>
                <c:pt idx="9646">
                  <c:v>16.108999999999899</c:v>
                </c:pt>
                <c:pt idx="9647">
                  <c:v>17.933</c:v>
                </c:pt>
                <c:pt idx="9648">
                  <c:v>19.452999999999999</c:v>
                </c:pt>
                <c:pt idx="9649">
                  <c:v>11.853999999999999</c:v>
                </c:pt>
                <c:pt idx="9650">
                  <c:v>16.108999999999899</c:v>
                </c:pt>
                <c:pt idx="9651">
                  <c:v>17.021000000000001</c:v>
                </c:pt>
                <c:pt idx="9652">
                  <c:v>16.412999999999901</c:v>
                </c:pt>
                <c:pt idx="9653">
                  <c:v>17.324999999999999</c:v>
                </c:pt>
                <c:pt idx="9654">
                  <c:v>15.197999999999899</c:v>
                </c:pt>
                <c:pt idx="9655">
                  <c:v>16.412999999999901</c:v>
                </c:pt>
                <c:pt idx="9656">
                  <c:v>15.805</c:v>
                </c:pt>
                <c:pt idx="9657">
                  <c:v>16.412999999999901</c:v>
                </c:pt>
                <c:pt idx="9658">
                  <c:v>17.933</c:v>
                </c:pt>
                <c:pt idx="9659">
                  <c:v>17.629000000000001</c:v>
                </c:pt>
                <c:pt idx="9660">
                  <c:v>16.412999999999901</c:v>
                </c:pt>
                <c:pt idx="9661">
                  <c:v>15.501999999999899</c:v>
                </c:pt>
                <c:pt idx="9662">
                  <c:v>16.108999999999899</c:v>
                </c:pt>
                <c:pt idx="9663">
                  <c:v>15.805</c:v>
                </c:pt>
                <c:pt idx="9664">
                  <c:v>15.501999999999899</c:v>
                </c:pt>
                <c:pt idx="9665">
                  <c:v>3.9509999999999899</c:v>
                </c:pt>
                <c:pt idx="9666">
                  <c:v>17.629000000000001</c:v>
                </c:pt>
                <c:pt idx="9667">
                  <c:v>17.021000000000001</c:v>
                </c:pt>
                <c:pt idx="9668">
                  <c:v>16.716999999999999</c:v>
                </c:pt>
                <c:pt idx="9669">
                  <c:v>19.149000000000001</c:v>
                </c:pt>
                <c:pt idx="9670">
                  <c:v>17.021000000000001</c:v>
                </c:pt>
                <c:pt idx="9671">
                  <c:v>19.149000000000001</c:v>
                </c:pt>
                <c:pt idx="9672">
                  <c:v>16.716999999999999</c:v>
                </c:pt>
                <c:pt idx="9673">
                  <c:v>17.021000000000001</c:v>
                </c:pt>
                <c:pt idx="9674">
                  <c:v>17.324999999999999</c:v>
                </c:pt>
                <c:pt idx="9675">
                  <c:v>17.933</c:v>
                </c:pt>
                <c:pt idx="9676">
                  <c:v>15.805</c:v>
                </c:pt>
                <c:pt idx="9677">
                  <c:v>8.5109999999999904</c:v>
                </c:pt>
                <c:pt idx="9678">
                  <c:v>8.5109999999999904</c:v>
                </c:pt>
                <c:pt idx="9679">
                  <c:v>14.286</c:v>
                </c:pt>
                <c:pt idx="9680">
                  <c:v>17.324999999999999</c:v>
                </c:pt>
                <c:pt idx="9681">
                  <c:v>15.501999999999899</c:v>
                </c:pt>
                <c:pt idx="9682">
                  <c:v>15.805</c:v>
                </c:pt>
                <c:pt idx="9683">
                  <c:v>8.5109999999999904</c:v>
                </c:pt>
                <c:pt idx="9684">
                  <c:v>9.1189999999999998</c:v>
                </c:pt>
                <c:pt idx="9685">
                  <c:v>9.7259999999999902</c:v>
                </c:pt>
                <c:pt idx="9686">
                  <c:v>12.157999999999999</c:v>
                </c:pt>
                <c:pt idx="9687">
                  <c:v>8.2069999999999901</c:v>
                </c:pt>
                <c:pt idx="9688">
                  <c:v>16.108999999999899</c:v>
                </c:pt>
                <c:pt idx="9689">
                  <c:v>19.452999999999999</c:v>
                </c:pt>
                <c:pt idx="9690">
                  <c:v>16.108999999999899</c:v>
                </c:pt>
                <c:pt idx="9691">
                  <c:v>17.324999999999999</c:v>
                </c:pt>
                <c:pt idx="9692">
                  <c:v>18.844999999999999</c:v>
                </c:pt>
                <c:pt idx="9693">
                  <c:v>11.245999999999899</c:v>
                </c:pt>
                <c:pt idx="9694">
                  <c:v>16.108999999999899</c:v>
                </c:pt>
                <c:pt idx="9695">
                  <c:v>16.412999999999901</c:v>
                </c:pt>
                <c:pt idx="9696">
                  <c:v>15.501999999999899</c:v>
                </c:pt>
                <c:pt idx="9697">
                  <c:v>17.324999999999999</c:v>
                </c:pt>
                <c:pt idx="9698">
                  <c:v>15.197999999999899</c:v>
                </c:pt>
                <c:pt idx="9699">
                  <c:v>16.108999999999899</c:v>
                </c:pt>
                <c:pt idx="9700">
                  <c:v>15.805</c:v>
                </c:pt>
                <c:pt idx="9701">
                  <c:v>16.412999999999901</c:v>
                </c:pt>
                <c:pt idx="9702">
                  <c:v>17.324999999999999</c:v>
                </c:pt>
                <c:pt idx="9703">
                  <c:v>17.021000000000001</c:v>
                </c:pt>
                <c:pt idx="9704">
                  <c:v>16.412999999999901</c:v>
                </c:pt>
                <c:pt idx="9705">
                  <c:v>15.501999999999899</c:v>
                </c:pt>
                <c:pt idx="9706">
                  <c:v>16.108999999999899</c:v>
                </c:pt>
                <c:pt idx="9707">
                  <c:v>15.805</c:v>
                </c:pt>
                <c:pt idx="9708">
                  <c:v>15.501999999999899</c:v>
                </c:pt>
                <c:pt idx="9709">
                  <c:v>3.9509999999999899</c:v>
                </c:pt>
                <c:pt idx="9710">
                  <c:v>17.324999999999999</c:v>
                </c:pt>
                <c:pt idx="9711">
                  <c:v>17.021000000000001</c:v>
                </c:pt>
                <c:pt idx="9712">
                  <c:v>16.716999999999999</c:v>
                </c:pt>
                <c:pt idx="9713">
                  <c:v>18.236999999999899</c:v>
                </c:pt>
                <c:pt idx="9714">
                  <c:v>17.324999999999999</c:v>
                </c:pt>
                <c:pt idx="9715">
                  <c:v>19.757000000000001</c:v>
                </c:pt>
                <c:pt idx="9716">
                  <c:v>16.108999999999899</c:v>
                </c:pt>
                <c:pt idx="9717">
                  <c:v>17.021000000000001</c:v>
                </c:pt>
                <c:pt idx="9718">
                  <c:v>16.716999999999999</c:v>
                </c:pt>
                <c:pt idx="9719">
                  <c:v>17.933</c:v>
                </c:pt>
                <c:pt idx="9720">
                  <c:v>15.805</c:v>
                </c:pt>
                <c:pt idx="9721">
                  <c:v>8.5109999999999904</c:v>
                </c:pt>
                <c:pt idx="9722">
                  <c:v>8.5109999999999904</c:v>
                </c:pt>
                <c:pt idx="9723">
                  <c:v>13.6779999999999</c:v>
                </c:pt>
                <c:pt idx="9724">
                  <c:v>17.629000000000001</c:v>
                </c:pt>
                <c:pt idx="9725">
                  <c:v>15.805</c:v>
                </c:pt>
                <c:pt idx="9726">
                  <c:v>16.716999999999999</c:v>
                </c:pt>
                <c:pt idx="9727">
                  <c:v>8.8149999999999906</c:v>
                </c:pt>
                <c:pt idx="9728">
                  <c:v>10.029999999999999</c:v>
                </c:pt>
                <c:pt idx="9729">
                  <c:v>10.029999999999999</c:v>
                </c:pt>
                <c:pt idx="9730">
                  <c:v>12.462</c:v>
                </c:pt>
                <c:pt idx="9731">
                  <c:v>8.5109999999999904</c:v>
                </c:pt>
                <c:pt idx="9732">
                  <c:v>16.412999999999901</c:v>
                </c:pt>
                <c:pt idx="9733">
                  <c:v>20.061</c:v>
                </c:pt>
                <c:pt idx="9734">
                  <c:v>16.412999999999901</c:v>
                </c:pt>
                <c:pt idx="9735">
                  <c:v>18.236999999999899</c:v>
                </c:pt>
                <c:pt idx="9736">
                  <c:v>19.757000000000001</c:v>
                </c:pt>
                <c:pt idx="9737">
                  <c:v>12.157999999999999</c:v>
                </c:pt>
                <c:pt idx="9738">
                  <c:v>16.412999999999901</c:v>
                </c:pt>
                <c:pt idx="9739">
                  <c:v>16.716999999999999</c:v>
                </c:pt>
                <c:pt idx="9740">
                  <c:v>16.412999999999901</c:v>
                </c:pt>
                <c:pt idx="9741">
                  <c:v>17.629000000000001</c:v>
                </c:pt>
                <c:pt idx="9742">
                  <c:v>15.501999999999899</c:v>
                </c:pt>
                <c:pt idx="9743">
                  <c:v>17.021000000000001</c:v>
                </c:pt>
                <c:pt idx="9744">
                  <c:v>16.108999999999899</c:v>
                </c:pt>
                <c:pt idx="9745">
                  <c:v>16.716999999999999</c:v>
                </c:pt>
                <c:pt idx="9746">
                  <c:v>18.236999999999899</c:v>
                </c:pt>
                <c:pt idx="9747">
                  <c:v>17.933</c:v>
                </c:pt>
                <c:pt idx="9748">
                  <c:v>16.716999999999999</c:v>
                </c:pt>
                <c:pt idx="9749">
                  <c:v>15.805</c:v>
                </c:pt>
                <c:pt idx="9750">
                  <c:v>16.412999999999901</c:v>
                </c:pt>
                <c:pt idx="9751">
                  <c:v>16.108999999999899</c:v>
                </c:pt>
                <c:pt idx="9752">
                  <c:v>15.805</c:v>
                </c:pt>
                <c:pt idx="9753">
                  <c:v>4.2549999999999901</c:v>
                </c:pt>
                <c:pt idx="9754">
                  <c:v>17.933</c:v>
                </c:pt>
                <c:pt idx="9755">
                  <c:v>17.324999999999999</c:v>
                </c:pt>
                <c:pt idx="9756">
                  <c:v>17.021000000000001</c:v>
                </c:pt>
                <c:pt idx="9757">
                  <c:v>19.149000000000001</c:v>
                </c:pt>
                <c:pt idx="9758">
                  <c:v>17.629000000000001</c:v>
                </c:pt>
                <c:pt idx="9759">
                  <c:v>20.061</c:v>
                </c:pt>
                <c:pt idx="9760">
                  <c:v>16.716999999999999</c:v>
                </c:pt>
                <c:pt idx="9761">
                  <c:v>17.324999999999999</c:v>
                </c:pt>
                <c:pt idx="9762">
                  <c:v>17.629000000000001</c:v>
                </c:pt>
                <c:pt idx="9763">
                  <c:v>18.236999999999899</c:v>
                </c:pt>
                <c:pt idx="9764">
                  <c:v>16.108999999999899</c:v>
                </c:pt>
                <c:pt idx="9765">
                  <c:v>8.5109999999999904</c:v>
                </c:pt>
                <c:pt idx="9766">
                  <c:v>8.8149999999999906</c:v>
                </c:pt>
                <c:pt idx="9767">
                  <c:v>14.59</c:v>
                </c:pt>
                <c:pt idx="9768">
                  <c:v>17.324999999999999</c:v>
                </c:pt>
                <c:pt idx="9769">
                  <c:v>15.501999999999899</c:v>
                </c:pt>
                <c:pt idx="9770">
                  <c:v>16.412999999999901</c:v>
                </c:pt>
                <c:pt idx="9771">
                  <c:v>9.1189999999999998</c:v>
                </c:pt>
                <c:pt idx="9772">
                  <c:v>10.029999999999999</c:v>
                </c:pt>
                <c:pt idx="9773">
                  <c:v>10.334</c:v>
                </c:pt>
                <c:pt idx="9774">
                  <c:v>12.157999999999999</c:v>
                </c:pt>
                <c:pt idx="9775">
                  <c:v>8.8149999999999906</c:v>
                </c:pt>
                <c:pt idx="9776">
                  <c:v>16.108999999999899</c:v>
                </c:pt>
                <c:pt idx="9777">
                  <c:v>19.757000000000001</c:v>
                </c:pt>
                <c:pt idx="9778">
                  <c:v>16.108999999999899</c:v>
                </c:pt>
                <c:pt idx="9779">
                  <c:v>17.933</c:v>
                </c:pt>
                <c:pt idx="9780">
                  <c:v>19.452999999999999</c:v>
                </c:pt>
                <c:pt idx="9781">
                  <c:v>11.853999999999999</c:v>
                </c:pt>
                <c:pt idx="9782">
                  <c:v>16.108999999999899</c:v>
                </c:pt>
                <c:pt idx="9783">
                  <c:v>17.021000000000001</c:v>
                </c:pt>
                <c:pt idx="9784">
                  <c:v>16.412999999999901</c:v>
                </c:pt>
                <c:pt idx="9785">
                  <c:v>17.324999999999999</c:v>
                </c:pt>
                <c:pt idx="9786">
                  <c:v>15.197999999999899</c:v>
                </c:pt>
                <c:pt idx="9787">
                  <c:v>16.716999999999999</c:v>
                </c:pt>
                <c:pt idx="9788">
                  <c:v>15.805</c:v>
                </c:pt>
                <c:pt idx="9789">
                  <c:v>16.412999999999901</c:v>
                </c:pt>
                <c:pt idx="9790">
                  <c:v>17.933</c:v>
                </c:pt>
                <c:pt idx="9791">
                  <c:v>17.629000000000001</c:v>
                </c:pt>
                <c:pt idx="9792">
                  <c:v>16.412999999999901</c:v>
                </c:pt>
                <c:pt idx="9793">
                  <c:v>15.501999999999899</c:v>
                </c:pt>
                <c:pt idx="9794">
                  <c:v>16.108999999999899</c:v>
                </c:pt>
                <c:pt idx="9795">
                  <c:v>15.805</c:v>
                </c:pt>
                <c:pt idx="9796">
                  <c:v>15.805</c:v>
                </c:pt>
                <c:pt idx="9797">
                  <c:v>4.5589999999999904</c:v>
                </c:pt>
                <c:pt idx="9798">
                  <c:v>17.629000000000001</c:v>
                </c:pt>
                <c:pt idx="9799">
                  <c:v>17.021000000000001</c:v>
                </c:pt>
                <c:pt idx="9800">
                  <c:v>16.716999999999999</c:v>
                </c:pt>
                <c:pt idx="9801">
                  <c:v>19.149000000000001</c:v>
                </c:pt>
                <c:pt idx="9802">
                  <c:v>17.324999999999999</c:v>
                </c:pt>
                <c:pt idx="9803">
                  <c:v>19.149000000000001</c:v>
                </c:pt>
                <c:pt idx="9804">
                  <c:v>16.412999999999901</c:v>
                </c:pt>
                <c:pt idx="9805">
                  <c:v>17.021000000000001</c:v>
                </c:pt>
                <c:pt idx="9806">
                  <c:v>17.324999999999999</c:v>
                </c:pt>
                <c:pt idx="9807">
                  <c:v>17.933</c:v>
                </c:pt>
                <c:pt idx="9808">
                  <c:v>15.805</c:v>
                </c:pt>
                <c:pt idx="9809">
                  <c:v>8.8149999999999906</c:v>
                </c:pt>
                <c:pt idx="9810">
                  <c:v>8.8149999999999906</c:v>
                </c:pt>
                <c:pt idx="9811">
                  <c:v>14.286</c:v>
                </c:pt>
                <c:pt idx="9812">
                  <c:v>17.629000000000001</c:v>
                </c:pt>
                <c:pt idx="9813">
                  <c:v>15.805</c:v>
                </c:pt>
                <c:pt idx="9814">
                  <c:v>16.108999999999899</c:v>
                </c:pt>
                <c:pt idx="9815">
                  <c:v>8.8149999999999906</c:v>
                </c:pt>
                <c:pt idx="9816">
                  <c:v>9.4219999999999899</c:v>
                </c:pt>
                <c:pt idx="9817">
                  <c:v>9.7259999999999902</c:v>
                </c:pt>
                <c:pt idx="9818">
                  <c:v>12.462</c:v>
                </c:pt>
                <c:pt idx="9819">
                  <c:v>8.5109999999999904</c:v>
                </c:pt>
                <c:pt idx="9820">
                  <c:v>16.716999999999999</c:v>
                </c:pt>
                <c:pt idx="9821">
                  <c:v>19.757000000000001</c:v>
                </c:pt>
                <c:pt idx="9822">
                  <c:v>16.412999999999901</c:v>
                </c:pt>
                <c:pt idx="9823">
                  <c:v>17.324999999999999</c:v>
                </c:pt>
                <c:pt idx="9824">
                  <c:v>18.844999999999999</c:v>
                </c:pt>
                <c:pt idx="9825">
                  <c:v>11.549999999999899</c:v>
                </c:pt>
                <c:pt idx="9826">
                  <c:v>16.108999999999899</c:v>
                </c:pt>
                <c:pt idx="9827">
                  <c:v>16.716999999999999</c:v>
                </c:pt>
                <c:pt idx="9828">
                  <c:v>15.805</c:v>
                </c:pt>
                <c:pt idx="9829">
                  <c:v>17.324999999999999</c:v>
                </c:pt>
                <c:pt idx="9830">
                  <c:v>15.805</c:v>
                </c:pt>
                <c:pt idx="9831">
                  <c:v>16.108999999999899</c:v>
                </c:pt>
                <c:pt idx="9832">
                  <c:v>15.805</c:v>
                </c:pt>
                <c:pt idx="9833">
                  <c:v>16.716999999999999</c:v>
                </c:pt>
                <c:pt idx="9834">
                  <c:v>17.324999999999999</c:v>
                </c:pt>
                <c:pt idx="9835">
                  <c:v>17.021000000000001</c:v>
                </c:pt>
                <c:pt idx="9836">
                  <c:v>17.021000000000001</c:v>
                </c:pt>
                <c:pt idx="9837">
                  <c:v>15.501999999999899</c:v>
                </c:pt>
                <c:pt idx="9838">
                  <c:v>16.108999999999899</c:v>
                </c:pt>
                <c:pt idx="9839">
                  <c:v>15.805</c:v>
                </c:pt>
                <c:pt idx="9840">
                  <c:v>16.108999999999899</c:v>
                </c:pt>
                <c:pt idx="9841">
                  <c:v>3.6469999999999998</c:v>
                </c:pt>
                <c:pt idx="9842">
                  <c:v>17.629000000000001</c:v>
                </c:pt>
                <c:pt idx="9843">
                  <c:v>17.021000000000001</c:v>
                </c:pt>
                <c:pt idx="9844">
                  <c:v>16.716999999999999</c:v>
                </c:pt>
                <c:pt idx="9845">
                  <c:v>18.540999999999901</c:v>
                </c:pt>
                <c:pt idx="9846">
                  <c:v>17.933</c:v>
                </c:pt>
                <c:pt idx="9847">
                  <c:v>19.757000000000001</c:v>
                </c:pt>
                <c:pt idx="9848">
                  <c:v>16.412999999999901</c:v>
                </c:pt>
                <c:pt idx="9849">
                  <c:v>17.021000000000001</c:v>
                </c:pt>
                <c:pt idx="9850">
                  <c:v>16.716999999999999</c:v>
                </c:pt>
                <c:pt idx="9851">
                  <c:v>18.236999999999899</c:v>
                </c:pt>
                <c:pt idx="9852">
                  <c:v>15.805</c:v>
                </c:pt>
                <c:pt idx="9853">
                  <c:v>8.5109999999999904</c:v>
                </c:pt>
                <c:pt idx="9854">
                  <c:v>9.4219999999999899</c:v>
                </c:pt>
                <c:pt idx="9855">
                  <c:v>13.981999999999999</c:v>
                </c:pt>
                <c:pt idx="9856">
                  <c:v>17.021000000000001</c:v>
                </c:pt>
                <c:pt idx="9857">
                  <c:v>15.197999999999899</c:v>
                </c:pt>
                <c:pt idx="9858">
                  <c:v>15.501999999999899</c:v>
                </c:pt>
                <c:pt idx="9859">
                  <c:v>8.2069999999999901</c:v>
                </c:pt>
                <c:pt idx="9860">
                  <c:v>8.8149999999999906</c:v>
                </c:pt>
                <c:pt idx="9861">
                  <c:v>9.4219999999999899</c:v>
                </c:pt>
                <c:pt idx="9862">
                  <c:v>11.853999999999999</c:v>
                </c:pt>
                <c:pt idx="9863">
                  <c:v>7.9029999999999996</c:v>
                </c:pt>
                <c:pt idx="9864">
                  <c:v>15.805</c:v>
                </c:pt>
                <c:pt idx="9865">
                  <c:v>19.149000000000001</c:v>
                </c:pt>
                <c:pt idx="9866">
                  <c:v>15.805</c:v>
                </c:pt>
                <c:pt idx="9867">
                  <c:v>17.021000000000001</c:v>
                </c:pt>
                <c:pt idx="9868">
                  <c:v>18.540999999999901</c:v>
                </c:pt>
                <c:pt idx="9869">
                  <c:v>10.941999999999901</c:v>
                </c:pt>
                <c:pt idx="9870">
                  <c:v>15.805</c:v>
                </c:pt>
                <c:pt idx="9871">
                  <c:v>16.108999999999899</c:v>
                </c:pt>
                <c:pt idx="9872">
                  <c:v>15.197999999999899</c:v>
                </c:pt>
                <c:pt idx="9873">
                  <c:v>17.021000000000001</c:v>
                </c:pt>
                <c:pt idx="9874">
                  <c:v>14.894</c:v>
                </c:pt>
                <c:pt idx="9875">
                  <c:v>15.805</c:v>
                </c:pt>
                <c:pt idx="9876">
                  <c:v>15.501999999999899</c:v>
                </c:pt>
                <c:pt idx="9877">
                  <c:v>16.108999999999899</c:v>
                </c:pt>
                <c:pt idx="9878">
                  <c:v>17.021000000000001</c:v>
                </c:pt>
                <c:pt idx="9879">
                  <c:v>16.716999999999999</c:v>
                </c:pt>
                <c:pt idx="9880">
                  <c:v>16.108999999999899</c:v>
                </c:pt>
                <c:pt idx="9881">
                  <c:v>15.197999999999899</c:v>
                </c:pt>
                <c:pt idx="9882">
                  <c:v>15.805</c:v>
                </c:pt>
                <c:pt idx="9883">
                  <c:v>15.501999999999899</c:v>
                </c:pt>
                <c:pt idx="9884">
                  <c:v>15.197999999999899</c:v>
                </c:pt>
                <c:pt idx="9885">
                  <c:v>3.6469999999999998</c:v>
                </c:pt>
                <c:pt idx="9886">
                  <c:v>17.021000000000001</c:v>
                </c:pt>
                <c:pt idx="9887">
                  <c:v>16.716999999999999</c:v>
                </c:pt>
                <c:pt idx="9888">
                  <c:v>16.412999999999901</c:v>
                </c:pt>
                <c:pt idx="9889">
                  <c:v>17.933</c:v>
                </c:pt>
                <c:pt idx="9890">
                  <c:v>17.021000000000001</c:v>
                </c:pt>
                <c:pt idx="9891">
                  <c:v>19.452999999999999</c:v>
                </c:pt>
                <c:pt idx="9892">
                  <c:v>15.805</c:v>
                </c:pt>
                <c:pt idx="9893">
                  <c:v>16.716999999999999</c:v>
                </c:pt>
                <c:pt idx="9894">
                  <c:v>16.412999999999901</c:v>
                </c:pt>
                <c:pt idx="9895">
                  <c:v>17.629000000000001</c:v>
                </c:pt>
                <c:pt idx="9896">
                  <c:v>15.501999999999899</c:v>
                </c:pt>
                <c:pt idx="9897">
                  <c:v>8.2069999999999901</c:v>
                </c:pt>
                <c:pt idx="9898">
                  <c:v>8.2069999999999901</c:v>
                </c:pt>
                <c:pt idx="9899">
                  <c:v>13.373999999999899</c:v>
                </c:pt>
                <c:pt idx="9900">
                  <c:v>17.324999999999999</c:v>
                </c:pt>
                <c:pt idx="9901">
                  <c:v>16.108999999999899</c:v>
                </c:pt>
                <c:pt idx="9902">
                  <c:v>17.021000000000001</c:v>
                </c:pt>
                <c:pt idx="9903">
                  <c:v>9.7259999999999902</c:v>
                </c:pt>
                <c:pt idx="9904">
                  <c:v>10.334</c:v>
                </c:pt>
                <c:pt idx="9905">
                  <c:v>11.245999999999899</c:v>
                </c:pt>
                <c:pt idx="9906">
                  <c:v>13.373999999999899</c:v>
                </c:pt>
                <c:pt idx="9907">
                  <c:v>9.4219999999999899</c:v>
                </c:pt>
                <c:pt idx="9908">
                  <c:v>16.108999999999899</c:v>
                </c:pt>
                <c:pt idx="9909">
                  <c:v>19.757000000000001</c:v>
                </c:pt>
                <c:pt idx="9910">
                  <c:v>16.108999999999899</c:v>
                </c:pt>
                <c:pt idx="9911">
                  <c:v>19.149000000000001</c:v>
                </c:pt>
                <c:pt idx="9912">
                  <c:v>20.061</c:v>
                </c:pt>
                <c:pt idx="9913">
                  <c:v>13.069999999999901</c:v>
                </c:pt>
                <c:pt idx="9914">
                  <c:v>17.324999999999999</c:v>
                </c:pt>
                <c:pt idx="9915">
                  <c:v>17.629000000000001</c:v>
                </c:pt>
                <c:pt idx="9916">
                  <c:v>17.629000000000001</c:v>
                </c:pt>
                <c:pt idx="9917">
                  <c:v>17.933</c:v>
                </c:pt>
                <c:pt idx="9918">
                  <c:v>16.412999999999901</c:v>
                </c:pt>
                <c:pt idx="9919">
                  <c:v>17.933</c:v>
                </c:pt>
                <c:pt idx="9920">
                  <c:v>17.021000000000001</c:v>
                </c:pt>
                <c:pt idx="9921">
                  <c:v>17.629000000000001</c:v>
                </c:pt>
                <c:pt idx="9922">
                  <c:v>19.149000000000001</c:v>
                </c:pt>
                <c:pt idx="9923">
                  <c:v>18.236999999999899</c:v>
                </c:pt>
                <c:pt idx="9924">
                  <c:v>17.629000000000001</c:v>
                </c:pt>
                <c:pt idx="9925">
                  <c:v>16.716999999999999</c:v>
                </c:pt>
                <c:pt idx="9926">
                  <c:v>16.716999999999999</c:v>
                </c:pt>
                <c:pt idx="9927">
                  <c:v>17.021000000000001</c:v>
                </c:pt>
                <c:pt idx="9928">
                  <c:v>16.716999999999999</c:v>
                </c:pt>
                <c:pt idx="9929">
                  <c:v>5.7750000000000004</c:v>
                </c:pt>
                <c:pt idx="9930">
                  <c:v>18.236999999999899</c:v>
                </c:pt>
                <c:pt idx="9931">
                  <c:v>17.629000000000001</c:v>
                </c:pt>
                <c:pt idx="9932">
                  <c:v>17.933</c:v>
                </c:pt>
                <c:pt idx="9933">
                  <c:v>20.364999999999899</c:v>
                </c:pt>
                <c:pt idx="9934">
                  <c:v>18.540999999999901</c:v>
                </c:pt>
                <c:pt idx="9935">
                  <c:v>20.364999999999899</c:v>
                </c:pt>
                <c:pt idx="9936">
                  <c:v>17.933</c:v>
                </c:pt>
                <c:pt idx="9937">
                  <c:v>18.236999999999899</c:v>
                </c:pt>
                <c:pt idx="9938">
                  <c:v>17.933</c:v>
                </c:pt>
                <c:pt idx="9939">
                  <c:v>17.933</c:v>
                </c:pt>
                <c:pt idx="9940">
                  <c:v>17.021000000000001</c:v>
                </c:pt>
                <c:pt idx="9941">
                  <c:v>9.7259999999999902</c:v>
                </c:pt>
                <c:pt idx="9942">
                  <c:v>9.7259999999999902</c:v>
                </c:pt>
                <c:pt idx="9943">
                  <c:v>15.501999999999899</c:v>
                </c:pt>
                <c:pt idx="9944">
                  <c:v>16.716999999999999</c:v>
                </c:pt>
                <c:pt idx="9945">
                  <c:v>14.894</c:v>
                </c:pt>
                <c:pt idx="9946">
                  <c:v>15.197999999999899</c:v>
                </c:pt>
                <c:pt idx="9947">
                  <c:v>8.2069999999999901</c:v>
                </c:pt>
                <c:pt idx="9948">
                  <c:v>8.8149999999999906</c:v>
                </c:pt>
                <c:pt idx="9949">
                  <c:v>9.1189999999999998</c:v>
                </c:pt>
                <c:pt idx="9950">
                  <c:v>11.853999999999999</c:v>
                </c:pt>
                <c:pt idx="9951">
                  <c:v>7.9029999999999996</c:v>
                </c:pt>
                <c:pt idx="9952">
                  <c:v>15.805</c:v>
                </c:pt>
                <c:pt idx="9953">
                  <c:v>18.844999999999999</c:v>
                </c:pt>
                <c:pt idx="9954">
                  <c:v>15.501999999999899</c:v>
                </c:pt>
                <c:pt idx="9955">
                  <c:v>16.412999999999901</c:v>
                </c:pt>
                <c:pt idx="9956">
                  <c:v>17.933</c:v>
                </c:pt>
                <c:pt idx="9957">
                  <c:v>10.941999999999901</c:v>
                </c:pt>
                <c:pt idx="9958">
                  <c:v>15.197999999999899</c:v>
                </c:pt>
                <c:pt idx="9959">
                  <c:v>16.412999999999901</c:v>
                </c:pt>
                <c:pt idx="9960">
                  <c:v>14.286</c:v>
                </c:pt>
                <c:pt idx="9961">
                  <c:v>16.412999999999901</c:v>
                </c:pt>
                <c:pt idx="9962">
                  <c:v>14.894</c:v>
                </c:pt>
                <c:pt idx="9963">
                  <c:v>15.197999999999899</c:v>
                </c:pt>
                <c:pt idx="9964">
                  <c:v>14.894</c:v>
                </c:pt>
                <c:pt idx="9965">
                  <c:v>15.197999999999899</c:v>
                </c:pt>
                <c:pt idx="9966">
                  <c:v>16.716999999999999</c:v>
                </c:pt>
                <c:pt idx="9967">
                  <c:v>16.108999999999899</c:v>
                </c:pt>
                <c:pt idx="9968">
                  <c:v>16.108999999999899</c:v>
                </c:pt>
                <c:pt idx="9969">
                  <c:v>14.59</c:v>
                </c:pt>
                <c:pt idx="9970">
                  <c:v>15.197999999999899</c:v>
                </c:pt>
                <c:pt idx="9971">
                  <c:v>14.894</c:v>
                </c:pt>
                <c:pt idx="9972">
                  <c:v>15.197999999999899</c:v>
                </c:pt>
                <c:pt idx="9973">
                  <c:v>3.6469999999999998</c:v>
                </c:pt>
                <c:pt idx="9974">
                  <c:v>16.716999999999999</c:v>
                </c:pt>
                <c:pt idx="9975">
                  <c:v>16.108999999999899</c:v>
                </c:pt>
                <c:pt idx="9976">
                  <c:v>15.805</c:v>
                </c:pt>
                <c:pt idx="9977">
                  <c:v>17.629000000000001</c:v>
                </c:pt>
                <c:pt idx="9978">
                  <c:v>17.021000000000001</c:v>
                </c:pt>
                <c:pt idx="9979">
                  <c:v>18.540999999999901</c:v>
                </c:pt>
                <c:pt idx="9980">
                  <c:v>16.108999999999899</c:v>
                </c:pt>
                <c:pt idx="9981">
                  <c:v>15.805</c:v>
                </c:pt>
                <c:pt idx="9982">
                  <c:v>15.805</c:v>
                </c:pt>
                <c:pt idx="9983">
                  <c:v>17.324999999999999</c:v>
                </c:pt>
                <c:pt idx="9984">
                  <c:v>14.894</c:v>
                </c:pt>
                <c:pt idx="9985">
                  <c:v>7.9029999999999996</c:v>
                </c:pt>
                <c:pt idx="9986">
                  <c:v>8.8149999999999906</c:v>
                </c:pt>
                <c:pt idx="9987">
                  <c:v>13.373999999999899</c:v>
                </c:pt>
                <c:pt idx="9988">
                  <c:v>17.324999999999999</c:v>
                </c:pt>
                <c:pt idx="9989">
                  <c:v>15.501999999999899</c:v>
                </c:pt>
                <c:pt idx="9990">
                  <c:v>16.412999999999901</c:v>
                </c:pt>
                <c:pt idx="9991">
                  <c:v>9.1189999999999998</c:v>
                </c:pt>
                <c:pt idx="9992">
                  <c:v>10.334</c:v>
                </c:pt>
                <c:pt idx="9993">
                  <c:v>10.638</c:v>
                </c:pt>
                <c:pt idx="9994">
                  <c:v>12.766</c:v>
                </c:pt>
                <c:pt idx="9995">
                  <c:v>8.8149999999999906</c:v>
                </c:pt>
                <c:pt idx="9996">
                  <c:v>16.108999999999899</c:v>
                </c:pt>
                <c:pt idx="9997">
                  <c:v>19.757000000000001</c:v>
                </c:pt>
                <c:pt idx="9998">
                  <c:v>16.108999999999899</c:v>
                </c:pt>
                <c:pt idx="9999">
                  <c:v>18.540999999999901</c:v>
                </c:pt>
                <c:pt idx="10000">
                  <c:v>20.061</c:v>
                </c:pt>
                <c:pt idx="10001">
                  <c:v>12.462</c:v>
                </c:pt>
                <c:pt idx="10002">
                  <c:v>16.716999999999999</c:v>
                </c:pt>
                <c:pt idx="10003">
                  <c:v>17.021000000000001</c:v>
                </c:pt>
                <c:pt idx="10004">
                  <c:v>17.021000000000001</c:v>
                </c:pt>
                <c:pt idx="10005">
                  <c:v>17.933</c:v>
                </c:pt>
                <c:pt idx="10006">
                  <c:v>15.805</c:v>
                </c:pt>
                <c:pt idx="10007">
                  <c:v>17.021000000000001</c:v>
                </c:pt>
                <c:pt idx="10008">
                  <c:v>16.412999999999901</c:v>
                </c:pt>
                <c:pt idx="10009">
                  <c:v>17.021000000000001</c:v>
                </c:pt>
                <c:pt idx="10010">
                  <c:v>18.540999999999901</c:v>
                </c:pt>
                <c:pt idx="10011">
                  <c:v>18.236999999999899</c:v>
                </c:pt>
                <c:pt idx="10012">
                  <c:v>17.021000000000001</c:v>
                </c:pt>
                <c:pt idx="10013">
                  <c:v>16.108999999999899</c:v>
                </c:pt>
                <c:pt idx="10014">
                  <c:v>16.716999999999999</c:v>
                </c:pt>
                <c:pt idx="10015">
                  <c:v>16.412999999999901</c:v>
                </c:pt>
                <c:pt idx="10016">
                  <c:v>16.108999999999899</c:v>
                </c:pt>
                <c:pt idx="10017">
                  <c:v>5.1669999999999998</c:v>
                </c:pt>
                <c:pt idx="10018">
                  <c:v>18.236999999999899</c:v>
                </c:pt>
                <c:pt idx="10019">
                  <c:v>17.629000000000001</c:v>
                </c:pt>
                <c:pt idx="10020">
                  <c:v>17.324999999999999</c:v>
                </c:pt>
                <c:pt idx="10021">
                  <c:v>19.757000000000001</c:v>
                </c:pt>
                <c:pt idx="10022">
                  <c:v>17.629000000000001</c:v>
                </c:pt>
                <c:pt idx="10023">
                  <c:v>19.757000000000001</c:v>
                </c:pt>
                <c:pt idx="10024">
                  <c:v>17.324999999999999</c:v>
                </c:pt>
                <c:pt idx="10025">
                  <c:v>17.629000000000001</c:v>
                </c:pt>
                <c:pt idx="10026">
                  <c:v>17.933</c:v>
                </c:pt>
                <c:pt idx="10027">
                  <c:v>17.933</c:v>
                </c:pt>
                <c:pt idx="10028">
                  <c:v>16.412999999999901</c:v>
                </c:pt>
                <c:pt idx="10029">
                  <c:v>9.1189999999999998</c:v>
                </c:pt>
                <c:pt idx="10030">
                  <c:v>9.1189999999999998</c:v>
                </c:pt>
                <c:pt idx="10031">
                  <c:v>14.894</c:v>
                </c:pt>
                <c:pt idx="10032">
                  <c:v>17.021000000000001</c:v>
                </c:pt>
                <c:pt idx="10033">
                  <c:v>15.197999999999899</c:v>
                </c:pt>
                <c:pt idx="10034">
                  <c:v>16.108999999999899</c:v>
                </c:pt>
                <c:pt idx="10035">
                  <c:v>7.5990000000000002</c:v>
                </c:pt>
                <c:pt idx="10036">
                  <c:v>8.8149999999999906</c:v>
                </c:pt>
                <c:pt idx="10037">
                  <c:v>9.7259999999999902</c:v>
                </c:pt>
                <c:pt idx="10038">
                  <c:v>11.549999999999899</c:v>
                </c:pt>
                <c:pt idx="10039">
                  <c:v>7.5990000000000002</c:v>
                </c:pt>
                <c:pt idx="10040">
                  <c:v>15.501999999999899</c:v>
                </c:pt>
                <c:pt idx="10041">
                  <c:v>19.757000000000001</c:v>
                </c:pt>
                <c:pt idx="10042">
                  <c:v>15.805</c:v>
                </c:pt>
                <c:pt idx="10043">
                  <c:v>17.629000000000001</c:v>
                </c:pt>
                <c:pt idx="10044">
                  <c:v>19.452999999999999</c:v>
                </c:pt>
                <c:pt idx="10045">
                  <c:v>10.941999999999901</c:v>
                </c:pt>
                <c:pt idx="10046">
                  <c:v>16.108999999999899</c:v>
                </c:pt>
                <c:pt idx="10047">
                  <c:v>16.412999999999901</c:v>
                </c:pt>
                <c:pt idx="10048">
                  <c:v>16.412999999999901</c:v>
                </c:pt>
                <c:pt idx="10049">
                  <c:v>17.324999999999999</c:v>
                </c:pt>
                <c:pt idx="10050">
                  <c:v>15.197999999999899</c:v>
                </c:pt>
                <c:pt idx="10051">
                  <c:v>15.805</c:v>
                </c:pt>
                <c:pt idx="10052">
                  <c:v>15.805</c:v>
                </c:pt>
                <c:pt idx="10053">
                  <c:v>16.108999999999899</c:v>
                </c:pt>
                <c:pt idx="10054">
                  <c:v>17.933</c:v>
                </c:pt>
                <c:pt idx="10055">
                  <c:v>17.629000000000001</c:v>
                </c:pt>
                <c:pt idx="10056">
                  <c:v>16.412999999999901</c:v>
                </c:pt>
                <c:pt idx="10057">
                  <c:v>15.501999999999899</c:v>
                </c:pt>
                <c:pt idx="10058">
                  <c:v>16.108999999999899</c:v>
                </c:pt>
                <c:pt idx="10059">
                  <c:v>15.197999999999899</c:v>
                </c:pt>
                <c:pt idx="10060">
                  <c:v>15.501999999999899</c:v>
                </c:pt>
                <c:pt idx="10061">
                  <c:v>3.9509999999999899</c:v>
                </c:pt>
                <c:pt idx="10062">
                  <c:v>17.629000000000001</c:v>
                </c:pt>
                <c:pt idx="10063">
                  <c:v>17.021000000000001</c:v>
                </c:pt>
                <c:pt idx="10064">
                  <c:v>16.716999999999999</c:v>
                </c:pt>
                <c:pt idx="10065">
                  <c:v>19.149000000000001</c:v>
                </c:pt>
                <c:pt idx="10066">
                  <c:v>17.324999999999999</c:v>
                </c:pt>
                <c:pt idx="10067">
                  <c:v>19.757000000000001</c:v>
                </c:pt>
                <c:pt idx="10068">
                  <c:v>16.412999999999901</c:v>
                </c:pt>
                <c:pt idx="10069">
                  <c:v>17.021000000000001</c:v>
                </c:pt>
                <c:pt idx="10070">
                  <c:v>17.324999999999999</c:v>
                </c:pt>
                <c:pt idx="10071">
                  <c:v>17.629000000000001</c:v>
                </c:pt>
                <c:pt idx="10072">
                  <c:v>15.501999999999899</c:v>
                </c:pt>
                <c:pt idx="10073">
                  <c:v>7.5990000000000002</c:v>
                </c:pt>
                <c:pt idx="10074">
                  <c:v>7.5990000000000002</c:v>
                </c:pt>
                <c:pt idx="10075">
                  <c:v>13.6779999999999</c:v>
                </c:pt>
                <c:pt idx="10076">
                  <c:v>17.629000000000001</c:v>
                </c:pt>
                <c:pt idx="10077">
                  <c:v>15.805</c:v>
                </c:pt>
                <c:pt idx="10078">
                  <c:v>16.716999999999999</c:v>
                </c:pt>
                <c:pt idx="10079">
                  <c:v>9.4219999999999899</c:v>
                </c:pt>
                <c:pt idx="10080">
                  <c:v>10.638</c:v>
                </c:pt>
                <c:pt idx="10081">
                  <c:v>10.638</c:v>
                </c:pt>
                <c:pt idx="10082">
                  <c:v>13.069999999999901</c:v>
                </c:pt>
                <c:pt idx="10083">
                  <c:v>9.1189999999999998</c:v>
                </c:pt>
                <c:pt idx="10084">
                  <c:v>16.412999999999901</c:v>
                </c:pt>
                <c:pt idx="10085">
                  <c:v>19.757000000000001</c:v>
                </c:pt>
                <c:pt idx="10086">
                  <c:v>16.412999999999901</c:v>
                </c:pt>
                <c:pt idx="10087">
                  <c:v>18.540999999999901</c:v>
                </c:pt>
                <c:pt idx="10088">
                  <c:v>20.061</c:v>
                </c:pt>
                <c:pt idx="10089">
                  <c:v>12.766</c:v>
                </c:pt>
                <c:pt idx="10090">
                  <c:v>16.716999999999999</c:v>
                </c:pt>
                <c:pt idx="10091">
                  <c:v>17.629000000000001</c:v>
                </c:pt>
                <c:pt idx="10092">
                  <c:v>17.021000000000001</c:v>
                </c:pt>
                <c:pt idx="10093">
                  <c:v>17.933</c:v>
                </c:pt>
                <c:pt idx="10094">
                  <c:v>15.805</c:v>
                </c:pt>
                <c:pt idx="10095">
                  <c:v>17.324999999999999</c:v>
                </c:pt>
                <c:pt idx="10096">
                  <c:v>16.412999999999901</c:v>
                </c:pt>
                <c:pt idx="10097">
                  <c:v>17.021000000000001</c:v>
                </c:pt>
                <c:pt idx="10098">
                  <c:v>18.540999999999901</c:v>
                </c:pt>
                <c:pt idx="10099">
                  <c:v>18.236999999999899</c:v>
                </c:pt>
                <c:pt idx="10100">
                  <c:v>17.021000000000001</c:v>
                </c:pt>
                <c:pt idx="10101">
                  <c:v>16.108999999999899</c:v>
                </c:pt>
                <c:pt idx="10102">
                  <c:v>16.716999999999999</c:v>
                </c:pt>
                <c:pt idx="10103">
                  <c:v>16.412999999999901</c:v>
                </c:pt>
                <c:pt idx="10104">
                  <c:v>16.108999999999899</c:v>
                </c:pt>
                <c:pt idx="10105">
                  <c:v>4.8629999999999898</c:v>
                </c:pt>
                <c:pt idx="10106">
                  <c:v>18.236999999999899</c:v>
                </c:pt>
                <c:pt idx="10107">
                  <c:v>17.629000000000001</c:v>
                </c:pt>
                <c:pt idx="10108">
                  <c:v>17.324999999999999</c:v>
                </c:pt>
                <c:pt idx="10109">
                  <c:v>19.757000000000001</c:v>
                </c:pt>
                <c:pt idx="10110">
                  <c:v>17.933</c:v>
                </c:pt>
                <c:pt idx="10111">
                  <c:v>19.757000000000001</c:v>
                </c:pt>
                <c:pt idx="10112">
                  <c:v>17.021000000000001</c:v>
                </c:pt>
                <c:pt idx="10113">
                  <c:v>17.629000000000001</c:v>
                </c:pt>
                <c:pt idx="10114">
                  <c:v>17.933</c:v>
                </c:pt>
                <c:pt idx="10115">
                  <c:v>18.236999999999899</c:v>
                </c:pt>
                <c:pt idx="10116">
                  <c:v>16.412999999999901</c:v>
                </c:pt>
                <c:pt idx="10117">
                  <c:v>9.1189999999999998</c:v>
                </c:pt>
                <c:pt idx="10118">
                  <c:v>9.4219999999999899</c:v>
                </c:pt>
                <c:pt idx="10119">
                  <c:v>15.197999999999899</c:v>
                </c:pt>
                <c:pt idx="10120">
                  <c:v>16.716999999999999</c:v>
                </c:pt>
                <c:pt idx="10121">
                  <c:v>14.894</c:v>
                </c:pt>
                <c:pt idx="10122">
                  <c:v>15.805</c:v>
                </c:pt>
                <c:pt idx="10123">
                  <c:v>8.5109999999999904</c:v>
                </c:pt>
                <c:pt idx="10124">
                  <c:v>9.7259999999999902</c:v>
                </c:pt>
                <c:pt idx="10125">
                  <c:v>10.029999999999999</c:v>
                </c:pt>
                <c:pt idx="10126">
                  <c:v>12.157999999999999</c:v>
                </c:pt>
                <c:pt idx="10127">
                  <c:v>8.2069999999999901</c:v>
                </c:pt>
                <c:pt idx="10128">
                  <c:v>15.501999999999899</c:v>
                </c:pt>
                <c:pt idx="10129">
                  <c:v>19.149000000000001</c:v>
                </c:pt>
                <c:pt idx="10130">
                  <c:v>15.501999999999899</c:v>
                </c:pt>
                <c:pt idx="10131">
                  <c:v>17.933</c:v>
                </c:pt>
                <c:pt idx="10132">
                  <c:v>19.452999999999999</c:v>
                </c:pt>
                <c:pt idx="10133">
                  <c:v>11.853999999999999</c:v>
                </c:pt>
                <c:pt idx="10134">
                  <c:v>16.108999999999899</c:v>
                </c:pt>
                <c:pt idx="10135">
                  <c:v>17.021000000000001</c:v>
                </c:pt>
                <c:pt idx="10136">
                  <c:v>16.412999999999901</c:v>
                </c:pt>
                <c:pt idx="10137">
                  <c:v>17.324999999999999</c:v>
                </c:pt>
                <c:pt idx="10138">
                  <c:v>15.197999999999899</c:v>
                </c:pt>
                <c:pt idx="10139">
                  <c:v>16.716999999999999</c:v>
                </c:pt>
                <c:pt idx="10140">
                  <c:v>15.805</c:v>
                </c:pt>
                <c:pt idx="10141">
                  <c:v>16.412999999999901</c:v>
                </c:pt>
                <c:pt idx="10142">
                  <c:v>17.933</c:v>
                </c:pt>
                <c:pt idx="10143">
                  <c:v>17.629000000000001</c:v>
                </c:pt>
                <c:pt idx="10144">
                  <c:v>16.412999999999901</c:v>
                </c:pt>
                <c:pt idx="10145">
                  <c:v>15.501999999999899</c:v>
                </c:pt>
                <c:pt idx="10146">
                  <c:v>16.108999999999899</c:v>
                </c:pt>
                <c:pt idx="10147">
                  <c:v>15.805</c:v>
                </c:pt>
                <c:pt idx="10148">
                  <c:v>15.501999999999899</c:v>
                </c:pt>
                <c:pt idx="10149">
                  <c:v>3.9509999999999899</c:v>
                </c:pt>
                <c:pt idx="10150">
                  <c:v>17.629000000000001</c:v>
                </c:pt>
                <c:pt idx="10151">
                  <c:v>17.021000000000001</c:v>
                </c:pt>
                <c:pt idx="10152">
                  <c:v>16.716999999999999</c:v>
                </c:pt>
                <c:pt idx="10153">
                  <c:v>19.149000000000001</c:v>
                </c:pt>
                <c:pt idx="10154">
                  <c:v>17.324999999999999</c:v>
                </c:pt>
                <c:pt idx="10155">
                  <c:v>19.149000000000001</c:v>
                </c:pt>
                <c:pt idx="10156">
                  <c:v>16.716999999999999</c:v>
                </c:pt>
                <c:pt idx="10157">
                  <c:v>17.021000000000001</c:v>
                </c:pt>
                <c:pt idx="10158">
                  <c:v>17.324999999999999</c:v>
                </c:pt>
                <c:pt idx="10159">
                  <c:v>17.324999999999999</c:v>
                </c:pt>
                <c:pt idx="10160">
                  <c:v>15.805</c:v>
                </c:pt>
                <c:pt idx="10161">
                  <c:v>8.5109999999999904</c:v>
                </c:pt>
                <c:pt idx="10162">
                  <c:v>8.5109999999999904</c:v>
                </c:pt>
                <c:pt idx="10163">
                  <c:v>14.286</c:v>
                </c:pt>
                <c:pt idx="10164">
                  <c:v>17.324999999999999</c:v>
                </c:pt>
                <c:pt idx="10165">
                  <c:v>15.501999999999899</c:v>
                </c:pt>
                <c:pt idx="10166">
                  <c:v>16.412999999999901</c:v>
                </c:pt>
                <c:pt idx="10167">
                  <c:v>8.5109999999999904</c:v>
                </c:pt>
                <c:pt idx="10168">
                  <c:v>9.7259999999999902</c:v>
                </c:pt>
                <c:pt idx="10169">
                  <c:v>10.029999999999999</c:v>
                </c:pt>
                <c:pt idx="10170">
                  <c:v>12.157999999999999</c:v>
                </c:pt>
                <c:pt idx="10171">
                  <c:v>8.2069999999999901</c:v>
                </c:pt>
                <c:pt idx="10172">
                  <c:v>16.108999999999899</c:v>
                </c:pt>
                <c:pt idx="10173">
                  <c:v>19.757000000000001</c:v>
                </c:pt>
                <c:pt idx="10174">
                  <c:v>16.108999999999899</c:v>
                </c:pt>
                <c:pt idx="10175">
                  <c:v>17.933</c:v>
                </c:pt>
                <c:pt idx="10176">
                  <c:v>19.452999999999999</c:v>
                </c:pt>
                <c:pt idx="10177">
                  <c:v>11.853999999999999</c:v>
                </c:pt>
                <c:pt idx="10178">
                  <c:v>16.108999999999899</c:v>
                </c:pt>
                <c:pt idx="10179">
                  <c:v>17.021000000000001</c:v>
                </c:pt>
                <c:pt idx="10180">
                  <c:v>16.412999999999901</c:v>
                </c:pt>
                <c:pt idx="10181">
                  <c:v>17.324999999999999</c:v>
                </c:pt>
                <c:pt idx="10182">
                  <c:v>15.197999999999899</c:v>
                </c:pt>
                <c:pt idx="10183">
                  <c:v>16.716999999999999</c:v>
                </c:pt>
                <c:pt idx="10184">
                  <c:v>15.805</c:v>
                </c:pt>
                <c:pt idx="10185">
                  <c:v>16.412999999999901</c:v>
                </c:pt>
                <c:pt idx="10186">
                  <c:v>17.933</c:v>
                </c:pt>
                <c:pt idx="10187">
                  <c:v>17.629000000000001</c:v>
                </c:pt>
                <c:pt idx="10188">
                  <c:v>16.412999999999901</c:v>
                </c:pt>
                <c:pt idx="10189">
                  <c:v>15.501999999999899</c:v>
                </c:pt>
                <c:pt idx="10190">
                  <c:v>16.108999999999899</c:v>
                </c:pt>
                <c:pt idx="10191">
                  <c:v>15.805</c:v>
                </c:pt>
                <c:pt idx="10192">
                  <c:v>15.501999999999899</c:v>
                </c:pt>
                <c:pt idx="10193">
                  <c:v>3.9509999999999899</c:v>
                </c:pt>
                <c:pt idx="10194">
                  <c:v>17.629000000000001</c:v>
                </c:pt>
                <c:pt idx="10195">
                  <c:v>17.021000000000001</c:v>
                </c:pt>
                <c:pt idx="10196">
                  <c:v>16.716999999999999</c:v>
                </c:pt>
                <c:pt idx="10197">
                  <c:v>18.540999999999901</c:v>
                </c:pt>
                <c:pt idx="10198">
                  <c:v>17.324999999999999</c:v>
                </c:pt>
                <c:pt idx="10199">
                  <c:v>19.149000000000001</c:v>
                </c:pt>
                <c:pt idx="10200">
                  <c:v>16.716999999999999</c:v>
                </c:pt>
                <c:pt idx="10201">
                  <c:v>17.021000000000001</c:v>
                </c:pt>
                <c:pt idx="10202">
                  <c:v>17.324999999999999</c:v>
                </c:pt>
                <c:pt idx="10203">
                  <c:v>17.933</c:v>
                </c:pt>
                <c:pt idx="10204">
                  <c:v>15.805</c:v>
                </c:pt>
                <c:pt idx="10205">
                  <c:v>8.5109999999999904</c:v>
                </c:pt>
                <c:pt idx="10206">
                  <c:v>8.5109999999999904</c:v>
                </c:pt>
                <c:pt idx="10207">
                  <c:v>14.286</c:v>
                </c:pt>
                <c:pt idx="10208">
                  <c:v>17.324999999999999</c:v>
                </c:pt>
                <c:pt idx="10209">
                  <c:v>15.197999999999899</c:v>
                </c:pt>
                <c:pt idx="10210">
                  <c:v>16.412999999999901</c:v>
                </c:pt>
                <c:pt idx="10211">
                  <c:v>9.4219999999999899</c:v>
                </c:pt>
                <c:pt idx="10212">
                  <c:v>10.638</c:v>
                </c:pt>
                <c:pt idx="10213">
                  <c:v>10.941999999999901</c:v>
                </c:pt>
                <c:pt idx="10214">
                  <c:v>13.069999999999901</c:v>
                </c:pt>
                <c:pt idx="10215">
                  <c:v>9.1189999999999998</c:v>
                </c:pt>
                <c:pt idx="10216">
                  <c:v>16.108999999999899</c:v>
                </c:pt>
                <c:pt idx="10217">
                  <c:v>19.757000000000001</c:v>
                </c:pt>
                <c:pt idx="10218">
                  <c:v>15.805</c:v>
                </c:pt>
                <c:pt idx="10219">
                  <c:v>18.844999999999999</c:v>
                </c:pt>
                <c:pt idx="10220">
                  <c:v>20.364999999999899</c:v>
                </c:pt>
                <c:pt idx="10221">
                  <c:v>12.766</c:v>
                </c:pt>
                <c:pt idx="10222">
                  <c:v>17.021000000000001</c:v>
                </c:pt>
                <c:pt idx="10223">
                  <c:v>17.324999999999999</c:v>
                </c:pt>
                <c:pt idx="10224">
                  <c:v>17.021000000000001</c:v>
                </c:pt>
                <c:pt idx="10225">
                  <c:v>18.236999999999899</c:v>
                </c:pt>
                <c:pt idx="10226">
                  <c:v>16.108999999999899</c:v>
                </c:pt>
                <c:pt idx="10227">
                  <c:v>17.629000000000001</c:v>
                </c:pt>
                <c:pt idx="10228">
                  <c:v>16.716999999999999</c:v>
                </c:pt>
                <c:pt idx="10229">
                  <c:v>17.021000000000001</c:v>
                </c:pt>
                <c:pt idx="10230">
                  <c:v>18.540999999999901</c:v>
                </c:pt>
                <c:pt idx="10231">
                  <c:v>18.540999999999901</c:v>
                </c:pt>
                <c:pt idx="10232">
                  <c:v>17.324999999999999</c:v>
                </c:pt>
                <c:pt idx="10233">
                  <c:v>16.412999999999901</c:v>
                </c:pt>
                <c:pt idx="10234">
                  <c:v>17.021000000000001</c:v>
                </c:pt>
                <c:pt idx="10235">
                  <c:v>16.716999999999999</c:v>
                </c:pt>
                <c:pt idx="10236">
                  <c:v>16.412999999999901</c:v>
                </c:pt>
                <c:pt idx="10237">
                  <c:v>5.4710000000000001</c:v>
                </c:pt>
                <c:pt idx="10238">
                  <c:v>18.540999999999901</c:v>
                </c:pt>
                <c:pt idx="10239">
                  <c:v>17.933</c:v>
                </c:pt>
                <c:pt idx="10240">
                  <c:v>17.629000000000001</c:v>
                </c:pt>
                <c:pt idx="10241">
                  <c:v>20.061</c:v>
                </c:pt>
                <c:pt idx="10242">
                  <c:v>17.933</c:v>
                </c:pt>
                <c:pt idx="10243">
                  <c:v>19.757000000000001</c:v>
                </c:pt>
                <c:pt idx="10244">
                  <c:v>17.021000000000001</c:v>
                </c:pt>
                <c:pt idx="10245">
                  <c:v>17.324999999999999</c:v>
                </c:pt>
                <c:pt idx="10246">
                  <c:v>18.236999999999899</c:v>
                </c:pt>
                <c:pt idx="10247">
                  <c:v>17.933</c:v>
                </c:pt>
                <c:pt idx="10248">
                  <c:v>16.716999999999999</c:v>
                </c:pt>
                <c:pt idx="10249">
                  <c:v>9.4219999999999899</c:v>
                </c:pt>
                <c:pt idx="10250">
                  <c:v>9.4219999999999899</c:v>
                </c:pt>
                <c:pt idx="10251">
                  <c:v>15.197999999999899</c:v>
                </c:pt>
                <c:pt idx="10252">
                  <c:v>16.716999999999999</c:v>
                </c:pt>
                <c:pt idx="10253">
                  <c:v>15.197999999999899</c:v>
                </c:pt>
                <c:pt idx="10254">
                  <c:v>16.108999999999899</c:v>
                </c:pt>
                <c:pt idx="10255">
                  <c:v>8.2069999999999901</c:v>
                </c:pt>
                <c:pt idx="10256">
                  <c:v>9.4219999999999899</c:v>
                </c:pt>
                <c:pt idx="10257">
                  <c:v>9.7259999999999902</c:v>
                </c:pt>
                <c:pt idx="10258">
                  <c:v>11.853999999999999</c:v>
                </c:pt>
                <c:pt idx="10259">
                  <c:v>7.9029999999999996</c:v>
                </c:pt>
                <c:pt idx="10260">
                  <c:v>15.501999999999899</c:v>
                </c:pt>
                <c:pt idx="10261">
                  <c:v>19.149000000000001</c:v>
                </c:pt>
                <c:pt idx="10262">
                  <c:v>15.805</c:v>
                </c:pt>
                <c:pt idx="10263">
                  <c:v>17.629000000000001</c:v>
                </c:pt>
                <c:pt idx="10264">
                  <c:v>19.149000000000001</c:v>
                </c:pt>
                <c:pt idx="10265">
                  <c:v>11.549999999999899</c:v>
                </c:pt>
                <c:pt idx="10266">
                  <c:v>15.805</c:v>
                </c:pt>
                <c:pt idx="10267">
                  <c:v>16.412999999999901</c:v>
                </c:pt>
                <c:pt idx="10268">
                  <c:v>16.108999999999899</c:v>
                </c:pt>
                <c:pt idx="10269">
                  <c:v>16.716999999999999</c:v>
                </c:pt>
                <c:pt idx="10270">
                  <c:v>14.894</c:v>
                </c:pt>
                <c:pt idx="10271">
                  <c:v>16.412999999999901</c:v>
                </c:pt>
                <c:pt idx="10272">
                  <c:v>15.501999999999899</c:v>
                </c:pt>
                <c:pt idx="10273">
                  <c:v>16.108999999999899</c:v>
                </c:pt>
                <c:pt idx="10274">
                  <c:v>17.629000000000001</c:v>
                </c:pt>
                <c:pt idx="10275">
                  <c:v>17.021000000000001</c:v>
                </c:pt>
                <c:pt idx="10276">
                  <c:v>16.108999999999899</c:v>
                </c:pt>
                <c:pt idx="10277">
                  <c:v>15.197999999999899</c:v>
                </c:pt>
                <c:pt idx="10278">
                  <c:v>15.805</c:v>
                </c:pt>
                <c:pt idx="10279">
                  <c:v>15.501999999999899</c:v>
                </c:pt>
                <c:pt idx="10280">
                  <c:v>15.197999999999899</c:v>
                </c:pt>
                <c:pt idx="10281">
                  <c:v>3.6469999999999998</c:v>
                </c:pt>
                <c:pt idx="10282">
                  <c:v>17.021000000000001</c:v>
                </c:pt>
                <c:pt idx="10283">
                  <c:v>16.412999999999901</c:v>
                </c:pt>
                <c:pt idx="10284">
                  <c:v>16.412999999999901</c:v>
                </c:pt>
                <c:pt idx="10285">
                  <c:v>18.844999999999999</c:v>
                </c:pt>
                <c:pt idx="10286">
                  <c:v>17.021000000000001</c:v>
                </c:pt>
                <c:pt idx="10287">
                  <c:v>19.452999999999999</c:v>
                </c:pt>
                <c:pt idx="10288">
                  <c:v>16.412999999999901</c:v>
                </c:pt>
                <c:pt idx="10289">
                  <c:v>16.716999999999999</c:v>
                </c:pt>
                <c:pt idx="10290">
                  <c:v>16.716999999999999</c:v>
                </c:pt>
                <c:pt idx="10291">
                  <c:v>17.324999999999999</c:v>
                </c:pt>
                <c:pt idx="10292">
                  <c:v>15.501999999999899</c:v>
                </c:pt>
                <c:pt idx="10293">
                  <c:v>8.2069999999999901</c:v>
                </c:pt>
                <c:pt idx="10294">
                  <c:v>8.2069999999999901</c:v>
                </c:pt>
                <c:pt idx="10295">
                  <c:v>13.981999999999999</c:v>
                </c:pt>
                <c:pt idx="10296">
                  <c:v>17.629000000000001</c:v>
                </c:pt>
                <c:pt idx="10297">
                  <c:v>15.805</c:v>
                </c:pt>
                <c:pt idx="10298">
                  <c:v>16.716999999999999</c:v>
                </c:pt>
                <c:pt idx="10299">
                  <c:v>9.4219999999999899</c:v>
                </c:pt>
                <c:pt idx="10300">
                  <c:v>9.7259999999999902</c:v>
                </c:pt>
                <c:pt idx="10301">
                  <c:v>10.638</c:v>
                </c:pt>
                <c:pt idx="10302">
                  <c:v>12.462</c:v>
                </c:pt>
                <c:pt idx="10303">
                  <c:v>9.1189999999999998</c:v>
                </c:pt>
                <c:pt idx="10304">
                  <c:v>16.412999999999901</c:v>
                </c:pt>
                <c:pt idx="10305">
                  <c:v>20.061</c:v>
                </c:pt>
                <c:pt idx="10306">
                  <c:v>16.412999999999901</c:v>
                </c:pt>
                <c:pt idx="10307">
                  <c:v>18.236999999999899</c:v>
                </c:pt>
                <c:pt idx="10308">
                  <c:v>19.149000000000001</c:v>
                </c:pt>
                <c:pt idx="10309">
                  <c:v>12.157999999999999</c:v>
                </c:pt>
                <c:pt idx="10310">
                  <c:v>16.412999999999901</c:v>
                </c:pt>
                <c:pt idx="10311">
                  <c:v>17.324999999999999</c:v>
                </c:pt>
                <c:pt idx="10312">
                  <c:v>16.716999999999999</c:v>
                </c:pt>
                <c:pt idx="10313">
                  <c:v>17.629000000000001</c:v>
                </c:pt>
                <c:pt idx="10314">
                  <c:v>15.501999999999899</c:v>
                </c:pt>
                <c:pt idx="10315">
                  <c:v>17.021000000000001</c:v>
                </c:pt>
                <c:pt idx="10316">
                  <c:v>16.108999999999899</c:v>
                </c:pt>
                <c:pt idx="10317">
                  <c:v>16.716999999999999</c:v>
                </c:pt>
                <c:pt idx="10318">
                  <c:v>18.236999999999899</c:v>
                </c:pt>
                <c:pt idx="10319">
                  <c:v>17.933</c:v>
                </c:pt>
                <c:pt idx="10320">
                  <c:v>16.716999999999999</c:v>
                </c:pt>
                <c:pt idx="10321">
                  <c:v>15.805</c:v>
                </c:pt>
                <c:pt idx="10322">
                  <c:v>16.412999999999901</c:v>
                </c:pt>
                <c:pt idx="10323">
                  <c:v>16.108999999999899</c:v>
                </c:pt>
                <c:pt idx="10324">
                  <c:v>16.108999999999899</c:v>
                </c:pt>
                <c:pt idx="10325">
                  <c:v>4.8629999999999898</c:v>
                </c:pt>
                <c:pt idx="10326">
                  <c:v>17.933</c:v>
                </c:pt>
                <c:pt idx="10327">
                  <c:v>17.324999999999999</c:v>
                </c:pt>
                <c:pt idx="10328">
                  <c:v>17.021000000000001</c:v>
                </c:pt>
                <c:pt idx="10329">
                  <c:v>19.452999999999999</c:v>
                </c:pt>
                <c:pt idx="10330">
                  <c:v>17.629000000000001</c:v>
                </c:pt>
                <c:pt idx="10331">
                  <c:v>19.452999999999999</c:v>
                </c:pt>
                <c:pt idx="10332">
                  <c:v>16.716999999999999</c:v>
                </c:pt>
                <c:pt idx="10333">
                  <c:v>17.324999999999999</c:v>
                </c:pt>
                <c:pt idx="10334">
                  <c:v>17.629000000000001</c:v>
                </c:pt>
                <c:pt idx="10335">
                  <c:v>18.236999999999899</c:v>
                </c:pt>
                <c:pt idx="10336">
                  <c:v>16.108999999999899</c:v>
                </c:pt>
                <c:pt idx="10337">
                  <c:v>9.1189999999999998</c:v>
                </c:pt>
                <c:pt idx="10338">
                  <c:v>9.1189999999999998</c:v>
                </c:pt>
                <c:pt idx="10339">
                  <c:v>14.59</c:v>
                </c:pt>
                <c:pt idx="10340">
                  <c:v>17.933</c:v>
                </c:pt>
                <c:pt idx="10341">
                  <c:v>16.108999999999899</c:v>
                </c:pt>
                <c:pt idx="10342">
                  <c:v>17.021000000000001</c:v>
                </c:pt>
                <c:pt idx="10343">
                  <c:v>9.1189999999999998</c:v>
                </c:pt>
                <c:pt idx="10344">
                  <c:v>10.334</c:v>
                </c:pt>
                <c:pt idx="10345">
                  <c:v>10.334</c:v>
                </c:pt>
                <c:pt idx="10346">
                  <c:v>12.766</c:v>
                </c:pt>
                <c:pt idx="10347">
                  <c:v>8.8149999999999906</c:v>
                </c:pt>
                <c:pt idx="10348">
                  <c:v>16.716999999999999</c:v>
                </c:pt>
                <c:pt idx="10349">
                  <c:v>20.364999999999899</c:v>
                </c:pt>
                <c:pt idx="10350">
                  <c:v>16.716999999999999</c:v>
                </c:pt>
                <c:pt idx="10351">
                  <c:v>18.540999999999901</c:v>
                </c:pt>
                <c:pt idx="10352">
                  <c:v>20.061</c:v>
                </c:pt>
                <c:pt idx="10353">
                  <c:v>12.462</c:v>
                </c:pt>
                <c:pt idx="10354">
                  <c:v>16.716999999999999</c:v>
                </c:pt>
                <c:pt idx="10355">
                  <c:v>17.021000000000001</c:v>
                </c:pt>
                <c:pt idx="10356">
                  <c:v>16.716999999999999</c:v>
                </c:pt>
                <c:pt idx="10357">
                  <c:v>17.933</c:v>
                </c:pt>
                <c:pt idx="10358">
                  <c:v>15.805</c:v>
                </c:pt>
                <c:pt idx="10359">
                  <c:v>17.324999999999999</c:v>
                </c:pt>
                <c:pt idx="10360">
                  <c:v>16.412999999999901</c:v>
                </c:pt>
                <c:pt idx="10361">
                  <c:v>17.021000000000001</c:v>
                </c:pt>
                <c:pt idx="10362">
                  <c:v>18.540999999999901</c:v>
                </c:pt>
                <c:pt idx="10363">
                  <c:v>18.236999999999899</c:v>
                </c:pt>
                <c:pt idx="10364">
                  <c:v>17.021000000000001</c:v>
                </c:pt>
                <c:pt idx="10365">
                  <c:v>16.108999999999899</c:v>
                </c:pt>
                <c:pt idx="10366">
                  <c:v>16.716999999999999</c:v>
                </c:pt>
                <c:pt idx="10367">
                  <c:v>16.412999999999901</c:v>
                </c:pt>
                <c:pt idx="10368">
                  <c:v>16.108999999999899</c:v>
                </c:pt>
                <c:pt idx="10369">
                  <c:v>4.5589999999999904</c:v>
                </c:pt>
                <c:pt idx="10370">
                  <c:v>18.236999999999899</c:v>
                </c:pt>
                <c:pt idx="10371">
                  <c:v>17.629000000000001</c:v>
                </c:pt>
                <c:pt idx="10372">
                  <c:v>17.324999999999999</c:v>
                </c:pt>
                <c:pt idx="10373">
                  <c:v>19.452999999999999</c:v>
                </c:pt>
                <c:pt idx="10374">
                  <c:v>17.933</c:v>
                </c:pt>
                <c:pt idx="10375">
                  <c:v>20.364999999999899</c:v>
                </c:pt>
                <c:pt idx="10376">
                  <c:v>17.021000000000001</c:v>
                </c:pt>
                <c:pt idx="10377">
                  <c:v>17.629000000000001</c:v>
                </c:pt>
                <c:pt idx="10378">
                  <c:v>17.933</c:v>
                </c:pt>
                <c:pt idx="10379">
                  <c:v>18.540999999999901</c:v>
                </c:pt>
                <c:pt idx="10380">
                  <c:v>16.412999999999901</c:v>
                </c:pt>
                <c:pt idx="10381">
                  <c:v>8.8149999999999906</c:v>
                </c:pt>
                <c:pt idx="10382">
                  <c:v>9.1189999999999998</c:v>
                </c:pt>
                <c:pt idx="10383">
                  <c:v>14.894</c:v>
                </c:pt>
                <c:pt idx="10384">
                  <c:v>16.716999999999999</c:v>
                </c:pt>
                <c:pt idx="10385">
                  <c:v>14.894</c:v>
                </c:pt>
                <c:pt idx="10386">
                  <c:v>15.501999999999899</c:v>
                </c:pt>
                <c:pt idx="10387">
                  <c:v>8.5109999999999904</c:v>
                </c:pt>
                <c:pt idx="10388">
                  <c:v>9.4219999999999899</c:v>
                </c:pt>
                <c:pt idx="10389">
                  <c:v>9.1189999999999998</c:v>
                </c:pt>
                <c:pt idx="10390">
                  <c:v>12.157999999999999</c:v>
                </c:pt>
                <c:pt idx="10391">
                  <c:v>8.2069999999999901</c:v>
                </c:pt>
                <c:pt idx="10392">
                  <c:v>15.805</c:v>
                </c:pt>
                <c:pt idx="10393">
                  <c:v>18.844999999999999</c:v>
                </c:pt>
                <c:pt idx="10394">
                  <c:v>15.501999999999899</c:v>
                </c:pt>
                <c:pt idx="10395">
                  <c:v>16.716999999999999</c:v>
                </c:pt>
                <c:pt idx="10396">
                  <c:v>18.236999999999899</c:v>
                </c:pt>
                <c:pt idx="10397">
                  <c:v>11.549999999999899</c:v>
                </c:pt>
                <c:pt idx="10398">
                  <c:v>15.805</c:v>
                </c:pt>
                <c:pt idx="10399">
                  <c:v>17.021000000000001</c:v>
                </c:pt>
                <c:pt idx="10400">
                  <c:v>16.108999999999899</c:v>
                </c:pt>
                <c:pt idx="10401">
                  <c:v>17.021000000000001</c:v>
                </c:pt>
                <c:pt idx="10402">
                  <c:v>15.501999999999899</c:v>
                </c:pt>
                <c:pt idx="10403">
                  <c:v>16.108999999999899</c:v>
                </c:pt>
                <c:pt idx="10404">
                  <c:v>15.501999999999899</c:v>
                </c:pt>
                <c:pt idx="10405">
                  <c:v>16.412999999999901</c:v>
                </c:pt>
                <c:pt idx="10406">
                  <c:v>17.324999999999999</c:v>
                </c:pt>
                <c:pt idx="10407">
                  <c:v>17.021000000000001</c:v>
                </c:pt>
                <c:pt idx="10408">
                  <c:v>16.412999999999901</c:v>
                </c:pt>
                <c:pt idx="10409">
                  <c:v>15.197999999999899</c:v>
                </c:pt>
                <c:pt idx="10410">
                  <c:v>15.197999999999899</c:v>
                </c:pt>
                <c:pt idx="10411">
                  <c:v>15.501999999999899</c:v>
                </c:pt>
                <c:pt idx="10412">
                  <c:v>15.197999999999899</c:v>
                </c:pt>
                <c:pt idx="10413">
                  <c:v>3.6469999999999998</c:v>
                </c:pt>
                <c:pt idx="10414">
                  <c:v>17.324999999999999</c:v>
                </c:pt>
                <c:pt idx="10415">
                  <c:v>16.716999999999999</c:v>
                </c:pt>
                <c:pt idx="10416">
                  <c:v>16.108999999999899</c:v>
                </c:pt>
                <c:pt idx="10417">
                  <c:v>18.236999999999899</c:v>
                </c:pt>
                <c:pt idx="10418">
                  <c:v>17.629000000000001</c:v>
                </c:pt>
                <c:pt idx="10419">
                  <c:v>18.844999999999999</c:v>
                </c:pt>
                <c:pt idx="10420">
                  <c:v>16.412999999999901</c:v>
                </c:pt>
                <c:pt idx="10421">
                  <c:v>16.716999999999999</c:v>
                </c:pt>
                <c:pt idx="10422">
                  <c:v>16.716999999999999</c:v>
                </c:pt>
                <c:pt idx="10423">
                  <c:v>17.324999999999999</c:v>
                </c:pt>
                <c:pt idx="10424">
                  <c:v>15.501999999999899</c:v>
                </c:pt>
                <c:pt idx="10425">
                  <c:v>7.9029999999999996</c:v>
                </c:pt>
                <c:pt idx="10426">
                  <c:v>8.5109999999999904</c:v>
                </c:pt>
                <c:pt idx="10427">
                  <c:v>13.373999999999899</c:v>
                </c:pt>
                <c:pt idx="10428">
                  <c:v>17.324999999999999</c:v>
                </c:pt>
                <c:pt idx="10429">
                  <c:v>15.501999999999899</c:v>
                </c:pt>
                <c:pt idx="10430">
                  <c:v>16.412999999999901</c:v>
                </c:pt>
                <c:pt idx="10431">
                  <c:v>8.5109999999999904</c:v>
                </c:pt>
                <c:pt idx="10432">
                  <c:v>9.7259999999999902</c:v>
                </c:pt>
                <c:pt idx="10433">
                  <c:v>10.029999999999999</c:v>
                </c:pt>
                <c:pt idx="10434">
                  <c:v>12.157999999999999</c:v>
                </c:pt>
                <c:pt idx="10435">
                  <c:v>8.2069999999999901</c:v>
                </c:pt>
                <c:pt idx="10436">
                  <c:v>16.108999999999899</c:v>
                </c:pt>
                <c:pt idx="10437">
                  <c:v>19.757000000000001</c:v>
                </c:pt>
                <c:pt idx="10438">
                  <c:v>16.108999999999899</c:v>
                </c:pt>
                <c:pt idx="10439">
                  <c:v>17.933</c:v>
                </c:pt>
                <c:pt idx="10440">
                  <c:v>19.452999999999999</c:v>
                </c:pt>
                <c:pt idx="10441">
                  <c:v>11.853999999999999</c:v>
                </c:pt>
                <c:pt idx="10442">
                  <c:v>16.108999999999899</c:v>
                </c:pt>
                <c:pt idx="10443">
                  <c:v>17.021000000000001</c:v>
                </c:pt>
                <c:pt idx="10444">
                  <c:v>16.412999999999901</c:v>
                </c:pt>
                <c:pt idx="10445">
                  <c:v>17.324999999999999</c:v>
                </c:pt>
                <c:pt idx="10446">
                  <c:v>15.197999999999899</c:v>
                </c:pt>
                <c:pt idx="10447">
                  <c:v>16.716999999999999</c:v>
                </c:pt>
                <c:pt idx="10448">
                  <c:v>15.805</c:v>
                </c:pt>
                <c:pt idx="10449">
                  <c:v>16.412999999999901</c:v>
                </c:pt>
                <c:pt idx="10450">
                  <c:v>17.933</c:v>
                </c:pt>
                <c:pt idx="10451">
                  <c:v>17.629000000000001</c:v>
                </c:pt>
                <c:pt idx="10452">
                  <c:v>16.412999999999901</c:v>
                </c:pt>
                <c:pt idx="10453">
                  <c:v>15.501999999999899</c:v>
                </c:pt>
                <c:pt idx="10454">
                  <c:v>16.108999999999899</c:v>
                </c:pt>
                <c:pt idx="10455">
                  <c:v>15.805</c:v>
                </c:pt>
                <c:pt idx="10456">
                  <c:v>15.501999999999899</c:v>
                </c:pt>
                <c:pt idx="10457">
                  <c:v>3.9509999999999899</c:v>
                </c:pt>
                <c:pt idx="10458">
                  <c:v>17.629000000000001</c:v>
                </c:pt>
                <c:pt idx="10459">
                  <c:v>17.021000000000001</c:v>
                </c:pt>
                <c:pt idx="10460">
                  <c:v>16.716999999999999</c:v>
                </c:pt>
                <c:pt idx="10461">
                  <c:v>19.149000000000001</c:v>
                </c:pt>
                <c:pt idx="10462">
                  <c:v>17.324999999999999</c:v>
                </c:pt>
                <c:pt idx="10463">
                  <c:v>19.149000000000001</c:v>
                </c:pt>
                <c:pt idx="10464">
                  <c:v>16.716999999999999</c:v>
                </c:pt>
                <c:pt idx="10465">
                  <c:v>17.021000000000001</c:v>
                </c:pt>
                <c:pt idx="10466">
                  <c:v>17.324999999999999</c:v>
                </c:pt>
                <c:pt idx="10467">
                  <c:v>17.933</c:v>
                </c:pt>
                <c:pt idx="10468">
                  <c:v>15.805</c:v>
                </c:pt>
                <c:pt idx="10469">
                  <c:v>8.5109999999999904</c:v>
                </c:pt>
                <c:pt idx="10470">
                  <c:v>8.5109999999999904</c:v>
                </c:pt>
                <c:pt idx="10471">
                  <c:v>14.286</c:v>
                </c:pt>
                <c:pt idx="10472">
                  <c:v>17.324999999999999</c:v>
                </c:pt>
                <c:pt idx="10473">
                  <c:v>15.501999999999899</c:v>
                </c:pt>
                <c:pt idx="10474">
                  <c:v>16.412999999999901</c:v>
                </c:pt>
                <c:pt idx="10475">
                  <c:v>8.5109999999999904</c:v>
                </c:pt>
                <c:pt idx="10476">
                  <c:v>9.7259999999999902</c:v>
                </c:pt>
                <c:pt idx="10477">
                  <c:v>10.029999999999999</c:v>
                </c:pt>
                <c:pt idx="10478">
                  <c:v>12.157999999999999</c:v>
                </c:pt>
                <c:pt idx="10479">
                  <c:v>8.2069999999999901</c:v>
                </c:pt>
                <c:pt idx="10480">
                  <c:v>16.108999999999899</c:v>
                </c:pt>
                <c:pt idx="10481">
                  <c:v>19.757000000000001</c:v>
                </c:pt>
                <c:pt idx="10482">
                  <c:v>16.108999999999899</c:v>
                </c:pt>
                <c:pt idx="10483">
                  <c:v>17.933</c:v>
                </c:pt>
                <c:pt idx="10484">
                  <c:v>19.452999999999999</c:v>
                </c:pt>
                <c:pt idx="10485">
                  <c:v>11.853999999999999</c:v>
                </c:pt>
                <c:pt idx="10486">
                  <c:v>16.108999999999899</c:v>
                </c:pt>
                <c:pt idx="10487">
                  <c:v>17.021000000000001</c:v>
                </c:pt>
                <c:pt idx="10488">
                  <c:v>16.412999999999901</c:v>
                </c:pt>
                <c:pt idx="10489">
                  <c:v>17.324999999999999</c:v>
                </c:pt>
                <c:pt idx="10490">
                  <c:v>15.197999999999899</c:v>
                </c:pt>
                <c:pt idx="10491">
                  <c:v>16.716999999999999</c:v>
                </c:pt>
                <c:pt idx="10492">
                  <c:v>15.805</c:v>
                </c:pt>
                <c:pt idx="10493">
                  <c:v>16.412999999999901</c:v>
                </c:pt>
                <c:pt idx="10494">
                  <c:v>17.933</c:v>
                </c:pt>
                <c:pt idx="10495">
                  <c:v>17.629000000000001</c:v>
                </c:pt>
                <c:pt idx="10496">
                  <c:v>16.412999999999901</c:v>
                </c:pt>
                <c:pt idx="10497">
                  <c:v>15.501999999999899</c:v>
                </c:pt>
                <c:pt idx="10498">
                  <c:v>16.108999999999899</c:v>
                </c:pt>
                <c:pt idx="10499">
                  <c:v>15.805</c:v>
                </c:pt>
                <c:pt idx="10500">
                  <c:v>15.501999999999899</c:v>
                </c:pt>
                <c:pt idx="10501">
                  <c:v>3.9509999999999899</c:v>
                </c:pt>
                <c:pt idx="10502">
                  <c:v>17.629000000000001</c:v>
                </c:pt>
                <c:pt idx="10503">
                  <c:v>17.021000000000001</c:v>
                </c:pt>
                <c:pt idx="10504">
                  <c:v>16.716999999999999</c:v>
                </c:pt>
                <c:pt idx="10505">
                  <c:v>19.149000000000001</c:v>
                </c:pt>
                <c:pt idx="10506">
                  <c:v>16.716999999999999</c:v>
                </c:pt>
                <c:pt idx="10507">
                  <c:v>18.540999999999901</c:v>
                </c:pt>
                <c:pt idx="10508">
                  <c:v>16.716999999999999</c:v>
                </c:pt>
                <c:pt idx="10509">
                  <c:v>17.021000000000001</c:v>
                </c:pt>
                <c:pt idx="10510">
                  <c:v>17.324999999999999</c:v>
                </c:pt>
                <c:pt idx="10511">
                  <c:v>17.933</c:v>
                </c:pt>
                <c:pt idx="10512">
                  <c:v>15.805</c:v>
                </c:pt>
                <c:pt idx="10513">
                  <c:v>8.5109999999999904</c:v>
                </c:pt>
                <c:pt idx="10514">
                  <c:v>8.5109999999999904</c:v>
                </c:pt>
                <c:pt idx="10515">
                  <c:v>14.286</c:v>
                </c:pt>
                <c:pt idx="10516">
                  <c:v>17.021000000000001</c:v>
                </c:pt>
                <c:pt idx="10517">
                  <c:v>15.197999999999899</c:v>
                </c:pt>
                <c:pt idx="10518">
                  <c:v>15.501999999999899</c:v>
                </c:pt>
                <c:pt idx="10519">
                  <c:v>8.2069999999999901</c:v>
                </c:pt>
                <c:pt idx="10520">
                  <c:v>8.8149999999999906</c:v>
                </c:pt>
                <c:pt idx="10521">
                  <c:v>9.4219999999999899</c:v>
                </c:pt>
                <c:pt idx="10522">
                  <c:v>11.853999999999999</c:v>
                </c:pt>
                <c:pt idx="10523">
                  <c:v>7.9029999999999996</c:v>
                </c:pt>
                <c:pt idx="10524">
                  <c:v>16.108999999999899</c:v>
                </c:pt>
                <c:pt idx="10525">
                  <c:v>19.149000000000001</c:v>
                </c:pt>
                <c:pt idx="10526">
                  <c:v>15.805</c:v>
                </c:pt>
                <c:pt idx="10527">
                  <c:v>17.021000000000001</c:v>
                </c:pt>
                <c:pt idx="10528">
                  <c:v>18.540999999999901</c:v>
                </c:pt>
                <c:pt idx="10529">
                  <c:v>10.941999999999901</c:v>
                </c:pt>
                <c:pt idx="10530">
                  <c:v>15.805</c:v>
                </c:pt>
                <c:pt idx="10531">
                  <c:v>16.412999999999901</c:v>
                </c:pt>
                <c:pt idx="10532">
                  <c:v>15.197999999999899</c:v>
                </c:pt>
                <c:pt idx="10533">
                  <c:v>17.021000000000001</c:v>
                </c:pt>
                <c:pt idx="10534">
                  <c:v>15.501999999999899</c:v>
                </c:pt>
                <c:pt idx="10535">
                  <c:v>15.805</c:v>
                </c:pt>
                <c:pt idx="10536">
                  <c:v>15.501999999999899</c:v>
                </c:pt>
                <c:pt idx="10537">
                  <c:v>16.412999999999901</c:v>
                </c:pt>
                <c:pt idx="10538">
                  <c:v>17.021000000000001</c:v>
                </c:pt>
                <c:pt idx="10539">
                  <c:v>16.716999999999999</c:v>
                </c:pt>
                <c:pt idx="10540">
                  <c:v>16.716999999999999</c:v>
                </c:pt>
                <c:pt idx="10541">
                  <c:v>15.197999999999899</c:v>
                </c:pt>
                <c:pt idx="10542">
                  <c:v>15.805</c:v>
                </c:pt>
                <c:pt idx="10543">
                  <c:v>15.501999999999899</c:v>
                </c:pt>
                <c:pt idx="10544">
                  <c:v>15.805</c:v>
                </c:pt>
                <c:pt idx="10545">
                  <c:v>3.04</c:v>
                </c:pt>
                <c:pt idx="10546">
                  <c:v>17.324999999999999</c:v>
                </c:pt>
                <c:pt idx="10547">
                  <c:v>16.716999999999999</c:v>
                </c:pt>
                <c:pt idx="10548">
                  <c:v>16.412999999999901</c:v>
                </c:pt>
                <c:pt idx="10549">
                  <c:v>17.933</c:v>
                </c:pt>
                <c:pt idx="10550">
                  <c:v>17.629000000000001</c:v>
                </c:pt>
                <c:pt idx="10551">
                  <c:v>19.452999999999999</c:v>
                </c:pt>
                <c:pt idx="10552">
                  <c:v>16.412999999999901</c:v>
                </c:pt>
                <c:pt idx="10553">
                  <c:v>16.716999999999999</c:v>
                </c:pt>
                <c:pt idx="10554">
                  <c:v>16.412999999999901</c:v>
                </c:pt>
                <c:pt idx="10555">
                  <c:v>17.629000000000001</c:v>
                </c:pt>
                <c:pt idx="10556">
                  <c:v>15.501999999999899</c:v>
                </c:pt>
                <c:pt idx="10557">
                  <c:v>8.2069999999999901</c:v>
                </c:pt>
                <c:pt idx="10558">
                  <c:v>8.8149999999999906</c:v>
                </c:pt>
                <c:pt idx="10559">
                  <c:v>13.373999999999899</c:v>
                </c:pt>
                <c:pt idx="10560">
                  <c:v>17.629000000000001</c:v>
                </c:pt>
                <c:pt idx="10561">
                  <c:v>15.805</c:v>
                </c:pt>
                <c:pt idx="10562">
                  <c:v>16.108999999999899</c:v>
                </c:pt>
                <c:pt idx="10563">
                  <c:v>8.8149999999999906</c:v>
                </c:pt>
                <c:pt idx="10564">
                  <c:v>9.4219999999999899</c:v>
                </c:pt>
                <c:pt idx="10565">
                  <c:v>9.7259999999999902</c:v>
                </c:pt>
                <c:pt idx="10566">
                  <c:v>12.462</c:v>
                </c:pt>
                <c:pt idx="10567">
                  <c:v>8.5109999999999904</c:v>
                </c:pt>
                <c:pt idx="10568">
                  <c:v>16.716999999999999</c:v>
                </c:pt>
                <c:pt idx="10569">
                  <c:v>19.757000000000001</c:v>
                </c:pt>
                <c:pt idx="10570">
                  <c:v>16.412999999999901</c:v>
                </c:pt>
                <c:pt idx="10571">
                  <c:v>17.324999999999999</c:v>
                </c:pt>
                <c:pt idx="10572">
                  <c:v>18.844999999999999</c:v>
                </c:pt>
                <c:pt idx="10573">
                  <c:v>11.549999999999899</c:v>
                </c:pt>
                <c:pt idx="10574">
                  <c:v>16.108999999999899</c:v>
                </c:pt>
                <c:pt idx="10575">
                  <c:v>16.716999999999999</c:v>
                </c:pt>
                <c:pt idx="10576">
                  <c:v>15.805</c:v>
                </c:pt>
                <c:pt idx="10577">
                  <c:v>17.324999999999999</c:v>
                </c:pt>
                <c:pt idx="10578">
                  <c:v>15.805</c:v>
                </c:pt>
                <c:pt idx="10579">
                  <c:v>16.108999999999899</c:v>
                </c:pt>
                <c:pt idx="10580">
                  <c:v>15.805</c:v>
                </c:pt>
                <c:pt idx="10581">
                  <c:v>16.716999999999999</c:v>
                </c:pt>
                <c:pt idx="10582">
                  <c:v>17.324999999999999</c:v>
                </c:pt>
                <c:pt idx="10583">
                  <c:v>17.021000000000001</c:v>
                </c:pt>
                <c:pt idx="10584">
                  <c:v>17.021000000000001</c:v>
                </c:pt>
                <c:pt idx="10585">
                  <c:v>15.501999999999899</c:v>
                </c:pt>
                <c:pt idx="10586">
                  <c:v>16.108999999999899</c:v>
                </c:pt>
                <c:pt idx="10587">
                  <c:v>15.805</c:v>
                </c:pt>
                <c:pt idx="10588">
                  <c:v>16.108999999999899</c:v>
                </c:pt>
                <c:pt idx="10589">
                  <c:v>3.6469999999999998</c:v>
                </c:pt>
                <c:pt idx="10590">
                  <c:v>17.629000000000001</c:v>
                </c:pt>
                <c:pt idx="10591">
                  <c:v>17.021000000000001</c:v>
                </c:pt>
                <c:pt idx="10592">
                  <c:v>16.716999999999999</c:v>
                </c:pt>
                <c:pt idx="10593">
                  <c:v>18.540999999999901</c:v>
                </c:pt>
                <c:pt idx="10594">
                  <c:v>17.933</c:v>
                </c:pt>
                <c:pt idx="10595">
                  <c:v>19.757000000000001</c:v>
                </c:pt>
                <c:pt idx="10596">
                  <c:v>16.412999999999901</c:v>
                </c:pt>
                <c:pt idx="10597">
                  <c:v>17.021000000000001</c:v>
                </c:pt>
                <c:pt idx="10598">
                  <c:v>16.716999999999999</c:v>
                </c:pt>
                <c:pt idx="10599">
                  <c:v>18.236999999999899</c:v>
                </c:pt>
                <c:pt idx="10600">
                  <c:v>15.805</c:v>
                </c:pt>
                <c:pt idx="10601">
                  <c:v>8.5109999999999904</c:v>
                </c:pt>
                <c:pt idx="10602">
                  <c:v>9.4219999999999899</c:v>
                </c:pt>
                <c:pt idx="10603">
                  <c:v>13.981999999999999</c:v>
                </c:pt>
                <c:pt idx="10604">
                  <c:v>17.324999999999999</c:v>
                </c:pt>
                <c:pt idx="10605">
                  <c:v>15.197999999999899</c:v>
                </c:pt>
                <c:pt idx="10606">
                  <c:v>16.108999999999899</c:v>
                </c:pt>
                <c:pt idx="10607">
                  <c:v>8.2069999999999901</c:v>
                </c:pt>
                <c:pt idx="10608">
                  <c:v>9.4219999999999899</c:v>
                </c:pt>
                <c:pt idx="10609">
                  <c:v>10.334</c:v>
                </c:pt>
                <c:pt idx="10610">
                  <c:v>11.853999999999999</c:v>
                </c:pt>
                <c:pt idx="10611">
                  <c:v>8.5109999999999904</c:v>
                </c:pt>
                <c:pt idx="10612">
                  <c:v>15.805</c:v>
                </c:pt>
                <c:pt idx="10613">
                  <c:v>19.757000000000001</c:v>
                </c:pt>
                <c:pt idx="10614">
                  <c:v>15.805</c:v>
                </c:pt>
                <c:pt idx="10615">
                  <c:v>17.021000000000001</c:v>
                </c:pt>
                <c:pt idx="10616">
                  <c:v>18.540999999999901</c:v>
                </c:pt>
                <c:pt idx="10617">
                  <c:v>11.549999999999899</c:v>
                </c:pt>
                <c:pt idx="10618">
                  <c:v>15.501999999999899</c:v>
                </c:pt>
                <c:pt idx="10619">
                  <c:v>16.108999999999899</c:v>
                </c:pt>
                <c:pt idx="10620">
                  <c:v>15.805</c:v>
                </c:pt>
                <c:pt idx="10621">
                  <c:v>16.412999999999901</c:v>
                </c:pt>
                <c:pt idx="10622">
                  <c:v>14.59</c:v>
                </c:pt>
                <c:pt idx="10623">
                  <c:v>16.108999999999899</c:v>
                </c:pt>
                <c:pt idx="10624">
                  <c:v>14.894</c:v>
                </c:pt>
                <c:pt idx="10625">
                  <c:v>15.501999999999899</c:v>
                </c:pt>
                <c:pt idx="10626">
                  <c:v>17.324999999999999</c:v>
                </c:pt>
                <c:pt idx="10627">
                  <c:v>16.716999999999999</c:v>
                </c:pt>
                <c:pt idx="10628">
                  <c:v>15.805</c:v>
                </c:pt>
                <c:pt idx="10629">
                  <c:v>14.59</c:v>
                </c:pt>
                <c:pt idx="10630">
                  <c:v>15.197999999999899</c:v>
                </c:pt>
                <c:pt idx="10631">
                  <c:v>14.894</c:v>
                </c:pt>
                <c:pt idx="10632">
                  <c:v>14.59</c:v>
                </c:pt>
                <c:pt idx="10633">
                  <c:v>4.2549999999999901</c:v>
                </c:pt>
                <c:pt idx="10634">
                  <c:v>16.716999999999999</c:v>
                </c:pt>
                <c:pt idx="10635">
                  <c:v>16.108999999999899</c:v>
                </c:pt>
                <c:pt idx="10636">
                  <c:v>16.108999999999899</c:v>
                </c:pt>
                <c:pt idx="10637">
                  <c:v>18.236999999999899</c:v>
                </c:pt>
                <c:pt idx="10638">
                  <c:v>16.412999999999901</c:v>
                </c:pt>
                <c:pt idx="10639">
                  <c:v>18.236999999999899</c:v>
                </c:pt>
                <c:pt idx="10640">
                  <c:v>16.412999999999901</c:v>
                </c:pt>
                <c:pt idx="10641">
                  <c:v>16.412999999999901</c:v>
                </c:pt>
                <c:pt idx="10642">
                  <c:v>16.412999999999901</c:v>
                </c:pt>
                <c:pt idx="10643">
                  <c:v>17.933</c:v>
                </c:pt>
                <c:pt idx="10644">
                  <c:v>14.894</c:v>
                </c:pt>
                <c:pt idx="10645">
                  <c:v>8.8149999999999906</c:v>
                </c:pt>
                <c:pt idx="10646">
                  <c:v>8.2069999999999901</c:v>
                </c:pt>
                <c:pt idx="10647">
                  <c:v>13.981999999999999</c:v>
                </c:pt>
                <c:pt idx="10648">
                  <c:v>17.324999999999999</c:v>
                </c:pt>
                <c:pt idx="10649">
                  <c:v>15.501999999999899</c:v>
                </c:pt>
                <c:pt idx="10650">
                  <c:v>16.412999999999901</c:v>
                </c:pt>
                <c:pt idx="10651">
                  <c:v>8.5109999999999904</c:v>
                </c:pt>
                <c:pt idx="10652">
                  <c:v>9.7259999999999902</c:v>
                </c:pt>
                <c:pt idx="10653">
                  <c:v>9.4219999999999899</c:v>
                </c:pt>
                <c:pt idx="10654">
                  <c:v>12.157999999999999</c:v>
                </c:pt>
                <c:pt idx="10655">
                  <c:v>8.2069999999999901</c:v>
                </c:pt>
                <c:pt idx="10656">
                  <c:v>16.108999999999899</c:v>
                </c:pt>
                <c:pt idx="10657">
                  <c:v>19.757000000000001</c:v>
                </c:pt>
                <c:pt idx="10658">
                  <c:v>16.108999999999899</c:v>
                </c:pt>
                <c:pt idx="10659">
                  <c:v>17.933</c:v>
                </c:pt>
                <c:pt idx="10660">
                  <c:v>19.452999999999999</c:v>
                </c:pt>
                <c:pt idx="10661">
                  <c:v>11.853999999999999</c:v>
                </c:pt>
                <c:pt idx="10662">
                  <c:v>16.108999999999899</c:v>
                </c:pt>
                <c:pt idx="10663">
                  <c:v>17.021000000000001</c:v>
                </c:pt>
                <c:pt idx="10664">
                  <c:v>16.412999999999901</c:v>
                </c:pt>
                <c:pt idx="10665">
                  <c:v>17.324999999999999</c:v>
                </c:pt>
                <c:pt idx="10666">
                  <c:v>15.197999999999899</c:v>
                </c:pt>
                <c:pt idx="10667">
                  <c:v>16.716999999999999</c:v>
                </c:pt>
                <c:pt idx="10668">
                  <c:v>15.805</c:v>
                </c:pt>
                <c:pt idx="10669">
                  <c:v>16.412999999999901</c:v>
                </c:pt>
                <c:pt idx="10670">
                  <c:v>17.933</c:v>
                </c:pt>
                <c:pt idx="10671">
                  <c:v>17.629000000000001</c:v>
                </c:pt>
                <c:pt idx="10672">
                  <c:v>16.412999999999901</c:v>
                </c:pt>
                <c:pt idx="10673">
                  <c:v>15.501999999999899</c:v>
                </c:pt>
                <c:pt idx="10674">
                  <c:v>15.501999999999899</c:v>
                </c:pt>
                <c:pt idx="10675">
                  <c:v>15.805</c:v>
                </c:pt>
                <c:pt idx="10676">
                  <c:v>14.894</c:v>
                </c:pt>
                <c:pt idx="10677">
                  <c:v>3.9509999999999899</c:v>
                </c:pt>
                <c:pt idx="10678">
                  <c:v>17.629000000000001</c:v>
                </c:pt>
                <c:pt idx="10679">
                  <c:v>17.021000000000001</c:v>
                </c:pt>
                <c:pt idx="10680">
                  <c:v>16.716999999999999</c:v>
                </c:pt>
                <c:pt idx="10681">
                  <c:v>19.149000000000001</c:v>
                </c:pt>
                <c:pt idx="10682">
                  <c:v>17.324999999999999</c:v>
                </c:pt>
                <c:pt idx="10683">
                  <c:v>18.540999999999901</c:v>
                </c:pt>
                <c:pt idx="10684">
                  <c:v>16.716999999999999</c:v>
                </c:pt>
                <c:pt idx="10685">
                  <c:v>17.021000000000001</c:v>
                </c:pt>
                <c:pt idx="10686">
                  <c:v>17.324999999999999</c:v>
                </c:pt>
                <c:pt idx="10687">
                  <c:v>17.933</c:v>
                </c:pt>
                <c:pt idx="10688">
                  <c:v>15.805</c:v>
                </c:pt>
                <c:pt idx="10689">
                  <c:v>7.9029999999999996</c:v>
                </c:pt>
                <c:pt idx="10690">
                  <c:v>7.9029999999999996</c:v>
                </c:pt>
                <c:pt idx="10691">
                  <c:v>14.286</c:v>
                </c:pt>
                <c:pt idx="10692">
                  <c:v>17.324999999999999</c:v>
                </c:pt>
                <c:pt idx="10693">
                  <c:v>15.501999999999899</c:v>
                </c:pt>
                <c:pt idx="10694">
                  <c:v>16.108999999999899</c:v>
                </c:pt>
                <c:pt idx="10695">
                  <c:v>8.8149999999999906</c:v>
                </c:pt>
                <c:pt idx="10696">
                  <c:v>9.7259999999999902</c:v>
                </c:pt>
                <c:pt idx="10697">
                  <c:v>9.4219999999999899</c:v>
                </c:pt>
                <c:pt idx="10698">
                  <c:v>12.462</c:v>
                </c:pt>
                <c:pt idx="10699">
                  <c:v>8.5109999999999904</c:v>
                </c:pt>
                <c:pt idx="10700">
                  <c:v>16.412999999999901</c:v>
                </c:pt>
                <c:pt idx="10701">
                  <c:v>19.452999999999999</c:v>
                </c:pt>
                <c:pt idx="10702">
                  <c:v>16.108999999999899</c:v>
                </c:pt>
                <c:pt idx="10703">
                  <c:v>17.629000000000001</c:v>
                </c:pt>
                <c:pt idx="10704">
                  <c:v>19.149000000000001</c:v>
                </c:pt>
                <c:pt idx="10705">
                  <c:v>11.853999999999999</c:v>
                </c:pt>
                <c:pt idx="10706">
                  <c:v>16.108999999999899</c:v>
                </c:pt>
                <c:pt idx="10707">
                  <c:v>17.324999999999999</c:v>
                </c:pt>
                <c:pt idx="10708">
                  <c:v>16.412999999999901</c:v>
                </c:pt>
                <c:pt idx="10709">
                  <c:v>17.324999999999999</c:v>
                </c:pt>
                <c:pt idx="10710">
                  <c:v>15.805</c:v>
                </c:pt>
                <c:pt idx="10711">
                  <c:v>16.412999999999901</c:v>
                </c:pt>
                <c:pt idx="10712">
                  <c:v>15.805</c:v>
                </c:pt>
                <c:pt idx="10713">
                  <c:v>16.716999999999999</c:v>
                </c:pt>
                <c:pt idx="10714">
                  <c:v>17.629000000000001</c:v>
                </c:pt>
                <c:pt idx="10715">
                  <c:v>17.324999999999999</c:v>
                </c:pt>
                <c:pt idx="10716">
                  <c:v>17.021000000000001</c:v>
                </c:pt>
                <c:pt idx="10717">
                  <c:v>15.501999999999899</c:v>
                </c:pt>
                <c:pt idx="10718">
                  <c:v>15.501999999999899</c:v>
                </c:pt>
                <c:pt idx="10719">
                  <c:v>15.805</c:v>
                </c:pt>
                <c:pt idx="10720">
                  <c:v>15.501999999999899</c:v>
                </c:pt>
                <c:pt idx="10721">
                  <c:v>3.9509999999999899</c:v>
                </c:pt>
                <c:pt idx="10722">
                  <c:v>17.629000000000001</c:v>
                </c:pt>
                <c:pt idx="10723">
                  <c:v>17.021000000000001</c:v>
                </c:pt>
                <c:pt idx="10724">
                  <c:v>16.716999999999999</c:v>
                </c:pt>
                <c:pt idx="10725">
                  <c:v>18.236999999999899</c:v>
                </c:pt>
                <c:pt idx="10726">
                  <c:v>17.933</c:v>
                </c:pt>
                <c:pt idx="10727">
                  <c:v>18.844999999999999</c:v>
                </c:pt>
                <c:pt idx="10728">
                  <c:v>17.021000000000001</c:v>
                </c:pt>
                <c:pt idx="10729">
                  <c:v>17.021000000000001</c:v>
                </c:pt>
                <c:pt idx="10730">
                  <c:v>17.021000000000001</c:v>
                </c:pt>
                <c:pt idx="10731">
                  <c:v>17.933</c:v>
                </c:pt>
                <c:pt idx="10732">
                  <c:v>15.805</c:v>
                </c:pt>
                <c:pt idx="10733">
                  <c:v>8.2069999999999901</c:v>
                </c:pt>
                <c:pt idx="10734">
                  <c:v>8.8149999999999906</c:v>
                </c:pt>
                <c:pt idx="10735">
                  <c:v>13.981999999999999</c:v>
                </c:pt>
                <c:pt idx="10736">
                  <c:v>17.629000000000001</c:v>
                </c:pt>
                <c:pt idx="10737">
                  <c:v>15.805</c:v>
                </c:pt>
                <c:pt idx="10738">
                  <c:v>16.108999999999899</c:v>
                </c:pt>
                <c:pt idx="10739">
                  <c:v>9.1189999999999998</c:v>
                </c:pt>
                <c:pt idx="10740">
                  <c:v>9.7259999999999902</c:v>
                </c:pt>
                <c:pt idx="10741">
                  <c:v>10.029999999999999</c:v>
                </c:pt>
                <c:pt idx="10742">
                  <c:v>12.766</c:v>
                </c:pt>
                <c:pt idx="10743">
                  <c:v>8.8149999999999906</c:v>
                </c:pt>
                <c:pt idx="10744">
                  <c:v>16.716999999999999</c:v>
                </c:pt>
                <c:pt idx="10745">
                  <c:v>19.757000000000001</c:v>
                </c:pt>
                <c:pt idx="10746">
                  <c:v>16.412999999999901</c:v>
                </c:pt>
                <c:pt idx="10747">
                  <c:v>17.324999999999999</c:v>
                </c:pt>
                <c:pt idx="10748">
                  <c:v>18.540999999999901</c:v>
                </c:pt>
                <c:pt idx="10749">
                  <c:v>11.853999999999999</c:v>
                </c:pt>
                <c:pt idx="10750">
                  <c:v>15.805</c:v>
                </c:pt>
                <c:pt idx="10751">
                  <c:v>16.412999999999901</c:v>
                </c:pt>
                <c:pt idx="10752">
                  <c:v>15.805</c:v>
                </c:pt>
                <c:pt idx="10753">
                  <c:v>17.324999999999999</c:v>
                </c:pt>
                <c:pt idx="10754">
                  <c:v>15.805</c:v>
                </c:pt>
                <c:pt idx="10755">
                  <c:v>16.108999999999899</c:v>
                </c:pt>
                <c:pt idx="10756">
                  <c:v>15.501999999999899</c:v>
                </c:pt>
                <c:pt idx="10757">
                  <c:v>16.412999999999901</c:v>
                </c:pt>
                <c:pt idx="10758">
                  <c:v>17.324999999999999</c:v>
                </c:pt>
                <c:pt idx="10759">
                  <c:v>17.021000000000001</c:v>
                </c:pt>
                <c:pt idx="10760">
                  <c:v>17.021000000000001</c:v>
                </c:pt>
                <c:pt idx="10761">
                  <c:v>15.197999999999899</c:v>
                </c:pt>
                <c:pt idx="10762">
                  <c:v>15.805</c:v>
                </c:pt>
                <c:pt idx="10763">
                  <c:v>15.805</c:v>
                </c:pt>
                <c:pt idx="10764">
                  <c:v>16.108999999999899</c:v>
                </c:pt>
                <c:pt idx="10765">
                  <c:v>3.9509999999999899</c:v>
                </c:pt>
                <c:pt idx="10766">
                  <c:v>17.629000000000001</c:v>
                </c:pt>
                <c:pt idx="10767">
                  <c:v>17.021000000000001</c:v>
                </c:pt>
                <c:pt idx="10768">
                  <c:v>16.412999999999901</c:v>
                </c:pt>
                <c:pt idx="10769">
                  <c:v>18.540999999999901</c:v>
                </c:pt>
                <c:pt idx="10770">
                  <c:v>17.933</c:v>
                </c:pt>
                <c:pt idx="10771">
                  <c:v>19.452999999999999</c:v>
                </c:pt>
                <c:pt idx="10772">
                  <c:v>16.412999999999901</c:v>
                </c:pt>
                <c:pt idx="10773">
                  <c:v>17.021000000000001</c:v>
                </c:pt>
                <c:pt idx="10774">
                  <c:v>16.716999999999999</c:v>
                </c:pt>
                <c:pt idx="10775">
                  <c:v>18.236999999999899</c:v>
                </c:pt>
                <c:pt idx="10776">
                  <c:v>15.805</c:v>
                </c:pt>
                <c:pt idx="10777">
                  <c:v>8.8149999999999906</c:v>
                </c:pt>
                <c:pt idx="10778">
                  <c:v>9.7259999999999902</c:v>
                </c:pt>
                <c:pt idx="10779">
                  <c:v>13.981999999999999</c:v>
                </c:pt>
                <c:pt idx="10780">
                  <c:v>17.021000000000001</c:v>
                </c:pt>
                <c:pt idx="10781">
                  <c:v>15.197999999999899</c:v>
                </c:pt>
                <c:pt idx="10782">
                  <c:v>15.501999999999899</c:v>
                </c:pt>
                <c:pt idx="10783">
                  <c:v>8.2069999999999901</c:v>
                </c:pt>
                <c:pt idx="10784">
                  <c:v>8.8149999999999906</c:v>
                </c:pt>
                <c:pt idx="10785">
                  <c:v>9.4219999999999899</c:v>
                </c:pt>
                <c:pt idx="10786">
                  <c:v>11.853999999999999</c:v>
                </c:pt>
                <c:pt idx="10787">
                  <c:v>7.9029999999999996</c:v>
                </c:pt>
                <c:pt idx="10788">
                  <c:v>16.108999999999899</c:v>
                </c:pt>
                <c:pt idx="10789">
                  <c:v>19.149000000000001</c:v>
                </c:pt>
                <c:pt idx="10790">
                  <c:v>15.805</c:v>
                </c:pt>
                <c:pt idx="10791">
                  <c:v>17.021000000000001</c:v>
                </c:pt>
                <c:pt idx="10792">
                  <c:v>18.540999999999901</c:v>
                </c:pt>
                <c:pt idx="10793">
                  <c:v>10.941999999999901</c:v>
                </c:pt>
                <c:pt idx="10794">
                  <c:v>15.805</c:v>
                </c:pt>
                <c:pt idx="10795">
                  <c:v>16.412999999999901</c:v>
                </c:pt>
                <c:pt idx="10796">
                  <c:v>15.197999999999899</c:v>
                </c:pt>
                <c:pt idx="10797">
                  <c:v>17.021000000000001</c:v>
                </c:pt>
                <c:pt idx="10798">
                  <c:v>15.501999999999899</c:v>
                </c:pt>
                <c:pt idx="10799">
                  <c:v>15.805</c:v>
                </c:pt>
                <c:pt idx="10800">
                  <c:v>15.501999999999899</c:v>
                </c:pt>
                <c:pt idx="10801">
                  <c:v>16.412999999999901</c:v>
                </c:pt>
                <c:pt idx="10802">
                  <c:v>17.021000000000001</c:v>
                </c:pt>
                <c:pt idx="10803">
                  <c:v>16.716999999999999</c:v>
                </c:pt>
                <c:pt idx="10804">
                  <c:v>16.716999999999999</c:v>
                </c:pt>
                <c:pt idx="10805">
                  <c:v>15.197999999999899</c:v>
                </c:pt>
                <c:pt idx="10806">
                  <c:v>15.805</c:v>
                </c:pt>
                <c:pt idx="10807">
                  <c:v>15.501999999999899</c:v>
                </c:pt>
                <c:pt idx="10808">
                  <c:v>15.805</c:v>
                </c:pt>
                <c:pt idx="10809">
                  <c:v>3.04</c:v>
                </c:pt>
                <c:pt idx="10810">
                  <c:v>17.324999999999999</c:v>
                </c:pt>
                <c:pt idx="10811">
                  <c:v>16.716999999999999</c:v>
                </c:pt>
                <c:pt idx="10812">
                  <c:v>16.412999999999901</c:v>
                </c:pt>
                <c:pt idx="10813">
                  <c:v>17.933</c:v>
                </c:pt>
                <c:pt idx="10814">
                  <c:v>17.629000000000001</c:v>
                </c:pt>
                <c:pt idx="10815">
                  <c:v>19.452999999999999</c:v>
                </c:pt>
                <c:pt idx="10816">
                  <c:v>16.412999999999901</c:v>
                </c:pt>
                <c:pt idx="10817">
                  <c:v>16.716999999999999</c:v>
                </c:pt>
                <c:pt idx="10818">
                  <c:v>16.412999999999901</c:v>
                </c:pt>
                <c:pt idx="10819">
                  <c:v>17.629000000000001</c:v>
                </c:pt>
                <c:pt idx="10820">
                  <c:v>15.501999999999899</c:v>
                </c:pt>
                <c:pt idx="10821">
                  <c:v>8.2069999999999901</c:v>
                </c:pt>
                <c:pt idx="10822">
                  <c:v>8.8149999999999906</c:v>
                </c:pt>
                <c:pt idx="10823">
                  <c:v>13.373999999999899</c:v>
                </c:pt>
                <c:pt idx="10824">
                  <c:v>17.629000000000001</c:v>
                </c:pt>
                <c:pt idx="10825">
                  <c:v>15.805</c:v>
                </c:pt>
                <c:pt idx="10826">
                  <c:v>16.108999999999899</c:v>
                </c:pt>
                <c:pt idx="10827">
                  <c:v>9.1189999999999998</c:v>
                </c:pt>
                <c:pt idx="10828">
                  <c:v>9.7259999999999902</c:v>
                </c:pt>
                <c:pt idx="10829">
                  <c:v>10.029999999999999</c:v>
                </c:pt>
                <c:pt idx="10830">
                  <c:v>12.766</c:v>
                </c:pt>
                <c:pt idx="10831">
                  <c:v>8.8149999999999906</c:v>
                </c:pt>
                <c:pt idx="10832">
                  <c:v>16.716999999999999</c:v>
                </c:pt>
                <c:pt idx="10833">
                  <c:v>19.757000000000001</c:v>
                </c:pt>
                <c:pt idx="10834">
                  <c:v>16.412999999999901</c:v>
                </c:pt>
                <c:pt idx="10835">
                  <c:v>17.324999999999999</c:v>
                </c:pt>
                <c:pt idx="10836">
                  <c:v>18.540999999999901</c:v>
                </c:pt>
                <c:pt idx="10837">
                  <c:v>11.853999999999999</c:v>
                </c:pt>
                <c:pt idx="10838">
                  <c:v>15.805</c:v>
                </c:pt>
                <c:pt idx="10839">
                  <c:v>16.412999999999901</c:v>
                </c:pt>
                <c:pt idx="10840">
                  <c:v>15.805</c:v>
                </c:pt>
                <c:pt idx="10841">
                  <c:v>17.324999999999999</c:v>
                </c:pt>
                <c:pt idx="10842">
                  <c:v>15.805</c:v>
                </c:pt>
                <c:pt idx="10843">
                  <c:v>16.108999999999899</c:v>
                </c:pt>
                <c:pt idx="10844">
                  <c:v>15.501999999999899</c:v>
                </c:pt>
                <c:pt idx="10845">
                  <c:v>16.412999999999901</c:v>
                </c:pt>
                <c:pt idx="10846">
                  <c:v>17.324999999999999</c:v>
                </c:pt>
                <c:pt idx="10847">
                  <c:v>17.021000000000001</c:v>
                </c:pt>
                <c:pt idx="10848">
                  <c:v>17.021000000000001</c:v>
                </c:pt>
                <c:pt idx="10849">
                  <c:v>15.197999999999899</c:v>
                </c:pt>
                <c:pt idx="10850">
                  <c:v>15.805</c:v>
                </c:pt>
                <c:pt idx="10851">
                  <c:v>15.805</c:v>
                </c:pt>
                <c:pt idx="10852">
                  <c:v>16.108999999999899</c:v>
                </c:pt>
                <c:pt idx="10853">
                  <c:v>3.9509999999999899</c:v>
                </c:pt>
                <c:pt idx="10854">
                  <c:v>17.629000000000001</c:v>
                </c:pt>
                <c:pt idx="10855">
                  <c:v>17.021000000000001</c:v>
                </c:pt>
                <c:pt idx="10856">
                  <c:v>16.412999999999901</c:v>
                </c:pt>
                <c:pt idx="10857">
                  <c:v>18.540999999999901</c:v>
                </c:pt>
                <c:pt idx="10858">
                  <c:v>17.933</c:v>
                </c:pt>
                <c:pt idx="10859">
                  <c:v>19.452999999999999</c:v>
                </c:pt>
                <c:pt idx="10860">
                  <c:v>16.412999999999901</c:v>
                </c:pt>
                <c:pt idx="10861">
                  <c:v>17.021000000000001</c:v>
                </c:pt>
                <c:pt idx="10862">
                  <c:v>16.716999999999999</c:v>
                </c:pt>
                <c:pt idx="10863">
                  <c:v>18.236999999999899</c:v>
                </c:pt>
                <c:pt idx="10864">
                  <c:v>15.805</c:v>
                </c:pt>
                <c:pt idx="10865">
                  <c:v>8.8149999999999906</c:v>
                </c:pt>
                <c:pt idx="10866">
                  <c:v>9.7259999999999902</c:v>
                </c:pt>
                <c:pt idx="10867">
                  <c:v>13.981999999999999</c:v>
                </c:pt>
                <c:pt idx="10868">
                  <c:v>17.021000000000001</c:v>
                </c:pt>
                <c:pt idx="10869">
                  <c:v>14.894</c:v>
                </c:pt>
                <c:pt idx="10870">
                  <c:v>15.805</c:v>
                </c:pt>
                <c:pt idx="10871">
                  <c:v>8.5109999999999904</c:v>
                </c:pt>
                <c:pt idx="10872">
                  <c:v>9.7259999999999902</c:v>
                </c:pt>
                <c:pt idx="10873">
                  <c:v>10.638</c:v>
                </c:pt>
                <c:pt idx="10874">
                  <c:v>12.157999999999999</c:v>
                </c:pt>
                <c:pt idx="10875">
                  <c:v>8.2069999999999901</c:v>
                </c:pt>
                <c:pt idx="10876">
                  <c:v>15.501999999999899</c:v>
                </c:pt>
                <c:pt idx="10877">
                  <c:v>19.757000000000001</c:v>
                </c:pt>
                <c:pt idx="10878">
                  <c:v>15.501999999999899</c:v>
                </c:pt>
                <c:pt idx="10879">
                  <c:v>16.716999999999999</c:v>
                </c:pt>
                <c:pt idx="10880">
                  <c:v>18.236999999999899</c:v>
                </c:pt>
                <c:pt idx="10881">
                  <c:v>11.853999999999999</c:v>
                </c:pt>
                <c:pt idx="10882">
                  <c:v>15.197999999999899</c:v>
                </c:pt>
                <c:pt idx="10883">
                  <c:v>15.805</c:v>
                </c:pt>
                <c:pt idx="10884">
                  <c:v>15.501999999999899</c:v>
                </c:pt>
                <c:pt idx="10885">
                  <c:v>16.108999999999899</c:v>
                </c:pt>
                <c:pt idx="10886">
                  <c:v>14.286</c:v>
                </c:pt>
                <c:pt idx="10887">
                  <c:v>15.805</c:v>
                </c:pt>
                <c:pt idx="10888">
                  <c:v>14.59</c:v>
                </c:pt>
                <c:pt idx="10889">
                  <c:v>15.197999999999899</c:v>
                </c:pt>
                <c:pt idx="10890">
                  <c:v>17.021000000000001</c:v>
                </c:pt>
                <c:pt idx="10891">
                  <c:v>16.412999999999901</c:v>
                </c:pt>
                <c:pt idx="10892">
                  <c:v>15.501999999999899</c:v>
                </c:pt>
                <c:pt idx="10893">
                  <c:v>14.286</c:v>
                </c:pt>
                <c:pt idx="10894">
                  <c:v>14.894</c:v>
                </c:pt>
                <c:pt idx="10895">
                  <c:v>14.59</c:v>
                </c:pt>
                <c:pt idx="10896">
                  <c:v>14.286</c:v>
                </c:pt>
                <c:pt idx="10897">
                  <c:v>4.5589999999999904</c:v>
                </c:pt>
                <c:pt idx="10898">
                  <c:v>16.412999999999901</c:v>
                </c:pt>
                <c:pt idx="10899">
                  <c:v>15.805</c:v>
                </c:pt>
                <c:pt idx="10900">
                  <c:v>15.805</c:v>
                </c:pt>
                <c:pt idx="10901">
                  <c:v>17.933</c:v>
                </c:pt>
                <c:pt idx="10902">
                  <c:v>16.108999999999899</c:v>
                </c:pt>
                <c:pt idx="10903">
                  <c:v>17.933</c:v>
                </c:pt>
                <c:pt idx="10904">
                  <c:v>16.108999999999899</c:v>
                </c:pt>
                <c:pt idx="10905">
                  <c:v>16.108999999999899</c:v>
                </c:pt>
                <c:pt idx="10906">
                  <c:v>16.108999999999899</c:v>
                </c:pt>
                <c:pt idx="10907">
                  <c:v>17.629000000000001</c:v>
                </c:pt>
                <c:pt idx="10908">
                  <c:v>14.59</c:v>
                </c:pt>
                <c:pt idx="10909">
                  <c:v>9.1189999999999998</c:v>
                </c:pt>
                <c:pt idx="10910">
                  <c:v>8.5109999999999904</c:v>
                </c:pt>
                <c:pt idx="10911">
                  <c:v>13.6779999999999</c:v>
                </c:pt>
                <c:pt idx="10912">
                  <c:v>17.629000000000001</c:v>
                </c:pt>
                <c:pt idx="10913">
                  <c:v>16.108999999999899</c:v>
                </c:pt>
                <c:pt idx="10914">
                  <c:v>16.412999999999901</c:v>
                </c:pt>
                <c:pt idx="10915">
                  <c:v>8.5109999999999904</c:v>
                </c:pt>
                <c:pt idx="10916">
                  <c:v>9.4219999999999899</c:v>
                </c:pt>
                <c:pt idx="10917">
                  <c:v>9.1189999999999998</c:v>
                </c:pt>
                <c:pt idx="10918">
                  <c:v>12.157999999999999</c:v>
                </c:pt>
                <c:pt idx="10919">
                  <c:v>8.2069999999999901</c:v>
                </c:pt>
                <c:pt idx="10920">
                  <c:v>16.412999999999901</c:v>
                </c:pt>
                <c:pt idx="10921">
                  <c:v>19.452999999999999</c:v>
                </c:pt>
                <c:pt idx="10922">
                  <c:v>16.412999999999901</c:v>
                </c:pt>
                <c:pt idx="10923">
                  <c:v>18.236999999999899</c:v>
                </c:pt>
                <c:pt idx="10924">
                  <c:v>19.757000000000001</c:v>
                </c:pt>
                <c:pt idx="10925">
                  <c:v>12.157999999999999</c:v>
                </c:pt>
                <c:pt idx="10926">
                  <c:v>16.716999999999999</c:v>
                </c:pt>
                <c:pt idx="10927">
                  <c:v>17.629000000000001</c:v>
                </c:pt>
                <c:pt idx="10928">
                  <c:v>16.716999999999999</c:v>
                </c:pt>
                <c:pt idx="10929">
                  <c:v>17.933</c:v>
                </c:pt>
                <c:pt idx="10930">
                  <c:v>15.805</c:v>
                </c:pt>
                <c:pt idx="10931">
                  <c:v>17.021000000000001</c:v>
                </c:pt>
                <c:pt idx="10932">
                  <c:v>16.412999999999901</c:v>
                </c:pt>
                <c:pt idx="10933">
                  <c:v>17.021000000000001</c:v>
                </c:pt>
                <c:pt idx="10934">
                  <c:v>17.629000000000001</c:v>
                </c:pt>
                <c:pt idx="10935">
                  <c:v>17.933</c:v>
                </c:pt>
                <c:pt idx="10936">
                  <c:v>17.021000000000001</c:v>
                </c:pt>
                <c:pt idx="10937">
                  <c:v>16.108999999999899</c:v>
                </c:pt>
                <c:pt idx="10938">
                  <c:v>16.108999999999899</c:v>
                </c:pt>
                <c:pt idx="10939">
                  <c:v>16.412999999999901</c:v>
                </c:pt>
                <c:pt idx="10940">
                  <c:v>15.501999999999899</c:v>
                </c:pt>
                <c:pt idx="10941">
                  <c:v>3.6469999999999998</c:v>
                </c:pt>
                <c:pt idx="10942">
                  <c:v>17.629000000000001</c:v>
                </c:pt>
                <c:pt idx="10943">
                  <c:v>17.629000000000001</c:v>
                </c:pt>
                <c:pt idx="10944">
                  <c:v>17.324999999999999</c:v>
                </c:pt>
                <c:pt idx="10945">
                  <c:v>19.452999999999999</c:v>
                </c:pt>
                <c:pt idx="10946">
                  <c:v>17.933</c:v>
                </c:pt>
                <c:pt idx="10947">
                  <c:v>19.149000000000001</c:v>
                </c:pt>
                <c:pt idx="10948">
                  <c:v>17.021000000000001</c:v>
                </c:pt>
                <c:pt idx="10949">
                  <c:v>17.629000000000001</c:v>
                </c:pt>
                <c:pt idx="10950">
                  <c:v>17.324999999999999</c:v>
                </c:pt>
                <c:pt idx="10951">
                  <c:v>17.933</c:v>
                </c:pt>
                <c:pt idx="10952">
                  <c:v>16.412999999999901</c:v>
                </c:pt>
                <c:pt idx="10953">
                  <c:v>7.9029999999999996</c:v>
                </c:pt>
                <c:pt idx="10954">
                  <c:v>7.9029999999999996</c:v>
                </c:pt>
                <c:pt idx="10955">
                  <c:v>14.59</c:v>
                </c:pt>
                <c:pt idx="10956">
                  <c:v>17.629000000000001</c:v>
                </c:pt>
                <c:pt idx="10957">
                  <c:v>15.805</c:v>
                </c:pt>
                <c:pt idx="10958">
                  <c:v>16.716999999999999</c:v>
                </c:pt>
                <c:pt idx="10959">
                  <c:v>9.4219999999999899</c:v>
                </c:pt>
                <c:pt idx="10960">
                  <c:v>10.638</c:v>
                </c:pt>
                <c:pt idx="10961">
                  <c:v>10.941999999999901</c:v>
                </c:pt>
                <c:pt idx="10962">
                  <c:v>13.069999999999901</c:v>
                </c:pt>
                <c:pt idx="10963">
                  <c:v>9.1189999999999998</c:v>
                </c:pt>
                <c:pt idx="10964">
                  <c:v>16.412999999999901</c:v>
                </c:pt>
                <c:pt idx="10965">
                  <c:v>20.061</c:v>
                </c:pt>
                <c:pt idx="10966">
                  <c:v>16.412999999999901</c:v>
                </c:pt>
                <c:pt idx="10967">
                  <c:v>18.844999999999999</c:v>
                </c:pt>
                <c:pt idx="10968">
                  <c:v>20.364999999999899</c:v>
                </c:pt>
                <c:pt idx="10969">
                  <c:v>12.766</c:v>
                </c:pt>
                <c:pt idx="10970">
                  <c:v>16.716999999999999</c:v>
                </c:pt>
                <c:pt idx="10971">
                  <c:v>17.324999999999999</c:v>
                </c:pt>
                <c:pt idx="10972">
                  <c:v>17.324999999999999</c:v>
                </c:pt>
                <c:pt idx="10973">
                  <c:v>18.236999999999899</c:v>
                </c:pt>
                <c:pt idx="10974">
                  <c:v>16.108999999999899</c:v>
                </c:pt>
                <c:pt idx="10975">
                  <c:v>17.324999999999999</c:v>
                </c:pt>
                <c:pt idx="10976">
                  <c:v>16.716999999999999</c:v>
                </c:pt>
                <c:pt idx="10977">
                  <c:v>17.324999999999999</c:v>
                </c:pt>
                <c:pt idx="10978">
                  <c:v>18.844999999999999</c:v>
                </c:pt>
                <c:pt idx="10979">
                  <c:v>18.540999999999901</c:v>
                </c:pt>
                <c:pt idx="10980">
                  <c:v>17.324999999999999</c:v>
                </c:pt>
                <c:pt idx="10981">
                  <c:v>16.412999999999901</c:v>
                </c:pt>
                <c:pt idx="10982">
                  <c:v>17.021000000000001</c:v>
                </c:pt>
                <c:pt idx="10983">
                  <c:v>16.716999999999999</c:v>
                </c:pt>
                <c:pt idx="10984">
                  <c:v>16.412999999999901</c:v>
                </c:pt>
                <c:pt idx="10985">
                  <c:v>5.4710000000000001</c:v>
                </c:pt>
                <c:pt idx="10986">
                  <c:v>18.540999999999901</c:v>
                </c:pt>
                <c:pt idx="10987">
                  <c:v>17.933</c:v>
                </c:pt>
                <c:pt idx="10988">
                  <c:v>17.629000000000001</c:v>
                </c:pt>
                <c:pt idx="10989">
                  <c:v>20.061</c:v>
                </c:pt>
                <c:pt idx="10990">
                  <c:v>17.933</c:v>
                </c:pt>
                <c:pt idx="10991">
                  <c:v>20.061</c:v>
                </c:pt>
                <c:pt idx="10992">
                  <c:v>17.629000000000001</c:v>
                </c:pt>
                <c:pt idx="10993">
                  <c:v>17.933</c:v>
                </c:pt>
                <c:pt idx="10994">
                  <c:v>18.236999999999899</c:v>
                </c:pt>
                <c:pt idx="10995">
                  <c:v>18.236999999999899</c:v>
                </c:pt>
                <c:pt idx="10996">
                  <c:v>16.716999999999999</c:v>
                </c:pt>
                <c:pt idx="10997">
                  <c:v>9.4219999999999899</c:v>
                </c:pt>
                <c:pt idx="10998">
                  <c:v>9.4219999999999899</c:v>
                </c:pt>
                <c:pt idx="10999">
                  <c:v>15.197999999999899</c:v>
                </c:pt>
                <c:pt idx="11000">
                  <c:v>16.716999999999999</c:v>
                </c:pt>
                <c:pt idx="11001">
                  <c:v>14.894</c:v>
                </c:pt>
                <c:pt idx="11002">
                  <c:v>15.197999999999899</c:v>
                </c:pt>
                <c:pt idx="11003">
                  <c:v>8.5109999999999904</c:v>
                </c:pt>
                <c:pt idx="11004">
                  <c:v>9.1189999999999998</c:v>
                </c:pt>
                <c:pt idx="11005">
                  <c:v>9.7259999999999902</c:v>
                </c:pt>
                <c:pt idx="11006">
                  <c:v>12.157999999999999</c:v>
                </c:pt>
                <c:pt idx="11007">
                  <c:v>8.2069999999999901</c:v>
                </c:pt>
                <c:pt idx="11008">
                  <c:v>15.805</c:v>
                </c:pt>
                <c:pt idx="11009">
                  <c:v>18.844999999999999</c:v>
                </c:pt>
                <c:pt idx="11010">
                  <c:v>15.501999999999899</c:v>
                </c:pt>
                <c:pt idx="11011">
                  <c:v>17.021000000000001</c:v>
                </c:pt>
                <c:pt idx="11012">
                  <c:v>18.540999999999901</c:v>
                </c:pt>
                <c:pt idx="11013">
                  <c:v>11.245999999999899</c:v>
                </c:pt>
                <c:pt idx="11014">
                  <c:v>15.805</c:v>
                </c:pt>
                <c:pt idx="11015">
                  <c:v>16.412999999999901</c:v>
                </c:pt>
                <c:pt idx="11016">
                  <c:v>14.894</c:v>
                </c:pt>
                <c:pt idx="11017">
                  <c:v>16.716999999999999</c:v>
                </c:pt>
                <c:pt idx="11018">
                  <c:v>15.197999999999899</c:v>
                </c:pt>
                <c:pt idx="11019">
                  <c:v>15.805</c:v>
                </c:pt>
                <c:pt idx="11020">
                  <c:v>15.501999999999899</c:v>
                </c:pt>
                <c:pt idx="11021">
                  <c:v>16.412999999999901</c:v>
                </c:pt>
                <c:pt idx="11022">
                  <c:v>16.716999999999999</c:v>
                </c:pt>
                <c:pt idx="11023">
                  <c:v>16.412999999999901</c:v>
                </c:pt>
                <c:pt idx="11024">
                  <c:v>16.412999999999901</c:v>
                </c:pt>
                <c:pt idx="11025">
                  <c:v>15.197999999999899</c:v>
                </c:pt>
                <c:pt idx="11026">
                  <c:v>15.805</c:v>
                </c:pt>
                <c:pt idx="11027">
                  <c:v>15.501999999999899</c:v>
                </c:pt>
                <c:pt idx="11028">
                  <c:v>15.805</c:v>
                </c:pt>
                <c:pt idx="11029">
                  <c:v>3.343</c:v>
                </c:pt>
                <c:pt idx="11030">
                  <c:v>17.021000000000001</c:v>
                </c:pt>
                <c:pt idx="11031">
                  <c:v>16.412999999999901</c:v>
                </c:pt>
                <c:pt idx="11032">
                  <c:v>16.412999999999901</c:v>
                </c:pt>
                <c:pt idx="11033">
                  <c:v>17.933</c:v>
                </c:pt>
                <c:pt idx="11034">
                  <c:v>17.324999999999999</c:v>
                </c:pt>
                <c:pt idx="11035">
                  <c:v>19.452999999999999</c:v>
                </c:pt>
                <c:pt idx="11036">
                  <c:v>16.108999999999899</c:v>
                </c:pt>
                <c:pt idx="11037">
                  <c:v>16.412999999999901</c:v>
                </c:pt>
                <c:pt idx="11038">
                  <c:v>16.108999999999899</c:v>
                </c:pt>
                <c:pt idx="11039">
                  <c:v>17.324999999999999</c:v>
                </c:pt>
                <c:pt idx="11040">
                  <c:v>15.501999999999899</c:v>
                </c:pt>
                <c:pt idx="11041">
                  <c:v>8.5109999999999904</c:v>
                </c:pt>
                <c:pt idx="11042">
                  <c:v>9.1189999999999998</c:v>
                </c:pt>
                <c:pt idx="11043">
                  <c:v>13.069999999999901</c:v>
                </c:pt>
                <c:pt idx="11044">
                  <c:v>17.324999999999999</c:v>
                </c:pt>
                <c:pt idx="11045">
                  <c:v>15.501999999999899</c:v>
                </c:pt>
                <c:pt idx="11046">
                  <c:v>16.412999999999901</c:v>
                </c:pt>
                <c:pt idx="11047">
                  <c:v>8.8149999999999906</c:v>
                </c:pt>
                <c:pt idx="11048">
                  <c:v>10.029999999999999</c:v>
                </c:pt>
                <c:pt idx="11049">
                  <c:v>10.029999999999999</c:v>
                </c:pt>
                <c:pt idx="11050">
                  <c:v>12.462</c:v>
                </c:pt>
                <c:pt idx="11051">
                  <c:v>8.2069999999999901</c:v>
                </c:pt>
                <c:pt idx="11052">
                  <c:v>16.108999999999899</c:v>
                </c:pt>
                <c:pt idx="11053">
                  <c:v>19.757000000000001</c:v>
                </c:pt>
                <c:pt idx="11054">
                  <c:v>16.108999999999899</c:v>
                </c:pt>
                <c:pt idx="11055">
                  <c:v>17.933</c:v>
                </c:pt>
                <c:pt idx="11056">
                  <c:v>19.452999999999999</c:v>
                </c:pt>
                <c:pt idx="11057">
                  <c:v>12.157999999999999</c:v>
                </c:pt>
                <c:pt idx="11058">
                  <c:v>16.108999999999899</c:v>
                </c:pt>
                <c:pt idx="11059">
                  <c:v>16.716999999999999</c:v>
                </c:pt>
                <c:pt idx="11060">
                  <c:v>16.412999999999901</c:v>
                </c:pt>
                <c:pt idx="11061">
                  <c:v>17.324999999999999</c:v>
                </c:pt>
                <c:pt idx="11062">
                  <c:v>15.197999999999899</c:v>
                </c:pt>
                <c:pt idx="11063">
                  <c:v>16.716999999999999</c:v>
                </c:pt>
                <c:pt idx="11064">
                  <c:v>15.805</c:v>
                </c:pt>
                <c:pt idx="11065">
                  <c:v>16.412999999999901</c:v>
                </c:pt>
                <c:pt idx="11066">
                  <c:v>17.933</c:v>
                </c:pt>
                <c:pt idx="11067">
                  <c:v>17.629000000000001</c:v>
                </c:pt>
                <c:pt idx="11068">
                  <c:v>16.412999999999901</c:v>
                </c:pt>
                <c:pt idx="11069">
                  <c:v>15.501999999999899</c:v>
                </c:pt>
                <c:pt idx="11070">
                  <c:v>16.108999999999899</c:v>
                </c:pt>
                <c:pt idx="11071">
                  <c:v>15.805</c:v>
                </c:pt>
                <c:pt idx="11072">
                  <c:v>15.197999999999899</c:v>
                </c:pt>
                <c:pt idx="11073">
                  <c:v>4.5589999999999904</c:v>
                </c:pt>
                <c:pt idx="11074">
                  <c:v>17.629000000000001</c:v>
                </c:pt>
                <c:pt idx="11075">
                  <c:v>17.021000000000001</c:v>
                </c:pt>
                <c:pt idx="11076">
                  <c:v>16.716999999999999</c:v>
                </c:pt>
                <c:pt idx="11077">
                  <c:v>19.149000000000001</c:v>
                </c:pt>
                <c:pt idx="11078">
                  <c:v>17.324999999999999</c:v>
                </c:pt>
                <c:pt idx="11079">
                  <c:v>19.149000000000001</c:v>
                </c:pt>
                <c:pt idx="11080">
                  <c:v>16.716999999999999</c:v>
                </c:pt>
                <c:pt idx="11081">
                  <c:v>17.021000000000001</c:v>
                </c:pt>
                <c:pt idx="11082">
                  <c:v>17.324999999999999</c:v>
                </c:pt>
                <c:pt idx="11083">
                  <c:v>17.933</c:v>
                </c:pt>
                <c:pt idx="11084">
                  <c:v>15.805</c:v>
                </c:pt>
                <c:pt idx="11085">
                  <c:v>8.5109999999999904</c:v>
                </c:pt>
                <c:pt idx="11086">
                  <c:v>8.8149999999999906</c:v>
                </c:pt>
                <c:pt idx="11087">
                  <c:v>14.286</c:v>
                </c:pt>
                <c:pt idx="11088">
                  <c:v>16.716999999999999</c:v>
                </c:pt>
                <c:pt idx="11089">
                  <c:v>14.59</c:v>
                </c:pt>
                <c:pt idx="11090">
                  <c:v>15.501999999999899</c:v>
                </c:pt>
                <c:pt idx="11091">
                  <c:v>8.2069999999999901</c:v>
                </c:pt>
                <c:pt idx="11092">
                  <c:v>9.4219999999999899</c:v>
                </c:pt>
                <c:pt idx="11093">
                  <c:v>10.334</c:v>
                </c:pt>
                <c:pt idx="11094">
                  <c:v>11.853999999999999</c:v>
                </c:pt>
                <c:pt idx="11095">
                  <c:v>8.5109999999999904</c:v>
                </c:pt>
                <c:pt idx="11096">
                  <c:v>15.197999999999899</c:v>
                </c:pt>
                <c:pt idx="11097">
                  <c:v>19.149000000000001</c:v>
                </c:pt>
                <c:pt idx="11098">
                  <c:v>15.197999999999899</c:v>
                </c:pt>
                <c:pt idx="11099">
                  <c:v>17.629000000000001</c:v>
                </c:pt>
                <c:pt idx="11100">
                  <c:v>19.149000000000001</c:v>
                </c:pt>
                <c:pt idx="11101">
                  <c:v>11.549999999999899</c:v>
                </c:pt>
                <c:pt idx="11102">
                  <c:v>16.108999999999899</c:v>
                </c:pt>
                <c:pt idx="11103">
                  <c:v>17.021000000000001</c:v>
                </c:pt>
                <c:pt idx="11104">
                  <c:v>16.412999999999901</c:v>
                </c:pt>
                <c:pt idx="11105">
                  <c:v>17.021000000000001</c:v>
                </c:pt>
                <c:pt idx="11106">
                  <c:v>15.197999999999899</c:v>
                </c:pt>
                <c:pt idx="11107">
                  <c:v>16.412999999999901</c:v>
                </c:pt>
                <c:pt idx="11108">
                  <c:v>15.501999999999899</c:v>
                </c:pt>
                <c:pt idx="11109">
                  <c:v>16.412999999999901</c:v>
                </c:pt>
                <c:pt idx="11110">
                  <c:v>17.933</c:v>
                </c:pt>
                <c:pt idx="11111">
                  <c:v>17.324999999999999</c:v>
                </c:pt>
                <c:pt idx="11112">
                  <c:v>16.412999999999901</c:v>
                </c:pt>
                <c:pt idx="11113">
                  <c:v>15.197999999999899</c:v>
                </c:pt>
                <c:pt idx="11114">
                  <c:v>15.805</c:v>
                </c:pt>
                <c:pt idx="11115">
                  <c:v>15.501999999999899</c:v>
                </c:pt>
                <c:pt idx="11116">
                  <c:v>15.197999999999899</c:v>
                </c:pt>
                <c:pt idx="11117">
                  <c:v>4.5589999999999904</c:v>
                </c:pt>
                <c:pt idx="11118">
                  <c:v>17.324999999999999</c:v>
                </c:pt>
                <c:pt idx="11119">
                  <c:v>16.716999999999999</c:v>
                </c:pt>
                <c:pt idx="11120">
                  <c:v>16.716999999999999</c:v>
                </c:pt>
                <c:pt idx="11121">
                  <c:v>18.844999999999999</c:v>
                </c:pt>
                <c:pt idx="11122">
                  <c:v>17.021000000000001</c:v>
                </c:pt>
                <c:pt idx="11123">
                  <c:v>18.844999999999999</c:v>
                </c:pt>
                <c:pt idx="11124">
                  <c:v>16.412999999999901</c:v>
                </c:pt>
                <c:pt idx="11125">
                  <c:v>17.021000000000001</c:v>
                </c:pt>
                <c:pt idx="11126">
                  <c:v>17.021000000000001</c:v>
                </c:pt>
                <c:pt idx="11127">
                  <c:v>17.324999999999999</c:v>
                </c:pt>
                <c:pt idx="11128">
                  <c:v>15.501999999999899</c:v>
                </c:pt>
                <c:pt idx="11129">
                  <c:v>8.8149999999999906</c:v>
                </c:pt>
                <c:pt idx="11130">
                  <c:v>8.2069999999999901</c:v>
                </c:pt>
                <c:pt idx="11131">
                  <c:v>13.981999999999999</c:v>
                </c:pt>
                <c:pt idx="11132">
                  <c:v>17.021000000000001</c:v>
                </c:pt>
                <c:pt idx="11133">
                  <c:v>15.501999999999899</c:v>
                </c:pt>
                <c:pt idx="11134">
                  <c:v>15.501999999999899</c:v>
                </c:pt>
                <c:pt idx="11135">
                  <c:v>8.5109999999999904</c:v>
                </c:pt>
                <c:pt idx="11136">
                  <c:v>9.1189999999999998</c:v>
                </c:pt>
                <c:pt idx="11137">
                  <c:v>9.7259999999999902</c:v>
                </c:pt>
                <c:pt idx="11138">
                  <c:v>12.157999999999999</c:v>
                </c:pt>
                <c:pt idx="11139">
                  <c:v>8.2069999999999901</c:v>
                </c:pt>
                <c:pt idx="11140">
                  <c:v>16.108999999999899</c:v>
                </c:pt>
                <c:pt idx="11141">
                  <c:v>18.844999999999999</c:v>
                </c:pt>
                <c:pt idx="11142">
                  <c:v>15.805</c:v>
                </c:pt>
                <c:pt idx="11143">
                  <c:v>17.324999999999999</c:v>
                </c:pt>
                <c:pt idx="11144">
                  <c:v>18.844999999999999</c:v>
                </c:pt>
                <c:pt idx="11145">
                  <c:v>11.853999999999999</c:v>
                </c:pt>
                <c:pt idx="11146">
                  <c:v>16.412999999999901</c:v>
                </c:pt>
                <c:pt idx="11147">
                  <c:v>17.021000000000001</c:v>
                </c:pt>
                <c:pt idx="11148">
                  <c:v>15.501999999999899</c:v>
                </c:pt>
                <c:pt idx="11149">
                  <c:v>17.324999999999999</c:v>
                </c:pt>
                <c:pt idx="11150">
                  <c:v>15.805</c:v>
                </c:pt>
                <c:pt idx="11151">
                  <c:v>16.108999999999899</c:v>
                </c:pt>
                <c:pt idx="11152">
                  <c:v>16.108999999999899</c:v>
                </c:pt>
                <c:pt idx="11153">
                  <c:v>17.021000000000001</c:v>
                </c:pt>
                <c:pt idx="11154">
                  <c:v>16.716999999999999</c:v>
                </c:pt>
                <c:pt idx="11155">
                  <c:v>17.021000000000001</c:v>
                </c:pt>
                <c:pt idx="11156">
                  <c:v>17.021000000000001</c:v>
                </c:pt>
                <c:pt idx="11157">
                  <c:v>15.805</c:v>
                </c:pt>
                <c:pt idx="11158">
                  <c:v>16.412999999999901</c:v>
                </c:pt>
                <c:pt idx="11159">
                  <c:v>16.108999999999899</c:v>
                </c:pt>
                <c:pt idx="11160">
                  <c:v>16.412999999999901</c:v>
                </c:pt>
                <c:pt idx="11161">
                  <c:v>3.343</c:v>
                </c:pt>
                <c:pt idx="11162">
                  <c:v>17.324999999999999</c:v>
                </c:pt>
                <c:pt idx="11163">
                  <c:v>17.021000000000001</c:v>
                </c:pt>
                <c:pt idx="11164">
                  <c:v>17.021000000000001</c:v>
                </c:pt>
                <c:pt idx="11165">
                  <c:v>18.540999999999901</c:v>
                </c:pt>
                <c:pt idx="11166">
                  <c:v>17.933</c:v>
                </c:pt>
                <c:pt idx="11167">
                  <c:v>20.061</c:v>
                </c:pt>
                <c:pt idx="11168">
                  <c:v>16.716999999999999</c:v>
                </c:pt>
                <c:pt idx="11169">
                  <c:v>17.021000000000001</c:v>
                </c:pt>
                <c:pt idx="11170">
                  <c:v>16.412999999999901</c:v>
                </c:pt>
                <c:pt idx="11171">
                  <c:v>17.324999999999999</c:v>
                </c:pt>
                <c:pt idx="11172">
                  <c:v>16.108999999999899</c:v>
                </c:pt>
                <c:pt idx="11173">
                  <c:v>8.5109999999999904</c:v>
                </c:pt>
                <c:pt idx="11174">
                  <c:v>9.1189999999999998</c:v>
                </c:pt>
                <c:pt idx="11175">
                  <c:v>13.6779999999999</c:v>
                </c:pt>
                <c:pt idx="11176">
                  <c:v>17.629000000000001</c:v>
                </c:pt>
                <c:pt idx="11177">
                  <c:v>15.501999999999899</c:v>
                </c:pt>
                <c:pt idx="11178">
                  <c:v>16.716999999999999</c:v>
                </c:pt>
                <c:pt idx="11179">
                  <c:v>9.1189999999999998</c:v>
                </c:pt>
                <c:pt idx="11180">
                  <c:v>9.7259999999999902</c:v>
                </c:pt>
                <c:pt idx="11181">
                  <c:v>10.941999999999901</c:v>
                </c:pt>
                <c:pt idx="11182">
                  <c:v>12.766</c:v>
                </c:pt>
                <c:pt idx="11183">
                  <c:v>8.5109999999999904</c:v>
                </c:pt>
                <c:pt idx="11184">
                  <c:v>16.412999999999901</c:v>
                </c:pt>
                <c:pt idx="11185">
                  <c:v>19.757000000000001</c:v>
                </c:pt>
                <c:pt idx="11186">
                  <c:v>16.412999999999901</c:v>
                </c:pt>
                <c:pt idx="11187">
                  <c:v>18.844999999999999</c:v>
                </c:pt>
                <c:pt idx="11188">
                  <c:v>19.757000000000001</c:v>
                </c:pt>
                <c:pt idx="11189">
                  <c:v>13.069999999999901</c:v>
                </c:pt>
                <c:pt idx="11190">
                  <c:v>17.324999999999999</c:v>
                </c:pt>
                <c:pt idx="11191">
                  <c:v>17.629000000000001</c:v>
                </c:pt>
                <c:pt idx="11192">
                  <c:v>17.629000000000001</c:v>
                </c:pt>
                <c:pt idx="11193">
                  <c:v>18.540999999999901</c:v>
                </c:pt>
                <c:pt idx="11194">
                  <c:v>16.108999999999899</c:v>
                </c:pt>
                <c:pt idx="11195">
                  <c:v>17.933</c:v>
                </c:pt>
                <c:pt idx="11196">
                  <c:v>17.021000000000001</c:v>
                </c:pt>
                <c:pt idx="11197">
                  <c:v>17.629000000000001</c:v>
                </c:pt>
                <c:pt idx="11198">
                  <c:v>18.540999999999901</c:v>
                </c:pt>
                <c:pt idx="11199">
                  <c:v>18.844999999999999</c:v>
                </c:pt>
                <c:pt idx="11200">
                  <c:v>17.324999999999999</c:v>
                </c:pt>
                <c:pt idx="11201">
                  <c:v>16.716999999999999</c:v>
                </c:pt>
                <c:pt idx="11202">
                  <c:v>17.324999999999999</c:v>
                </c:pt>
                <c:pt idx="11203">
                  <c:v>17.021000000000001</c:v>
                </c:pt>
                <c:pt idx="11204">
                  <c:v>16.716999999999999</c:v>
                </c:pt>
                <c:pt idx="11205">
                  <c:v>5.1669999999999998</c:v>
                </c:pt>
                <c:pt idx="11206">
                  <c:v>18.540999999999901</c:v>
                </c:pt>
                <c:pt idx="11207">
                  <c:v>18.236999999999899</c:v>
                </c:pt>
                <c:pt idx="11208">
                  <c:v>17.933</c:v>
                </c:pt>
                <c:pt idx="11209">
                  <c:v>20.364999999999899</c:v>
                </c:pt>
                <c:pt idx="11210">
                  <c:v>18.540999999999901</c:v>
                </c:pt>
                <c:pt idx="11211">
                  <c:v>20.364999999999899</c:v>
                </c:pt>
                <c:pt idx="11212">
                  <c:v>17.933</c:v>
                </c:pt>
                <c:pt idx="11213">
                  <c:v>18.236999999999899</c:v>
                </c:pt>
                <c:pt idx="11214">
                  <c:v>18.236999999999899</c:v>
                </c:pt>
                <c:pt idx="11215">
                  <c:v>17.933</c:v>
                </c:pt>
                <c:pt idx="11216">
                  <c:v>17.021000000000001</c:v>
                </c:pt>
                <c:pt idx="11217">
                  <c:v>9.1189999999999998</c:v>
                </c:pt>
                <c:pt idx="11218">
                  <c:v>9.1189999999999998</c:v>
                </c:pt>
                <c:pt idx="11219">
                  <c:v>15.501999999999899</c:v>
                </c:pt>
                <c:pt idx="11220">
                  <c:v>16.412999999999901</c:v>
                </c:pt>
                <c:pt idx="11221">
                  <c:v>14.59</c:v>
                </c:pt>
                <c:pt idx="11222">
                  <c:v>15.501999999999899</c:v>
                </c:pt>
                <c:pt idx="11223">
                  <c:v>8.8149999999999906</c:v>
                </c:pt>
                <c:pt idx="11224">
                  <c:v>10.029999999999999</c:v>
                </c:pt>
                <c:pt idx="11225">
                  <c:v>10.334</c:v>
                </c:pt>
                <c:pt idx="11226">
                  <c:v>11.245999999999899</c:v>
                </c:pt>
                <c:pt idx="11227">
                  <c:v>8.5109999999999904</c:v>
                </c:pt>
                <c:pt idx="11228">
                  <c:v>15.197999999999899</c:v>
                </c:pt>
                <c:pt idx="11229">
                  <c:v>18.540999999999901</c:v>
                </c:pt>
                <c:pt idx="11230">
                  <c:v>14.894</c:v>
                </c:pt>
                <c:pt idx="11231">
                  <c:v>17.324999999999999</c:v>
                </c:pt>
                <c:pt idx="11232">
                  <c:v>18.844999999999999</c:v>
                </c:pt>
                <c:pt idx="11233">
                  <c:v>12.157999999999999</c:v>
                </c:pt>
                <c:pt idx="11234">
                  <c:v>15.501999999999899</c:v>
                </c:pt>
                <c:pt idx="11235">
                  <c:v>17.021000000000001</c:v>
                </c:pt>
                <c:pt idx="11236">
                  <c:v>16.108999999999899</c:v>
                </c:pt>
                <c:pt idx="11237">
                  <c:v>16.716999999999999</c:v>
                </c:pt>
                <c:pt idx="11238">
                  <c:v>14.59</c:v>
                </c:pt>
                <c:pt idx="11239">
                  <c:v>16.108999999999899</c:v>
                </c:pt>
                <c:pt idx="11240">
                  <c:v>15.197999999999899</c:v>
                </c:pt>
                <c:pt idx="11241">
                  <c:v>16.108999999999899</c:v>
                </c:pt>
                <c:pt idx="11242">
                  <c:v>16.716999999999999</c:v>
                </c:pt>
                <c:pt idx="11243">
                  <c:v>17.021000000000001</c:v>
                </c:pt>
                <c:pt idx="11244">
                  <c:v>15.805</c:v>
                </c:pt>
                <c:pt idx="11245">
                  <c:v>14.894</c:v>
                </c:pt>
                <c:pt idx="11246">
                  <c:v>15.501999999999899</c:v>
                </c:pt>
                <c:pt idx="11247">
                  <c:v>15.197999999999899</c:v>
                </c:pt>
                <c:pt idx="11248">
                  <c:v>14.894</c:v>
                </c:pt>
                <c:pt idx="11249">
                  <c:v>4.2549999999999901</c:v>
                </c:pt>
                <c:pt idx="11250">
                  <c:v>16.716999999999999</c:v>
                </c:pt>
                <c:pt idx="11251">
                  <c:v>16.412999999999901</c:v>
                </c:pt>
                <c:pt idx="11252">
                  <c:v>16.108999999999899</c:v>
                </c:pt>
                <c:pt idx="11253">
                  <c:v>18.540999999999901</c:v>
                </c:pt>
                <c:pt idx="11254">
                  <c:v>16.412999999999901</c:v>
                </c:pt>
                <c:pt idx="11255">
                  <c:v>19.149000000000001</c:v>
                </c:pt>
                <c:pt idx="11256">
                  <c:v>15.805</c:v>
                </c:pt>
                <c:pt idx="11257">
                  <c:v>16.108999999999899</c:v>
                </c:pt>
                <c:pt idx="11258">
                  <c:v>16.412999999999901</c:v>
                </c:pt>
                <c:pt idx="11259">
                  <c:v>16.716999999999999</c:v>
                </c:pt>
                <c:pt idx="11260">
                  <c:v>15.197999999999899</c:v>
                </c:pt>
                <c:pt idx="11261">
                  <c:v>8.8149999999999906</c:v>
                </c:pt>
                <c:pt idx="11262">
                  <c:v>8.8149999999999906</c:v>
                </c:pt>
                <c:pt idx="11263">
                  <c:v>13.981999999999999</c:v>
                </c:pt>
                <c:pt idx="11264">
                  <c:v>18.236999999999899</c:v>
                </c:pt>
                <c:pt idx="11265">
                  <c:v>16.412999999999901</c:v>
                </c:pt>
                <c:pt idx="11266">
                  <c:v>17.324999999999999</c:v>
                </c:pt>
                <c:pt idx="11267">
                  <c:v>9.4219999999999899</c:v>
                </c:pt>
                <c:pt idx="11268">
                  <c:v>10.638</c:v>
                </c:pt>
                <c:pt idx="11269">
                  <c:v>10.334</c:v>
                </c:pt>
                <c:pt idx="11270">
                  <c:v>13.069999999999901</c:v>
                </c:pt>
                <c:pt idx="11271">
                  <c:v>9.1189999999999998</c:v>
                </c:pt>
                <c:pt idx="11272">
                  <c:v>17.021000000000001</c:v>
                </c:pt>
                <c:pt idx="11273">
                  <c:v>19.757000000000001</c:v>
                </c:pt>
                <c:pt idx="11274">
                  <c:v>17.021000000000001</c:v>
                </c:pt>
                <c:pt idx="11275">
                  <c:v>18.844999999999999</c:v>
                </c:pt>
                <c:pt idx="11276">
                  <c:v>19.757000000000001</c:v>
                </c:pt>
                <c:pt idx="11277">
                  <c:v>12.766</c:v>
                </c:pt>
                <c:pt idx="11278">
                  <c:v>17.021000000000001</c:v>
                </c:pt>
                <c:pt idx="11279">
                  <c:v>17.933</c:v>
                </c:pt>
                <c:pt idx="11280">
                  <c:v>17.324999999999999</c:v>
                </c:pt>
                <c:pt idx="11281">
                  <c:v>18.236999999999899</c:v>
                </c:pt>
                <c:pt idx="11282">
                  <c:v>16.108999999999899</c:v>
                </c:pt>
                <c:pt idx="11283">
                  <c:v>17.629000000000001</c:v>
                </c:pt>
                <c:pt idx="11284">
                  <c:v>16.716999999999999</c:v>
                </c:pt>
                <c:pt idx="11285">
                  <c:v>17.324999999999999</c:v>
                </c:pt>
                <c:pt idx="11286">
                  <c:v>18.236999999999899</c:v>
                </c:pt>
                <c:pt idx="11287">
                  <c:v>18.540999999999901</c:v>
                </c:pt>
                <c:pt idx="11288">
                  <c:v>17.324999999999999</c:v>
                </c:pt>
                <c:pt idx="11289">
                  <c:v>16.412999999999901</c:v>
                </c:pt>
                <c:pt idx="11290">
                  <c:v>17.021000000000001</c:v>
                </c:pt>
                <c:pt idx="11291">
                  <c:v>16.716999999999999</c:v>
                </c:pt>
                <c:pt idx="11292">
                  <c:v>16.412999999999901</c:v>
                </c:pt>
                <c:pt idx="11293">
                  <c:v>4.8629999999999898</c:v>
                </c:pt>
                <c:pt idx="11294">
                  <c:v>18.236999999999899</c:v>
                </c:pt>
                <c:pt idx="11295">
                  <c:v>17.933</c:v>
                </c:pt>
                <c:pt idx="11296">
                  <c:v>17.629000000000001</c:v>
                </c:pt>
                <c:pt idx="11297">
                  <c:v>19.757000000000001</c:v>
                </c:pt>
                <c:pt idx="11298">
                  <c:v>18.236999999999899</c:v>
                </c:pt>
                <c:pt idx="11299">
                  <c:v>19.757000000000001</c:v>
                </c:pt>
                <c:pt idx="11300">
                  <c:v>17.629000000000001</c:v>
                </c:pt>
                <c:pt idx="11301">
                  <c:v>17.933</c:v>
                </c:pt>
                <c:pt idx="11302">
                  <c:v>18.236999999999899</c:v>
                </c:pt>
                <c:pt idx="11303">
                  <c:v>18.844999999999999</c:v>
                </c:pt>
                <c:pt idx="11304">
                  <c:v>16.716999999999999</c:v>
                </c:pt>
                <c:pt idx="11305">
                  <c:v>9.4219999999999899</c:v>
                </c:pt>
                <c:pt idx="11306">
                  <c:v>9.4219999999999899</c:v>
                </c:pt>
                <c:pt idx="11307">
                  <c:v>15.197999999999899</c:v>
                </c:pt>
                <c:pt idx="11308">
                  <c:v>17.629000000000001</c:v>
                </c:pt>
                <c:pt idx="11309">
                  <c:v>15.805</c:v>
                </c:pt>
                <c:pt idx="11310">
                  <c:v>16.108999999999899</c:v>
                </c:pt>
                <c:pt idx="11311">
                  <c:v>8.5109999999999904</c:v>
                </c:pt>
                <c:pt idx="11312">
                  <c:v>9.1189999999999998</c:v>
                </c:pt>
                <c:pt idx="11313">
                  <c:v>9.7259999999999902</c:v>
                </c:pt>
                <c:pt idx="11314">
                  <c:v>12.157999999999999</c:v>
                </c:pt>
                <c:pt idx="11315">
                  <c:v>8.2069999999999901</c:v>
                </c:pt>
                <c:pt idx="11316">
                  <c:v>16.716999999999999</c:v>
                </c:pt>
                <c:pt idx="11317">
                  <c:v>19.757000000000001</c:v>
                </c:pt>
                <c:pt idx="11318">
                  <c:v>16.412999999999901</c:v>
                </c:pt>
                <c:pt idx="11319">
                  <c:v>17.629000000000001</c:v>
                </c:pt>
                <c:pt idx="11320">
                  <c:v>19.149000000000001</c:v>
                </c:pt>
                <c:pt idx="11321">
                  <c:v>11.245999999999899</c:v>
                </c:pt>
                <c:pt idx="11322">
                  <c:v>16.412999999999901</c:v>
                </c:pt>
                <c:pt idx="11323">
                  <c:v>17.021000000000001</c:v>
                </c:pt>
                <c:pt idx="11324">
                  <c:v>16.108999999999899</c:v>
                </c:pt>
                <c:pt idx="11325">
                  <c:v>17.629000000000001</c:v>
                </c:pt>
                <c:pt idx="11326">
                  <c:v>16.108999999999899</c:v>
                </c:pt>
                <c:pt idx="11327">
                  <c:v>16.412999999999901</c:v>
                </c:pt>
                <c:pt idx="11328">
                  <c:v>16.108999999999899</c:v>
                </c:pt>
                <c:pt idx="11329">
                  <c:v>17.021000000000001</c:v>
                </c:pt>
                <c:pt idx="11330">
                  <c:v>17.629000000000001</c:v>
                </c:pt>
                <c:pt idx="11331">
                  <c:v>17.324999999999999</c:v>
                </c:pt>
                <c:pt idx="11332">
                  <c:v>17.324999999999999</c:v>
                </c:pt>
                <c:pt idx="11333">
                  <c:v>15.805</c:v>
                </c:pt>
                <c:pt idx="11334">
                  <c:v>16.412999999999901</c:v>
                </c:pt>
                <c:pt idx="11335">
                  <c:v>16.108999999999899</c:v>
                </c:pt>
                <c:pt idx="11336">
                  <c:v>16.108999999999899</c:v>
                </c:pt>
                <c:pt idx="11337">
                  <c:v>3.9509999999999899</c:v>
                </c:pt>
                <c:pt idx="11338">
                  <c:v>17.933</c:v>
                </c:pt>
                <c:pt idx="11339">
                  <c:v>17.324999999999999</c:v>
                </c:pt>
                <c:pt idx="11340">
                  <c:v>17.021000000000001</c:v>
                </c:pt>
                <c:pt idx="11341">
                  <c:v>18.844999999999999</c:v>
                </c:pt>
                <c:pt idx="11342">
                  <c:v>18.236999999999899</c:v>
                </c:pt>
                <c:pt idx="11343">
                  <c:v>20.061</c:v>
                </c:pt>
                <c:pt idx="11344">
                  <c:v>17.021000000000001</c:v>
                </c:pt>
                <c:pt idx="11345">
                  <c:v>17.324999999999999</c:v>
                </c:pt>
                <c:pt idx="11346">
                  <c:v>17.021000000000001</c:v>
                </c:pt>
                <c:pt idx="11347">
                  <c:v>18.236999999999899</c:v>
                </c:pt>
                <c:pt idx="11348">
                  <c:v>15.805</c:v>
                </c:pt>
                <c:pt idx="11349">
                  <c:v>8.5109999999999904</c:v>
                </c:pt>
                <c:pt idx="11350">
                  <c:v>9.1189999999999998</c:v>
                </c:pt>
                <c:pt idx="11351">
                  <c:v>13.6779999999999</c:v>
                </c:pt>
                <c:pt idx="11352">
                  <c:v>17.629000000000001</c:v>
                </c:pt>
                <c:pt idx="11353">
                  <c:v>15.805</c:v>
                </c:pt>
                <c:pt idx="11354">
                  <c:v>16.108999999999899</c:v>
                </c:pt>
                <c:pt idx="11355">
                  <c:v>8.5109999999999904</c:v>
                </c:pt>
                <c:pt idx="11356">
                  <c:v>9.1189999999999998</c:v>
                </c:pt>
                <c:pt idx="11357">
                  <c:v>9.7259999999999902</c:v>
                </c:pt>
                <c:pt idx="11358">
                  <c:v>12.157999999999999</c:v>
                </c:pt>
                <c:pt idx="11359">
                  <c:v>8.2069999999999901</c:v>
                </c:pt>
                <c:pt idx="11360">
                  <c:v>16.716999999999999</c:v>
                </c:pt>
                <c:pt idx="11361">
                  <c:v>19.757000000000001</c:v>
                </c:pt>
                <c:pt idx="11362">
                  <c:v>16.412999999999901</c:v>
                </c:pt>
                <c:pt idx="11363">
                  <c:v>17.629000000000001</c:v>
                </c:pt>
                <c:pt idx="11364">
                  <c:v>19.149000000000001</c:v>
                </c:pt>
                <c:pt idx="11365">
                  <c:v>11.245999999999899</c:v>
                </c:pt>
                <c:pt idx="11366">
                  <c:v>16.412999999999901</c:v>
                </c:pt>
                <c:pt idx="11367">
                  <c:v>17.021000000000001</c:v>
                </c:pt>
                <c:pt idx="11368">
                  <c:v>16.108999999999899</c:v>
                </c:pt>
                <c:pt idx="11369">
                  <c:v>17.629000000000001</c:v>
                </c:pt>
                <c:pt idx="11370">
                  <c:v>16.108999999999899</c:v>
                </c:pt>
                <c:pt idx="11371">
                  <c:v>16.412999999999901</c:v>
                </c:pt>
                <c:pt idx="11372">
                  <c:v>16.108999999999899</c:v>
                </c:pt>
                <c:pt idx="11373">
                  <c:v>17.021000000000001</c:v>
                </c:pt>
                <c:pt idx="11374">
                  <c:v>17.629000000000001</c:v>
                </c:pt>
                <c:pt idx="11375">
                  <c:v>17.324999999999999</c:v>
                </c:pt>
                <c:pt idx="11376">
                  <c:v>17.324999999999999</c:v>
                </c:pt>
                <c:pt idx="11377">
                  <c:v>15.805</c:v>
                </c:pt>
                <c:pt idx="11378">
                  <c:v>16.412999999999901</c:v>
                </c:pt>
                <c:pt idx="11379">
                  <c:v>16.108999999999899</c:v>
                </c:pt>
                <c:pt idx="11380">
                  <c:v>16.108999999999899</c:v>
                </c:pt>
                <c:pt idx="11381">
                  <c:v>3.9509999999999899</c:v>
                </c:pt>
                <c:pt idx="11382">
                  <c:v>17.933</c:v>
                </c:pt>
                <c:pt idx="11383">
                  <c:v>17.324999999999999</c:v>
                </c:pt>
                <c:pt idx="11384">
                  <c:v>17.021000000000001</c:v>
                </c:pt>
                <c:pt idx="11385">
                  <c:v>18.844999999999999</c:v>
                </c:pt>
                <c:pt idx="11386">
                  <c:v>18.236999999999899</c:v>
                </c:pt>
                <c:pt idx="11387">
                  <c:v>20.061</c:v>
                </c:pt>
                <c:pt idx="11388">
                  <c:v>17.021000000000001</c:v>
                </c:pt>
                <c:pt idx="11389">
                  <c:v>17.324999999999999</c:v>
                </c:pt>
                <c:pt idx="11390">
                  <c:v>17.021000000000001</c:v>
                </c:pt>
                <c:pt idx="11391">
                  <c:v>18.236999999999899</c:v>
                </c:pt>
                <c:pt idx="11392">
                  <c:v>15.805</c:v>
                </c:pt>
                <c:pt idx="11393">
                  <c:v>8.5109999999999904</c:v>
                </c:pt>
                <c:pt idx="11394">
                  <c:v>9.1189999999999998</c:v>
                </c:pt>
                <c:pt idx="11395">
                  <c:v>13.6779999999999</c:v>
                </c:pt>
                <c:pt idx="11396">
                  <c:v>17.324999999999999</c:v>
                </c:pt>
                <c:pt idx="11397">
                  <c:v>15.501999999999899</c:v>
                </c:pt>
                <c:pt idx="11398">
                  <c:v>16.412999999999901</c:v>
                </c:pt>
                <c:pt idx="11399">
                  <c:v>8.5109999999999904</c:v>
                </c:pt>
                <c:pt idx="11400">
                  <c:v>9.7259999999999902</c:v>
                </c:pt>
                <c:pt idx="11401">
                  <c:v>10.029999999999999</c:v>
                </c:pt>
                <c:pt idx="11402">
                  <c:v>12.157999999999999</c:v>
                </c:pt>
                <c:pt idx="11403">
                  <c:v>8.2069999999999901</c:v>
                </c:pt>
                <c:pt idx="11404">
                  <c:v>16.108999999999899</c:v>
                </c:pt>
                <c:pt idx="11405">
                  <c:v>19.757000000000001</c:v>
                </c:pt>
                <c:pt idx="11406">
                  <c:v>16.108999999999899</c:v>
                </c:pt>
                <c:pt idx="11407">
                  <c:v>17.933</c:v>
                </c:pt>
                <c:pt idx="11408">
                  <c:v>19.452999999999999</c:v>
                </c:pt>
                <c:pt idx="11409">
                  <c:v>11.853999999999999</c:v>
                </c:pt>
                <c:pt idx="11410">
                  <c:v>16.108999999999899</c:v>
                </c:pt>
                <c:pt idx="11411">
                  <c:v>17.021000000000001</c:v>
                </c:pt>
                <c:pt idx="11412">
                  <c:v>16.412999999999901</c:v>
                </c:pt>
                <c:pt idx="11413">
                  <c:v>17.324999999999999</c:v>
                </c:pt>
                <c:pt idx="11414">
                  <c:v>15.197999999999899</c:v>
                </c:pt>
                <c:pt idx="11415">
                  <c:v>16.716999999999999</c:v>
                </c:pt>
                <c:pt idx="11416">
                  <c:v>15.805</c:v>
                </c:pt>
                <c:pt idx="11417">
                  <c:v>16.412999999999901</c:v>
                </c:pt>
                <c:pt idx="11418">
                  <c:v>17.933</c:v>
                </c:pt>
                <c:pt idx="11419">
                  <c:v>17.629000000000001</c:v>
                </c:pt>
                <c:pt idx="11420">
                  <c:v>16.412999999999901</c:v>
                </c:pt>
                <c:pt idx="11421">
                  <c:v>15.501999999999899</c:v>
                </c:pt>
                <c:pt idx="11422">
                  <c:v>16.108999999999899</c:v>
                </c:pt>
                <c:pt idx="11423">
                  <c:v>15.805</c:v>
                </c:pt>
                <c:pt idx="11424">
                  <c:v>15.501999999999899</c:v>
                </c:pt>
                <c:pt idx="11425">
                  <c:v>3.9509999999999899</c:v>
                </c:pt>
                <c:pt idx="11426">
                  <c:v>17.629000000000001</c:v>
                </c:pt>
                <c:pt idx="11427">
                  <c:v>17.021000000000001</c:v>
                </c:pt>
                <c:pt idx="11428">
                  <c:v>16.716999999999999</c:v>
                </c:pt>
                <c:pt idx="11429">
                  <c:v>19.149000000000001</c:v>
                </c:pt>
                <c:pt idx="11430">
                  <c:v>17.324999999999999</c:v>
                </c:pt>
                <c:pt idx="11431">
                  <c:v>19.149000000000001</c:v>
                </c:pt>
                <c:pt idx="11432">
                  <c:v>16.716999999999999</c:v>
                </c:pt>
                <c:pt idx="11433">
                  <c:v>17.021000000000001</c:v>
                </c:pt>
                <c:pt idx="11434">
                  <c:v>17.324999999999999</c:v>
                </c:pt>
                <c:pt idx="11435">
                  <c:v>17.933</c:v>
                </c:pt>
                <c:pt idx="11436">
                  <c:v>15.805</c:v>
                </c:pt>
                <c:pt idx="11437">
                  <c:v>8.5109999999999904</c:v>
                </c:pt>
                <c:pt idx="11438">
                  <c:v>8.5109999999999904</c:v>
                </c:pt>
                <c:pt idx="11439">
                  <c:v>14.286</c:v>
                </c:pt>
                <c:pt idx="11440">
                  <c:v>17.021000000000001</c:v>
                </c:pt>
                <c:pt idx="11441">
                  <c:v>15.197999999999899</c:v>
                </c:pt>
                <c:pt idx="11442">
                  <c:v>16.108999999999899</c:v>
                </c:pt>
                <c:pt idx="11443">
                  <c:v>8.5109999999999904</c:v>
                </c:pt>
                <c:pt idx="11444">
                  <c:v>9.4219999999999899</c:v>
                </c:pt>
                <c:pt idx="11445">
                  <c:v>9.4219999999999899</c:v>
                </c:pt>
                <c:pt idx="11446">
                  <c:v>11.549999999999899</c:v>
                </c:pt>
                <c:pt idx="11447">
                  <c:v>8.5109999999999904</c:v>
                </c:pt>
                <c:pt idx="11448">
                  <c:v>15.805</c:v>
                </c:pt>
                <c:pt idx="11449">
                  <c:v>19.757000000000001</c:v>
                </c:pt>
                <c:pt idx="11450">
                  <c:v>15.805</c:v>
                </c:pt>
                <c:pt idx="11451">
                  <c:v>18.540999999999901</c:v>
                </c:pt>
                <c:pt idx="11452">
                  <c:v>19.757000000000001</c:v>
                </c:pt>
                <c:pt idx="11453">
                  <c:v>11.245999999999899</c:v>
                </c:pt>
                <c:pt idx="11454">
                  <c:v>16.412999999999901</c:v>
                </c:pt>
                <c:pt idx="11455">
                  <c:v>17.933</c:v>
                </c:pt>
                <c:pt idx="11456">
                  <c:v>17.324999999999999</c:v>
                </c:pt>
                <c:pt idx="11457">
                  <c:v>18.236999999999899</c:v>
                </c:pt>
                <c:pt idx="11458">
                  <c:v>15.501999999999899</c:v>
                </c:pt>
                <c:pt idx="11459">
                  <c:v>17.324999999999999</c:v>
                </c:pt>
                <c:pt idx="11460">
                  <c:v>16.108999999999899</c:v>
                </c:pt>
                <c:pt idx="11461">
                  <c:v>17.324999999999999</c:v>
                </c:pt>
                <c:pt idx="11462">
                  <c:v>18.540999999999901</c:v>
                </c:pt>
                <c:pt idx="11463">
                  <c:v>18.540999999999901</c:v>
                </c:pt>
                <c:pt idx="11464">
                  <c:v>16.716999999999999</c:v>
                </c:pt>
                <c:pt idx="11465">
                  <c:v>16.108999999999899</c:v>
                </c:pt>
                <c:pt idx="11466">
                  <c:v>16.108999999999899</c:v>
                </c:pt>
                <c:pt idx="11467">
                  <c:v>16.412999999999901</c:v>
                </c:pt>
                <c:pt idx="11468">
                  <c:v>15.805</c:v>
                </c:pt>
                <c:pt idx="11469">
                  <c:v>5.7750000000000004</c:v>
                </c:pt>
                <c:pt idx="11470">
                  <c:v>17.933</c:v>
                </c:pt>
                <c:pt idx="11471">
                  <c:v>17.933</c:v>
                </c:pt>
                <c:pt idx="11472">
                  <c:v>17.629000000000001</c:v>
                </c:pt>
                <c:pt idx="11473">
                  <c:v>19.452999999999999</c:v>
                </c:pt>
                <c:pt idx="11474">
                  <c:v>17.324999999999999</c:v>
                </c:pt>
                <c:pt idx="11475">
                  <c:v>19.757000000000001</c:v>
                </c:pt>
                <c:pt idx="11476">
                  <c:v>16.412999999999901</c:v>
                </c:pt>
                <c:pt idx="11477">
                  <c:v>17.629000000000001</c:v>
                </c:pt>
                <c:pt idx="11478">
                  <c:v>18.236999999999899</c:v>
                </c:pt>
                <c:pt idx="11479">
                  <c:v>17.629000000000001</c:v>
                </c:pt>
                <c:pt idx="11480">
                  <c:v>16.108999999999899</c:v>
                </c:pt>
                <c:pt idx="11481">
                  <c:v>7.9029999999999996</c:v>
                </c:pt>
                <c:pt idx="11482">
                  <c:v>7.9029999999999996</c:v>
                </c:pt>
                <c:pt idx="11483">
                  <c:v>13.6779999999999</c:v>
                </c:pt>
                <c:pt idx="11484">
                  <c:v>17.629000000000001</c:v>
                </c:pt>
                <c:pt idx="11485">
                  <c:v>15.501999999999899</c:v>
                </c:pt>
                <c:pt idx="11486">
                  <c:v>16.716999999999999</c:v>
                </c:pt>
                <c:pt idx="11487">
                  <c:v>9.1189999999999998</c:v>
                </c:pt>
                <c:pt idx="11488">
                  <c:v>9.7259999999999902</c:v>
                </c:pt>
                <c:pt idx="11489">
                  <c:v>10.941999999999901</c:v>
                </c:pt>
                <c:pt idx="11490">
                  <c:v>12.766</c:v>
                </c:pt>
                <c:pt idx="11491">
                  <c:v>8.5109999999999904</c:v>
                </c:pt>
                <c:pt idx="11492">
                  <c:v>16.412999999999901</c:v>
                </c:pt>
                <c:pt idx="11493">
                  <c:v>19.757000000000001</c:v>
                </c:pt>
                <c:pt idx="11494">
                  <c:v>16.412999999999901</c:v>
                </c:pt>
                <c:pt idx="11495">
                  <c:v>18.844999999999999</c:v>
                </c:pt>
                <c:pt idx="11496">
                  <c:v>19.757000000000001</c:v>
                </c:pt>
                <c:pt idx="11497">
                  <c:v>13.069999999999901</c:v>
                </c:pt>
                <c:pt idx="11498">
                  <c:v>17.324999999999999</c:v>
                </c:pt>
                <c:pt idx="11499">
                  <c:v>17.629000000000001</c:v>
                </c:pt>
                <c:pt idx="11500">
                  <c:v>17.629000000000001</c:v>
                </c:pt>
                <c:pt idx="11501">
                  <c:v>18.540999999999901</c:v>
                </c:pt>
                <c:pt idx="11502">
                  <c:v>16.108999999999899</c:v>
                </c:pt>
                <c:pt idx="11503">
                  <c:v>17.933</c:v>
                </c:pt>
                <c:pt idx="11504">
                  <c:v>17.021000000000001</c:v>
                </c:pt>
                <c:pt idx="11505">
                  <c:v>17.629000000000001</c:v>
                </c:pt>
                <c:pt idx="11506">
                  <c:v>18.540999999999901</c:v>
                </c:pt>
                <c:pt idx="11507">
                  <c:v>18.844999999999999</c:v>
                </c:pt>
                <c:pt idx="11508">
                  <c:v>17.324999999999999</c:v>
                </c:pt>
                <c:pt idx="11509">
                  <c:v>16.716999999999999</c:v>
                </c:pt>
                <c:pt idx="11510">
                  <c:v>17.324999999999999</c:v>
                </c:pt>
                <c:pt idx="11511">
                  <c:v>17.021000000000001</c:v>
                </c:pt>
                <c:pt idx="11512">
                  <c:v>16.716999999999999</c:v>
                </c:pt>
                <c:pt idx="11513">
                  <c:v>5.1669999999999998</c:v>
                </c:pt>
                <c:pt idx="11514">
                  <c:v>18.540999999999901</c:v>
                </c:pt>
                <c:pt idx="11515">
                  <c:v>18.236999999999899</c:v>
                </c:pt>
                <c:pt idx="11516">
                  <c:v>17.933</c:v>
                </c:pt>
                <c:pt idx="11517">
                  <c:v>20.364999999999899</c:v>
                </c:pt>
                <c:pt idx="11518">
                  <c:v>18.540999999999901</c:v>
                </c:pt>
                <c:pt idx="11519">
                  <c:v>20.364999999999899</c:v>
                </c:pt>
                <c:pt idx="11520">
                  <c:v>17.933</c:v>
                </c:pt>
                <c:pt idx="11521">
                  <c:v>18.236999999999899</c:v>
                </c:pt>
                <c:pt idx="11522">
                  <c:v>18.236999999999899</c:v>
                </c:pt>
                <c:pt idx="11523">
                  <c:v>17.933</c:v>
                </c:pt>
                <c:pt idx="11524">
                  <c:v>17.021000000000001</c:v>
                </c:pt>
                <c:pt idx="11525">
                  <c:v>9.1189999999999998</c:v>
                </c:pt>
                <c:pt idx="11526">
                  <c:v>9.1189999999999998</c:v>
                </c:pt>
                <c:pt idx="11527">
                  <c:v>15.501999999999899</c:v>
                </c:pt>
                <c:pt idx="11528">
                  <c:v>16.412999999999901</c:v>
                </c:pt>
                <c:pt idx="11529">
                  <c:v>14.59</c:v>
                </c:pt>
                <c:pt idx="11530">
                  <c:v>15.501999999999899</c:v>
                </c:pt>
                <c:pt idx="11531">
                  <c:v>7.9029999999999996</c:v>
                </c:pt>
                <c:pt idx="11532">
                  <c:v>9.1189999999999998</c:v>
                </c:pt>
                <c:pt idx="11533">
                  <c:v>9.1189999999999998</c:v>
                </c:pt>
                <c:pt idx="11534">
                  <c:v>11.549999999999899</c:v>
                </c:pt>
                <c:pt idx="11535">
                  <c:v>7.5990000000000002</c:v>
                </c:pt>
                <c:pt idx="11536">
                  <c:v>15.197999999999899</c:v>
                </c:pt>
                <c:pt idx="11537">
                  <c:v>18.844999999999999</c:v>
                </c:pt>
                <c:pt idx="11538">
                  <c:v>15.197999999999899</c:v>
                </c:pt>
                <c:pt idx="11539">
                  <c:v>17.324999999999999</c:v>
                </c:pt>
                <c:pt idx="11540">
                  <c:v>18.844999999999999</c:v>
                </c:pt>
                <c:pt idx="11541">
                  <c:v>11.245999999999899</c:v>
                </c:pt>
                <c:pt idx="11542">
                  <c:v>15.501999999999899</c:v>
                </c:pt>
                <c:pt idx="11543">
                  <c:v>16.412999999999901</c:v>
                </c:pt>
                <c:pt idx="11544">
                  <c:v>15.805</c:v>
                </c:pt>
                <c:pt idx="11545">
                  <c:v>16.716999999999999</c:v>
                </c:pt>
                <c:pt idx="11546">
                  <c:v>14.59</c:v>
                </c:pt>
                <c:pt idx="11547">
                  <c:v>15.501999999999899</c:v>
                </c:pt>
                <c:pt idx="11548">
                  <c:v>15.197999999999899</c:v>
                </c:pt>
                <c:pt idx="11549">
                  <c:v>15.805</c:v>
                </c:pt>
                <c:pt idx="11550">
                  <c:v>17.324999999999999</c:v>
                </c:pt>
                <c:pt idx="11551">
                  <c:v>17.021000000000001</c:v>
                </c:pt>
                <c:pt idx="11552">
                  <c:v>15.805</c:v>
                </c:pt>
                <c:pt idx="11553">
                  <c:v>14.894</c:v>
                </c:pt>
                <c:pt idx="11554">
                  <c:v>15.501999999999899</c:v>
                </c:pt>
                <c:pt idx="11555">
                  <c:v>15.197999999999899</c:v>
                </c:pt>
                <c:pt idx="11556">
                  <c:v>14.894</c:v>
                </c:pt>
                <c:pt idx="11557">
                  <c:v>3.9509999999999899</c:v>
                </c:pt>
                <c:pt idx="11558">
                  <c:v>17.021000000000001</c:v>
                </c:pt>
                <c:pt idx="11559">
                  <c:v>16.412999999999901</c:v>
                </c:pt>
                <c:pt idx="11560">
                  <c:v>15.805</c:v>
                </c:pt>
                <c:pt idx="11561">
                  <c:v>18.540999999999901</c:v>
                </c:pt>
                <c:pt idx="11562">
                  <c:v>16.412999999999901</c:v>
                </c:pt>
                <c:pt idx="11563">
                  <c:v>19.149000000000001</c:v>
                </c:pt>
                <c:pt idx="11564">
                  <c:v>15.805</c:v>
                </c:pt>
                <c:pt idx="11565">
                  <c:v>16.412999999999901</c:v>
                </c:pt>
                <c:pt idx="11566">
                  <c:v>16.716999999999999</c:v>
                </c:pt>
                <c:pt idx="11567">
                  <c:v>17.021000000000001</c:v>
                </c:pt>
                <c:pt idx="11568">
                  <c:v>15.197999999999899</c:v>
                </c:pt>
                <c:pt idx="11569">
                  <c:v>7.9029999999999996</c:v>
                </c:pt>
                <c:pt idx="11570">
                  <c:v>7.9029999999999996</c:v>
                </c:pt>
                <c:pt idx="11571">
                  <c:v>13.6779999999999</c:v>
                </c:pt>
                <c:pt idx="11572">
                  <c:v>17.629000000000001</c:v>
                </c:pt>
                <c:pt idx="11573">
                  <c:v>15.805</c:v>
                </c:pt>
                <c:pt idx="11574">
                  <c:v>16.716999999999999</c:v>
                </c:pt>
                <c:pt idx="11575">
                  <c:v>9.4219999999999899</c:v>
                </c:pt>
                <c:pt idx="11576">
                  <c:v>10.638</c:v>
                </c:pt>
                <c:pt idx="11577">
                  <c:v>10.941999999999901</c:v>
                </c:pt>
                <c:pt idx="11578">
                  <c:v>13.069999999999901</c:v>
                </c:pt>
                <c:pt idx="11579">
                  <c:v>9.1189999999999998</c:v>
                </c:pt>
                <c:pt idx="11580">
                  <c:v>16.412999999999901</c:v>
                </c:pt>
                <c:pt idx="11581">
                  <c:v>20.061</c:v>
                </c:pt>
                <c:pt idx="11582">
                  <c:v>16.412999999999901</c:v>
                </c:pt>
                <c:pt idx="11583">
                  <c:v>18.844999999999999</c:v>
                </c:pt>
                <c:pt idx="11584">
                  <c:v>20.364999999999899</c:v>
                </c:pt>
                <c:pt idx="11585">
                  <c:v>12.766</c:v>
                </c:pt>
                <c:pt idx="11586">
                  <c:v>17.021000000000001</c:v>
                </c:pt>
                <c:pt idx="11587">
                  <c:v>17.324999999999999</c:v>
                </c:pt>
                <c:pt idx="11588">
                  <c:v>17.324999999999999</c:v>
                </c:pt>
                <c:pt idx="11589">
                  <c:v>18.236999999999899</c:v>
                </c:pt>
                <c:pt idx="11590">
                  <c:v>16.108999999999899</c:v>
                </c:pt>
                <c:pt idx="11591">
                  <c:v>17.324999999999999</c:v>
                </c:pt>
                <c:pt idx="11592">
                  <c:v>16.716999999999999</c:v>
                </c:pt>
                <c:pt idx="11593">
                  <c:v>17.324999999999999</c:v>
                </c:pt>
                <c:pt idx="11594">
                  <c:v>18.844999999999999</c:v>
                </c:pt>
                <c:pt idx="11595">
                  <c:v>18.540999999999901</c:v>
                </c:pt>
                <c:pt idx="11596">
                  <c:v>17.324999999999999</c:v>
                </c:pt>
                <c:pt idx="11597">
                  <c:v>16.412999999999901</c:v>
                </c:pt>
                <c:pt idx="11598">
                  <c:v>17.021000000000001</c:v>
                </c:pt>
                <c:pt idx="11599">
                  <c:v>16.716999999999999</c:v>
                </c:pt>
                <c:pt idx="11600">
                  <c:v>16.412999999999901</c:v>
                </c:pt>
                <c:pt idx="11601">
                  <c:v>5.4710000000000001</c:v>
                </c:pt>
                <c:pt idx="11602">
                  <c:v>18.540999999999901</c:v>
                </c:pt>
                <c:pt idx="11603">
                  <c:v>17.933</c:v>
                </c:pt>
                <c:pt idx="11604">
                  <c:v>17.324999999999999</c:v>
                </c:pt>
                <c:pt idx="11605">
                  <c:v>20.061</c:v>
                </c:pt>
                <c:pt idx="11606">
                  <c:v>17.933</c:v>
                </c:pt>
                <c:pt idx="11607">
                  <c:v>20.061</c:v>
                </c:pt>
                <c:pt idx="11608">
                  <c:v>17.629000000000001</c:v>
                </c:pt>
                <c:pt idx="11609">
                  <c:v>17.933</c:v>
                </c:pt>
                <c:pt idx="11610">
                  <c:v>18.236999999999899</c:v>
                </c:pt>
                <c:pt idx="11611">
                  <c:v>18.236999999999899</c:v>
                </c:pt>
                <c:pt idx="11612">
                  <c:v>16.716999999999999</c:v>
                </c:pt>
                <c:pt idx="11613">
                  <c:v>9.4219999999999899</c:v>
                </c:pt>
                <c:pt idx="11614">
                  <c:v>9.4219999999999899</c:v>
                </c:pt>
                <c:pt idx="11615">
                  <c:v>15.197999999999899</c:v>
                </c:pt>
                <c:pt idx="11616">
                  <c:v>16.716999999999999</c:v>
                </c:pt>
                <c:pt idx="11617">
                  <c:v>14.894</c:v>
                </c:pt>
                <c:pt idx="11618">
                  <c:v>15.805</c:v>
                </c:pt>
                <c:pt idx="11619">
                  <c:v>8.2069999999999901</c:v>
                </c:pt>
                <c:pt idx="11620">
                  <c:v>9.4219999999999899</c:v>
                </c:pt>
                <c:pt idx="11621">
                  <c:v>9.4219999999999899</c:v>
                </c:pt>
                <c:pt idx="11622">
                  <c:v>11.853999999999999</c:v>
                </c:pt>
                <c:pt idx="11623">
                  <c:v>7.9029999999999996</c:v>
                </c:pt>
                <c:pt idx="11624">
                  <c:v>15.501999999999899</c:v>
                </c:pt>
                <c:pt idx="11625">
                  <c:v>19.149000000000001</c:v>
                </c:pt>
                <c:pt idx="11626">
                  <c:v>15.501999999999899</c:v>
                </c:pt>
                <c:pt idx="11627">
                  <c:v>17.629000000000001</c:v>
                </c:pt>
                <c:pt idx="11628">
                  <c:v>19.149000000000001</c:v>
                </c:pt>
                <c:pt idx="11629">
                  <c:v>11.549999999999899</c:v>
                </c:pt>
                <c:pt idx="11630">
                  <c:v>15.805</c:v>
                </c:pt>
                <c:pt idx="11631">
                  <c:v>16.716999999999999</c:v>
                </c:pt>
                <c:pt idx="11632">
                  <c:v>16.108999999999899</c:v>
                </c:pt>
                <c:pt idx="11633">
                  <c:v>17.021000000000001</c:v>
                </c:pt>
                <c:pt idx="11634">
                  <c:v>14.894</c:v>
                </c:pt>
                <c:pt idx="11635">
                  <c:v>15.805</c:v>
                </c:pt>
                <c:pt idx="11636">
                  <c:v>15.501999999999899</c:v>
                </c:pt>
                <c:pt idx="11637">
                  <c:v>16.108999999999899</c:v>
                </c:pt>
                <c:pt idx="11638">
                  <c:v>17.629000000000001</c:v>
                </c:pt>
                <c:pt idx="11639">
                  <c:v>17.324999999999999</c:v>
                </c:pt>
                <c:pt idx="11640">
                  <c:v>16.108999999999899</c:v>
                </c:pt>
                <c:pt idx="11641">
                  <c:v>15.197999999999899</c:v>
                </c:pt>
                <c:pt idx="11642">
                  <c:v>15.805</c:v>
                </c:pt>
                <c:pt idx="11643">
                  <c:v>15.501999999999899</c:v>
                </c:pt>
                <c:pt idx="11644">
                  <c:v>15.197999999999899</c:v>
                </c:pt>
                <c:pt idx="11645">
                  <c:v>3.6469999999999998</c:v>
                </c:pt>
                <c:pt idx="11646">
                  <c:v>17.324999999999999</c:v>
                </c:pt>
                <c:pt idx="11647">
                  <c:v>16.716999999999999</c:v>
                </c:pt>
                <c:pt idx="11648">
                  <c:v>16.108999999999899</c:v>
                </c:pt>
                <c:pt idx="11649">
                  <c:v>18.844999999999999</c:v>
                </c:pt>
                <c:pt idx="11650">
                  <c:v>16.716999999999999</c:v>
                </c:pt>
                <c:pt idx="11651">
                  <c:v>19.452999999999999</c:v>
                </c:pt>
                <c:pt idx="11652">
                  <c:v>16.108999999999899</c:v>
                </c:pt>
                <c:pt idx="11653">
                  <c:v>16.716999999999999</c:v>
                </c:pt>
                <c:pt idx="11654">
                  <c:v>17.021000000000001</c:v>
                </c:pt>
                <c:pt idx="11655">
                  <c:v>17.324999999999999</c:v>
                </c:pt>
                <c:pt idx="11656">
                  <c:v>15.501999999999899</c:v>
                </c:pt>
                <c:pt idx="11657">
                  <c:v>8.2069999999999901</c:v>
                </c:pt>
                <c:pt idx="11658">
                  <c:v>8.2069999999999901</c:v>
                </c:pt>
                <c:pt idx="11659">
                  <c:v>13.981999999999999</c:v>
                </c:pt>
                <c:pt idx="11660">
                  <c:v>17.629000000000001</c:v>
                </c:pt>
                <c:pt idx="11661">
                  <c:v>15.805</c:v>
                </c:pt>
                <c:pt idx="11662">
                  <c:v>16.716999999999999</c:v>
                </c:pt>
                <c:pt idx="11663">
                  <c:v>9.7259999999999902</c:v>
                </c:pt>
                <c:pt idx="11664">
                  <c:v>10.029999999999999</c:v>
                </c:pt>
                <c:pt idx="11665">
                  <c:v>10.334</c:v>
                </c:pt>
                <c:pt idx="11666">
                  <c:v>13.069999999999901</c:v>
                </c:pt>
                <c:pt idx="11667">
                  <c:v>9.4219999999999899</c:v>
                </c:pt>
                <c:pt idx="11668">
                  <c:v>16.716999999999999</c:v>
                </c:pt>
                <c:pt idx="11669">
                  <c:v>19.757000000000001</c:v>
                </c:pt>
                <c:pt idx="11670">
                  <c:v>16.412999999999901</c:v>
                </c:pt>
                <c:pt idx="11671">
                  <c:v>19.149000000000001</c:v>
                </c:pt>
                <c:pt idx="11672">
                  <c:v>20.061</c:v>
                </c:pt>
                <c:pt idx="11673">
                  <c:v>12.462</c:v>
                </c:pt>
                <c:pt idx="11674">
                  <c:v>17.629000000000001</c:v>
                </c:pt>
                <c:pt idx="11675">
                  <c:v>18.844999999999999</c:v>
                </c:pt>
                <c:pt idx="11676">
                  <c:v>17.324999999999999</c:v>
                </c:pt>
                <c:pt idx="11677">
                  <c:v>18.844999999999999</c:v>
                </c:pt>
                <c:pt idx="11678">
                  <c:v>17.324999999999999</c:v>
                </c:pt>
                <c:pt idx="11679">
                  <c:v>17.933</c:v>
                </c:pt>
                <c:pt idx="11680">
                  <c:v>17.324999999999999</c:v>
                </c:pt>
                <c:pt idx="11681">
                  <c:v>17.933</c:v>
                </c:pt>
                <c:pt idx="11682">
                  <c:v>18.844999999999999</c:v>
                </c:pt>
                <c:pt idx="11683">
                  <c:v>18.844999999999999</c:v>
                </c:pt>
                <c:pt idx="11684">
                  <c:v>18.540999999999901</c:v>
                </c:pt>
                <c:pt idx="11685">
                  <c:v>17.021000000000001</c:v>
                </c:pt>
                <c:pt idx="11686">
                  <c:v>17.021000000000001</c:v>
                </c:pt>
                <c:pt idx="11687">
                  <c:v>17.324999999999999</c:v>
                </c:pt>
                <c:pt idx="11688">
                  <c:v>17.021000000000001</c:v>
                </c:pt>
                <c:pt idx="11689">
                  <c:v>5.7750000000000004</c:v>
                </c:pt>
                <c:pt idx="11690">
                  <c:v>19.149000000000001</c:v>
                </c:pt>
                <c:pt idx="11691">
                  <c:v>18.540999999999901</c:v>
                </c:pt>
                <c:pt idx="11692">
                  <c:v>17.629000000000001</c:v>
                </c:pt>
                <c:pt idx="11693">
                  <c:v>20.364999999999899</c:v>
                </c:pt>
                <c:pt idx="11694">
                  <c:v>19.452999999999999</c:v>
                </c:pt>
                <c:pt idx="11695">
                  <c:v>20.061</c:v>
                </c:pt>
                <c:pt idx="11696">
                  <c:v>17.324999999999999</c:v>
                </c:pt>
                <c:pt idx="11697">
                  <c:v>17.933</c:v>
                </c:pt>
                <c:pt idx="11698">
                  <c:v>18.540999999999901</c:v>
                </c:pt>
                <c:pt idx="11699">
                  <c:v>18.236999999999899</c:v>
                </c:pt>
                <c:pt idx="11700">
                  <c:v>17.324999999999999</c:v>
                </c:pt>
                <c:pt idx="11701">
                  <c:v>9.1189999999999998</c:v>
                </c:pt>
                <c:pt idx="11702">
                  <c:v>9.7259999999999902</c:v>
                </c:pt>
                <c:pt idx="11703">
                  <c:v>14.894</c:v>
                </c:pt>
                <c:pt idx="11704">
                  <c:v>16.412999999999901</c:v>
                </c:pt>
                <c:pt idx="11705">
                  <c:v>14.59</c:v>
                </c:pt>
                <c:pt idx="11706">
                  <c:v>15.501999999999899</c:v>
                </c:pt>
                <c:pt idx="11707">
                  <c:v>7.9029999999999996</c:v>
                </c:pt>
                <c:pt idx="11708">
                  <c:v>8.8149999999999906</c:v>
                </c:pt>
                <c:pt idx="11709">
                  <c:v>9.4219999999999899</c:v>
                </c:pt>
                <c:pt idx="11710">
                  <c:v>10.941999999999901</c:v>
                </c:pt>
                <c:pt idx="11711">
                  <c:v>7.9029999999999996</c:v>
                </c:pt>
                <c:pt idx="11712">
                  <c:v>15.197999999999899</c:v>
                </c:pt>
                <c:pt idx="11713">
                  <c:v>19.149000000000001</c:v>
                </c:pt>
                <c:pt idx="11714">
                  <c:v>15.197999999999899</c:v>
                </c:pt>
                <c:pt idx="11715">
                  <c:v>17.933</c:v>
                </c:pt>
                <c:pt idx="11716">
                  <c:v>19.452999999999999</c:v>
                </c:pt>
                <c:pt idx="11717">
                  <c:v>10.638</c:v>
                </c:pt>
                <c:pt idx="11718">
                  <c:v>15.805</c:v>
                </c:pt>
                <c:pt idx="11719">
                  <c:v>17.324999999999999</c:v>
                </c:pt>
                <c:pt idx="11720">
                  <c:v>16.108999999999899</c:v>
                </c:pt>
                <c:pt idx="11721">
                  <c:v>17.629000000000001</c:v>
                </c:pt>
                <c:pt idx="11722">
                  <c:v>14.894</c:v>
                </c:pt>
                <c:pt idx="11723">
                  <c:v>16.716999999999999</c:v>
                </c:pt>
                <c:pt idx="11724">
                  <c:v>15.501999999999899</c:v>
                </c:pt>
                <c:pt idx="11725">
                  <c:v>16.716999999999999</c:v>
                </c:pt>
                <c:pt idx="11726">
                  <c:v>17.933</c:v>
                </c:pt>
                <c:pt idx="11727">
                  <c:v>17.933</c:v>
                </c:pt>
                <c:pt idx="11728">
                  <c:v>16.108999999999899</c:v>
                </c:pt>
                <c:pt idx="11729">
                  <c:v>15.501999999999899</c:v>
                </c:pt>
                <c:pt idx="11730">
                  <c:v>15.501999999999899</c:v>
                </c:pt>
                <c:pt idx="11731">
                  <c:v>15.805</c:v>
                </c:pt>
                <c:pt idx="11732">
                  <c:v>15.197999999999899</c:v>
                </c:pt>
                <c:pt idx="11733">
                  <c:v>5.1669999999999998</c:v>
                </c:pt>
                <c:pt idx="11734">
                  <c:v>17.933</c:v>
                </c:pt>
                <c:pt idx="11735">
                  <c:v>17.324999999999999</c:v>
                </c:pt>
                <c:pt idx="11736">
                  <c:v>17.021000000000001</c:v>
                </c:pt>
                <c:pt idx="11737">
                  <c:v>18.844999999999999</c:v>
                </c:pt>
                <c:pt idx="11738">
                  <c:v>17.021000000000001</c:v>
                </c:pt>
                <c:pt idx="11739">
                  <c:v>19.149000000000001</c:v>
                </c:pt>
                <c:pt idx="11740">
                  <c:v>15.805</c:v>
                </c:pt>
                <c:pt idx="11741">
                  <c:v>17.021000000000001</c:v>
                </c:pt>
                <c:pt idx="11742">
                  <c:v>17.629000000000001</c:v>
                </c:pt>
                <c:pt idx="11743">
                  <c:v>17.021000000000001</c:v>
                </c:pt>
                <c:pt idx="11744">
                  <c:v>15.501999999999899</c:v>
                </c:pt>
                <c:pt idx="11745">
                  <c:v>7.9029999999999996</c:v>
                </c:pt>
                <c:pt idx="11746">
                  <c:v>7.2949999999999999</c:v>
                </c:pt>
                <c:pt idx="11747">
                  <c:v>13.069999999999901</c:v>
                </c:pt>
                <c:pt idx="11748">
                  <c:v>17.629000000000001</c:v>
                </c:pt>
                <c:pt idx="11749">
                  <c:v>16.716999999999999</c:v>
                </c:pt>
                <c:pt idx="11750">
                  <c:v>17.021000000000001</c:v>
                </c:pt>
                <c:pt idx="11751">
                  <c:v>9.4219999999999899</c:v>
                </c:pt>
                <c:pt idx="11752">
                  <c:v>10.334</c:v>
                </c:pt>
                <c:pt idx="11753">
                  <c:v>9.7259999999999902</c:v>
                </c:pt>
                <c:pt idx="11754">
                  <c:v>13.069999999999901</c:v>
                </c:pt>
                <c:pt idx="11755">
                  <c:v>9.1189999999999998</c:v>
                </c:pt>
                <c:pt idx="11756">
                  <c:v>16.412999999999901</c:v>
                </c:pt>
                <c:pt idx="11757">
                  <c:v>19.757000000000001</c:v>
                </c:pt>
                <c:pt idx="11758">
                  <c:v>16.716999999999999</c:v>
                </c:pt>
                <c:pt idx="11759">
                  <c:v>18.844999999999999</c:v>
                </c:pt>
                <c:pt idx="11760">
                  <c:v>20.364999999999899</c:v>
                </c:pt>
                <c:pt idx="11761">
                  <c:v>13.373999999999899</c:v>
                </c:pt>
                <c:pt idx="11762">
                  <c:v>17.021000000000001</c:v>
                </c:pt>
                <c:pt idx="11763">
                  <c:v>18.236999999999899</c:v>
                </c:pt>
                <c:pt idx="11764">
                  <c:v>17.629000000000001</c:v>
                </c:pt>
                <c:pt idx="11765">
                  <c:v>18.236999999999899</c:v>
                </c:pt>
                <c:pt idx="11766">
                  <c:v>16.412999999999901</c:v>
                </c:pt>
                <c:pt idx="11767">
                  <c:v>17.629000000000001</c:v>
                </c:pt>
                <c:pt idx="11768">
                  <c:v>17.021000000000001</c:v>
                </c:pt>
                <c:pt idx="11769">
                  <c:v>17.629000000000001</c:v>
                </c:pt>
                <c:pt idx="11770">
                  <c:v>18.540999999999901</c:v>
                </c:pt>
                <c:pt idx="11771">
                  <c:v>18.540999999999901</c:v>
                </c:pt>
                <c:pt idx="11772">
                  <c:v>17.629000000000001</c:v>
                </c:pt>
                <c:pt idx="11773">
                  <c:v>16.412999999999901</c:v>
                </c:pt>
                <c:pt idx="11774">
                  <c:v>16.716999999999999</c:v>
                </c:pt>
                <c:pt idx="11775">
                  <c:v>16.716999999999999</c:v>
                </c:pt>
                <c:pt idx="11776">
                  <c:v>16.108999999999899</c:v>
                </c:pt>
                <c:pt idx="11777">
                  <c:v>4.5589999999999904</c:v>
                </c:pt>
                <c:pt idx="11778">
                  <c:v>18.236999999999899</c:v>
                </c:pt>
                <c:pt idx="11779">
                  <c:v>17.933</c:v>
                </c:pt>
                <c:pt idx="11780">
                  <c:v>17.629000000000001</c:v>
                </c:pt>
                <c:pt idx="11781">
                  <c:v>20.364999999999899</c:v>
                </c:pt>
                <c:pt idx="11782">
                  <c:v>18.540999999999901</c:v>
                </c:pt>
                <c:pt idx="11783">
                  <c:v>18.844999999999999</c:v>
                </c:pt>
                <c:pt idx="11784">
                  <c:v>17.933</c:v>
                </c:pt>
                <c:pt idx="11785">
                  <c:v>17.933</c:v>
                </c:pt>
                <c:pt idx="11786">
                  <c:v>17.933</c:v>
                </c:pt>
                <c:pt idx="11787">
                  <c:v>17.933</c:v>
                </c:pt>
                <c:pt idx="11788">
                  <c:v>16.716999999999999</c:v>
                </c:pt>
                <c:pt idx="11789">
                  <c:v>8.5109999999999904</c:v>
                </c:pt>
                <c:pt idx="11790">
                  <c:v>8.8149999999999906</c:v>
                </c:pt>
                <c:pt idx="11791">
                  <c:v>15.501999999999899</c:v>
                </c:pt>
                <c:pt idx="11792">
                  <c:v>16.716999999999999</c:v>
                </c:pt>
                <c:pt idx="11793">
                  <c:v>14.894</c:v>
                </c:pt>
                <c:pt idx="11794">
                  <c:v>15.197999999999899</c:v>
                </c:pt>
                <c:pt idx="11795">
                  <c:v>7.9029999999999996</c:v>
                </c:pt>
                <c:pt idx="11796">
                  <c:v>8.5109999999999904</c:v>
                </c:pt>
                <c:pt idx="11797">
                  <c:v>9.1189999999999998</c:v>
                </c:pt>
                <c:pt idx="11798">
                  <c:v>11.549999999999899</c:v>
                </c:pt>
                <c:pt idx="11799">
                  <c:v>7.5990000000000002</c:v>
                </c:pt>
                <c:pt idx="11800">
                  <c:v>15.805</c:v>
                </c:pt>
                <c:pt idx="11801">
                  <c:v>18.844999999999999</c:v>
                </c:pt>
                <c:pt idx="11802">
                  <c:v>15.501999999999899</c:v>
                </c:pt>
                <c:pt idx="11803">
                  <c:v>16.716999999999999</c:v>
                </c:pt>
                <c:pt idx="11804">
                  <c:v>18.236999999999899</c:v>
                </c:pt>
                <c:pt idx="11805">
                  <c:v>10.638</c:v>
                </c:pt>
                <c:pt idx="11806">
                  <c:v>15.501999999999899</c:v>
                </c:pt>
                <c:pt idx="11807">
                  <c:v>16.108999999999899</c:v>
                </c:pt>
                <c:pt idx="11808">
                  <c:v>15.197999999999899</c:v>
                </c:pt>
                <c:pt idx="11809">
                  <c:v>16.716999999999999</c:v>
                </c:pt>
                <c:pt idx="11810">
                  <c:v>15.197999999999899</c:v>
                </c:pt>
                <c:pt idx="11811">
                  <c:v>15.501999999999899</c:v>
                </c:pt>
                <c:pt idx="11812">
                  <c:v>15.197999999999899</c:v>
                </c:pt>
                <c:pt idx="11813">
                  <c:v>16.108999999999899</c:v>
                </c:pt>
                <c:pt idx="11814">
                  <c:v>16.716999999999999</c:v>
                </c:pt>
                <c:pt idx="11815">
                  <c:v>16.412999999999901</c:v>
                </c:pt>
                <c:pt idx="11816">
                  <c:v>16.412999999999901</c:v>
                </c:pt>
                <c:pt idx="11817">
                  <c:v>14.894</c:v>
                </c:pt>
                <c:pt idx="11818">
                  <c:v>15.501999999999899</c:v>
                </c:pt>
                <c:pt idx="11819">
                  <c:v>15.197999999999899</c:v>
                </c:pt>
                <c:pt idx="11820">
                  <c:v>15.501999999999899</c:v>
                </c:pt>
                <c:pt idx="11821">
                  <c:v>2.7360000000000002</c:v>
                </c:pt>
                <c:pt idx="11822">
                  <c:v>17.021000000000001</c:v>
                </c:pt>
                <c:pt idx="11823">
                  <c:v>16.412999999999901</c:v>
                </c:pt>
                <c:pt idx="11824">
                  <c:v>16.108999999999899</c:v>
                </c:pt>
                <c:pt idx="11825">
                  <c:v>17.933</c:v>
                </c:pt>
                <c:pt idx="11826">
                  <c:v>17.324999999999999</c:v>
                </c:pt>
                <c:pt idx="11827">
                  <c:v>19.149000000000001</c:v>
                </c:pt>
                <c:pt idx="11828">
                  <c:v>16.108999999999899</c:v>
                </c:pt>
                <c:pt idx="11829">
                  <c:v>16.412999999999901</c:v>
                </c:pt>
                <c:pt idx="11830">
                  <c:v>16.108999999999899</c:v>
                </c:pt>
                <c:pt idx="11831">
                  <c:v>17.324999999999999</c:v>
                </c:pt>
                <c:pt idx="11832">
                  <c:v>15.197999999999899</c:v>
                </c:pt>
                <c:pt idx="11833">
                  <c:v>7.9029999999999996</c:v>
                </c:pt>
                <c:pt idx="11834">
                  <c:v>8.5109999999999904</c:v>
                </c:pt>
                <c:pt idx="11835">
                  <c:v>13.069999999999901</c:v>
                </c:pt>
                <c:pt idx="11836">
                  <c:v>17.629000000000001</c:v>
                </c:pt>
                <c:pt idx="11837">
                  <c:v>15.501999999999899</c:v>
                </c:pt>
                <c:pt idx="11838">
                  <c:v>16.716999999999999</c:v>
                </c:pt>
                <c:pt idx="11839">
                  <c:v>9.1189999999999998</c:v>
                </c:pt>
                <c:pt idx="11840">
                  <c:v>9.7259999999999902</c:v>
                </c:pt>
                <c:pt idx="11841">
                  <c:v>10.941999999999901</c:v>
                </c:pt>
                <c:pt idx="11842">
                  <c:v>12.766</c:v>
                </c:pt>
                <c:pt idx="11843">
                  <c:v>8.5109999999999904</c:v>
                </c:pt>
                <c:pt idx="11844">
                  <c:v>16.412999999999901</c:v>
                </c:pt>
                <c:pt idx="11845">
                  <c:v>19.757000000000001</c:v>
                </c:pt>
                <c:pt idx="11846">
                  <c:v>16.412999999999901</c:v>
                </c:pt>
                <c:pt idx="11847">
                  <c:v>18.844999999999999</c:v>
                </c:pt>
                <c:pt idx="11848">
                  <c:v>19.757000000000001</c:v>
                </c:pt>
                <c:pt idx="11849">
                  <c:v>13.069999999999901</c:v>
                </c:pt>
                <c:pt idx="11850">
                  <c:v>17.324999999999999</c:v>
                </c:pt>
                <c:pt idx="11851">
                  <c:v>17.629000000000001</c:v>
                </c:pt>
                <c:pt idx="11852">
                  <c:v>17.629000000000001</c:v>
                </c:pt>
                <c:pt idx="11853">
                  <c:v>18.540999999999901</c:v>
                </c:pt>
                <c:pt idx="11854">
                  <c:v>16.108999999999899</c:v>
                </c:pt>
                <c:pt idx="11855">
                  <c:v>17.933</c:v>
                </c:pt>
                <c:pt idx="11856">
                  <c:v>17.021000000000001</c:v>
                </c:pt>
                <c:pt idx="11857">
                  <c:v>17.629000000000001</c:v>
                </c:pt>
                <c:pt idx="11858">
                  <c:v>18.540999999999901</c:v>
                </c:pt>
                <c:pt idx="11859">
                  <c:v>18.844999999999999</c:v>
                </c:pt>
                <c:pt idx="11860">
                  <c:v>17.324999999999999</c:v>
                </c:pt>
                <c:pt idx="11861">
                  <c:v>16.716999999999999</c:v>
                </c:pt>
                <c:pt idx="11862">
                  <c:v>17.324999999999999</c:v>
                </c:pt>
                <c:pt idx="11863">
                  <c:v>17.021000000000001</c:v>
                </c:pt>
                <c:pt idx="11864">
                  <c:v>16.716999999999999</c:v>
                </c:pt>
                <c:pt idx="11865">
                  <c:v>5.1669999999999998</c:v>
                </c:pt>
                <c:pt idx="11866">
                  <c:v>18.540999999999901</c:v>
                </c:pt>
                <c:pt idx="11867">
                  <c:v>18.236999999999899</c:v>
                </c:pt>
                <c:pt idx="11868">
                  <c:v>17.933</c:v>
                </c:pt>
                <c:pt idx="11869">
                  <c:v>20.364999999999899</c:v>
                </c:pt>
                <c:pt idx="11870">
                  <c:v>18.540999999999901</c:v>
                </c:pt>
                <c:pt idx="11871">
                  <c:v>20.364999999999899</c:v>
                </c:pt>
                <c:pt idx="11872">
                  <c:v>17.933</c:v>
                </c:pt>
                <c:pt idx="11873">
                  <c:v>18.236999999999899</c:v>
                </c:pt>
                <c:pt idx="11874">
                  <c:v>18.236999999999899</c:v>
                </c:pt>
                <c:pt idx="11875">
                  <c:v>17.933</c:v>
                </c:pt>
                <c:pt idx="11876">
                  <c:v>17.021000000000001</c:v>
                </c:pt>
                <c:pt idx="11877">
                  <c:v>9.1189999999999998</c:v>
                </c:pt>
                <c:pt idx="11878">
                  <c:v>9.1189999999999998</c:v>
                </c:pt>
                <c:pt idx="11879">
                  <c:v>15.501999999999899</c:v>
                </c:pt>
                <c:pt idx="11880">
                  <c:v>17.021000000000001</c:v>
                </c:pt>
                <c:pt idx="11881">
                  <c:v>15.197999999999899</c:v>
                </c:pt>
                <c:pt idx="11882">
                  <c:v>15.501999999999899</c:v>
                </c:pt>
                <c:pt idx="11883">
                  <c:v>8.2069999999999901</c:v>
                </c:pt>
                <c:pt idx="11884">
                  <c:v>8.8149999999999906</c:v>
                </c:pt>
                <c:pt idx="11885">
                  <c:v>9.4219999999999899</c:v>
                </c:pt>
                <c:pt idx="11886">
                  <c:v>11.853999999999999</c:v>
                </c:pt>
                <c:pt idx="11887">
                  <c:v>7.9029999999999996</c:v>
                </c:pt>
                <c:pt idx="11888">
                  <c:v>16.108999999999899</c:v>
                </c:pt>
                <c:pt idx="11889">
                  <c:v>19.149000000000001</c:v>
                </c:pt>
                <c:pt idx="11890">
                  <c:v>15.805</c:v>
                </c:pt>
                <c:pt idx="11891">
                  <c:v>17.021000000000001</c:v>
                </c:pt>
                <c:pt idx="11892">
                  <c:v>18.540999999999901</c:v>
                </c:pt>
                <c:pt idx="11893">
                  <c:v>10.941999999999901</c:v>
                </c:pt>
                <c:pt idx="11894">
                  <c:v>15.805</c:v>
                </c:pt>
                <c:pt idx="11895">
                  <c:v>16.412999999999901</c:v>
                </c:pt>
                <c:pt idx="11896">
                  <c:v>15.197999999999899</c:v>
                </c:pt>
                <c:pt idx="11897">
                  <c:v>17.021000000000001</c:v>
                </c:pt>
                <c:pt idx="11898">
                  <c:v>15.501999999999899</c:v>
                </c:pt>
                <c:pt idx="11899">
                  <c:v>15.805</c:v>
                </c:pt>
                <c:pt idx="11900">
                  <c:v>15.501999999999899</c:v>
                </c:pt>
                <c:pt idx="11901">
                  <c:v>16.412999999999901</c:v>
                </c:pt>
                <c:pt idx="11902">
                  <c:v>17.021000000000001</c:v>
                </c:pt>
                <c:pt idx="11903">
                  <c:v>16.716999999999999</c:v>
                </c:pt>
                <c:pt idx="11904">
                  <c:v>16.716999999999999</c:v>
                </c:pt>
                <c:pt idx="11905">
                  <c:v>15.197999999999899</c:v>
                </c:pt>
                <c:pt idx="11906">
                  <c:v>15.805</c:v>
                </c:pt>
                <c:pt idx="11907">
                  <c:v>15.501999999999899</c:v>
                </c:pt>
                <c:pt idx="11908">
                  <c:v>15.805</c:v>
                </c:pt>
                <c:pt idx="11909">
                  <c:v>3.04</c:v>
                </c:pt>
                <c:pt idx="11910">
                  <c:v>17.324999999999999</c:v>
                </c:pt>
                <c:pt idx="11911">
                  <c:v>16.716999999999999</c:v>
                </c:pt>
                <c:pt idx="11912">
                  <c:v>16.412999999999901</c:v>
                </c:pt>
                <c:pt idx="11913">
                  <c:v>17.933</c:v>
                </c:pt>
                <c:pt idx="11914">
                  <c:v>17.629000000000001</c:v>
                </c:pt>
                <c:pt idx="11915">
                  <c:v>19.452999999999999</c:v>
                </c:pt>
                <c:pt idx="11916">
                  <c:v>16.412999999999901</c:v>
                </c:pt>
                <c:pt idx="11917">
                  <c:v>16.716999999999999</c:v>
                </c:pt>
                <c:pt idx="11918">
                  <c:v>16.412999999999901</c:v>
                </c:pt>
                <c:pt idx="11919">
                  <c:v>17.629000000000001</c:v>
                </c:pt>
                <c:pt idx="11920">
                  <c:v>15.501999999999899</c:v>
                </c:pt>
                <c:pt idx="11921">
                  <c:v>8.2069999999999901</c:v>
                </c:pt>
                <c:pt idx="11922">
                  <c:v>8.8149999999999906</c:v>
                </c:pt>
                <c:pt idx="11923">
                  <c:v>13.373999999999899</c:v>
                </c:pt>
                <c:pt idx="11924">
                  <c:v>17.021000000000001</c:v>
                </c:pt>
                <c:pt idx="11925">
                  <c:v>14.894</c:v>
                </c:pt>
                <c:pt idx="11926">
                  <c:v>15.805</c:v>
                </c:pt>
                <c:pt idx="11927">
                  <c:v>8.5109999999999904</c:v>
                </c:pt>
                <c:pt idx="11928">
                  <c:v>9.7259999999999902</c:v>
                </c:pt>
                <c:pt idx="11929">
                  <c:v>10.638</c:v>
                </c:pt>
                <c:pt idx="11930">
                  <c:v>12.157999999999999</c:v>
                </c:pt>
                <c:pt idx="11931">
                  <c:v>8.8149999999999906</c:v>
                </c:pt>
                <c:pt idx="11932">
                  <c:v>15.501999999999899</c:v>
                </c:pt>
                <c:pt idx="11933">
                  <c:v>19.452999999999999</c:v>
                </c:pt>
                <c:pt idx="11934">
                  <c:v>15.501999999999899</c:v>
                </c:pt>
                <c:pt idx="11935">
                  <c:v>17.933</c:v>
                </c:pt>
                <c:pt idx="11936">
                  <c:v>19.452999999999999</c:v>
                </c:pt>
                <c:pt idx="11937">
                  <c:v>11.853999999999999</c:v>
                </c:pt>
                <c:pt idx="11938">
                  <c:v>16.412999999999901</c:v>
                </c:pt>
                <c:pt idx="11939">
                  <c:v>17.324999999999999</c:v>
                </c:pt>
                <c:pt idx="11940">
                  <c:v>16.716999999999999</c:v>
                </c:pt>
                <c:pt idx="11941">
                  <c:v>17.324999999999999</c:v>
                </c:pt>
                <c:pt idx="11942">
                  <c:v>15.501999999999899</c:v>
                </c:pt>
                <c:pt idx="11943">
                  <c:v>16.716999999999999</c:v>
                </c:pt>
                <c:pt idx="11944">
                  <c:v>15.805</c:v>
                </c:pt>
                <c:pt idx="11945">
                  <c:v>16.716999999999999</c:v>
                </c:pt>
                <c:pt idx="11946">
                  <c:v>18.236999999999899</c:v>
                </c:pt>
                <c:pt idx="11947">
                  <c:v>17.629000000000001</c:v>
                </c:pt>
                <c:pt idx="11948">
                  <c:v>16.716999999999999</c:v>
                </c:pt>
                <c:pt idx="11949">
                  <c:v>15.501999999999899</c:v>
                </c:pt>
                <c:pt idx="11950">
                  <c:v>16.108999999999899</c:v>
                </c:pt>
                <c:pt idx="11951">
                  <c:v>15.805</c:v>
                </c:pt>
                <c:pt idx="11952">
                  <c:v>15.501999999999899</c:v>
                </c:pt>
                <c:pt idx="11953">
                  <c:v>4.8629999999999898</c:v>
                </c:pt>
                <c:pt idx="11954">
                  <c:v>17.629000000000001</c:v>
                </c:pt>
                <c:pt idx="11955">
                  <c:v>17.021000000000001</c:v>
                </c:pt>
                <c:pt idx="11956">
                  <c:v>17.021000000000001</c:v>
                </c:pt>
                <c:pt idx="11957">
                  <c:v>19.149000000000001</c:v>
                </c:pt>
                <c:pt idx="11958">
                  <c:v>17.324999999999999</c:v>
                </c:pt>
                <c:pt idx="11959">
                  <c:v>18.540999999999901</c:v>
                </c:pt>
                <c:pt idx="11960">
                  <c:v>16.716999999999999</c:v>
                </c:pt>
                <c:pt idx="11961">
                  <c:v>17.324999999999999</c:v>
                </c:pt>
                <c:pt idx="11962">
                  <c:v>17.324999999999999</c:v>
                </c:pt>
                <c:pt idx="11963">
                  <c:v>17.629000000000001</c:v>
                </c:pt>
                <c:pt idx="11964">
                  <c:v>15.805</c:v>
                </c:pt>
                <c:pt idx="11965">
                  <c:v>9.1189999999999998</c:v>
                </c:pt>
                <c:pt idx="11966">
                  <c:v>8.5109999999999904</c:v>
                </c:pt>
                <c:pt idx="11967">
                  <c:v>14.286</c:v>
                </c:pt>
                <c:pt idx="11968">
                  <c:v>16.412999999999901</c:v>
                </c:pt>
                <c:pt idx="11969">
                  <c:v>14.59</c:v>
                </c:pt>
                <c:pt idx="11970">
                  <c:v>15.501999999999899</c:v>
                </c:pt>
                <c:pt idx="11971">
                  <c:v>6.9909999999999997</c:v>
                </c:pt>
                <c:pt idx="11972">
                  <c:v>8.2069999999999901</c:v>
                </c:pt>
                <c:pt idx="11973">
                  <c:v>8.8149999999999906</c:v>
                </c:pt>
                <c:pt idx="11974">
                  <c:v>10.941999999999901</c:v>
                </c:pt>
                <c:pt idx="11975">
                  <c:v>7.2949999999999999</c:v>
                </c:pt>
                <c:pt idx="11976">
                  <c:v>15.197999999999899</c:v>
                </c:pt>
                <c:pt idx="11977">
                  <c:v>19.452999999999999</c:v>
                </c:pt>
                <c:pt idx="11978">
                  <c:v>15.197999999999899</c:v>
                </c:pt>
                <c:pt idx="11979">
                  <c:v>17.629000000000001</c:v>
                </c:pt>
                <c:pt idx="11980">
                  <c:v>19.452999999999999</c:v>
                </c:pt>
                <c:pt idx="11981">
                  <c:v>10.334</c:v>
                </c:pt>
                <c:pt idx="11982">
                  <c:v>15.805</c:v>
                </c:pt>
                <c:pt idx="11983">
                  <c:v>17.324999999999999</c:v>
                </c:pt>
                <c:pt idx="11984">
                  <c:v>16.412999999999901</c:v>
                </c:pt>
                <c:pt idx="11985">
                  <c:v>17.324999999999999</c:v>
                </c:pt>
                <c:pt idx="11986">
                  <c:v>15.501999999999899</c:v>
                </c:pt>
                <c:pt idx="11987">
                  <c:v>16.108999999999899</c:v>
                </c:pt>
                <c:pt idx="11988">
                  <c:v>15.501999999999899</c:v>
                </c:pt>
                <c:pt idx="11989">
                  <c:v>16.412999999999901</c:v>
                </c:pt>
                <c:pt idx="11990">
                  <c:v>17.933</c:v>
                </c:pt>
                <c:pt idx="11991">
                  <c:v>17.629000000000001</c:v>
                </c:pt>
                <c:pt idx="11992">
                  <c:v>16.716999999999999</c:v>
                </c:pt>
                <c:pt idx="11993">
                  <c:v>15.501999999999899</c:v>
                </c:pt>
                <c:pt idx="11994">
                  <c:v>15.501999999999899</c:v>
                </c:pt>
                <c:pt idx="11995">
                  <c:v>15.501999999999899</c:v>
                </c:pt>
                <c:pt idx="11996">
                  <c:v>15.501999999999899</c:v>
                </c:pt>
                <c:pt idx="11997">
                  <c:v>3.9509999999999899</c:v>
                </c:pt>
                <c:pt idx="11998">
                  <c:v>17.933</c:v>
                </c:pt>
                <c:pt idx="11999">
                  <c:v>17.021000000000001</c:v>
                </c:pt>
                <c:pt idx="12000">
                  <c:v>16.716999999999999</c:v>
                </c:pt>
                <c:pt idx="12001">
                  <c:v>18.844999999999999</c:v>
                </c:pt>
                <c:pt idx="12002">
                  <c:v>17.933</c:v>
                </c:pt>
                <c:pt idx="12003">
                  <c:v>19.149000000000001</c:v>
                </c:pt>
                <c:pt idx="12004">
                  <c:v>16.412999999999901</c:v>
                </c:pt>
                <c:pt idx="12005">
                  <c:v>17.021000000000001</c:v>
                </c:pt>
                <c:pt idx="12006">
                  <c:v>17.324999999999999</c:v>
                </c:pt>
                <c:pt idx="12007">
                  <c:v>17.021000000000001</c:v>
                </c:pt>
                <c:pt idx="12008">
                  <c:v>15.501999999999899</c:v>
                </c:pt>
                <c:pt idx="12009">
                  <c:v>6.6869999999999896</c:v>
                </c:pt>
                <c:pt idx="12010">
                  <c:v>6.9909999999999997</c:v>
                </c:pt>
                <c:pt idx="12011">
                  <c:v>13.069999999999901</c:v>
                </c:pt>
                <c:pt idx="12012">
                  <c:v>17.021000000000001</c:v>
                </c:pt>
                <c:pt idx="12013">
                  <c:v>15.501999999999899</c:v>
                </c:pt>
                <c:pt idx="12014">
                  <c:v>16.108999999999899</c:v>
                </c:pt>
                <c:pt idx="12015">
                  <c:v>8.5109999999999904</c:v>
                </c:pt>
                <c:pt idx="12016">
                  <c:v>9.7259999999999902</c:v>
                </c:pt>
                <c:pt idx="12017">
                  <c:v>10.029999999999999</c:v>
                </c:pt>
                <c:pt idx="12018">
                  <c:v>12.157999999999999</c:v>
                </c:pt>
                <c:pt idx="12019">
                  <c:v>8.2069999999999901</c:v>
                </c:pt>
                <c:pt idx="12020">
                  <c:v>15.805</c:v>
                </c:pt>
                <c:pt idx="12021">
                  <c:v>19.149000000000001</c:v>
                </c:pt>
                <c:pt idx="12022">
                  <c:v>15.805</c:v>
                </c:pt>
                <c:pt idx="12023">
                  <c:v>18.236999999999899</c:v>
                </c:pt>
                <c:pt idx="12024">
                  <c:v>19.757000000000001</c:v>
                </c:pt>
                <c:pt idx="12025">
                  <c:v>12.462</c:v>
                </c:pt>
                <c:pt idx="12026">
                  <c:v>16.716999999999999</c:v>
                </c:pt>
                <c:pt idx="12027">
                  <c:v>17.629000000000001</c:v>
                </c:pt>
                <c:pt idx="12028">
                  <c:v>17.021000000000001</c:v>
                </c:pt>
                <c:pt idx="12029">
                  <c:v>17.933</c:v>
                </c:pt>
                <c:pt idx="12030">
                  <c:v>15.805</c:v>
                </c:pt>
                <c:pt idx="12031">
                  <c:v>17.324999999999999</c:v>
                </c:pt>
                <c:pt idx="12032">
                  <c:v>16.412999999999901</c:v>
                </c:pt>
                <c:pt idx="12033">
                  <c:v>17.021000000000001</c:v>
                </c:pt>
                <c:pt idx="12034">
                  <c:v>17.933</c:v>
                </c:pt>
                <c:pt idx="12035">
                  <c:v>18.236999999999899</c:v>
                </c:pt>
                <c:pt idx="12036">
                  <c:v>17.021000000000001</c:v>
                </c:pt>
                <c:pt idx="12037">
                  <c:v>16.108999999999899</c:v>
                </c:pt>
                <c:pt idx="12038">
                  <c:v>16.716999999999999</c:v>
                </c:pt>
                <c:pt idx="12039">
                  <c:v>16.412999999999901</c:v>
                </c:pt>
                <c:pt idx="12040">
                  <c:v>16.108999999999899</c:v>
                </c:pt>
                <c:pt idx="12041">
                  <c:v>3.9509999999999899</c:v>
                </c:pt>
                <c:pt idx="12042">
                  <c:v>17.933</c:v>
                </c:pt>
                <c:pt idx="12043">
                  <c:v>17.629000000000001</c:v>
                </c:pt>
                <c:pt idx="12044">
                  <c:v>17.324999999999999</c:v>
                </c:pt>
                <c:pt idx="12045">
                  <c:v>19.757000000000001</c:v>
                </c:pt>
                <c:pt idx="12046">
                  <c:v>17.629000000000001</c:v>
                </c:pt>
                <c:pt idx="12047">
                  <c:v>20.364999999999899</c:v>
                </c:pt>
                <c:pt idx="12048">
                  <c:v>17.021000000000001</c:v>
                </c:pt>
                <c:pt idx="12049">
                  <c:v>17.629000000000001</c:v>
                </c:pt>
                <c:pt idx="12050">
                  <c:v>17.629000000000001</c:v>
                </c:pt>
                <c:pt idx="12051">
                  <c:v>17.324999999999999</c:v>
                </c:pt>
                <c:pt idx="12052">
                  <c:v>16.412999999999901</c:v>
                </c:pt>
                <c:pt idx="12053">
                  <c:v>8.5109999999999904</c:v>
                </c:pt>
                <c:pt idx="12054">
                  <c:v>8.5109999999999904</c:v>
                </c:pt>
                <c:pt idx="12055">
                  <c:v>14.894</c:v>
                </c:pt>
                <c:pt idx="12056">
                  <c:v>17.021000000000001</c:v>
                </c:pt>
                <c:pt idx="12057">
                  <c:v>15.197999999999899</c:v>
                </c:pt>
                <c:pt idx="12058">
                  <c:v>15.501999999999899</c:v>
                </c:pt>
                <c:pt idx="12059">
                  <c:v>8.2069999999999901</c:v>
                </c:pt>
                <c:pt idx="12060">
                  <c:v>8.8149999999999906</c:v>
                </c:pt>
                <c:pt idx="12061">
                  <c:v>9.4219999999999899</c:v>
                </c:pt>
                <c:pt idx="12062">
                  <c:v>11.853999999999999</c:v>
                </c:pt>
                <c:pt idx="12063">
                  <c:v>7.9029999999999996</c:v>
                </c:pt>
                <c:pt idx="12064">
                  <c:v>16.108999999999899</c:v>
                </c:pt>
                <c:pt idx="12065">
                  <c:v>19.149000000000001</c:v>
                </c:pt>
                <c:pt idx="12066">
                  <c:v>15.805</c:v>
                </c:pt>
                <c:pt idx="12067">
                  <c:v>17.021000000000001</c:v>
                </c:pt>
                <c:pt idx="12068">
                  <c:v>18.540999999999901</c:v>
                </c:pt>
                <c:pt idx="12069">
                  <c:v>10.941999999999901</c:v>
                </c:pt>
                <c:pt idx="12070">
                  <c:v>15.805</c:v>
                </c:pt>
                <c:pt idx="12071">
                  <c:v>16.412999999999901</c:v>
                </c:pt>
                <c:pt idx="12072">
                  <c:v>15.197999999999899</c:v>
                </c:pt>
                <c:pt idx="12073">
                  <c:v>17.021000000000001</c:v>
                </c:pt>
                <c:pt idx="12074">
                  <c:v>15.501999999999899</c:v>
                </c:pt>
                <c:pt idx="12075">
                  <c:v>15.805</c:v>
                </c:pt>
                <c:pt idx="12076">
                  <c:v>15.501999999999899</c:v>
                </c:pt>
                <c:pt idx="12077">
                  <c:v>16.412999999999901</c:v>
                </c:pt>
                <c:pt idx="12078">
                  <c:v>17.021000000000001</c:v>
                </c:pt>
                <c:pt idx="12079">
                  <c:v>16.716999999999999</c:v>
                </c:pt>
                <c:pt idx="12080">
                  <c:v>16.716999999999999</c:v>
                </c:pt>
                <c:pt idx="12081">
                  <c:v>15.197999999999899</c:v>
                </c:pt>
                <c:pt idx="12082">
                  <c:v>15.805</c:v>
                </c:pt>
                <c:pt idx="12083">
                  <c:v>15.501999999999899</c:v>
                </c:pt>
                <c:pt idx="12084">
                  <c:v>15.805</c:v>
                </c:pt>
                <c:pt idx="12085">
                  <c:v>3.04</c:v>
                </c:pt>
                <c:pt idx="12086">
                  <c:v>17.324999999999999</c:v>
                </c:pt>
                <c:pt idx="12087">
                  <c:v>16.716999999999999</c:v>
                </c:pt>
                <c:pt idx="12088">
                  <c:v>16.412999999999901</c:v>
                </c:pt>
                <c:pt idx="12089">
                  <c:v>17.933</c:v>
                </c:pt>
                <c:pt idx="12090">
                  <c:v>17.629000000000001</c:v>
                </c:pt>
                <c:pt idx="12091">
                  <c:v>19.452999999999999</c:v>
                </c:pt>
                <c:pt idx="12092">
                  <c:v>16.412999999999901</c:v>
                </c:pt>
                <c:pt idx="12093">
                  <c:v>16.716999999999999</c:v>
                </c:pt>
                <c:pt idx="12094">
                  <c:v>16.412999999999901</c:v>
                </c:pt>
                <c:pt idx="12095">
                  <c:v>17.629000000000001</c:v>
                </c:pt>
                <c:pt idx="12096">
                  <c:v>15.501999999999899</c:v>
                </c:pt>
                <c:pt idx="12097">
                  <c:v>8.2069999999999901</c:v>
                </c:pt>
                <c:pt idx="12098">
                  <c:v>8.8149999999999906</c:v>
                </c:pt>
                <c:pt idx="12099">
                  <c:v>13.373999999999899</c:v>
                </c:pt>
                <c:pt idx="12100">
                  <c:v>17.021000000000001</c:v>
                </c:pt>
                <c:pt idx="12101">
                  <c:v>15.197999999999899</c:v>
                </c:pt>
                <c:pt idx="12102">
                  <c:v>15.501999999999899</c:v>
                </c:pt>
                <c:pt idx="12103">
                  <c:v>8.2069999999999901</c:v>
                </c:pt>
                <c:pt idx="12104">
                  <c:v>8.8149999999999906</c:v>
                </c:pt>
                <c:pt idx="12105">
                  <c:v>9.4219999999999899</c:v>
                </c:pt>
                <c:pt idx="12106">
                  <c:v>11.853999999999999</c:v>
                </c:pt>
                <c:pt idx="12107">
                  <c:v>7.9029999999999996</c:v>
                </c:pt>
                <c:pt idx="12108">
                  <c:v>16.108999999999899</c:v>
                </c:pt>
                <c:pt idx="12109">
                  <c:v>19.149000000000001</c:v>
                </c:pt>
                <c:pt idx="12110">
                  <c:v>15.805</c:v>
                </c:pt>
                <c:pt idx="12111">
                  <c:v>17.021000000000001</c:v>
                </c:pt>
                <c:pt idx="12112">
                  <c:v>18.540999999999901</c:v>
                </c:pt>
                <c:pt idx="12113">
                  <c:v>10.941999999999901</c:v>
                </c:pt>
                <c:pt idx="12114">
                  <c:v>15.805</c:v>
                </c:pt>
                <c:pt idx="12115">
                  <c:v>16.412999999999901</c:v>
                </c:pt>
                <c:pt idx="12116">
                  <c:v>15.197999999999899</c:v>
                </c:pt>
                <c:pt idx="12117">
                  <c:v>17.021000000000001</c:v>
                </c:pt>
                <c:pt idx="12118">
                  <c:v>15.501999999999899</c:v>
                </c:pt>
                <c:pt idx="12119">
                  <c:v>15.805</c:v>
                </c:pt>
                <c:pt idx="12120">
                  <c:v>15.501999999999899</c:v>
                </c:pt>
                <c:pt idx="12121">
                  <c:v>16.412999999999901</c:v>
                </c:pt>
                <c:pt idx="12122">
                  <c:v>17.021000000000001</c:v>
                </c:pt>
                <c:pt idx="12123">
                  <c:v>16.716999999999999</c:v>
                </c:pt>
                <c:pt idx="12124">
                  <c:v>16.716999999999999</c:v>
                </c:pt>
                <c:pt idx="12125">
                  <c:v>15.197999999999899</c:v>
                </c:pt>
                <c:pt idx="12126">
                  <c:v>15.805</c:v>
                </c:pt>
                <c:pt idx="12127">
                  <c:v>15.501999999999899</c:v>
                </c:pt>
                <c:pt idx="12128">
                  <c:v>15.805</c:v>
                </c:pt>
                <c:pt idx="12129">
                  <c:v>3.04</c:v>
                </c:pt>
                <c:pt idx="12130">
                  <c:v>17.324999999999999</c:v>
                </c:pt>
                <c:pt idx="12131">
                  <c:v>16.716999999999999</c:v>
                </c:pt>
                <c:pt idx="12132">
                  <c:v>16.412999999999901</c:v>
                </c:pt>
                <c:pt idx="12133">
                  <c:v>17.933</c:v>
                </c:pt>
                <c:pt idx="12134">
                  <c:v>17.629000000000001</c:v>
                </c:pt>
                <c:pt idx="12135">
                  <c:v>19.452999999999999</c:v>
                </c:pt>
                <c:pt idx="12136">
                  <c:v>16.412999999999901</c:v>
                </c:pt>
                <c:pt idx="12137">
                  <c:v>16.716999999999999</c:v>
                </c:pt>
                <c:pt idx="12138">
                  <c:v>16.412999999999901</c:v>
                </c:pt>
                <c:pt idx="12139">
                  <c:v>17.629000000000001</c:v>
                </c:pt>
                <c:pt idx="12140">
                  <c:v>15.501999999999899</c:v>
                </c:pt>
                <c:pt idx="12141">
                  <c:v>8.2069999999999901</c:v>
                </c:pt>
                <c:pt idx="12142">
                  <c:v>8.8149999999999906</c:v>
                </c:pt>
                <c:pt idx="12143">
                  <c:v>13.373999999999899</c:v>
                </c:pt>
                <c:pt idx="12144">
                  <c:v>17.324999999999999</c:v>
                </c:pt>
                <c:pt idx="12145">
                  <c:v>15.501999999999899</c:v>
                </c:pt>
                <c:pt idx="12146">
                  <c:v>16.412999999999901</c:v>
                </c:pt>
                <c:pt idx="12147">
                  <c:v>8.5109999999999904</c:v>
                </c:pt>
                <c:pt idx="12148">
                  <c:v>9.7259999999999902</c:v>
                </c:pt>
                <c:pt idx="12149">
                  <c:v>10.029999999999999</c:v>
                </c:pt>
                <c:pt idx="12150">
                  <c:v>12.157999999999999</c:v>
                </c:pt>
                <c:pt idx="12151">
                  <c:v>8.2069999999999901</c:v>
                </c:pt>
                <c:pt idx="12152">
                  <c:v>16.108999999999899</c:v>
                </c:pt>
                <c:pt idx="12153">
                  <c:v>19.757000000000001</c:v>
                </c:pt>
                <c:pt idx="12154">
                  <c:v>16.108999999999899</c:v>
                </c:pt>
                <c:pt idx="12155">
                  <c:v>17.933</c:v>
                </c:pt>
                <c:pt idx="12156">
                  <c:v>19.452999999999999</c:v>
                </c:pt>
                <c:pt idx="12157">
                  <c:v>11.853999999999999</c:v>
                </c:pt>
                <c:pt idx="12158">
                  <c:v>16.108999999999899</c:v>
                </c:pt>
                <c:pt idx="12159">
                  <c:v>17.021000000000001</c:v>
                </c:pt>
                <c:pt idx="12160">
                  <c:v>16.412999999999901</c:v>
                </c:pt>
                <c:pt idx="12161">
                  <c:v>17.324999999999999</c:v>
                </c:pt>
                <c:pt idx="12162">
                  <c:v>15.197999999999899</c:v>
                </c:pt>
                <c:pt idx="12163">
                  <c:v>16.716999999999999</c:v>
                </c:pt>
                <c:pt idx="12164">
                  <c:v>15.805</c:v>
                </c:pt>
                <c:pt idx="12165">
                  <c:v>16.412999999999901</c:v>
                </c:pt>
                <c:pt idx="12166">
                  <c:v>17.933</c:v>
                </c:pt>
                <c:pt idx="12167">
                  <c:v>17.629000000000001</c:v>
                </c:pt>
                <c:pt idx="12168">
                  <c:v>16.412999999999901</c:v>
                </c:pt>
                <c:pt idx="12169">
                  <c:v>15.501999999999899</c:v>
                </c:pt>
                <c:pt idx="12170">
                  <c:v>16.108999999999899</c:v>
                </c:pt>
                <c:pt idx="12171">
                  <c:v>15.805</c:v>
                </c:pt>
                <c:pt idx="12172">
                  <c:v>15.501999999999899</c:v>
                </c:pt>
                <c:pt idx="12173">
                  <c:v>4.2549999999999901</c:v>
                </c:pt>
                <c:pt idx="12174">
                  <c:v>17.629000000000001</c:v>
                </c:pt>
                <c:pt idx="12175">
                  <c:v>17.021000000000001</c:v>
                </c:pt>
                <c:pt idx="12176">
                  <c:v>16.716999999999999</c:v>
                </c:pt>
                <c:pt idx="12177">
                  <c:v>18.540999999999901</c:v>
                </c:pt>
                <c:pt idx="12178">
                  <c:v>17.324999999999999</c:v>
                </c:pt>
                <c:pt idx="12179">
                  <c:v>19.149000000000001</c:v>
                </c:pt>
                <c:pt idx="12180">
                  <c:v>16.716999999999999</c:v>
                </c:pt>
                <c:pt idx="12181">
                  <c:v>17.021000000000001</c:v>
                </c:pt>
                <c:pt idx="12182">
                  <c:v>17.324999999999999</c:v>
                </c:pt>
                <c:pt idx="12183">
                  <c:v>17.933</c:v>
                </c:pt>
                <c:pt idx="12184">
                  <c:v>15.805</c:v>
                </c:pt>
                <c:pt idx="12185">
                  <c:v>8.5109999999999904</c:v>
                </c:pt>
                <c:pt idx="12186">
                  <c:v>8.5109999999999904</c:v>
                </c:pt>
                <c:pt idx="12187">
                  <c:v>14.286</c:v>
                </c:pt>
                <c:pt idx="12188">
                  <c:v>17.021000000000001</c:v>
                </c:pt>
                <c:pt idx="12189">
                  <c:v>15.501999999999899</c:v>
                </c:pt>
                <c:pt idx="12190">
                  <c:v>16.108999999999899</c:v>
                </c:pt>
                <c:pt idx="12191">
                  <c:v>7.9029999999999996</c:v>
                </c:pt>
                <c:pt idx="12192">
                  <c:v>9.1189999999999998</c:v>
                </c:pt>
                <c:pt idx="12193">
                  <c:v>9.4219999999999899</c:v>
                </c:pt>
                <c:pt idx="12194">
                  <c:v>11.549999999999899</c:v>
                </c:pt>
                <c:pt idx="12195">
                  <c:v>7.5990000000000002</c:v>
                </c:pt>
                <c:pt idx="12196">
                  <c:v>15.805</c:v>
                </c:pt>
                <c:pt idx="12197">
                  <c:v>19.149000000000001</c:v>
                </c:pt>
                <c:pt idx="12198">
                  <c:v>15.805</c:v>
                </c:pt>
                <c:pt idx="12199">
                  <c:v>17.933</c:v>
                </c:pt>
                <c:pt idx="12200">
                  <c:v>19.452999999999999</c:v>
                </c:pt>
                <c:pt idx="12201">
                  <c:v>11.853999999999999</c:v>
                </c:pt>
                <c:pt idx="12202">
                  <c:v>16.108999999999899</c:v>
                </c:pt>
                <c:pt idx="12203">
                  <c:v>17.021000000000001</c:v>
                </c:pt>
                <c:pt idx="12204">
                  <c:v>16.412999999999901</c:v>
                </c:pt>
                <c:pt idx="12205">
                  <c:v>17.324999999999999</c:v>
                </c:pt>
                <c:pt idx="12206">
                  <c:v>15.197999999999899</c:v>
                </c:pt>
                <c:pt idx="12207">
                  <c:v>16.716999999999999</c:v>
                </c:pt>
                <c:pt idx="12208">
                  <c:v>15.805</c:v>
                </c:pt>
                <c:pt idx="12209">
                  <c:v>16.412999999999901</c:v>
                </c:pt>
                <c:pt idx="12210">
                  <c:v>17.324999999999999</c:v>
                </c:pt>
                <c:pt idx="12211">
                  <c:v>17.629000000000001</c:v>
                </c:pt>
                <c:pt idx="12212">
                  <c:v>16.412999999999901</c:v>
                </c:pt>
                <c:pt idx="12213">
                  <c:v>15.501999999999899</c:v>
                </c:pt>
                <c:pt idx="12214">
                  <c:v>16.108999999999899</c:v>
                </c:pt>
                <c:pt idx="12215">
                  <c:v>15.805</c:v>
                </c:pt>
                <c:pt idx="12216">
                  <c:v>15.501999999999899</c:v>
                </c:pt>
                <c:pt idx="12217">
                  <c:v>3.343</c:v>
                </c:pt>
                <c:pt idx="12218">
                  <c:v>17.324999999999999</c:v>
                </c:pt>
                <c:pt idx="12219">
                  <c:v>17.021000000000001</c:v>
                </c:pt>
                <c:pt idx="12220">
                  <c:v>16.716999999999999</c:v>
                </c:pt>
                <c:pt idx="12221">
                  <c:v>19.149000000000001</c:v>
                </c:pt>
                <c:pt idx="12222">
                  <c:v>17.324999999999999</c:v>
                </c:pt>
                <c:pt idx="12223">
                  <c:v>19.149000000000001</c:v>
                </c:pt>
                <c:pt idx="12224">
                  <c:v>16.716999999999999</c:v>
                </c:pt>
                <c:pt idx="12225">
                  <c:v>17.021000000000001</c:v>
                </c:pt>
                <c:pt idx="12226">
                  <c:v>17.021000000000001</c:v>
                </c:pt>
                <c:pt idx="12227">
                  <c:v>17.324999999999999</c:v>
                </c:pt>
                <c:pt idx="12228">
                  <c:v>15.805</c:v>
                </c:pt>
                <c:pt idx="12229">
                  <c:v>7.9029999999999996</c:v>
                </c:pt>
                <c:pt idx="12230">
                  <c:v>7.9029999999999996</c:v>
                </c:pt>
                <c:pt idx="12231">
                  <c:v>14.286</c:v>
                </c:pt>
                <c:pt idx="12232">
                  <c:v>17.324999999999999</c:v>
                </c:pt>
                <c:pt idx="12233">
                  <c:v>15.501999999999899</c:v>
                </c:pt>
                <c:pt idx="12234">
                  <c:v>16.108999999999899</c:v>
                </c:pt>
                <c:pt idx="12235">
                  <c:v>8.5109999999999904</c:v>
                </c:pt>
                <c:pt idx="12236">
                  <c:v>9.4219999999999899</c:v>
                </c:pt>
                <c:pt idx="12237">
                  <c:v>9.7259999999999902</c:v>
                </c:pt>
                <c:pt idx="12238">
                  <c:v>12.157999999999999</c:v>
                </c:pt>
                <c:pt idx="12239">
                  <c:v>8.2069999999999901</c:v>
                </c:pt>
                <c:pt idx="12240">
                  <c:v>16.412999999999901</c:v>
                </c:pt>
                <c:pt idx="12241">
                  <c:v>19.452999999999999</c:v>
                </c:pt>
                <c:pt idx="12242">
                  <c:v>16.108999999999899</c:v>
                </c:pt>
                <c:pt idx="12243">
                  <c:v>17.629000000000001</c:v>
                </c:pt>
                <c:pt idx="12244">
                  <c:v>19.149000000000001</c:v>
                </c:pt>
                <c:pt idx="12245">
                  <c:v>11.549999999999899</c:v>
                </c:pt>
                <c:pt idx="12246">
                  <c:v>16.108999999999899</c:v>
                </c:pt>
                <c:pt idx="12247">
                  <c:v>16.716999999999999</c:v>
                </c:pt>
                <c:pt idx="12248">
                  <c:v>15.805</c:v>
                </c:pt>
                <c:pt idx="12249">
                  <c:v>17.324999999999999</c:v>
                </c:pt>
                <c:pt idx="12250">
                  <c:v>15.805</c:v>
                </c:pt>
                <c:pt idx="12251">
                  <c:v>16.108999999999899</c:v>
                </c:pt>
                <c:pt idx="12252">
                  <c:v>15.805</c:v>
                </c:pt>
                <c:pt idx="12253">
                  <c:v>16.716999999999999</c:v>
                </c:pt>
                <c:pt idx="12254">
                  <c:v>17.629000000000001</c:v>
                </c:pt>
                <c:pt idx="12255">
                  <c:v>17.324999999999999</c:v>
                </c:pt>
                <c:pt idx="12256">
                  <c:v>17.021000000000001</c:v>
                </c:pt>
                <c:pt idx="12257">
                  <c:v>15.501999999999899</c:v>
                </c:pt>
                <c:pt idx="12258">
                  <c:v>16.108999999999899</c:v>
                </c:pt>
                <c:pt idx="12259">
                  <c:v>15.805</c:v>
                </c:pt>
                <c:pt idx="12260">
                  <c:v>16.108999999999899</c:v>
                </c:pt>
                <c:pt idx="12261">
                  <c:v>3.6469999999999998</c:v>
                </c:pt>
                <c:pt idx="12262">
                  <c:v>17.629000000000001</c:v>
                </c:pt>
                <c:pt idx="12263">
                  <c:v>17.021000000000001</c:v>
                </c:pt>
                <c:pt idx="12264">
                  <c:v>16.716999999999999</c:v>
                </c:pt>
                <c:pt idx="12265">
                  <c:v>18.540999999999901</c:v>
                </c:pt>
                <c:pt idx="12266">
                  <c:v>17.629000000000001</c:v>
                </c:pt>
                <c:pt idx="12267">
                  <c:v>19.757000000000001</c:v>
                </c:pt>
                <c:pt idx="12268">
                  <c:v>17.021000000000001</c:v>
                </c:pt>
                <c:pt idx="12269">
                  <c:v>17.021000000000001</c:v>
                </c:pt>
                <c:pt idx="12270">
                  <c:v>17.021000000000001</c:v>
                </c:pt>
                <c:pt idx="12271">
                  <c:v>17.933</c:v>
                </c:pt>
                <c:pt idx="12272">
                  <c:v>15.805</c:v>
                </c:pt>
                <c:pt idx="12273">
                  <c:v>8.5109999999999904</c:v>
                </c:pt>
                <c:pt idx="12274">
                  <c:v>9.1189999999999998</c:v>
                </c:pt>
                <c:pt idx="12275">
                  <c:v>13.981999999999999</c:v>
                </c:pt>
                <c:pt idx="12276">
                  <c:v>17.021000000000001</c:v>
                </c:pt>
                <c:pt idx="12277">
                  <c:v>15.197999999999899</c:v>
                </c:pt>
                <c:pt idx="12278">
                  <c:v>15.501999999999899</c:v>
                </c:pt>
                <c:pt idx="12279">
                  <c:v>8.2069999999999901</c:v>
                </c:pt>
                <c:pt idx="12280">
                  <c:v>8.8149999999999906</c:v>
                </c:pt>
                <c:pt idx="12281">
                  <c:v>9.4219999999999899</c:v>
                </c:pt>
                <c:pt idx="12282">
                  <c:v>11.853999999999999</c:v>
                </c:pt>
                <c:pt idx="12283">
                  <c:v>7.9029999999999996</c:v>
                </c:pt>
                <c:pt idx="12284">
                  <c:v>16.108999999999899</c:v>
                </c:pt>
                <c:pt idx="12285">
                  <c:v>19.149000000000001</c:v>
                </c:pt>
                <c:pt idx="12286">
                  <c:v>15.805</c:v>
                </c:pt>
                <c:pt idx="12287">
                  <c:v>17.021000000000001</c:v>
                </c:pt>
                <c:pt idx="12288">
                  <c:v>18.540999999999901</c:v>
                </c:pt>
                <c:pt idx="12289">
                  <c:v>10.941999999999901</c:v>
                </c:pt>
                <c:pt idx="12290">
                  <c:v>15.805</c:v>
                </c:pt>
                <c:pt idx="12291">
                  <c:v>16.412999999999901</c:v>
                </c:pt>
                <c:pt idx="12292">
                  <c:v>15.197999999999899</c:v>
                </c:pt>
                <c:pt idx="12293">
                  <c:v>17.021000000000001</c:v>
                </c:pt>
                <c:pt idx="12294">
                  <c:v>15.501999999999899</c:v>
                </c:pt>
                <c:pt idx="12295">
                  <c:v>15.805</c:v>
                </c:pt>
                <c:pt idx="12296">
                  <c:v>15.501999999999899</c:v>
                </c:pt>
                <c:pt idx="12297">
                  <c:v>16.412999999999901</c:v>
                </c:pt>
                <c:pt idx="12298">
                  <c:v>17.021000000000001</c:v>
                </c:pt>
                <c:pt idx="12299">
                  <c:v>16.716999999999999</c:v>
                </c:pt>
                <c:pt idx="12300">
                  <c:v>16.716999999999999</c:v>
                </c:pt>
                <c:pt idx="12301">
                  <c:v>15.197999999999899</c:v>
                </c:pt>
                <c:pt idx="12302">
                  <c:v>15.805</c:v>
                </c:pt>
                <c:pt idx="12303">
                  <c:v>15.501999999999899</c:v>
                </c:pt>
                <c:pt idx="12304">
                  <c:v>15.805</c:v>
                </c:pt>
                <c:pt idx="12305">
                  <c:v>3.04</c:v>
                </c:pt>
                <c:pt idx="12306">
                  <c:v>17.324999999999999</c:v>
                </c:pt>
                <c:pt idx="12307">
                  <c:v>16.716999999999999</c:v>
                </c:pt>
                <c:pt idx="12308">
                  <c:v>16.412999999999901</c:v>
                </c:pt>
                <c:pt idx="12309">
                  <c:v>17.933</c:v>
                </c:pt>
                <c:pt idx="12310">
                  <c:v>17.629000000000001</c:v>
                </c:pt>
                <c:pt idx="12311">
                  <c:v>19.452999999999999</c:v>
                </c:pt>
                <c:pt idx="12312">
                  <c:v>16.412999999999901</c:v>
                </c:pt>
                <c:pt idx="12313">
                  <c:v>16.716999999999999</c:v>
                </c:pt>
                <c:pt idx="12314">
                  <c:v>16.412999999999901</c:v>
                </c:pt>
                <c:pt idx="12315">
                  <c:v>17.629000000000001</c:v>
                </c:pt>
                <c:pt idx="12316">
                  <c:v>15.501999999999899</c:v>
                </c:pt>
                <c:pt idx="12317">
                  <c:v>8.2069999999999901</c:v>
                </c:pt>
                <c:pt idx="12318">
                  <c:v>8.8149999999999906</c:v>
                </c:pt>
                <c:pt idx="12319">
                  <c:v>13.373999999999899</c:v>
                </c:pt>
                <c:pt idx="12320">
                  <c:v>17.933</c:v>
                </c:pt>
                <c:pt idx="12321">
                  <c:v>16.108999999999899</c:v>
                </c:pt>
                <c:pt idx="12322">
                  <c:v>17.021000000000001</c:v>
                </c:pt>
                <c:pt idx="12323">
                  <c:v>9.1189999999999998</c:v>
                </c:pt>
                <c:pt idx="12324">
                  <c:v>10.334</c:v>
                </c:pt>
                <c:pt idx="12325">
                  <c:v>10.029999999999999</c:v>
                </c:pt>
                <c:pt idx="12326">
                  <c:v>12.766</c:v>
                </c:pt>
                <c:pt idx="12327">
                  <c:v>8.8149999999999906</c:v>
                </c:pt>
                <c:pt idx="12328">
                  <c:v>16.716999999999999</c:v>
                </c:pt>
                <c:pt idx="12329">
                  <c:v>20.061</c:v>
                </c:pt>
                <c:pt idx="12330">
                  <c:v>16.412999999999901</c:v>
                </c:pt>
                <c:pt idx="12331">
                  <c:v>18.540999999999901</c:v>
                </c:pt>
                <c:pt idx="12332">
                  <c:v>20.061</c:v>
                </c:pt>
                <c:pt idx="12333">
                  <c:v>12.462</c:v>
                </c:pt>
                <c:pt idx="12334">
                  <c:v>16.716999999999999</c:v>
                </c:pt>
                <c:pt idx="12335">
                  <c:v>17.629000000000001</c:v>
                </c:pt>
                <c:pt idx="12336">
                  <c:v>17.021000000000001</c:v>
                </c:pt>
                <c:pt idx="12337">
                  <c:v>17.933</c:v>
                </c:pt>
                <c:pt idx="12338">
                  <c:v>15.805</c:v>
                </c:pt>
                <c:pt idx="12339">
                  <c:v>17.324999999999999</c:v>
                </c:pt>
                <c:pt idx="12340">
                  <c:v>16.412999999999901</c:v>
                </c:pt>
                <c:pt idx="12341">
                  <c:v>17.021000000000001</c:v>
                </c:pt>
                <c:pt idx="12342">
                  <c:v>18.540999999999901</c:v>
                </c:pt>
                <c:pt idx="12343">
                  <c:v>18.236999999999899</c:v>
                </c:pt>
                <c:pt idx="12344">
                  <c:v>17.021000000000001</c:v>
                </c:pt>
                <c:pt idx="12345">
                  <c:v>16.108999999999899</c:v>
                </c:pt>
                <c:pt idx="12346">
                  <c:v>16.108999999999899</c:v>
                </c:pt>
                <c:pt idx="12347">
                  <c:v>16.412999999999901</c:v>
                </c:pt>
                <c:pt idx="12348">
                  <c:v>15.501999999999899</c:v>
                </c:pt>
                <c:pt idx="12349">
                  <c:v>4.5589999999999904</c:v>
                </c:pt>
                <c:pt idx="12350">
                  <c:v>18.236999999999899</c:v>
                </c:pt>
                <c:pt idx="12351">
                  <c:v>17.629000000000001</c:v>
                </c:pt>
                <c:pt idx="12352">
                  <c:v>17.324999999999999</c:v>
                </c:pt>
                <c:pt idx="12353">
                  <c:v>19.757000000000001</c:v>
                </c:pt>
                <c:pt idx="12354">
                  <c:v>17.933</c:v>
                </c:pt>
                <c:pt idx="12355">
                  <c:v>19.149000000000001</c:v>
                </c:pt>
                <c:pt idx="12356">
                  <c:v>17.324999999999999</c:v>
                </c:pt>
                <c:pt idx="12357">
                  <c:v>17.629000000000001</c:v>
                </c:pt>
                <c:pt idx="12358">
                  <c:v>17.933</c:v>
                </c:pt>
                <c:pt idx="12359">
                  <c:v>18.236999999999899</c:v>
                </c:pt>
                <c:pt idx="12360">
                  <c:v>16.412999999999901</c:v>
                </c:pt>
                <c:pt idx="12361">
                  <c:v>8.5109999999999904</c:v>
                </c:pt>
                <c:pt idx="12362">
                  <c:v>8.5109999999999904</c:v>
                </c:pt>
                <c:pt idx="12363">
                  <c:v>14.894</c:v>
                </c:pt>
                <c:pt idx="12364">
                  <c:v>17.021000000000001</c:v>
                </c:pt>
                <c:pt idx="12365">
                  <c:v>15.197999999999899</c:v>
                </c:pt>
                <c:pt idx="12366">
                  <c:v>15.501999999999899</c:v>
                </c:pt>
                <c:pt idx="12367">
                  <c:v>8.2069999999999901</c:v>
                </c:pt>
                <c:pt idx="12368">
                  <c:v>8.8149999999999906</c:v>
                </c:pt>
                <c:pt idx="12369">
                  <c:v>9.4219999999999899</c:v>
                </c:pt>
                <c:pt idx="12370">
                  <c:v>11.853999999999999</c:v>
                </c:pt>
                <c:pt idx="12371">
                  <c:v>7.9029999999999996</c:v>
                </c:pt>
                <c:pt idx="12372">
                  <c:v>16.108999999999899</c:v>
                </c:pt>
                <c:pt idx="12373">
                  <c:v>19.149000000000001</c:v>
                </c:pt>
                <c:pt idx="12374">
                  <c:v>15.805</c:v>
                </c:pt>
                <c:pt idx="12375">
                  <c:v>17.021000000000001</c:v>
                </c:pt>
                <c:pt idx="12376">
                  <c:v>18.540999999999901</c:v>
                </c:pt>
                <c:pt idx="12377">
                  <c:v>10.941999999999901</c:v>
                </c:pt>
                <c:pt idx="12378">
                  <c:v>15.805</c:v>
                </c:pt>
                <c:pt idx="12379">
                  <c:v>17.021000000000001</c:v>
                </c:pt>
                <c:pt idx="12380">
                  <c:v>15.197999999999899</c:v>
                </c:pt>
                <c:pt idx="12381">
                  <c:v>17.021000000000001</c:v>
                </c:pt>
                <c:pt idx="12382">
                  <c:v>15.501999999999899</c:v>
                </c:pt>
                <c:pt idx="12383">
                  <c:v>15.805</c:v>
                </c:pt>
                <c:pt idx="12384">
                  <c:v>15.501999999999899</c:v>
                </c:pt>
                <c:pt idx="12385">
                  <c:v>17.021000000000001</c:v>
                </c:pt>
                <c:pt idx="12386">
                  <c:v>17.021000000000001</c:v>
                </c:pt>
                <c:pt idx="12387">
                  <c:v>16.716999999999999</c:v>
                </c:pt>
                <c:pt idx="12388">
                  <c:v>16.716999999999999</c:v>
                </c:pt>
                <c:pt idx="12389">
                  <c:v>15.197999999999899</c:v>
                </c:pt>
                <c:pt idx="12390">
                  <c:v>15.805</c:v>
                </c:pt>
                <c:pt idx="12391">
                  <c:v>15.501999999999899</c:v>
                </c:pt>
                <c:pt idx="12392">
                  <c:v>15.805</c:v>
                </c:pt>
                <c:pt idx="12393">
                  <c:v>3.6469999999999998</c:v>
                </c:pt>
                <c:pt idx="12394">
                  <c:v>17.324999999999999</c:v>
                </c:pt>
                <c:pt idx="12395">
                  <c:v>16.716999999999999</c:v>
                </c:pt>
                <c:pt idx="12396">
                  <c:v>16.412999999999901</c:v>
                </c:pt>
                <c:pt idx="12397">
                  <c:v>17.933</c:v>
                </c:pt>
                <c:pt idx="12398">
                  <c:v>17.324999999999999</c:v>
                </c:pt>
                <c:pt idx="12399">
                  <c:v>19.452999999999999</c:v>
                </c:pt>
                <c:pt idx="12400">
                  <c:v>16.412999999999901</c:v>
                </c:pt>
                <c:pt idx="12401">
                  <c:v>16.716999999999999</c:v>
                </c:pt>
                <c:pt idx="12402">
                  <c:v>16.412999999999901</c:v>
                </c:pt>
                <c:pt idx="12403">
                  <c:v>17.629000000000001</c:v>
                </c:pt>
                <c:pt idx="12404">
                  <c:v>15.501999999999899</c:v>
                </c:pt>
                <c:pt idx="12405">
                  <c:v>8.2069999999999901</c:v>
                </c:pt>
                <c:pt idx="12406">
                  <c:v>8.8149999999999906</c:v>
                </c:pt>
                <c:pt idx="12407">
                  <c:v>13.373999999999899</c:v>
                </c:pt>
                <c:pt idx="12408">
                  <c:v>16.716999999999999</c:v>
                </c:pt>
                <c:pt idx="12409">
                  <c:v>14.894</c:v>
                </c:pt>
                <c:pt idx="12410">
                  <c:v>15.197999999999899</c:v>
                </c:pt>
                <c:pt idx="12411">
                  <c:v>7.9029999999999996</c:v>
                </c:pt>
                <c:pt idx="12412">
                  <c:v>8.5109999999999904</c:v>
                </c:pt>
                <c:pt idx="12413">
                  <c:v>9.1189999999999998</c:v>
                </c:pt>
                <c:pt idx="12414">
                  <c:v>11.549999999999899</c:v>
                </c:pt>
                <c:pt idx="12415">
                  <c:v>7.5990000000000002</c:v>
                </c:pt>
                <c:pt idx="12416">
                  <c:v>15.805</c:v>
                </c:pt>
                <c:pt idx="12417">
                  <c:v>18.844999999999999</c:v>
                </c:pt>
                <c:pt idx="12418">
                  <c:v>15.501999999999899</c:v>
                </c:pt>
                <c:pt idx="12419">
                  <c:v>16.716999999999999</c:v>
                </c:pt>
                <c:pt idx="12420">
                  <c:v>18.236999999999899</c:v>
                </c:pt>
                <c:pt idx="12421">
                  <c:v>10.638</c:v>
                </c:pt>
                <c:pt idx="12422">
                  <c:v>15.501999999999899</c:v>
                </c:pt>
                <c:pt idx="12423">
                  <c:v>16.716999999999999</c:v>
                </c:pt>
                <c:pt idx="12424">
                  <c:v>14.894</c:v>
                </c:pt>
                <c:pt idx="12425">
                  <c:v>16.716999999999999</c:v>
                </c:pt>
                <c:pt idx="12426">
                  <c:v>15.197999999999899</c:v>
                </c:pt>
                <c:pt idx="12427">
                  <c:v>15.501999999999899</c:v>
                </c:pt>
                <c:pt idx="12428">
                  <c:v>15.197999999999899</c:v>
                </c:pt>
                <c:pt idx="12429">
                  <c:v>16.716999999999999</c:v>
                </c:pt>
                <c:pt idx="12430">
                  <c:v>16.716999999999999</c:v>
                </c:pt>
                <c:pt idx="12431">
                  <c:v>16.412999999999901</c:v>
                </c:pt>
                <c:pt idx="12432">
                  <c:v>16.412999999999901</c:v>
                </c:pt>
                <c:pt idx="12433">
                  <c:v>14.894</c:v>
                </c:pt>
                <c:pt idx="12434">
                  <c:v>15.501999999999899</c:v>
                </c:pt>
                <c:pt idx="12435">
                  <c:v>15.197999999999899</c:v>
                </c:pt>
                <c:pt idx="12436">
                  <c:v>15.501999999999899</c:v>
                </c:pt>
                <c:pt idx="12437">
                  <c:v>3.343</c:v>
                </c:pt>
                <c:pt idx="12438">
                  <c:v>17.021000000000001</c:v>
                </c:pt>
                <c:pt idx="12439">
                  <c:v>16.412999999999901</c:v>
                </c:pt>
                <c:pt idx="12440">
                  <c:v>16.108999999999899</c:v>
                </c:pt>
                <c:pt idx="12441">
                  <c:v>17.629000000000001</c:v>
                </c:pt>
                <c:pt idx="12442">
                  <c:v>17.324999999999999</c:v>
                </c:pt>
                <c:pt idx="12443">
                  <c:v>19.149000000000001</c:v>
                </c:pt>
                <c:pt idx="12444">
                  <c:v>16.108999999999899</c:v>
                </c:pt>
                <c:pt idx="12445">
                  <c:v>16.412999999999901</c:v>
                </c:pt>
                <c:pt idx="12446">
                  <c:v>16.108999999999899</c:v>
                </c:pt>
                <c:pt idx="12447">
                  <c:v>17.324999999999999</c:v>
                </c:pt>
                <c:pt idx="12448">
                  <c:v>15.197999999999899</c:v>
                </c:pt>
                <c:pt idx="12449">
                  <c:v>7.9029999999999996</c:v>
                </c:pt>
                <c:pt idx="12450">
                  <c:v>8.5109999999999904</c:v>
                </c:pt>
                <c:pt idx="12451">
                  <c:v>13.069999999999901</c:v>
                </c:pt>
                <c:pt idx="12452">
                  <c:v>17.021000000000001</c:v>
                </c:pt>
                <c:pt idx="12453">
                  <c:v>15.197999999999899</c:v>
                </c:pt>
                <c:pt idx="12454">
                  <c:v>16.108999999999899</c:v>
                </c:pt>
                <c:pt idx="12455">
                  <c:v>8.5109999999999904</c:v>
                </c:pt>
                <c:pt idx="12456">
                  <c:v>9.7259999999999902</c:v>
                </c:pt>
                <c:pt idx="12457">
                  <c:v>10.638</c:v>
                </c:pt>
                <c:pt idx="12458">
                  <c:v>12.157999999999999</c:v>
                </c:pt>
                <c:pt idx="12459">
                  <c:v>7.9029999999999996</c:v>
                </c:pt>
                <c:pt idx="12460">
                  <c:v>15.805</c:v>
                </c:pt>
                <c:pt idx="12461">
                  <c:v>19.452999999999999</c:v>
                </c:pt>
                <c:pt idx="12462">
                  <c:v>15.805</c:v>
                </c:pt>
                <c:pt idx="12463">
                  <c:v>17.629000000000001</c:v>
                </c:pt>
                <c:pt idx="12464">
                  <c:v>19.149000000000001</c:v>
                </c:pt>
                <c:pt idx="12465">
                  <c:v>11.853999999999999</c:v>
                </c:pt>
                <c:pt idx="12466">
                  <c:v>15.805</c:v>
                </c:pt>
                <c:pt idx="12467">
                  <c:v>16.716999999999999</c:v>
                </c:pt>
                <c:pt idx="12468">
                  <c:v>16.108999999999899</c:v>
                </c:pt>
                <c:pt idx="12469">
                  <c:v>17.021000000000001</c:v>
                </c:pt>
                <c:pt idx="12470">
                  <c:v>14.894</c:v>
                </c:pt>
                <c:pt idx="12471">
                  <c:v>16.412999999999901</c:v>
                </c:pt>
                <c:pt idx="12472">
                  <c:v>15.501999999999899</c:v>
                </c:pt>
                <c:pt idx="12473">
                  <c:v>16.108999999999899</c:v>
                </c:pt>
                <c:pt idx="12474">
                  <c:v>17.324999999999999</c:v>
                </c:pt>
                <c:pt idx="12475">
                  <c:v>17.324999999999999</c:v>
                </c:pt>
                <c:pt idx="12476">
                  <c:v>16.108999999999899</c:v>
                </c:pt>
                <c:pt idx="12477">
                  <c:v>15.197999999999899</c:v>
                </c:pt>
                <c:pt idx="12478">
                  <c:v>15.805</c:v>
                </c:pt>
                <c:pt idx="12479">
                  <c:v>15.501999999999899</c:v>
                </c:pt>
                <c:pt idx="12480">
                  <c:v>15.197999999999899</c:v>
                </c:pt>
                <c:pt idx="12481">
                  <c:v>5.1669999999999998</c:v>
                </c:pt>
                <c:pt idx="12482">
                  <c:v>17.324999999999999</c:v>
                </c:pt>
                <c:pt idx="12483">
                  <c:v>16.716999999999999</c:v>
                </c:pt>
                <c:pt idx="12484">
                  <c:v>15.805</c:v>
                </c:pt>
                <c:pt idx="12485">
                  <c:v>18.540999999999901</c:v>
                </c:pt>
                <c:pt idx="12486">
                  <c:v>17.021000000000001</c:v>
                </c:pt>
                <c:pt idx="12487">
                  <c:v>17.629000000000001</c:v>
                </c:pt>
                <c:pt idx="12488">
                  <c:v>16.108999999999899</c:v>
                </c:pt>
                <c:pt idx="12489">
                  <c:v>16.412999999999901</c:v>
                </c:pt>
                <c:pt idx="12490">
                  <c:v>17.021000000000001</c:v>
                </c:pt>
                <c:pt idx="12491">
                  <c:v>17.629000000000001</c:v>
                </c:pt>
                <c:pt idx="12492">
                  <c:v>15.501999999999899</c:v>
                </c:pt>
                <c:pt idx="12493">
                  <c:v>9.1189999999999998</c:v>
                </c:pt>
                <c:pt idx="12494">
                  <c:v>8.5109999999999904</c:v>
                </c:pt>
                <c:pt idx="12495">
                  <c:v>13.981999999999999</c:v>
                </c:pt>
                <c:pt idx="12496">
                  <c:v>17.021000000000001</c:v>
                </c:pt>
                <c:pt idx="12497">
                  <c:v>15.197999999999899</c:v>
                </c:pt>
                <c:pt idx="12498">
                  <c:v>15.501999999999899</c:v>
                </c:pt>
                <c:pt idx="12499">
                  <c:v>8.2069999999999901</c:v>
                </c:pt>
                <c:pt idx="12500">
                  <c:v>8.8149999999999906</c:v>
                </c:pt>
                <c:pt idx="12501">
                  <c:v>9.4219999999999899</c:v>
                </c:pt>
                <c:pt idx="12502">
                  <c:v>11.853999999999999</c:v>
                </c:pt>
                <c:pt idx="12503">
                  <c:v>7.9029999999999996</c:v>
                </c:pt>
                <c:pt idx="12504">
                  <c:v>16.108999999999899</c:v>
                </c:pt>
                <c:pt idx="12505">
                  <c:v>19.149000000000001</c:v>
                </c:pt>
                <c:pt idx="12506">
                  <c:v>15.805</c:v>
                </c:pt>
                <c:pt idx="12507">
                  <c:v>17.021000000000001</c:v>
                </c:pt>
                <c:pt idx="12508">
                  <c:v>18.540999999999901</c:v>
                </c:pt>
                <c:pt idx="12509">
                  <c:v>10.941999999999901</c:v>
                </c:pt>
                <c:pt idx="12510">
                  <c:v>15.805</c:v>
                </c:pt>
                <c:pt idx="12511">
                  <c:v>17.021000000000001</c:v>
                </c:pt>
                <c:pt idx="12512">
                  <c:v>15.197999999999899</c:v>
                </c:pt>
                <c:pt idx="12513">
                  <c:v>17.021000000000001</c:v>
                </c:pt>
                <c:pt idx="12514">
                  <c:v>15.501999999999899</c:v>
                </c:pt>
                <c:pt idx="12515">
                  <c:v>15.805</c:v>
                </c:pt>
                <c:pt idx="12516">
                  <c:v>15.501999999999899</c:v>
                </c:pt>
                <c:pt idx="12517">
                  <c:v>17.021000000000001</c:v>
                </c:pt>
                <c:pt idx="12518">
                  <c:v>17.021000000000001</c:v>
                </c:pt>
                <c:pt idx="12519">
                  <c:v>16.716999999999999</c:v>
                </c:pt>
                <c:pt idx="12520">
                  <c:v>16.716999999999999</c:v>
                </c:pt>
                <c:pt idx="12521">
                  <c:v>15.197999999999899</c:v>
                </c:pt>
                <c:pt idx="12522">
                  <c:v>15.805</c:v>
                </c:pt>
                <c:pt idx="12523">
                  <c:v>15.501999999999899</c:v>
                </c:pt>
                <c:pt idx="12524">
                  <c:v>15.805</c:v>
                </c:pt>
                <c:pt idx="12525">
                  <c:v>3.6469999999999998</c:v>
                </c:pt>
                <c:pt idx="12526">
                  <c:v>17.324999999999999</c:v>
                </c:pt>
                <c:pt idx="12527">
                  <c:v>16.716999999999999</c:v>
                </c:pt>
                <c:pt idx="12528">
                  <c:v>16.412999999999901</c:v>
                </c:pt>
                <c:pt idx="12529">
                  <c:v>17.933</c:v>
                </c:pt>
                <c:pt idx="12530">
                  <c:v>17.324999999999999</c:v>
                </c:pt>
                <c:pt idx="12531">
                  <c:v>19.452999999999999</c:v>
                </c:pt>
                <c:pt idx="12532">
                  <c:v>16.412999999999901</c:v>
                </c:pt>
                <c:pt idx="12533">
                  <c:v>16.716999999999999</c:v>
                </c:pt>
                <c:pt idx="12534">
                  <c:v>16.412999999999901</c:v>
                </c:pt>
                <c:pt idx="12535">
                  <c:v>17.629000000000001</c:v>
                </c:pt>
                <c:pt idx="12536">
                  <c:v>15.501999999999899</c:v>
                </c:pt>
                <c:pt idx="12537">
                  <c:v>8.2069999999999901</c:v>
                </c:pt>
                <c:pt idx="12538">
                  <c:v>8.8149999999999906</c:v>
                </c:pt>
                <c:pt idx="12539">
                  <c:v>13.373999999999899</c:v>
                </c:pt>
                <c:pt idx="12540">
                  <c:v>18.236999999999899</c:v>
                </c:pt>
                <c:pt idx="12541">
                  <c:v>16.412999999999901</c:v>
                </c:pt>
                <c:pt idx="12542">
                  <c:v>17.324999999999999</c:v>
                </c:pt>
                <c:pt idx="12543">
                  <c:v>9.4219999999999899</c:v>
                </c:pt>
                <c:pt idx="12544">
                  <c:v>10.638</c:v>
                </c:pt>
                <c:pt idx="12545">
                  <c:v>10.029999999999999</c:v>
                </c:pt>
                <c:pt idx="12546">
                  <c:v>13.069999999999901</c:v>
                </c:pt>
                <c:pt idx="12547">
                  <c:v>9.1189999999999998</c:v>
                </c:pt>
                <c:pt idx="12548">
                  <c:v>17.021000000000001</c:v>
                </c:pt>
                <c:pt idx="12549">
                  <c:v>20.364999999999899</c:v>
                </c:pt>
                <c:pt idx="12550">
                  <c:v>17.021000000000001</c:v>
                </c:pt>
                <c:pt idx="12551">
                  <c:v>18.540999999999901</c:v>
                </c:pt>
                <c:pt idx="12552">
                  <c:v>20.061</c:v>
                </c:pt>
                <c:pt idx="12553">
                  <c:v>12.766</c:v>
                </c:pt>
                <c:pt idx="12554">
                  <c:v>16.716999999999999</c:v>
                </c:pt>
                <c:pt idx="12555">
                  <c:v>17.021000000000001</c:v>
                </c:pt>
                <c:pt idx="12556">
                  <c:v>17.021000000000001</c:v>
                </c:pt>
                <c:pt idx="12557">
                  <c:v>17.933</c:v>
                </c:pt>
                <c:pt idx="12558">
                  <c:v>15.805</c:v>
                </c:pt>
                <c:pt idx="12559">
                  <c:v>17.324999999999999</c:v>
                </c:pt>
                <c:pt idx="12560">
                  <c:v>16.412999999999901</c:v>
                </c:pt>
                <c:pt idx="12561">
                  <c:v>17.021000000000001</c:v>
                </c:pt>
                <c:pt idx="12562">
                  <c:v>17.324999999999999</c:v>
                </c:pt>
                <c:pt idx="12563">
                  <c:v>18.236999999999899</c:v>
                </c:pt>
                <c:pt idx="12564">
                  <c:v>16.412999999999901</c:v>
                </c:pt>
                <c:pt idx="12565">
                  <c:v>16.108999999999899</c:v>
                </c:pt>
                <c:pt idx="12566">
                  <c:v>16.716999999999999</c:v>
                </c:pt>
                <c:pt idx="12567">
                  <c:v>16.412999999999901</c:v>
                </c:pt>
                <c:pt idx="12568">
                  <c:v>16.108999999999899</c:v>
                </c:pt>
                <c:pt idx="12569">
                  <c:v>4.8629999999999898</c:v>
                </c:pt>
                <c:pt idx="12570">
                  <c:v>18.236999999999899</c:v>
                </c:pt>
                <c:pt idx="12571">
                  <c:v>17.629000000000001</c:v>
                </c:pt>
                <c:pt idx="12572">
                  <c:v>17.324999999999999</c:v>
                </c:pt>
                <c:pt idx="12573">
                  <c:v>19.757000000000001</c:v>
                </c:pt>
                <c:pt idx="12574">
                  <c:v>17.933</c:v>
                </c:pt>
                <c:pt idx="12575">
                  <c:v>20.364999999999899</c:v>
                </c:pt>
                <c:pt idx="12576">
                  <c:v>16.412999999999901</c:v>
                </c:pt>
                <c:pt idx="12577">
                  <c:v>17.629000000000001</c:v>
                </c:pt>
                <c:pt idx="12578">
                  <c:v>17.933</c:v>
                </c:pt>
                <c:pt idx="12579">
                  <c:v>18.844999999999999</c:v>
                </c:pt>
                <c:pt idx="12580">
                  <c:v>16.412999999999901</c:v>
                </c:pt>
                <c:pt idx="12581">
                  <c:v>9.1189999999999998</c:v>
                </c:pt>
                <c:pt idx="12582">
                  <c:v>9.4219999999999899</c:v>
                </c:pt>
                <c:pt idx="12583">
                  <c:v>15.197999999999899</c:v>
                </c:pt>
                <c:pt idx="12584">
                  <c:v>17.324999999999999</c:v>
                </c:pt>
                <c:pt idx="12585">
                  <c:v>15.501999999999899</c:v>
                </c:pt>
                <c:pt idx="12586">
                  <c:v>15.805</c:v>
                </c:pt>
                <c:pt idx="12587">
                  <c:v>8.5109999999999904</c:v>
                </c:pt>
                <c:pt idx="12588">
                  <c:v>9.1189999999999998</c:v>
                </c:pt>
                <c:pt idx="12589">
                  <c:v>9.7259999999999902</c:v>
                </c:pt>
                <c:pt idx="12590">
                  <c:v>12.157999999999999</c:v>
                </c:pt>
                <c:pt idx="12591">
                  <c:v>8.2069999999999901</c:v>
                </c:pt>
                <c:pt idx="12592">
                  <c:v>16.412999999999901</c:v>
                </c:pt>
                <c:pt idx="12593">
                  <c:v>19.452999999999999</c:v>
                </c:pt>
                <c:pt idx="12594">
                  <c:v>16.108999999999899</c:v>
                </c:pt>
                <c:pt idx="12595">
                  <c:v>16.716999999999999</c:v>
                </c:pt>
                <c:pt idx="12596">
                  <c:v>18.236999999999899</c:v>
                </c:pt>
                <c:pt idx="12597">
                  <c:v>11.245999999999899</c:v>
                </c:pt>
                <c:pt idx="12598">
                  <c:v>15.501999999999899</c:v>
                </c:pt>
                <c:pt idx="12599">
                  <c:v>16.108999999999899</c:v>
                </c:pt>
                <c:pt idx="12600">
                  <c:v>14.894</c:v>
                </c:pt>
                <c:pt idx="12601">
                  <c:v>16.716999999999999</c:v>
                </c:pt>
                <c:pt idx="12602">
                  <c:v>15.197999999999899</c:v>
                </c:pt>
                <c:pt idx="12603">
                  <c:v>15.501999999999899</c:v>
                </c:pt>
                <c:pt idx="12604">
                  <c:v>15.197999999999899</c:v>
                </c:pt>
                <c:pt idx="12605">
                  <c:v>16.108999999999899</c:v>
                </c:pt>
                <c:pt idx="12606">
                  <c:v>17.324999999999999</c:v>
                </c:pt>
                <c:pt idx="12607">
                  <c:v>16.412999999999901</c:v>
                </c:pt>
                <c:pt idx="12608">
                  <c:v>16.412999999999901</c:v>
                </c:pt>
                <c:pt idx="12609">
                  <c:v>14.894</c:v>
                </c:pt>
                <c:pt idx="12610">
                  <c:v>15.501999999999899</c:v>
                </c:pt>
                <c:pt idx="12611">
                  <c:v>15.197999999999899</c:v>
                </c:pt>
                <c:pt idx="12612">
                  <c:v>15.501999999999899</c:v>
                </c:pt>
                <c:pt idx="12613">
                  <c:v>3.343</c:v>
                </c:pt>
                <c:pt idx="12614">
                  <c:v>17.021000000000001</c:v>
                </c:pt>
                <c:pt idx="12615">
                  <c:v>16.412999999999901</c:v>
                </c:pt>
                <c:pt idx="12616">
                  <c:v>16.108999999999899</c:v>
                </c:pt>
                <c:pt idx="12617">
                  <c:v>17.629000000000001</c:v>
                </c:pt>
                <c:pt idx="12618">
                  <c:v>17.324999999999999</c:v>
                </c:pt>
                <c:pt idx="12619">
                  <c:v>19.149000000000001</c:v>
                </c:pt>
                <c:pt idx="12620">
                  <c:v>16.716999999999999</c:v>
                </c:pt>
                <c:pt idx="12621">
                  <c:v>16.412999999999901</c:v>
                </c:pt>
                <c:pt idx="12622">
                  <c:v>16.108999999999899</c:v>
                </c:pt>
                <c:pt idx="12623">
                  <c:v>17.933</c:v>
                </c:pt>
                <c:pt idx="12624">
                  <c:v>15.197999999999899</c:v>
                </c:pt>
                <c:pt idx="12625">
                  <c:v>8.5109999999999904</c:v>
                </c:pt>
                <c:pt idx="12626">
                  <c:v>9.1189999999999998</c:v>
                </c:pt>
                <c:pt idx="12627">
                  <c:v>13.6779999999999</c:v>
                </c:pt>
                <c:pt idx="12628">
                  <c:v>17.021000000000001</c:v>
                </c:pt>
                <c:pt idx="12629">
                  <c:v>15.197999999999899</c:v>
                </c:pt>
                <c:pt idx="12630">
                  <c:v>15.501999999999899</c:v>
                </c:pt>
                <c:pt idx="12631">
                  <c:v>8.2069999999999901</c:v>
                </c:pt>
                <c:pt idx="12632">
                  <c:v>8.8149999999999906</c:v>
                </c:pt>
                <c:pt idx="12633">
                  <c:v>9.4219999999999899</c:v>
                </c:pt>
                <c:pt idx="12634">
                  <c:v>11.853999999999999</c:v>
                </c:pt>
                <c:pt idx="12635">
                  <c:v>7.9029999999999996</c:v>
                </c:pt>
                <c:pt idx="12636">
                  <c:v>16.108999999999899</c:v>
                </c:pt>
                <c:pt idx="12637">
                  <c:v>19.149000000000001</c:v>
                </c:pt>
                <c:pt idx="12638">
                  <c:v>15.805</c:v>
                </c:pt>
                <c:pt idx="12639">
                  <c:v>17.324999999999999</c:v>
                </c:pt>
                <c:pt idx="12640">
                  <c:v>18.844999999999999</c:v>
                </c:pt>
                <c:pt idx="12641">
                  <c:v>10.941999999999901</c:v>
                </c:pt>
                <c:pt idx="12642">
                  <c:v>16.108999999999899</c:v>
                </c:pt>
                <c:pt idx="12643">
                  <c:v>16.716999999999999</c:v>
                </c:pt>
                <c:pt idx="12644">
                  <c:v>15.501999999999899</c:v>
                </c:pt>
                <c:pt idx="12645">
                  <c:v>17.324999999999999</c:v>
                </c:pt>
                <c:pt idx="12646">
                  <c:v>15.805</c:v>
                </c:pt>
                <c:pt idx="12647">
                  <c:v>16.108999999999899</c:v>
                </c:pt>
                <c:pt idx="12648">
                  <c:v>15.805</c:v>
                </c:pt>
                <c:pt idx="12649">
                  <c:v>16.716999999999999</c:v>
                </c:pt>
                <c:pt idx="12650">
                  <c:v>17.324999999999999</c:v>
                </c:pt>
                <c:pt idx="12651">
                  <c:v>17.021000000000001</c:v>
                </c:pt>
                <c:pt idx="12652">
                  <c:v>17.021000000000001</c:v>
                </c:pt>
                <c:pt idx="12653">
                  <c:v>15.501999999999899</c:v>
                </c:pt>
                <c:pt idx="12654">
                  <c:v>16.108999999999899</c:v>
                </c:pt>
                <c:pt idx="12655">
                  <c:v>15.805</c:v>
                </c:pt>
                <c:pt idx="12656">
                  <c:v>16.108999999999899</c:v>
                </c:pt>
                <c:pt idx="12657">
                  <c:v>3.343</c:v>
                </c:pt>
                <c:pt idx="12658">
                  <c:v>17.629000000000001</c:v>
                </c:pt>
                <c:pt idx="12659">
                  <c:v>17.021000000000001</c:v>
                </c:pt>
                <c:pt idx="12660">
                  <c:v>16.412999999999901</c:v>
                </c:pt>
                <c:pt idx="12661">
                  <c:v>18.236999999999899</c:v>
                </c:pt>
                <c:pt idx="12662">
                  <c:v>17.933</c:v>
                </c:pt>
                <c:pt idx="12663">
                  <c:v>19.757000000000001</c:v>
                </c:pt>
                <c:pt idx="12664">
                  <c:v>16.412999999999901</c:v>
                </c:pt>
                <c:pt idx="12665">
                  <c:v>17.021000000000001</c:v>
                </c:pt>
                <c:pt idx="12666">
                  <c:v>16.716999999999999</c:v>
                </c:pt>
                <c:pt idx="12667">
                  <c:v>17.629000000000001</c:v>
                </c:pt>
                <c:pt idx="12668">
                  <c:v>15.805</c:v>
                </c:pt>
                <c:pt idx="12669">
                  <c:v>8.2069999999999901</c:v>
                </c:pt>
                <c:pt idx="12670">
                  <c:v>8.8149999999999906</c:v>
                </c:pt>
                <c:pt idx="12671">
                  <c:v>13.373999999999899</c:v>
                </c:pt>
                <c:pt idx="12672">
                  <c:v>17.629000000000001</c:v>
                </c:pt>
                <c:pt idx="12673">
                  <c:v>15.501999999999899</c:v>
                </c:pt>
                <c:pt idx="12674">
                  <c:v>16.716999999999999</c:v>
                </c:pt>
                <c:pt idx="12675">
                  <c:v>9.1189999999999998</c:v>
                </c:pt>
                <c:pt idx="12676">
                  <c:v>9.7259999999999902</c:v>
                </c:pt>
                <c:pt idx="12677">
                  <c:v>10.941999999999901</c:v>
                </c:pt>
                <c:pt idx="12678">
                  <c:v>12.766</c:v>
                </c:pt>
                <c:pt idx="12679">
                  <c:v>8.5109999999999904</c:v>
                </c:pt>
                <c:pt idx="12680">
                  <c:v>16.412999999999901</c:v>
                </c:pt>
                <c:pt idx="12681">
                  <c:v>19.757000000000001</c:v>
                </c:pt>
                <c:pt idx="12682">
                  <c:v>16.412999999999901</c:v>
                </c:pt>
                <c:pt idx="12683">
                  <c:v>18.844999999999999</c:v>
                </c:pt>
                <c:pt idx="12684">
                  <c:v>19.757000000000001</c:v>
                </c:pt>
                <c:pt idx="12685">
                  <c:v>13.069999999999901</c:v>
                </c:pt>
                <c:pt idx="12686">
                  <c:v>17.324999999999999</c:v>
                </c:pt>
                <c:pt idx="12687">
                  <c:v>17.629000000000001</c:v>
                </c:pt>
                <c:pt idx="12688">
                  <c:v>17.629000000000001</c:v>
                </c:pt>
                <c:pt idx="12689">
                  <c:v>18.540999999999901</c:v>
                </c:pt>
                <c:pt idx="12690">
                  <c:v>16.108999999999899</c:v>
                </c:pt>
                <c:pt idx="12691">
                  <c:v>17.933</c:v>
                </c:pt>
                <c:pt idx="12692">
                  <c:v>17.021000000000001</c:v>
                </c:pt>
                <c:pt idx="12693">
                  <c:v>17.629000000000001</c:v>
                </c:pt>
                <c:pt idx="12694">
                  <c:v>18.540999999999901</c:v>
                </c:pt>
                <c:pt idx="12695">
                  <c:v>18.844999999999999</c:v>
                </c:pt>
                <c:pt idx="12696">
                  <c:v>17.324999999999999</c:v>
                </c:pt>
                <c:pt idx="12697">
                  <c:v>16.716999999999999</c:v>
                </c:pt>
                <c:pt idx="12698">
                  <c:v>17.324999999999999</c:v>
                </c:pt>
                <c:pt idx="12699">
                  <c:v>17.021000000000001</c:v>
                </c:pt>
                <c:pt idx="12700">
                  <c:v>16.716999999999999</c:v>
                </c:pt>
                <c:pt idx="12701">
                  <c:v>5.1669999999999998</c:v>
                </c:pt>
                <c:pt idx="12702">
                  <c:v>18.540999999999901</c:v>
                </c:pt>
                <c:pt idx="12703">
                  <c:v>18.236999999999899</c:v>
                </c:pt>
                <c:pt idx="12704">
                  <c:v>17.933</c:v>
                </c:pt>
                <c:pt idx="12705">
                  <c:v>20.364999999999899</c:v>
                </c:pt>
                <c:pt idx="12706">
                  <c:v>18.540999999999901</c:v>
                </c:pt>
                <c:pt idx="12707">
                  <c:v>20.364999999999899</c:v>
                </c:pt>
                <c:pt idx="12708">
                  <c:v>17.933</c:v>
                </c:pt>
                <c:pt idx="12709">
                  <c:v>18.236999999999899</c:v>
                </c:pt>
                <c:pt idx="12710">
                  <c:v>18.236999999999899</c:v>
                </c:pt>
                <c:pt idx="12711">
                  <c:v>17.933</c:v>
                </c:pt>
                <c:pt idx="12712">
                  <c:v>17.021000000000001</c:v>
                </c:pt>
                <c:pt idx="12713">
                  <c:v>9.1189999999999998</c:v>
                </c:pt>
                <c:pt idx="12714">
                  <c:v>9.1189999999999998</c:v>
                </c:pt>
                <c:pt idx="12715">
                  <c:v>15.501999999999899</c:v>
                </c:pt>
                <c:pt idx="12716">
                  <c:v>17.933</c:v>
                </c:pt>
                <c:pt idx="12717">
                  <c:v>15.805</c:v>
                </c:pt>
                <c:pt idx="12718">
                  <c:v>17.021000000000001</c:v>
                </c:pt>
                <c:pt idx="12719">
                  <c:v>9.4219999999999899</c:v>
                </c:pt>
                <c:pt idx="12720">
                  <c:v>10.029999999999999</c:v>
                </c:pt>
                <c:pt idx="12721">
                  <c:v>11.245999999999899</c:v>
                </c:pt>
                <c:pt idx="12722">
                  <c:v>13.069999999999901</c:v>
                </c:pt>
                <c:pt idx="12723">
                  <c:v>8.8149999999999906</c:v>
                </c:pt>
                <c:pt idx="12724">
                  <c:v>16.716999999999999</c:v>
                </c:pt>
                <c:pt idx="12725">
                  <c:v>20.061</c:v>
                </c:pt>
                <c:pt idx="12726">
                  <c:v>16.716999999999999</c:v>
                </c:pt>
                <c:pt idx="12727">
                  <c:v>19.149000000000001</c:v>
                </c:pt>
                <c:pt idx="12728">
                  <c:v>20.061</c:v>
                </c:pt>
                <c:pt idx="12729">
                  <c:v>13.373999999999899</c:v>
                </c:pt>
                <c:pt idx="12730">
                  <c:v>17.629000000000001</c:v>
                </c:pt>
                <c:pt idx="12731">
                  <c:v>17.933</c:v>
                </c:pt>
                <c:pt idx="12732">
                  <c:v>17.933</c:v>
                </c:pt>
                <c:pt idx="12733">
                  <c:v>18.844999999999999</c:v>
                </c:pt>
                <c:pt idx="12734">
                  <c:v>16.412999999999901</c:v>
                </c:pt>
                <c:pt idx="12735">
                  <c:v>18.236999999999899</c:v>
                </c:pt>
                <c:pt idx="12736">
                  <c:v>17.324999999999999</c:v>
                </c:pt>
                <c:pt idx="12737">
                  <c:v>17.933</c:v>
                </c:pt>
                <c:pt idx="12738">
                  <c:v>18.844999999999999</c:v>
                </c:pt>
                <c:pt idx="12739">
                  <c:v>19.149000000000001</c:v>
                </c:pt>
                <c:pt idx="12740">
                  <c:v>17.629000000000001</c:v>
                </c:pt>
                <c:pt idx="12741">
                  <c:v>17.021000000000001</c:v>
                </c:pt>
                <c:pt idx="12742">
                  <c:v>17.629000000000001</c:v>
                </c:pt>
                <c:pt idx="12743">
                  <c:v>17.324999999999999</c:v>
                </c:pt>
                <c:pt idx="12744">
                  <c:v>17.021000000000001</c:v>
                </c:pt>
                <c:pt idx="12745">
                  <c:v>5.4710000000000001</c:v>
                </c:pt>
                <c:pt idx="12746">
                  <c:v>18.844999999999999</c:v>
                </c:pt>
                <c:pt idx="12747">
                  <c:v>18.540999999999901</c:v>
                </c:pt>
                <c:pt idx="12748">
                  <c:v>18.236999999999899</c:v>
                </c:pt>
                <c:pt idx="12749">
                  <c:v>20.668999999999901</c:v>
                </c:pt>
                <c:pt idx="12750">
                  <c:v>18.844999999999999</c:v>
                </c:pt>
                <c:pt idx="12751">
                  <c:v>20.668999999999901</c:v>
                </c:pt>
                <c:pt idx="12752">
                  <c:v>18.236999999999899</c:v>
                </c:pt>
                <c:pt idx="12753">
                  <c:v>18.540999999999901</c:v>
                </c:pt>
                <c:pt idx="12754">
                  <c:v>18.540999999999901</c:v>
                </c:pt>
                <c:pt idx="12755">
                  <c:v>18.236999999999899</c:v>
                </c:pt>
                <c:pt idx="12756">
                  <c:v>17.324999999999999</c:v>
                </c:pt>
                <c:pt idx="12757">
                  <c:v>9.4219999999999899</c:v>
                </c:pt>
                <c:pt idx="12758">
                  <c:v>9.4219999999999899</c:v>
                </c:pt>
                <c:pt idx="12759">
                  <c:v>15.805</c:v>
                </c:pt>
                <c:pt idx="12760">
                  <c:v>16.412999999999901</c:v>
                </c:pt>
                <c:pt idx="12761">
                  <c:v>14.894</c:v>
                </c:pt>
                <c:pt idx="12762">
                  <c:v>15.501999999999899</c:v>
                </c:pt>
                <c:pt idx="12763">
                  <c:v>8.5109999999999904</c:v>
                </c:pt>
                <c:pt idx="12764">
                  <c:v>9.7259999999999902</c:v>
                </c:pt>
                <c:pt idx="12765">
                  <c:v>10.029999999999999</c:v>
                </c:pt>
                <c:pt idx="12766">
                  <c:v>10.941999999999901</c:v>
                </c:pt>
                <c:pt idx="12767">
                  <c:v>8.2069999999999901</c:v>
                </c:pt>
                <c:pt idx="12768">
                  <c:v>15.197999999999899</c:v>
                </c:pt>
                <c:pt idx="12769">
                  <c:v>18.540999999999901</c:v>
                </c:pt>
                <c:pt idx="12770">
                  <c:v>15.197999999999899</c:v>
                </c:pt>
                <c:pt idx="12771">
                  <c:v>17.324999999999999</c:v>
                </c:pt>
                <c:pt idx="12772">
                  <c:v>18.844999999999999</c:v>
                </c:pt>
                <c:pt idx="12773">
                  <c:v>11.853999999999999</c:v>
                </c:pt>
                <c:pt idx="12774">
                  <c:v>15.501999999999899</c:v>
                </c:pt>
                <c:pt idx="12775">
                  <c:v>17.021000000000001</c:v>
                </c:pt>
                <c:pt idx="12776">
                  <c:v>16.412999999999901</c:v>
                </c:pt>
                <c:pt idx="12777">
                  <c:v>16.716999999999999</c:v>
                </c:pt>
                <c:pt idx="12778">
                  <c:v>14.59</c:v>
                </c:pt>
                <c:pt idx="12779">
                  <c:v>16.108999999999899</c:v>
                </c:pt>
                <c:pt idx="12780">
                  <c:v>15.197999999999899</c:v>
                </c:pt>
                <c:pt idx="12781">
                  <c:v>16.412999999999901</c:v>
                </c:pt>
                <c:pt idx="12782">
                  <c:v>17.021000000000001</c:v>
                </c:pt>
                <c:pt idx="12783">
                  <c:v>17.021000000000001</c:v>
                </c:pt>
                <c:pt idx="12784">
                  <c:v>15.805</c:v>
                </c:pt>
                <c:pt idx="12785">
                  <c:v>14.894</c:v>
                </c:pt>
                <c:pt idx="12786">
                  <c:v>15.501999999999899</c:v>
                </c:pt>
                <c:pt idx="12787">
                  <c:v>15.197999999999899</c:v>
                </c:pt>
                <c:pt idx="12788">
                  <c:v>14.894</c:v>
                </c:pt>
                <c:pt idx="12789">
                  <c:v>3.9509999999999899</c:v>
                </c:pt>
                <c:pt idx="12790">
                  <c:v>16.716999999999999</c:v>
                </c:pt>
                <c:pt idx="12791">
                  <c:v>16.412999999999901</c:v>
                </c:pt>
                <c:pt idx="12792">
                  <c:v>16.108999999999899</c:v>
                </c:pt>
                <c:pt idx="12793">
                  <c:v>18.540999999999901</c:v>
                </c:pt>
                <c:pt idx="12794">
                  <c:v>16.412999999999901</c:v>
                </c:pt>
                <c:pt idx="12795">
                  <c:v>19.149000000000001</c:v>
                </c:pt>
                <c:pt idx="12796">
                  <c:v>15.805</c:v>
                </c:pt>
                <c:pt idx="12797">
                  <c:v>16.716999999999999</c:v>
                </c:pt>
                <c:pt idx="12798">
                  <c:v>16.412999999999901</c:v>
                </c:pt>
                <c:pt idx="12799">
                  <c:v>16.716999999999999</c:v>
                </c:pt>
                <c:pt idx="12800">
                  <c:v>14.894</c:v>
                </c:pt>
                <c:pt idx="12801">
                  <c:v>8.5109999999999904</c:v>
                </c:pt>
                <c:pt idx="12802">
                  <c:v>8.5109999999999904</c:v>
                </c:pt>
                <c:pt idx="12803">
                  <c:v>13.6779999999999</c:v>
                </c:pt>
                <c:pt idx="12804">
                  <c:v>17.021000000000001</c:v>
                </c:pt>
                <c:pt idx="12805">
                  <c:v>15.197999999999899</c:v>
                </c:pt>
                <c:pt idx="12806">
                  <c:v>15.501999999999899</c:v>
                </c:pt>
                <c:pt idx="12807">
                  <c:v>8.2069999999999901</c:v>
                </c:pt>
                <c:pt idx="12808">
                  <c:v>8.8149999999999906</c:v>
                </c:pt>
                <c:pt idx="12809">
                  <c:v>9.4219999999999899</c:v>
                </c:pt>
                <c:pt idx="12810">
                  <c:v>11.853999999999999</c:v>
                </c:pt>
                <c:pt idx="12811">
                  <c:v>7.9029999999999996</c:v>
                </c:pt>
                <c:pt idx="12812">
                  <c:v>16.108999999999899</c:v>
                </c:pt>
                <c:pt idx="12813">
                  <c:v>19.149000000000001</c:v>
                </c:pt>
                <c:pt idx="12814">
                  <c:v>15.805</c:v>
                </c:pt>
                <c:pt idx="12815">
                  <c:v>17.021000000000001</c:v>
                </c:pt>
                <c:pt idx="12816">
                  <c:v>18.540999999999901</c:v>
                </c:pt>
                <c:pt idx="12817">
                  <c:v>10.941999999999901</c:v>
                </c:pt>
                <c:pt idx="12818">
                  <c:v>15.805</c:v>
                </c:pt>
                <c:pt idx="12819">
                  <c:v>16.412999999999901</c:v>
                </c:pt>
                <c:pt idx="12820">
                  <c:v>15.197999999999899</c:v>
                </c:pt>
                <c:pt idx="12821">
                  <c:v>17.021000000000001</c:v>
                </c:pt>
                <c:pt idx="12822">
                  <c:v>15.501999999999899</c:v>
                </c:pt>
                <c:pt idx="12823">
                  <c:v>15.805</c:v>
                </c:pt>
                <c:pt idx="12824">
                  <c:v>15.501999999999899</c:v>
                </c:pt>
                <c:pt idx="12825">
                  <c:v>16.412999999999901</c:v>
                </c:pt>
                <c:pt idx="12826">
                  <c:v>17.021000000000001</c:v>
                </c:pt>
                <c:pt idx="12827">
                  <c:v>16.716999999999999</c:v>
                </c:pt>
                <c:pt idx="12828">
                  <c:v>16.716999999999999</c:v>
                </c:pt>
                <c:pt idx="12829">
                  <c:v>15.197999999999899</c:v>
                </c:pt>
                <c:pt idx="12830">
                  <c:v>15.805</c:v>
                </c:pt>
                <c:pt idx="12831">
                  <c:v>15.501999999999899</c:v>
                </c:pt>
                <c:pt idx="12832">
                  <c:v>15.805</c:v>
                </c:pt>
                <c:pt idx="12833">
                  <c:v>3.04</c:v>
                </c:pt>
                <c:pt idx="12834">
                  <c:v>17.324999999999999</c:v>
                </c:pt>
                <c:pt idx="12835">
                  <c:v>16.716999999999999</c:v>
                </c:pt>
                <c:pt idx="12836">
                  <c:v>16.412999999999901</c:v>
                </c:pt>
                <c:pt idx="12837">
                  <c:v>17.933</c:v>
                </c:pt>
                <c:pt idx="12838">
                  <c:v>17.629000000000001</c:v>
                </c:pt>
                <c:pt idx="12839">
                  <c:v>19.452999999999999</c:v>
                </c:pt>
                <c:pt idx="12840">
                  <c:v>16.412999999999901</c:v>
                </c:pt>
                <c:pt idx="12841">
                  <c:v>16.716999999999999</c:v>
                </c:pt>
                <c:pt idx="12842">
                  <c:v>16.412999999999901</c:v>
                </c:pt>
                <c:pt idx="12843">
                  <c:v>17.629000000000001</c:v>
                </c:pt>
                <c:pt idx="12844">
                  <c:v>15.501999999999899</c:v>
                </c:pt>
                <c:pt idx="12845">
                  <c:v>8.2069999999999901</c:v>
                </c:pt>
                <c:pt idx="12846">
                  <c:v>8.8149999999999906</c:v>
                </c:pt>
                <c:pt idx="12847">
                  <c:v>13.373999999999899</c:v>
                </c:pt>
                <c:pt idx="12848">
                  <c:v>18.236999999999899</c:v>
                </c:pt>
                <c:pt idx="12849">
                  <c:v>16.412999999999901</c:v>
                </c:pt>
                <c:pt idx="12850">
                  <c:v>17.324999999999999</c:v>
                </c:pt>
                <c:pt idx="12851">
                  <c:v>9.4219999999999899</c:v>
                </c:pt>
                <c:pt idx="12852">
                  <c:v>10.638</c:v>
                </c:pt>
                <c:pt idx="12853">
                  <c:v>10.334</c:v>
                </c:pt>
                <c:pt idx="12854">
                  <c:v>13.069999999999901</c:v>
                </c:pt>
                <c:pt idx="12855">
                  <c:v>9.1189999999999998</c:v>
                </c:pt>
                <c:pt idx="12856">
                  <c:v>17.021000000000001</c:v>
                </c:pt>
                <c:pt idx="12857">
                  <c:v>20.364999999999899</c:v>
                </c:pt>
                <c:pt idx="12858">
                  <c:v>16.716999999999999</c:v>
                </c:pt>
                <c:pt idx="12859">
                  <c:v>18.844999999999999</c:v>
                </c:pt>
                <c:pt idx="12860">
                  <c:v>20.364999999999899</c:v>
                </c:pt>
                <c:pt idx="12861">
                  <c:v>12.766</c:v>
                </c:pt>
                <c:pt idx="12862">
                  <c:v>17.021000000000001</c:v>
                </c:pt>
                <c:pt idx="12863">
                  <c:v>17.933</c:v>
                </c:pt>
                <c:pt idx="12864">
                  <c:v>17.021000000000001</c:v>
                </c:pt>
                <c:pt idx="12865">
                  <c:v>18.236999999999899</c:v>
                </c:pt>
                <c:pt idx="12866">
                  <c:v>16.108999999999899</c:v>
                </c:pt>
                <c:pt idx="12867">
                  <c:v>17.629000000000001</c:v>
                </c:pt>
                <c:pt idx="12868">
                  <c:v>16.716999999999999</c:v>
                </c:pt>
                <c:pt idx="12869">
                  <c:v>17.324999999999999</c:v>
                </c:pt>
                <c:pt idx="12870">
                  <c:v>18.844999999999999</c:v>
                </c:pt>
                <c:pt idx="12871">
                  <c:v>18.540999999999901</c:v>
                </c:pt>
                <c:pt idx="12872">
                  <c:v>17.324999999999999</c:v>
                </c:pt>
                <c:pt idx="12873">
                  <c:v>16.412999999999901</c:v>
                </c:pt>
                <c:pt idx="12874">
                  <c:v>16.412999999999901</c:v>
                </c:pt>
                <c:pt idx="12875">
                  <c:v>16.716999999999999</c:v>
                </c:pt>
                <c:pt idx="12876">
                  <c:v>15.805</c:v>
                </c:pt>
                <c:pt idx="12877">
                  <c:v>4.8629999999999898</c:v>
                </c:pt>
                <c:pt idx="12878">
                  <c:v>18.540999999999901</c:v>
                </c:pt>
                <c:pt idx="12879">
                  <c:v>17.933</c:v>
                </c:pt>
                <c:pt idx="12880">
                  <c:v>17.629000000000001</c:v>
                </c:pt>
                <c:pt idx="12881">
                  <c:v>19.452999999999999</c:v>
                </c:pt>
                <c:pt idx="12882">
                  <c:v>18.236999999999899</c:v>
                </c:pt>
                <c:pt idx="12883">
                  <c:v>19.452999999999999</c:v>
                </c:pt>
                <c:pt idx="12884">
                  <c:v>17.629000000000001</c:v>
                </c:pt>
                <c:pt idx="12885">
                  <c:v>17.933</c:v>
                </c:pt>
                <c:pt idx="12886">
                  <c:v>18.236999999999899</c:v>
                </c:pt>
                <c:pt idx="12887">
                  <c:v>18.540999999999901</c:v>
                </c:pt>
                <c:pt idx="12888">
                  <c:v>16.716999999999999</c:v>
                </c:pt>
                <c:pt idx="12889">
                  <c:v>8.8149999999999906</c:v>
                </c:pt>
                <c:pt idx="12890">
                  <c:v>8.8149999999999906</c:v>
                </c:pt>
                <c:pt idx="12891">
                  <c:v>15.197999999999899</c:v>
                </c:pt>
                <c:pt idx="12892">
                  <c:v>17.021000000000001</c:v>
                </c:pt>
                <c:pt idx="12893">
                  <c:v>15.197999999999899</c:v>
                </c:pt>
                <c:pt idx="12894">
                  <c:v>15.501999999999899</c:v>
                </c:pt>
                <c:pt idx="12895">
                  <c:v>8.2069999999999901</c:v>
                </c:pt>
                <c:pt idx="12896">
                  <c:v>8.8149999999999906</c:v>
                </c:pt>
                <c:pt idx="12897">
                  <c:v>9.4219999999999899</c:v>
                </c:pt>
                <c:pt idx="12898">
                  <c:v>11.853999999999999</c:v>
                </c:pt>
                <c:pt idx="12899">
                  <c:v>7.9029999999999996</c:v>
                </c:pt>
                <c:pt idx="12900">
                  <c:v>16.108999999999899</c:v>
                </c:pt>
                <c:pt idx="12901">
                  <c:v>19.149000000000001</c:v>
                </c:pt>
                <c:pt idx="12902">
                  <c:v>15.805</c:v>
                </c:pt>
                <c:pt idx="12903">
                  <c:v>17.021000000000001</c:v>
                </c:pt>
                <c:pt idx="12904">
                  <c:v>18.540999999999901</c:v>
                </c:pt>
                <c:pt idx="12905">
                  <c:v>10.941999999999901</c:v>
                </c:pt>
                <c:pt idx="12906">
                  <c:v>15.805</c:v>
                </c:pt>
                <c:pt idx="12907">
                  <c:v>16.412999999999901</c:v>
                </c:pt>
                <c:pt idx="12908">
                  <c:v>15.197999999999899</c:v>
                </c:pt>
                <c:pt idx="12909">
                  <c:v>17.021000000000001</c:v>
                </c:pt>
                <c:pt idx="12910">
                  <c:v>15.501999999999899</c:v>
                </c:pt>
                <c:pt idx="12911">
                  <c:v>15.805</c:v>
                </c:pt>
                <c:pt idx="12912">
                  <c:v>15.501999999999899</c:v>
                </c:pt>
                <c:pt idx="12913">
                  <c:v>16.412999999999901</c:v>
                </c:pt>
                <c:pt idx="12914">
                  <c:v>17.021000000000001</c:v>
                </c:pt>
                <c:pt idx="12915">
                  <c:v>16.716999999999999</c:v>
                </c:pt>
                <c:pt idx="12916">
                  <c:v>16.716999999999999</c:v>
                </c:pt>
                <c:pt idx="12917">
                  <c:v>15.197999999999899</c:v>
                </c:pt>
                <c:pt idx="12918">
                  <c:v>15.805</c:v>
                </c:pt>
                <c:pt idx="12919">
                  <c:v>15.501999999999899</c:v>
                </c:pt>
                <c:pt idx="12920">
                  <c:v>15.805</c:v>
                </c:pt>
                <c:pt idx="12921">
                  <c:v>3.04</c:v>
                </c:pt>
                <c:pt idx="12922">
                  <c:v>17.324999999999999</c:v>
                </c:pt>
                <c:pt idx="12923">
                  <c:v>16.716999999999999</c:v>
                </c:pt>
                <c:pt idx="12924">
                  <c:v>16.412999999999901</c:v>
                </c:pt>
                <c:pt idx="12925">
                  <c:v>17.933</c:v>
                </c:pt>
                <c:pt idx="12926">
                  <c:v>17.629000000000001</c:v>
                </c:pt>
                <c:pt idx="12927">
                  <c:v>19.452999999999999</c:v>
                </c:pt>
                <c:pt idx="12928">
                  <c:v>16.412999999999901</c:v>
                </c:pt>
                <c:pt idx="12929">
                  <c:v>16.716999999999999</c:v>
                </c:pt>
                <c:pt idx="12930">
                  <c:v>16.412999999999901</c:v>
                </c:pt>
                <c:pt idx="12931">
                  <c:v>17.629000000000001</c:v>
                </c:pt>
                <c:pt idx="12932">
                  <c:v>15.501999999999899</c:v>
                </c:pt>
                <c:pt idx="12933">
                  <c:v>8.2069999999999901</c:v>
                </c:pt>
                <c:pt idx="12934">
                  <c:v>8.8149999999999906</c:v>
                </c:pt>
                <c:pt idx="12935">
                  <c:v>13.373999999999899</c:v>
                </c:pt>
                <c:pt idx="12936">
                  <c:v>17.324999999999999</c:v>
                </c:pt>
                <c:pt idx="12937">
                  <c:v>15.501999999999899</c:v>
                </c:pt>
                <c:pt idx="12938">
                  <c:v>16.412999999999901</c:v>
                </c:pt>
                <c:pt idx="12939">
                  <c:v>8.5109999999999904</c:v>
                </c:pt>
                <c:pt idx="12940">
                  <c:v>9.7259999999999902</c:v>
                </c:pt>
                <c:pt idx="12941">
                  <c:v>10.334</c:v>
                </c:pt>
                <c:pt idx="12942">
                  <c:v>12.157999999999999</c:v>
                </c:pt>
                <c:pt idx="12943">
                  <c:v>7.9029999999999996</c:v>
                </c:pt>
                <c:pt idx="12944">
                  <c:v>16.108999999999899</c:v>
                </c:pt>
                <c:pt idx="12945">
                  <c:v>19.757000000000001</c:v>
                </c:pt>
                <c:pt idx="12946">
                  <c:v>16.108999999999899</c:v>
                </c:pt>
                <c:pt idx="12947">
                  <c:v>17.933</c:v>
                </c:pt>
                <c:pt idx="12948">
                  <c:v>19.452999999999999</c:v>
                </c:pt>
                <c:pt idx="12949">
                  <c:v>11.853999999999999</c:v>
                </c:pt>
                <c:pt idx="12950">
                  <c:v>16.108999999999899</c:v>
                </c:pt>
                <c:pt idx="12951">
                  <c:v>17.021000000000001</c:v>
                </c:pt>
                <c:pt idx="12952">
                  <c:v>16.412999999999901</c:v>
                </c:pt>
                <c:pt idx="12953">
                  <c:v>17.324999999999999</c:v>
                </c:pt>
                <c:pt idx="12954">
                  <c:v>15.197999999999899</c:v>
                </c:pt>
                <c:pt idx="12955">
                  <c:v>16.716999999999999</c:v>
                </c:pt>
                <c:pt idx="12956">
                  <c:v>15.805</c:v>
                </c:pt>
                <c:pt idx="12957">
                  <c:v>16.412999999999901</c:v>
                </c:pt>
                <c:pt idx="12958">
                  <c:v>17.933</c:v>
                </c:pt>
                <c:pt idx="12959">
                  <c:v>17.629000000000001</c:v>
                </c:pt>
                <c:pt idx="12960">
                  <c:v>16.412999999999901</c:v>
                </c:pt>
                <c:pt idx="12961">
                  <c:v>15.501999999999899</c:v>
                </c:pt>
                <c:pt idx="12962">
                  <c:v>16.108999999999899</c:v>
                </c:pt>
                <c:pt idx="12963">
                  <c:v>15.805</c:v>
                </c:pt>
                <c:pt idx="12964">
                  <c:v>15.501999999999899</c:v>
                </c:pt>
                <c:pt idx="12965">
                  <c:v>4.5589999999999904</c:v>
                </c:pt>
                <c:pt idx="12966">
                  <c:v>17.629000000000001</c:v>
                </c:pt>
                <c:pt idx="12967">
                  <c:v>17.021000000000001</c:v>
                </c:pt>
                <c:pt idx="12968">
                  <c:v>16.716999999999999</c:v>
                </c:pt>
                <c:pt idx="12969">
                  <c:v>19.149000000000001</c:v>
                </c:pt>
                <c:pt idx="12970">
                  <c:v>17.324999999999999</c:v>
                </c:pt>
                <c:pt idx="12971">
                  <c:v>19.149000000000001</c:v>
                </c:pt>
                <c:pt idx="12972">
                  <c:v>16.716999999999999</c:v>
                </c:pt>
                <c:pt idx="12973">
                  <c:v>17.021000000000001</c:v>
                </c:pt>
                <c:pt idx="12974">
                  <c:v>17.324999999999999</c:v>
                </c:pt>
                <c:pt idx="12975">
                  <c:v>17.933</c:v>
                </c:pt>
                <c:pt idx="12976">
                  <c:v>15.501999999999899</c:v>
                </c:pt>
                <c:pt idx="12977">
                  <c:v>8.5109999999999904</c:v>
                </c:pt>
                <c:pt idx="12978">
                  <c:v>8.5109999999999904</c:v>
                </c:pt>
                <c:pt idx="12979">
                  <c:v>13.981999999999999</c:v>
                </c:pt>
                <c:pt idx="12980">
                  <c:v>17.324999999999999</c:v>
                </c:pt>
                <c:pt idx="12981">
                  <c:v>15.501999999999899</c:v>
                </c:pt>
                <c:pt idx="12982">
                  <c:v>16.412999999999901</c:v>
                </c:pt>
                <c:pt idx="12983">
                  <c:v>9.4219999999999899</c:v>
                </c:pt>
                <c:pt idx="12984">
                  <c:v>9.7259999999999902</c:v>
                </c:pt>
                <c:pt idx="12985">
                  <c:v>10.029999999999999</c:v>
                </c:pt>
                <c:pt idx="12986">
                  <c:v>12.766</c:v>
                </c:pt>
                <c:pt idx="12987">
                  <c:v>9.1189999999999998</c:v>
                </c:pt>
                <c:pt idx="12988">
                  <c:v>16.412999999999901</c:v>
                </c:pt>
                <c:pt idx="12989">
                  <c:v>19.452999999999999</c:v>
                </c:pt>
                <c:pt idx="12990">
                  <c:v>16.108999999999899</c:v>
                </c:pt>
                <c:pt idx="12991">
                  <c:v>18.844999999999999</c:v>
                </c:pt>
                <c:pt idx="12992">
                  <c:v>19.757000000000001</c:v>
                </c:pt>
                <c:pt idx="12993">
                  <c:v>12.157999999999999</c:v>
                </c:pt>
                <c:pt idx="12994">
                  <c:v>17.324999999999999</c:v>
                </c:pt>
                <c:pt idx="12995">
                  <c:v>18.540999999999901</c:v>
                </c:pt>
                <c:pt idx="12996">
                  <c:v>17.021000000000001</c:v>
                </c:pt>
                <c:pt idx="12997">
                  <c:v>18.540999999999901</c:v>
                </c:pt>
                <c:pt idx="12998">
                  <c:v>17.021000000000001</c:v>
                </c:pt>
                <c:pt idx="12999">
                  <c:v>17.629000000000001</c:v>
                </c:pt>
                <c:pt idx="13000">
                  <c:v>17.021000000000001</c:v>
                </c:pt>
                <c:pt idx="13001">
                  <c:v>17.629000000000001</c:v>
                </c:pt>
                <c:pt idx="13002">
                  <c:v>18.540999999999901</c:v>
                </c:pt>
                <c:pt idx="13003">
                  <c:v>18.540999999999901</c:v>
                </c:pt>
                <c:pt idx="13004">
                  <c:v>18.236999999999899</c:v>
                </c:pt>
                <c:pt idx="13005">
                  <c:v>16.716999999999999</c:v>
                </c:pt>
                <c:pt idx="13006">
                  <c:v>16.716999999999999</c:v>
                </c:pt>
                <c:pt idx="13007">
                  <c:v>17.021000000000001</c:v>
                </c:pt>
                <c:pt idx="13008">
                  <c:v>16.716999999999999</c:v>
                </c:pt>
                <c:pt idx="13009">
                  <c:v>5.4710000000000001</c:v>
                </c:pt>
                <c:pt idx="13010">
                  <c:v>18.844999999999999</c:v>
                </c:pt>
                <c:pt idx="13011">
                  <c:v>18.236999999999899</c:v>
                </c:pt>
                <c:pt idx="13012">
                  <c:v>17.324999999999999</c:v>
                </c:pt>
                <c:pt idx="13013">
                  <c:v>20.061</c:v>
                </c:pt>
                <c:pt idx="13014">
                  <c:v>19.149000000000001</c:v>
                </c:pt>
                <c:pt idx="13015">
                  <c:v>19.757000000000001</c:v>
                </c:pt>
                <c:pt idx="13016">
                  <c:v>17.021000000000001</c:v>
                </c:pt>
                <c:pt idx="13017">
                  <c:v>17.629000000000001</c:v>
                </c:pt>
                <c:pt idx="13018">
                  <c:v>18.236999999999899</c:v>
                </c:pt>
                <c:pt idx="13019">
                  <c:v>17.933</c:v>
                </c:pt>
                <c:pt idx="13020">
                  <c:v>17.021000000000001</c:v>
                </c:pt>
                <c:pt idx="13021">
                  <c:v>8.8149999999999906</c:v>
                </c:pt>
                <c:pt idx="13022">
                  <c:v>9.4219999999999899</c:v>
                </c:pt>
                <c:pt idx="13023">
                  <c:v>14.59</c:v>
                </c:pt>
                <c:pt idx="13024">
                  <c:v>16.716999999999999</c:v>
                </c:pt>
                <c:pt idx="13025">
                  <c:v>14.894</c:v>
                </c:pt>
                <c:pt idx="13026">
                  <c:v>15.197999999999899</c:v>
                </c:pt>
                <c:pt idx="13027">
                  <c:v>7.9029999999999996</c:v>
                </c:pt>
                <c:pt idx="13028">
                  <c:v>8.5109999999999904</c:v>
                </c:pt>
                <c:pt idx="13029">
                  <c:v>9.1189999999999998</c:v>
                </c:pt>
                <c:pt idx="13030">
                  <c:v>11.549999999999899</c:v>
                </c:pt>
                <c:pt idx="13031">
                  <c:v>7.5990000000000002</c:v>
                </c:pt>
                <c:pt idx="13032">
                  <c:v>15.805</c:v>
                </c:pt>
                <c:pt idx="13033">
                  <c:v>18.844999999999999</c:v>
                </c:pt>
                <c:pt idx="13034">
                  <c:v>15.501999999999899</c:v>
                </c:pt>
                <c:pt idx="13035">
                  <c:v>16.716999999999999</c:v>
                </c:pt>
                <c:pt idx="13036">
                  <c:v>18.236999999999899</c:v>
                </c:pt>
                <c:pt idx="13037">
                  <c:v>10.638</c:v>
                </c:pt>
                <c:pt idx="13038">
                  <c:v>15.501999999999899</c:v>
                </c:pt>
                <c:pt idx="13039">
                  <c:v>16.716999999999999</c:v>
                </c:pt>
                <c:pt idx="13040">
                  <c:v>14.894</c:v>
                </c:pt>
                <c:pt idx="13041">
                  <c:v>16.716999999999999</c:v>
                </c:pt>
                <c:pt idx="13042">
                  <c:v>15.197999999999899</c:v>
                </c:pt>
                <c:pt idx="13043">
                  <c:v>15.501999999999899</c:v>
                </c:pt>
                <c:pt idx="13044">
                  <c:v>15.197999999999899</c:v>
                </c:pt>
                <c:pt idx="13045">
                  <c:v>16.716999999999999</c:v>
                </c:pt>
                <c:pt idx="13046">
                  <c:v>16.716999999999999</c:v>
                </c:pt>
                <c:pt idx="13047">
                  <c:v>16.412999999999901</c:v>
                </c:pt>
                <c:pt idx="13048">
                  <c:v>16.412999999999901</c:v>
                </c:pt>
                <c:pt idx="13049">
                  <c:v>14.894</c:v>
                </c:pt>
                <c:pt idx="13050">
                  <c:v>15.501999999999899</c:v>
                </c:pt>
                <c:pt idx="13051">
                  <c:v>15.197999999999899</c:v>
                </c:pt>
                <c:pt idx="13052">
                  <c:v>15.501999999999899</c:v>
                </c:pt>
                <c:pt idx="13053">
                  <c:v>3.343</c:v>
                </c:pt>
                <c:pt idx="13054">
                  <c:v>17.021000000000001</c:v>
                </c:pt>
                <c:pt idx="13055">
                  <c:v>16.412999999999901</c:v>
                </c:pt>
                <c:pt idx="13056">
                  <c:v>16.108999999999899</c:v>
                </c:pt>
                <c:pt idx="13057">
                  <c:v>17.629000000000001</c:v>
                </c:pt>
                <c:pt idx="13058">
                  <c:v>17.324999999999999</c:v>
                </c:pt>
                <c:pt idx="13059">
                  <c:v>19.149000000000001</c:v>
                </c:pt>
                <c:pt idx="13060">
                  <c:v>16.108999999999899</c:v>
                </c:pt>
                <c:pt idx="13061">
                  <c:v>16.412999999999901</c:v>
                </c:pt>
                <c:pt idx="13062">
                  <c:v>16.108999999999899</c:v>
                </c:pt>
                <c:pt idx="13063">
                  <c:v>17.324999999999999</c:v>
                </c:pt>
                <c:pt idx="13064">
                  <c:v>15.197999999999899</c:v>
                </c:pt>
                <c:pt idx="13065">
                  <c:v>7.9029999999999996</c:v>
                </c:pt>
                <c:pt idx="13066">
                  <c:v>8.5109999999999904</c:v>
                </c:pt>
                <c:pt idx="13067">
                  <c:v>13.069999999999901</c:v>
                </c:pt>
                <c:pt idx="13068">
                  <c:v>17.933</c:v>
                </c:pt>
                <c:pt idx="13069">
                  <c:v>16.108999999999899</c:v>
                </c:pt>
                <c:pt idx="13070">
                  <c:v>17.021000000000001</c:v>
                </c:pt>
                <c:pt idx="13071">
                  <c:v>9.1189999999999998</c:v>
                </c:pt>
                <c:pt idx="13072">
                  <c:v>10.334</c:v>
                </c:pt>
                <c:pt idx="13073">
                  <c:v>10.334</c:v>
                </c:pt>
                <c:pt idx="13074">
                  <c:v>12.766</c:v>
                </c:pt>
                <c:pt idx="13075">
                  <c:v>8.8149999999999906</c:v>
                </c:pt>
                <c:pt idx="13076">
                  <c:v>16.716999999999999</c:v>
                </c:pt>
                <c:pt idx="13077">
                  <c:v>20.364999999999899</c:v>
                </c:pt>
                <c:pt idx="13078">
                  <c:v>16.716999999999999</c:v>
                </c:pt>
                <c:pt idx="13079">
                  <c:v>18.236999999999899</c:v>
                </c:pt>
                <c:pt idx="13080">
                  <c:v>19.757000000000001</c:v>
                </c:pt>
                <c:pt idx="13081">
                  <c:v>12.462</c:v>
                </c:pt>
                <c:pt idx="13082">
                  <c:v>16.412999999999901</c:v>
                </c:pt>
                <c:pt idx="13083">
                  <c:v>16.716999999999999</c:v>
                </c:pt>
                <c:pt idx="13084">
                  <c:v>16.716999999999999</c:v>
                </c:pt>
                <c:pt idx="13085">
                  <c:v>17.629000000000001</c:v>
                </c:pt>
                <c:pt idx="13086">
                  <c:v>15.501999999999899</c:v>
                </c:pt>
                <c:pt idx="13087">
                  <c:v>17.021000000000001</c:v>
                </c:pt>
                <c:pt idx="13088">
                  <c:v>16.108999999999899</c:v>
                </c:pt>
                <c:pt idx="13089">
                  <c:v>16.716999999999999</c:v>
                </c:pt>
                <c:pt idx="13090">
                  <c:v>17.629000000000001</c:v>
                </c:pt>
                <c:pt idx="13091">
                  <c:v>17.933</c:v>
                </c:pt>
                <c:pt idx="13092">
                  <c:v>16.108999999999899</c:v>
                </c:pt>
                <c:pt idx="13093">
                  <c:v>15.805</c:v>
                </c:pt>
                <c:pt idx="13094">
                  <c:v>16.412999999999901</c:v>
                </c:pt>
                <c:pt idx="13095">
                  <c:v>16.108999999999899</c:v>
                </c:pt>
                <c:pt idx="13096">
                  <c:v>15.805</c:v>
                </c:pt>
                <c:pt idx="13097">
                  <c:v>4.5589999999999904</c:v>
                </c:pt>
                <c:pt idx="13098">
                  <c:v>17.933</c:v>
                </c:pt>
                <c:pt idx="13099">
                  <c:v>17.324999999999999</c:v>
                </c:pt>
                <c:pt idx="13100">
                  <c:v>17.021000000000001</c:v>
                </c:pt>
                <c:pt idx="13101">
                  <c:v>19.452999999999999</c:v>
                </c:pt>
                <c:pt idx="13102">
                  <c:v>17.629000000000001</c:v>
                </c:pt>
                <c:pt idx="13103">
                  <c:v>20.061</c:v>
                </c:pt>
                <c:pt idx="13104">
                  <c:v>16.108999999999899</c:v>
                </c:pt>
                <c:pt idx="13105">
                  <c:v>17.324999999999999</c:v>
                </c:pt>
                <c:pt idx="13106">
                  <c:v>17.629000000000001</c:v>
                </c:pt>
                <c:pt idx="13107">
                  <c:v>18.540999999999901</c:v>
                </c:pt>
                <c:pt idx="13108">
                  <c:v>16.108999999999899</c:v>
                </c:pt>
                <c:pt idx="13109">
                  <c:v>8.8149999999999906</c:v>
                </c:pt>
                <c:pt idx="13110">
                  <c:v>9.1189999999999998</c:v>
                </c:pt>
                <c:pt idx="13111">
                  <c:v>14.894</c:v>
                </c:pt>
                <c:pt idx="13112">
                  <c:v>18.236999999999899</c:v>
                </c:pt>
                <c:pt idx="13113">
                  <c:v>16.412999999999901</c:v>
                </c:pt>
                <c:pt idx="13114">
                  <c:v>17.324999999999999</c:v>
                </c:pt>
                <c:pt idx="13115">
                  <c:v>9.4219999999999899</c:v>
                </c:pt>
                <c:pt idx="13116">
                  <c:v>10.638</c:v>
                </c:pt>
                <c:pt idx="13117">
                  <c:v>10.941999999999901</c:v>
                </c:pt>
                <c:pt idx="13118">
                  <c:v>13.069999999999901</c:v>
                </c:pt>
                <c:pt idx="13119">
                  <c:v>9.1189999999999998</c:v>
                </c:pt>
                <c:pt idx="13120">
                  <c:v>17.021000000000001</c:v>
                </c:pt>
                <c:pt idx="13121">
                  <c:v>20.668999999999901</c:v>
                </c:pt>
                <c:pt idx="13122">
                  <c:v>17.021000000000001</c:v>
                </c:pt>
                <c:pt idx="13123">
                  <c:v>18.540999999999901</c:v>
                </c:pt>
                <c:pt idx="13124">
                  <c:v>20.061</c:v>
                </c:pt>
                <c:pt idx="13125">
                  <c:v>12.766</c:v>
                </c:pt>
                <c:pt idx="13126">
                  <c:v>16.716999999999999</c:v>
                </c:pt>
                <c:pt idx="13127">
                  <c:v>17.629000000000001</c:v>
                </c:pt>
                <c:pt idx="13128">
                  <c:v>16.412999999999901</c:v>
                </c:pt>
                <c:pt idx="13129">
                  <c:v>17.933</c:v>
                </c:pt>
                <c:pt idx="13130">
                  <c:v>15.805</c:v>
                </c:pt>
                <c:pt idx="13131">
                  <c:v>17.324999999999999</c:v>
                </c:pt>
                <c:pt idx="13132">
                  <c:v>16.412999999999901</c:v>
                </c:pt>
                <c:pt idx="13133">
                  <c:v>17.021000000000001</c:v>
                </c:pt>
                <c:pt idx="13134">
                  <c:v>18.844999999999999</c:v>
                </c:pt>
                <c:pt idx="13135">
                  <c:v>18.236999999999899</c:v>
                </c:pt>
                <c:pt idx="13136">
                  <c:v>17.021000000000001</c:v>
                </c:pt>
                <c:pt idx="13137">
                  <c:v>16.108999999999899</c:v>
                </c:pt>
                <c:pt idx="13138">
                  <c:v>16.716999999999999</c:v>
                </c:pt>
                <c:pt idx="13139">
                  <c:v>16.412999999999901</c:v>
                </c:pt>
                <c:pt idx="13140">
                  <c:v>16.108999999999899</c:v>
                </c:pt>
                <c:pt idx="13141">
                  <c:v>4.8629999999999898</c:v>
                </c:pt>
                <c:pt idx="13142">
                  <c:v>18.236999999999899</c:v>
                </c:pt>
                <c:pt idx="13143">
                  <c:v>17.629000000000001</c:v>
                </c:pt>
                <c:pt idx="13144">
                  <c:v>17.324999999999999</c:v>
                </c:pt>
                <c:pt idx="13145">
                  <c:v>19.757000000000001</c:v>
                </c:pt>
                <c:pt idx="13146">
                  <c:v>17.021000000000001</c:v>
                </c:pt>
                <c:pt idx="13147">
                  <c:v>19.757000000000001</c:v>
                </c:pt>
                <c:pt idx="13148">
                  <c:v>17.629000000000001</c:v>
                </c:pt>
                <c:pt idx="13149">
                  <c:v>17.629000000000001</c:v>
                </c:pt>
                <c:pt idx="13150">
                  <c:v>17.933</c:v>
                </c:pt>
                <c:pt idx="13151">
                  <c:v>18.844999999999999</c:v>
                </c:pt>
                <c:pt idx="13152">
                  <c:v>16.412999999999901</c:v>
                </c:pt>
                <c:pt idx="13153">
                  <c:v>9.4219999999999899</c:v>
                </c:pt>
                <c:pt idx="13154">
                  <c:v>9.4219999999999899</c:v>
                </c:pt>
                <c:pt idx="13155">
                  <c:v>15.197999999999899</c:v>
                </c:pt>
                <c:pt idx="13156">
                  <c:v>16.716999999999999</c:v>
                </c:pt>
                <c:pt idx="13157">
                  <c:v>15.197999999999899</c:v>
                </c:pt>
                <c:pt idx="13158">
                  <c:v>15.805</c:v>
                </c:pt>
                <c:pt idx="13159">
                  <c:v>8.2069999999999901</c:v>
                </c:pt>
                <c:pt idx="13160">
                  <c:v>9.4219999999999899</c:v>
                </c:pt>
                <c:pt idx="13161">
                  <c:v>9.7259999999999902</c:v>
                </c:pt>
                <c:pt idx="13162">
                  <c:v>11.853999999999999</c:v>
                </c:pt>
                <c:pt idx="13163">
                  <c:v>7.9029999999999996</c:v>
                </c:pt>
                <c:pt idx="13164">
                  <c:v>15.501999999999899</c:v>
                </c:pt>
                <c:pt idx="13165">
                  <c:v>18.844999999999999</c:v>
                </c:pt>
                <c:pt idx="13166">
                  <c:v>15.501999999999899</c:v>
                </c:pt>
                <c:pt idx="13167">
                  <c:v>17.933</c:v>
                </c:pt>
                <c:pt idx="13168">
                  <c:v>19.452999999999999</c:v>
                </c:pt>
                <c:pt idx="13169">
                  <c:v>12.157999999999999</c:v>
                </c:pt>
                <c:pt idx="13170">
                  <c:v>16.412999999999901</c:v>
                </c:pt>
                <c:pt idx="13171">
                  <c:v>17.324999999999999</c:v>
                </c:pt>
                <c:pt idx="13172">
                  <c:v>16.716999999999999</c:v>
                </c:pt>
                <c:pt idx="13173">
                  <c:v>17.629000000000001</c:v>
                </c:pt>
                <c:pt idx="13174">
                  <c:v>15.501999999999899</c:v>
                </c:pt>
                <c:pt idx="13175">
                  <c:v>17.021000000000001</c:v>
                </c:pt>
                <c:pt idx="13176">
                  <c:v>16.108999999999899</c:v>
                </c:pt>
                <c:pt idx="13177">
                  <c:v>16.716999999999999</c:v>
                </c:pt>
                <c:pt idx="13178">
                  <c:v>17.629000000000001</c:v>
                </c:pt>
                <c:pt idx="13179">
                  <c:v>17.933</c:v>
                </c:pt>
                <c:pt idx="13180">
                  <c:v>16.716999999999999</c:v>
                </c:pt>
                <c:pt idx="13181">
                  <c:v>15.805</c:v>
                </c:pt>
                <c:pt idx="13182">
                  <c:v>16.412999999999901</c:v>
                </c:pt>
                <c:pt idx="13183">
                  <c:v>16.108999999999899</c:v>
                </c:pt>
                <c:pt idx="13184">
                  <c:v>15.805</c:v>
                </c:pt>
                <c:pt idx="13185">
                  <c:v>3.6469999999999998</c:v>
                </c:pt>
                <c:pt idx="13186">
                  <c:v>17.629000000000001</c:v>
                </c:pt>
                <c:pt idx="13187">
                  <c:v>17.324999999999999</c:v>
                </c:pt>
                <c:pt idx="13188">
                  <c:v>17.021000000000001</c:v>
                </c:pt>
                <c:pt idx="13189">
                  <c:v>19.452999999999999</c:v>
                </c:pt>
                <c:pt idx="13190">
                  <c:v>17.324999999999999</c:v>
                </c:pt>
                <c:pt idx="13191">
                  <c:v>20.061</c:v>
                </c:pt>
                <c:pt idx="13192">
                  <c:v>16.716999999999999</c:v>
                </c:pt>
                <c:pt idx="13193">
                  <c:v>17.324999999999999</c:v>
                </c:pt>
                <c:pt idx="13194">
                  <c:v>17.324999999999999</c:v>
                </c:pt>
                <c:pt idx="13195">
                  <c:v>17.021000000000001</c:v>
                </c:pt>
                <c:pt idx="13196">
                  <c:v>16.108999999999899</c:v>
                </c:pt>
                <c:pt idx="13197">
                  <c:v>8.2069999999999901</c:v>
                </c:pt>
                <c:pt idx="13198">
                  <c:v>8.2069999999999901</c:v>
                </c:pt>
                <c:pt idx="13199">
                  <c:v>14.59</c:v>
                </c:pt>
                <c:pt idx="13200">
                  <c:v>17.021000000000001</c:v>
                </c:pt>
                <c:pt idx="13201">
                  <c:v>15.197999999999899</c:v>
                </c:pt>
                <c:pt idx="13202">
                  <c:v>15.501999999999899</c:v>
                </c:pt>
                <c:pt idx="13203">
                  <c:v>8.2069999999999901</c:v>
                </c:pt>
                <c:pt idx="13204">
                  <c:v>8.8149999999999906</c:v>
                </c:pt>
                <c:pt idx="13205">
                  <c:v>9.4219999999999899</c:v>
                </c:pt>
                <c:pt idx="13206">
                  <c:v>11.853999999999999</c:v>
                </c:pt>
                <c:pt idx="13207">
                  <c:v>7.9029999999999996</c:v>
                </c:pt>
                <c:pt idx="13208">
                  <c:v>16.108999999999899</c:v>
                </c:pt>
                <c:pt idx="13209">
                  <c:v>19.149000000000001</c:v>
                </c:pt>
                <c:pt idx="13210">
                  <c:v>15.805</c:v>
                </c:pt>
                <c:pt idx="13211">
                  <c:v>17.021000000000001</c:v>
                </c:pt>
                <c:pt idx="13212">
                  <c:v>18.540999999999901</c:v>
                </c:pt>
                <c:pt idx="13213">
                  <c:v>10.941999999999901</c:v>
                </c:pt>
                <c:pt idx="13214">
                  <c:v>15.805</c:v>
                </c:pt>
                <c:pt idx="13215">
                  <c:v>16.412999999999901</c:v>
                </c:pt>
                <c:pt idx="13216">
                  <c:v>15.197999999999899</c:v>
                </c:pt>
                <c:pt idx="13217">
                  <c:v>17.021000000000001</c:v>
                </c:pt>
                <c:pt idx="13218">
                  <c:v>15.501999999999899</c:v>
                </c:pt>
                <c:pt idx="13219">
                  <c:v>15.805</c:v>
                </c:pt>
                <c:pt idx="13220">
                  <c:v>15.501999999999899</c:v>
                </c:pt>
                <c:pt idx="13221">
                  <c:v>16.412999999999901</c:v>
                </c:pt>
                <c:pt idx="13222">
                  <c:v>17.021000000000001</c:v>
                </c:pt>
                <c:pt idx="13223">
                  <c:v>16.716999999999999</c:v>
                </c:pt>
                <c:pt idx="13224">
                  <c:v>16.716999999999999</c:v>
                </c:pt>
                <c:pt idx="13225">
                  <c:v>15.197999999999899</c:v>
                </c:pt>
                <c:pt idx="13226">
                  <c:v>15.805</c:v>
                </c:pt>
                <c:pt idx="13227">
                  <c:v>15.501999999999899</c:v>
                </c:pt>
                <c:pt idx="13228">
                  <c:v>15.805</c:v>
                </c:pt>
                <c:pt idx="13229">
                  <c:v>3.04</c:v>
                </c:pt>
                <c:pt idx="13230">
                  <c:v>17.324999999999999</c:v>
                </c:pt>
                <c:pt idx="13231">
                  <c:v>16.716999999999999</c:v>
                </c:pt>
                <c:pt idx="13232">
                  <c:v>16.412999999999901</c:v>
                </c:pt>
                <c:pt idx="13233">
                  <c:v>17.933</c:v>
                </c:pt>
                <c:pt idx="13234">
                  <c:v>17.629000000000001</c:v>
                </c:pt>
                <c:pt idx="13235">
                  <c:v>19.452999999999999</c:v>
                </c:pt>
                <c:pt idx="13236">
                  <c:v>16.412999999999901</c:v>
                </c:pt>
                <c:pt idx="13237">
                  <c:v>16.716999999999999</c:v>
                </c:pt>
                <c:pt idx="13238">
                  <c:v>16.412999999999901</c:v>
                </c:pt>
                <c:pt idx="13239">
                  <c:v>17.629000000000001</c:v>
                </c:pt>
                <c:pt idx="13240">
                  <c:v>15.501999999999899</c:v>
                </c:pt>
                <c:pt idx="13241">
                  <c:v>8.2069999999999901</c:v>
                </c:pt>
                <c:pt idx="13242">
                  <c:v>8.8149999999999906</c:v>
                </c:pt>
                <c:pt idx="13243">
                  <c:v>13.373999999999899</c:v>
                </c:pt>
                <c:pt idx="13244">
                  <c:v>16.716999999999999</c:v>
                </c:pt>
                <c:pt idx="13245">
                  <c:v>15.197999999999899</c:v>
                </c:pt>
                <c:pt idx="13246">
                  <c:v>15.805</c:v>
                </c:pt>
                <c:pt idx="13247">
                  <c:v>8.2069999999999901</c:v>
                </c:pt>
                <c:pt idx="13248">
                  <c:v>9.4219999999999899</c:v>
                </c:pt>
                <c:pt idx="13249">
                  <c:v>9.7259999999999902</c:v>
                </c:pt>
                <c:pt idx="13250">
                  <c:v>11.853999999999999</c:v>
                </c:pt>
                <c:pt idx="13251">
                  <c:v>7.9029999999999996</c:v>
                </c:pt>
                <c:pt idx="13252">
                  <c:v>15.501999999999899</c:v>
                </c:pt>
                <c:pt idx="13253">
                  <c:v>18.844999999999999</c:v>
                </c:pt>
                <c:pt idx="13254">
                  <c:v>15.501999999999899</c:v>
                </c:pt>
                <c:pt idx="13255">
                  <c:v>17.933</c:v>
                </c:pt>
                <c:pt idx="13256">
                  <c:v>19.452999999999999</c:v>
                </c:pt>
                <c:pt idx="13257">
                  <c:v>12.157999999999999</c:v>
                </c:pt>
                <c:pt idx="13258">
                  <c:v>16.412999999999901</c:v>
                </c:pt>
                <c:pt idx="13259">
                  <c:v>17.324999999999999</c:v>
                </c:pt>
                <c:pt idx="13260">
                  <c:v>16.716999999999999</c:v>
                </c:pt>
                <c:pt idx="13261">
                  <c:v>17.629000000000001</c:v>
                </c:pt>
                <c:pt idx="13262">
                  <c:v>15.501999999999899</c:v>
                </c:pt>
                <c:pt idx="13263">
                  <c:v>17.021000000000001</c:v>
                </c:pt>
                <c:pt idx="13264">
                  <c:v>16.108999999999899</c:v>
                </c:pt>
                <c:pt idx="13265">
                  <c:v>16.716999999999999</c:v>
                </c:pt>
                <c:pt idx="13266">
                  <c:v>17.629000000000001</c:v>
                </c:pt>
                <c:pt idx="13267">
                  <c:v>17.933</c:v>
                </c:pt>
                <c:pt idx="13268">
                  <c:v>16.716999999999999</c:v>
                </c:pt>
                <c:pt idx="13269">
                  <c:v>15.805</c:v>
                </c:pt>
                <c:pt idx="13270">
                  <c:v>16.412999999999901</c:v>
                </c:pt>
                <c:pt idx="13271">
                  <c:v>16.108999999999899</c:v>
                </c:pt>
                <c:pt idx="13272">
                  <c:v>15.805</c:v>
                </c:pt>
                <c:pt idx="13273">
                  <c:v>3.6469999999999998</c:v>
                </c:pt>
                <c:pt idx="13274">
                  <c:v>17.629000000000001</c:v>
                </c:pt>
                <c:pt idx="13275">
                  <c:v>17.324999999999999</c:v>
                </c:pt>
                <c:pt idx="13276">
                  <c:v>17.021000000000001</c:v>
                </c:pt>
                <c:pt idx="13277">
                  <c:v>19.452999999999999</c:v>
                </c:pt>
                <c:pt idx="13278">
                  <c:v>17.324999999999999</c:v>
                </c:pt>
                <c:pt idx="13279">
                  <c:v>20.061</c:v>
                </c:pt>
                <c:pt idx="13280">
                  <c:v>16.716999999999999</c:v>
                </c:pt>
                <c:pt idx="13281">
                  <c:v>17.324999999999999</c:v>
                </c:pt>
                <c:pt idx="13282">
                  <c:v>17.324999999999999</c:v>
                </c:pt>
                <c:pt idx="13283">
                  <c:v>17.021000000000001</c:v>
                </c:pt>
                <c:pt idx="13284">
                  <c:v>16.108999999999899</c:v>
                </c:pt>
                <c:pt idx="13285">
                  <c:v>8.2069999999999901</c:v>
                </c:pt>
                <c:pt idx="13286">
                  <c:v>8.2069999999999901</c:v>
                </c:pt>
                <c:pt idx="13287">
                  <c:v>14.59</c:v>
                </c:pt>
                <c:pt idx="13288">
                  <c:v>17.021000000000001</c:v>
                </c:pt>
                <c:pt idx="13289">
                  <c:v>15.197999999999899</c:v>
                </c:pt>
                <c:pt idx="13290">
                  <c:v>15.501999999999899</c:v>
                </c:pt>
                <c:pt idx="13291">
                  <c:v>8.2069999999999901</c:v>
                </c:pt>
                <c:pt idx="13292">
                  <c:v>8.8149999999999906</c:v>
                </c:pt>
                <c:pt idx="13293">
                  <c:v>9.4219999999999899</c:v>
                </c:pt>
                <c:pt idx="13294">
                  <c:v>11.853999999999999</c:v>
                </c:pt>
                <c:pt idx="13295">
                  <c:v>7.9029999999999996</c:v>
                </c:pt>
                <c:pt idx="13296">
                  <c:v>16.108999999999899</c:v>
                </c:pt>
                <c:pt idx="13297">
                  <c:v>19.149000000000001</c:v>
                </c:pt>
                <c:pt idx="13298">
                  <c:v>15.805</c:v>
                </c:pt>
                <c:pt idx="13299">
                  <c:v>17.021000000000001</c:v>
                </c:pt>
                <c:pt idx="13300">
                  <c:v>18.540999999999901</c:v>
                </c:pt>
                <c:pt idx="13301">
                  <c:v>10.941999999999901</c:v>
                </c:pt>
                <c:pt idx="13302">
                  <c:v>15.805</c:v>
                </c:pt>
                <c:pt idx="13303">
                  <c:v>16.412999999999901</c:v>
                </c:pt>
                <c:pt idx="13304">
                  <c:v>15.197999999999899</c:v>
                </c:pt>
                <c:pt idx="13305">
                  <c:v>17.021000000000001</c:v>
                </c:pt>
                <c:pt idx="13306">
                  <c:v>15.501999999999899</c:v>
                </c:pt>
                <c:pt idx="13307">
                  <c:v>15.805</c:v>
                </c:pt>
                <c:pt idx="13308">
                  <c:v>15.501999999999899</c:v>
                </c:pt>
                <c:pt idx="13309">
                  <c:v>16.412999999999901</c:v>
                </c:pt>
                <c:pt idx="13310">
                  <c:v>17.021000000000001</c:v>
                </c:pt>
                <c:pt idx="13311">
                  <c:v>16.716999999999999</c:v>
                </c:pt>
                <c:pt idx="13312">
                  <c:v>16.716999999999999</c:v>
                </c:pt>
                <c:pt idx="13313">
                  <c:v>15.197999999999899</c:v>
                </c:pt>
                <c:pt idx="13314">
                  <c:v>15.805</c:v>
                </c:pt>
                <c:pt idx="13315">
                  <c:v>15.501999999999899</c:v>
                </c:pt>
                <c:pt idx="13316">
                  <c:v>15.805</c:v>
                </c:pt>
                <c:pt idx="13317">
                  <c:v>3.04</c:v>
                </c:pt>
                <c:pt idx="13318">
                  <c:v>17.324999999999999</c:v>
                </c:pt>
                <c:pt idx="13319">
                  <c:v>16.716999999999999</c:v>
                </c:pt>
                <c:pt idx="13320">
                  <c:v>16.412999999999901</c:v>
                </c:pt>
                <c:pt idx="13321">
                  <c:v>17.933</c:v>
                </c:pt>
                <c:pt idx="13322">
                  <c:v>17.629000000000001</c:v>
                </c:pt>
                <c:pt idx="13323">
                  <c:v>19.452999999999999</c:v>
                </c:pt>
                <c:pt idx="13324">
                  <c:v>16.412999999999901</c:v>
                </c:pt>
                <c:pt idx="13325">
                  <c:v>16.716999999999999</c:v>
                </c:pt>
                <c:pt idx="13326">
                  <c:v>16.412999999999901</c:v>
                </c:pt>
                <c:pt idx="13327">
                  <c:v>17.629000000000001</c:v>
                </c:pt>
                <c:pt idx="13328">
                  <c:v>15.501999999999899</c:v>
                </c:pt>
                <c:pt idx="13329">
                  <c:v>8.2069999999999901</c:v>
                </c:pt>
                <c:pt idx="13330">
                  <c:v>8.8149999999999906</c:v>
                </c:pt>
                <c:pt idx="13331">
                  <c:v>13.373999999999899</c:v>
                </c:pt>
                <c:pt idx="13332">
                  <c:v>17.021000000000001</c:v>
                </c:pt>
                <c:pt idx="13333">
                  <c:v>15.501999999999899</c:v>
                </c:pt>
                <c:pt idx="13334">
                  <c:v>15.805</c:v>
                </c:pt>
                <c:pt idx="13335">
                  <c:v>9.4219999999999899</c:v>
                </c:pt>
                <c:pt idx="13336">
                  <c:v>10.334</c:v>
                </c:pt>
                <c:pt idx="13337">
                  <c:v>9.7259999999999902</c:v>
                </c:pt>
                <c:pt idx="13338">
                  <c:v>13.069999999999901</c:v>
                </c:pt>
                <c:pt idx="13339">
                  <c:v>9.4219999999999899</c:v>
                </c:pt>
                <c:pt idx="13340">
                  <c:v>15.805</c:v>
                </c:pt>
                <c:pt idx="13341">
                  <c:v>18.844999999999999</c:v>
                </c:pt>
                <c:pt idx="13342">
                  <c:v>15.501999999999899</c:v>
                </c:pt>
                <c:pt idx="13343">
                  <c:v>17.933</c:v>
                </c:pt>
                <c:pt idx="13344">
                  <c:v>19.452999999999999</c:v>
                </c:pt>
                <c:pt idx="13345">
                  <c:v>13.373999999999899</c:v>
                </c:pt>
                <c:pt idx="13346">
                  <c:v>17.021000000000001</c:v>
                </c:pt>
                <c:pt idx="13347">
                  <c:v>18.540999999999901</c:v>
                </c:pt>
                <c:pt idx="13348">
                  <c:v>17.324999999999999</c:v>
                </c:pt>
                <c:pt idx="13349">
                  <c:v>18.236999999999899</c:v>
                </c:pt>
                <c:pt idx="13350">
                  <c:v>15.501999999999899</c:v>
                </c:pt>
                <c:pt idx="13351">
                  <c:v>17.629000000000001</c:v>
                </c:pt>
                <c:pt idx="13352">
                  <c:v>17.021000000000001</c:v>
                </c:pt>
                <c:pt idx="13353">
                  <c:v>17.933</c:v>
                </c:pt>
                <c:pt idx="13354">
                  <c:v>18.236999999999899</c:v>
                </c:pt>
                <c:pt idx="13355">
                  <c:v>18.540999999999901</c:v>
                </c:pt>
                <c:pt idx="13356">
                  <c:v>16.108999999999899</c:v>
                </c:pt>
                <c:pt idx="13357">
                  <c:v>16.412999999999901</c:v>
                </c:pt>
                <c:pt idx="13358">
                  <c:v>17.021000000000001</c:v>
                </c:pt>
                <c:pt idx="13359">
                  <c:v>17.021000000000001</c:v>
                </c:pt>
                <c:pt idx="13360">
                  <c:v>16.716999999999999</c:v>
                </c:pt>
                <c:pt idx="13361">
                  <c:v>5.4710000000000001</c:v>
                </c:pt>
                <c:pt idx="13362">
                  <c:v>18.236999999999899</c:v>
                </c:pt>
                <c:pt idx="13363">
                  <c:v>17.933</c:v>
                </c:pt>
                <c:pt idx="13364">
                  <c:v>17.324999999999999</c:v>
                </c:pt>
                <c:pt idx="13365">
                  <c:v>20.061</c:v>
                </c:pt>
                <c:pt idx="13366">
                  <c:v>18.236999999999899</c:v>
                </c:pt>
                <c:pt idx="13367">
                  <c:v>20.364999999999899</c:v>
                </c:pt>
                <c:pt idx="13368">
                  <c:v>16.716999999999999</c:v>
                </c:pt>
                <c:pt idx="13369">
                  <c:v>17.629000000000001</c:v>
                </c:pt>
                <c:pt idx="13370">
                  <c:v>17.933</c:v>
                </c:pt>
                <c:pt idx="13371">
                  <c:v>17.324999999999999</c:v>
                </c:pt>
                <c:pt idx="13372">
                  <c:v>16.716999999999999</c:v>
                </c:pt>
                <c:pt idx="13373">
                  <c:v>8.5109999999999904</c:v>
                </c:pt>
                <c:pt idx="13374">
                  <c:v>9.4219999999999899</c:v>
                </c:pt>
                <c:pt idx="13375">
                  <c:v>14.894</c:v>
                </c:pt>
                <c:pt idx="13376">
                  <c:v>17.021000000000001</c:v>
                </c:pt>
                <c:pt idx="13377">
                  <c:v>14.894</c:v>
                </c:pt>
                <c:pt idx="13378">
                  <c:v>15.501999999999899</c:v>
                </c:pt>
                <c:pt idx="13379">
                  <c:v>8.8149999999999906</c:v>
                </c:pt>
                <c:pt idx="13380">
                  <c:v>9.7259999999999902</c:v>
                </c:pt>
                <c:pt idx="13381">
                  <c:v>10.334</c:v>
                </c:pt>
                <c:pt idx="13382">
                  <c:v>12.157999999999999</c:v>
                </c:pt>
                <c:pt idx="13383">
                  <c:v>9.7259999999999902</c:v>
                </c:pt>
                <c:pt idx="13384">
                  <c:v>16.108999999999899</c:v>
                </c:pt>
                <c:pt idx="13385">
                  <c:v>18.844999999999999</c:v>
                </c:pt>
                <c:pt idx="13386">
                  <c:v>15.197999999999899</c:v>
                </c:pt>
                <c:pt idx="13387">
                  <c:v>18.540999999999901</c:v>
                </c:pt>
                <c:pt idx="13388">
                  <c:v>19.757000000000001</c:v>
                </c:pt>
                <c:pt idx="13389">
                  <c:v>12.462</c:v>
                </c:pt>
                <c:pt idx="13390">
                  <c:v>16.716999999999999</c:v>
                </c:pt>
                <c:pt idx="13391">
                  <c:v>18.540999999999901</c:v>
                </c:pt>
                <c:pt idx="13392">
                  <c:v>17.629000000000001</c:v>
                </c:pt>
                <c:pt idx="13393">
                  <c:v>18.236999999999899</c:v>
                </c:pt>
                <c:pt idx="13394">
                  <c:v>16.412999999999901</c:v>
                </c:pt>
                <c:pt idx="13395">
                  <c:v>18.236999999999899</c:v>
                </c:pt>
                <c:pt idx="13396">
                  <c:v>16.412999999999901</c:v>
                </c:pt>
                <c:pt idx="13397">
                  <c:v>17.933</c:v>
                </c:pt>
                <c:pt idx="13398">
                  <c:v>17.933</c:v>
                </c:pt>
                <c:pt idx="13399">
                  <c:v>18.540999999999901</c:v>
                </c:pt>
                <c:pt idx="13400">
                  <c:v>17.021000000000001</c:v>
                </c:pt>
                <c:pt idx="13401">
                  <c:v>16.412999999999901</c:v>
                </c:pt>
                <c:pt idx="13402">
                  <c:v>17.021000000000001</c:v>
                </c:pt>
                <c:pt idx="13403">
                  <c:v>17.021000000000001</c:v>
                </c:pt>
                <c:pt idx="13404">
                  <c:v>17.629000000000001</c:v>
                </c:pt>
                <c:pt idx="13405">
                  <c:v>5.1669999999999998</c:v>
                </c:pt>
                <c:pt idx="13406">
                  <c:v>18.540999999999901</c:v>
                </c:pt>
                <c:pt idx="13407">
                  <c:v>17.933</c:v>
                </c:pt>
                <c:pt idx="13408">
                  <c:v>17.324999999999999</c:v>
                </c:pt>
                <c:pt idx="13409">
                  <c:v>19.452999999999999</c:v>
                </c:pt>
                <c:pt idx="13410">
                  <c:v>18.540999999999901</c:v>
                </c:pt>
                <c:pt idx="13411">
                  <c:v>20.668999999999901</c:v>
                </c:pt>
                <c:pt idx="13412">
                  <c:v>16.716999999999999</c:v>
                </c:pt>
                <c:pt idx="13413">
                  <c:v>17.629000000000001</c:v>
                </c:pt>
                <c:pt idx="13414">
                  <c:v>17.933</c:v>
                </c:pt>
                <c:pt idx="13415">
                  <c:v>17.324999999999999</c:v>
                </c:pt>
                <c:pt idx="13416">
                  <c:v>16.716999999999999</c:v>
                </c:pt>
                <c:pt idx="13417">
                  <c:v>9.4219999999999899</c:v>
                </c:pt>
                <c:pt idx="13418">
                  <c:v>9.4219999999999899</c:v>
                </c:pt>
                <c:pt idx="13419">
                  <c:v>14.286</c:v>
                </c:pt>
                <c:pt idx="13420">
                  <c:v>16.716999999999999</c:v>
                </c:pt>
                <c:pt idx="13421">
                  <c:v>14.59</c:v>
                </c:pt>
                <c:pt idx="13422">
                  <c:v>14.59</c:v>
                </c:pt>
                <c:pt idx="13423">
                  <c:v>6.9909999999999997</c:v>
                </c:pt>
                <c:pt idx="13424">
                  <c:v>8.2069999999999901</c:v>
                </c:pt>
                <c:pt idx="13425">
                  <c:v>1.8239999999999901</c:v>
                </c:pt>
                <c:pt idx="13426">
                  <c:v>11.245999999999899</c:v>
                </c:pt>
                <c:pt idx="13427">
                  <c:v>6.6869999999999896</c:v>
                </c:pt>
                <c:pt idx="13428">
                  <c:v>15.805</c:v>
                </c:pt>
                <c:pt idx="13429">
                  <c:v>18.844999999999999</c:v>
                </c:pt>
                <c:pt idx="13430">
                  <c:v>14.894</c:v>
                </c:pt>
                <c:pt idx="13431">
                  <c:v>18.236999999999899</c:v>
                </c:pt>
                <c:pt idx="13432">
                  <c:v>19.757000000000001</c:v>
                </c:pt>
                <c:pt idx="13433">
                  <c:v>11.549999999999899</c:v>
                </c:pt>
                <c:pt idx="13434">
                  <c:v>16.108999999999899</c:v>
                </c:pt>
                <c:pt idx="13435">
                  <c:v>18.236999999999899</c:v>
                </c:pt>
                <c:pt idx="13436">
                  <c:v>16.716999999999999</c:v>
                </c:pt>
                <c:pt idx="13437">
                  <c:v>17.933</c:v>
                </c:pt>
                <c:pt idx="13438">
                  <c:v>17.021000000000001</c:v>
                </c:pt>
                <c:pt idx="13439">
                  <c:v>16.716999999999999</c:v>
                </c:pt>
                <c:pt idx="13440">
                  <c:v>16.108999999999899</c:v>
                </c:pt>
                <c:pt idx="13441">
                  <c:v>17.629000000000001</c:v>
                </c:pt>
                <c:pt idx="13442">
                  <c:v>17.021000000000001</c:v>
                </c:pt>
                <c:pt idx="13443">
                  <c:v>17.933</c:v>
                </c:pt>
                <c:pt idx="13444">
                  <c:v>18.236999999999899</c:v>
                </c:pt>
                <c:pt idx="13445">
                  <c:v>15.501999999999899</c:v>
                </c:pt>
                <c:pt idx="13446">
                  <c:v>15.805</c:v>
                </c:pt>
                <c:pt idx="13447">
                  <c:v>15.805</c:v>
                </c:pt>
                <c:pt idx="13448">
                  <c:v>16.412999999999901</c:v>
                </c:pt>
                <c:pt idx="13449">
                  <c:v>10.029999999999999</c:v>
                </c:pt>
                <c:pt idx="13450">
                  <c:v>17.324999999999999</c:v>
                </c:pt>
                <c:pt idx="13451">
                  <c:v>17.629000000000001</c:v>
                </c:pt>
                <c:pt idx="13452">
                  <c:v>15.501999999999899</c:v>
                </c:pt>
                <c:pt idx="13453">
                  <c:v>18.844999999999999</c:v>
                </c:pt>
                <c:pt idx="13454">
                  <c:v>18.236999999999899</c:v>
                </c:pt>
                <c:pt idx="13455">
                  <c:v>19.149000000000001</c:v>
                </c:pt>
                <c:pt idx="13456">
                  <c:v>16.716999999999999</c:v>
                </c:pt>
                <c:pt idx="13457">
                  <c:v>17.629000000000001</c:v>
                </c:pt>
                <c:pt idx="13458">
                  <c:v>17.324999999999999</c:v>
                </c:pt>
                <c:pt idx="13459">
                  <c:v>17.021000000000001</c:v>
                </c:pt>
                <c:pt idx="13460">
                  <c:v>15.501999999999899</c:v>
                </c:pt>
                <c:pt idx="13461">
                  <c:v>3.9509999999999899</c:v>
                </c:pt>
                <c:pt idx="13462">
                  <c:v>7.9029999999999996</c:v>
                </c:pt>
                <c:pt idx="13463">
                  <c:v>13.6779999999999</c:v>
                </c:pt>
                <c:pt idx="13464">
                  <c:v>16.716999999999999</c:v>
                </c:pt>
                <c:pt idx="13465">
                  <c:v>14.59</c:v>
                </c:pt>
                <c:pt idx="13466">
                  <c:v>14.59</c:v>
                </c:pt>
                <c:pt idx="13467">
                  <c:v>6.9909999999999997</c:v>
                </c:pt>
                <c:pt idx="13468">
                  <c:v>8.2069999999999901</c:v>
                </c:pt>
                <c:pt idx="13469">
                  <c:v>1.8239999999999901</c:v>
                </c:pt>
                <c:pt idx="13470">
                  <c:v>11.245999999999899</c:v>
                </c:pt>
                <c:pt idx="13471">
                  <c:v>6.6869999999999896</c:v>
                </c:pt>
                <c:pt idx="13472">
                  <c:v>15.805</c:v>
                </c:pt>
                <c:pt idx="13473">
                  <c:v>18.844999999999999</c:v>
                </c:pt>
                <c:pt idx="13474">
                  <c:v>14.894</c:v>
                </c:pt>
                <c:pt idx="13475">
                  <c:v>18.236999999999899</c:v>
                </c:pt>
                <c:pt idx="13476">
                  <c:v>19.757000000000001</c:v>
                </c:pt>
                <c:pt idx="13477">
                  <c:v>11.549999999999899</c:v>
                </c:pt>
                <c:pt idx="13478">
                  <c:v>16.108999999999899</c:v>
                </c:pt>
                <c:pt idx="13479">
                  <c:v>18.236999999999899</c:v>
                </c:pt>
                <c:pt idx="13480">
                  <c:v>16.716999999999999</c:v>
                </c:pt>
                <c:pt idx="13481">
                  <c:v>17.933</c:v>
                </c:pt>
                <c:pt idx="13482">
                  <c:v>17.021000000000001</c:v>
                </c:pt>
                <c:pt idx="13483">
                  <c:v>16.716999999999999</c:v>
                </c:pt>
                <c:pt idx="13484">
                  <c:v>16.108999999999899</c:v>
                </c:pt>
                <c:pt idx="13485">
                  <c:v>17.629000000000001</c:v>
                </c:pt>
                <c:pt idx="13486">
                  <c:v>17.021000000000001</c:v>
                </c:pt>
                <c:pt idx="13487">
                  <c:v>17.933</c:v>
                </c:pt>
                <c:pt idx="13488">
                  <c:v>18.236999999999899</c:v>
                </c:pt>
                <c:pt idx="13489">
                  <c:v>15.501999999999899</c:v>
                </c:pt>
                <c:pt idx="13490">
                  <c:v>15.805</c:v>
                </c:pt>
                <c:pt idx="13491">
                  <c:v>15.805</c:v>
                </c:pt>
                <c:pt idx="13492">
                  <c:v>16.412999999999901</c:v>
                </c:pt>
                <c:pt idx="13493">
                  <c:v>10.029999999999999</c:v>
                </c:pt>
                <c:pt idx="13494">
                  <c:v>17.324999999999999</c:v>
                </c:pt>
                <c:pt idx="13495">
                  <c:v>17.629000000000001</c:v>
                </c:pt>
                <c:pt idx="13496">
                  <c:v>15.501999999999899</c:v>
                </c:pt>
                <c:pt idx="13497">
                  <c:v>18.844999999999999</c:v>
                </c:pt>
                <c:pt idx="13498">
                  <c:v>18.236999999999899</c:v>
                </c:pt>
                <c:pt idx="13499">
                  <c:v>19.149000000000001</c:v>
                </c:pt>
                <c:pt idx="13500">
                  <c:v>16.716999999999999</c:v>
                </c:pt>
                <c:pt idx="13501">
                  <c:v>17.629000000000001</c:v>
                </c:pt>
                <c:pt idx="13502">
                  <c:v>17.324999999999999</c:v>
                </c:pt>
                <c:pt idx="13503">
                  <c:v>17.021000000000001</c:v>
                </c:pt>
                <c:pt idx="13504">
                  <c:v>15.501999999999899</c:v>
                </c:pt>
                <c:pt idx="13505">
                  <c:v>3.9509999999999899</c:v>
                </c:pt>
                <c:pt idx="13506">
                  <c:v>7.9029999999999996</c:v>
                </c:pt>
                <c:pt idx="13507">
                  <c:v>13.6779999999999</c:v>
                </c:pt>
                <c:pt idx="13508">
                  <c:v>16.412999999999901</c:v>
                </c:pt>
                <c:pt idx="13509">
                  <c:v>13.981999999999999</c:v>
                </c:pt>
                <c:pt idx="13510">
                  <c:v>14.286</c:v>
                </c:pt>
                <c:pt idx="13511">
                  <c:v>6.9909999999999997</c:v>
                </c:pt>
                <c:pt idx="13512">
                  <c:v>8.2069999999999901</c:v>
                </c:pt>
                <c:pt idx="13513">
                  <c:v>2.4319999999999999</c:v>
                </c:pt>
                <c:pt idx="13514">
                  <c:v>11.549999999999899</c:v>
                </c:pt>
                <c:pt idx="13515">
                  <c:v>6.6869999999999896</c:v>
                </c:pt>
                <c:pt idx="13516">
                  <c:v>15.501999999999899</c:v>
                </c:pt>
                <c:pt idx="13517">
                  <c:v>19.149000000000001</c:v>
                </c:pt>
                <c:pt idx="13518">
                  <c:v>14.59</c:v>
                </c:pt>
                <c:pt idx="13519">
                  <c:v>17.629000000000001</c:v>
                </c:pt>
                <c:pt idx="13520">
                  <c:v>19.149000000000001</c:v>
                </c:pt>
                <c:pt idx="13521">
                  <c:v>10.941999999999901</c:v>
                </c:pt>
                <c:pt idx="13522">
                  <c:v>15.501999999999899</c:v>
                </c:pt>
                <c:pt idx="13523">
                  <c:v>17.629000000000001</c:v>
                </c:pt>
                <c:pt idx="13524">
                  <c:v>16.108999999999899</c:v>
                </c:pt>
                <c:pt idx="13525">
                  <c:v>17.324999999999999</c:v>
                </c:pt>
                <c:pt idx="13526">
                  <c:v>16.412999999999901</c:v>
                </c:pt>
                <c:pt idx="13527">
                  <c:v>16.108999999999899</c:v>
                </c:pt>
                <c:pt idx="13528">
                  <c:v>15.501999999999899</c:v>
                </c:pt>
                <c:pt idx="13529">
                  <c:v>17.021000000000001</c:v>
                </c:pt>
                <c:pt idx="13530">
                  <c:v>17.324999999999999</c:v>
                </c:pt>
                <c:pt idx="13531">
                  <c:v>17.324999999999999</c:v>
                </c:pt>
                <c:pt idx="13532">
                  <c:v>17.629000000000001</c:v>
                </c:pt>
                <c:pt idx="13533">
                  <c:v>14.894</c:v>
                </c:pt>
                <c:pt idx="13534">
                  <c:v>15.197999999999899</c:v>
                </c:pt>
                <c:pt idx="13535">
                  <c:v>15.197999999999899</c:v>
                </c:pt>
                <c:pt idx="13536">
                  <c:v>15.805</c:v>
                </c:pt>
                <c:pt idx="13537">
                  <c:v>10.029999999999999</c:v>
                </c:pt>
                <c:pt idx="13538">
                  <c:v>17.021000000000001</c:v>
                </c:pt>
                <c:pt idx="13539">
                  <c:v>17.021000000000001</c:v>
                </c:pt>
                <c:pt idx="13540">
                  <c:v>14.894</c:v>
                </c:pt>
                <c:pt idx="13541">
                  <c:v>18.236999999999899</c:v>
                </c:pt>
                <c:pt idx="13542">
                  <c:v>17.629000000000001</c:v>
                </c:pt>
                <c:pt idx="13543">
                  <c:v>18.540999999999901</c:v>
                </c:pt>
                <c:pt idx="13544">
                  <c:v>16.108999999999899</c:v>
                </c:pt>
                <c:pt idx="13545">
                  <c:v>17.021000000000001</c:v>
                </c:pt>
                <c:pt idx="13546">
                  <c:v>17.021000000000001</c:v>
                </c:pt>
                <c:pt idx="13547">
                  <c:v>17.629000000000001</c:v>
                </c:pt>
                <c:pt idx="13548">
                  <c:v>14.894</c:v>
                </c:pt>
                <c:pt idx="13549">
                  <c:v>3.9509999999999899</c:v>
                </c:pt>
                <c:pt idx="13550">
                  <c:v>7.9029999999999996</c:v>
                </c:pt>
                <c:pt idx="13551">
                  <c:v>13.069999999999901</c:v>
                </c:pt>
                <c:pt idx="13552">
                  <c:v>17.021000000000001</c:v>
                </c:pt>
                <c:pt idx="13553">
                  <c:v>14.894</c:v>
                </c:pt>
                <c:pt idx="13554">
                  <c:v>14.894</c:v>
                </c:pt>
                <c:pt idx="13555">
                  <c:v>7.2949999999999999</c:v>
                </c:pt>
                <c:pt idx="13556">
                  <c:v>8.5109999999999904</c:v>
                </c:pt>
                <c:pt idx="13557">
                  <c:v>2.1280000000000001</c:v>
                </c:pt>
                <c:pt idx="13558">
                  <c:v>11.549999999999899</c:v>
                </c:pt>
                <c:pt idx="13559">
                  <c:v>6.9909999999999997</c:v>
                </c:pt>
                <c:pt idx="13560">
                  <c:v>15.805</c:v>
                </c:pt>
                <c:pt idx="13561">
                  <c:v>19.149000000000001</c:v>
                </c:pt>
                <c:pt idx="13562">
                  <c:v>15.197999999999899</c:v>
                </c:pt>
                <c:pt idx="13563">
                  <c:v>18.540999999999901</c:v>
                </c:pt>
                <c:pt idx="13564">
                  <c:v>20.061</c:v>
                </c:pt>
                <c:pt idx="13565">
                  <c:v>11.853999999999999</c:v>
                </c:pt>
                <c:pt idx="13566">
                  <c:v>16.412999999999901</c:v>
                </c:pt>
                <c:pt idx="13567">
                  <c:v>18.236999999999899</c:v>
                </c:pt>
                <c:pt idx="13568">
                  <c:v>17.021000000000001</c:v>
                </c:pt>
                <c:pt idx="13569">
                  <c:v>18.236999999999899</c:v>
                </c:pt>
                <c:pt idx="13570">
                  <c:v>16.716999999999999</c:v>
                </c:pt>
                <c:pt idx="13571">
                  <c:v>17.021000000000001</c:v>
                </c:pt>
                <c:pt idx="13572">
                  <c:v>16.412999999999901</c:v>
                </c:pt>
                <c:pt idx="13573">
                  <c:v>17.629000000000001</c:v>
                </c:pt>
                <c:pt idx="13574">
                  <c:v>17.324999999999999</c:v>
                </c:pt>
                <c:pt idx="13575">
                  <c:v>18.236999999999899</c:v>
                </c:pt>
                <c:pt idx="13576">
                  <c:v>17.933</c:v>
                </c:pt>
                <c:pt idx="13577">
                  <c:v>15.805</c:v>
                </c:pt>
                <c:pt idx="13578">
                  <c:v>16.108999999999899</c:v>
                </c:pt>
                <c:pt idx="13579">
                  <c:v>16.108999999999899</c:v>
                </c:pt>
                <c:pt idx="13580">
                  <c:v>16.108999999999899</c:v>
                </c:pt>
                <c:pt idx="13581">
                  <c:v>10.334</c:v>
                </c:pt>
                <c:pt idx="13582">
                  <c:v>17.324999999999999</c:v>
                </c:pt>
                <c:pt idx="13583">
                  <c:v>17.933</c:v>
                </c:pt>
                <c:pt idx="13584">
                  <c:v>15.805</c:v>
                </c:pt>
                <c:pt idx="13585">
                  <c:v>19.149000000000001</c:v>
                </c:pt>
                <c:pt idx="13586">
                  <c:v>17.933</c:v>
                </c:pt>
                <c:pt idx="13587">
                  <c:v>19.452999999999999</c:v>
                </c:pt>
                <c:pt idx="13588">
                  <c:v>16.412999999999901</c:v>
                </c:pt>
                <c:pt idx="13589">
                  <c:v>17.933</c:v>
                </c:pt>
                <c:pt idx="13590">
                  <c:v>17.629000000000001</c:v>
                </c:pt>
                <c:pt idx="13591">
                  <c:v>17.324999999999999</c:v>
                </c:pt>
                <c:pt idx="13592">
                  <c:v>15.805</c:v>
                </c:pt>
                <c:pt idx="13593">
                  <c:v>4.2549999999999901</c:v>
                </c:pt>
                <c:pt idx="13594">
                  <c:v>7.5990000000000002</c:v>
                </c:pt>
                <c:pt idx="13595">
                  <c:v>13.981999999999999</c:v>
                </c:pt>
                <c:pt idx="13596">
                  <c:v>16.716999999999999</c:v>
                </c:pt>
                <c:pt idx="13597">
                  <c:v>14.59</c:v>
                </c:pt>
                <c:pt idx="13598">
                  <c:v>14.59</c:v>
                </c:pt>
                <c:pt idx="13599">
                  <c:v>6.9909999999999997</c:v>
                </c:pt>
                <c:pt idx="13600">
                  <c:v>8.2069999999999901</c:v>
                </c:pt>
                <c:pt idx="13601">
                  <c:v>2.1280000000000001</c:v>
                </c:pt>
                <c:pt idx="13602">
                  <c:v>11.245999999999899</c:v>
                </c:pt>
                <c:pt idx="13603">
                  <c:v>6.9909999999999997</c:v>
                </c:pt>
                <c:pt idx="13604">
                  <c:v>15.805</c:v>
                </c:pt>
                <c:pt idx="13605">
                  <c:v>18.844999999999999</c:v>
                </c:pt>
                <c:pt idx="13606">
                  <c:v>14.894</c:v>
                </c:pt>
                <c:pt idx="13607">
                  <c:v>18.540999999999901</c:v>
                </c:pt>
                <c:pt idx="13608">
                  <c:v>20.061</c:v>
                </c:pt>
                <c:pt idx="13609">
                  <c:v>11.549999999999899</c:v>
                </c:pt>
                <c:pt idx="13610">
                  <c:v>15.805</c:v>
                </c:pt>
                <c:pt idx="13611">
                  <c:v>18.540999999999901</c:v>
                </c:pt>
                <c:pt idx="13612">
                  <c:v>17.021000000000001</c:v>
                </c:pt>
                <c:pt idx="13613">
                  <c:v>18.236999999999899</c:v>
                </c:pt>
                <c:pt idx="13614">
                  <c:v>17.021000000000001</c:v>
                </c:pt>
                <c:pt idx="13615">
                  <c:v>17.021000000000001</c:v>
                </c:pt>
                <c:pt idx="13616">
                  <c:v>15.805</c:v>
                </c:pt>
                <c:pt idx="13617">
                  <c:v>17.933</c:v>
                </c:pt>
                <c:pt idx="13618">
                  <c:v>17.324999999999999</c:v>
                </c:pt>
                <c:pt idx="13619">
                  <c:v>18.236999999999899</c:v>
                </c:pt>
                <c:pt idx="13620">
                  <c:v>18.236999999999899</c:v>
                </c:pt>
                <c:pt idx="13621">
                  <c:v>15.805</c:v>
                </c:pt>
                <c:pt idx="13622">
                  <c:v>16.108999999999899</c:v>
                </c:pt>
                <c:pt idx="13623">
                  <c:v>16.108999999999899</c:v>
                </c:pt>
                <c:pt idx="13624">
                  <c:v>16.716999999999999</c:v>
                </c:pt>
                <c:pt idx="13625">
                  <c:v>10.334</c:v>
                </c:pt>
                <c:pt idx="13626">
                  <c:v>17.629000000000001</c:v>
                </c:pt>
                <c:pt idx="13627">
                  <c:v>17.933</c:v>
                </c:pt>
                <c:pt idx="13628">
                  <c:v>15.805</c:v>
                </c:pt>
                <c:pt idx="13629">
                  <c:v>18.540999999999901</c:v>
                </c:pt>
                <c:pt idx="13630">
                  <c:v>18.540999999999901</c:v>
                </c:pt>
                <c:pt idx="13631">
                  <c:v>19.452999999999999</c:v>
                </c:pt>
                <c:pt idx="13632">
                  <c:v>16.716999999999999</c:v>
                </c:pt>
                <c:pt idx="13633">
                  <c:v>17.933</c:v>
                </c:pt>
                <c:pt idx="13634">
                  <c:v>17.629000000000001</c:v>
                </c:pt>
                <c:pt idx="13635">
                  <c:v>17.021000000000001</c:v>
                </c:pt>
                <c:pt idx="13636">
                  <c:v>15.805</c:v>
                </c:pt>
                <c:pt idx="13637">
                  <c:v>4.2549999999999901</c:v>
                </c:pt>
                <c:pt idx="13638">
                  <c:v>7.9029999999999996</c:v>
                </c:pt>
                <c:pt idx="13639">
                  <c:v>13.6779999999999</c:v>
                </c:pt>
                <c:pt idx="13640">
                  <c:v>18.540999999999901</c:v>
                </c:pt>
                <c:pt idx="13641">
                  <c:v>16.108999999999899</c:v>
                </c:pt>
                <c:pt idx="13642">
                  <c:v>16.108999999999899</c:v>
                </c:pt>
                <c:pt idx="13643">
                  <c:v>9.1189999999999998</c:v>
                </c:pt>
                <c:pt idx="13644">
                  <c:v>10.638</c:v>
                </c:pt>
                <c:pt idx="13645">
                  <c:v>4.5589999999999904</c:v>
                </c:pt>
                <c:pt idx="13646">
                  <c:v>13.6779999999999</c:v>
                </c:pt>
                <c:pt idx="13647">
                  <c:v>9.4219999999999899</c:v>
                </c:pt>
                <c:pt idx="13648">
                  <c:v>17.324999999999999</c:v>
                </c:pt>
                <c:pt idx="13649">
                  <c:v>20.364999999999899</c:v>
                </c:pt>
                <c:pt idx="13650">
                  <c:v>16.412999999999901</c:v>
                </c:pt>
                <c:pt idx="13651">
                  <c:v>19.149000000000001</c:v>
                </c:pt>
                <c:pt idx="13652">
                  <c:v>20.668999999999901</c:v>
                </c:pt>
                <c:pt idx="13653">
                  <c:v>13.981999999999999</c:v>
                </c:pt>
                <c:pt idx="13654">
                  <c:v>17.324999999999999</c:v>
                </c:pt>
                <c:pt idx="13655">
                  <c:v>18.844999999999999</c:v>
                </c:pt>
                <c:pt idx="13656">
                  <c:v>17.933</c:v>
                </c:pt>
                <c:pt idx="13657">
                  <c:v>18.540999999999901</c:v>
                </c:pt>
                <c:pt idx="13658">
                  <c:v>16.716999999999999</c:v>
                </c:pt>
                <c:pt idx="13659">
                  <c:v>18.540999999999901</c:v>
                </c:pt>
                <c:pt idx="13660">
                  <c:v>17.324999999999999</c:v>
                </c:pt>
                <c:pt idx="13661">
                  <c:v>18.540999999999901</c:v>
                </c:pt>
                <c:pt idx="13662">
                  <c:v>17.933</c:v>
                </c:pt>
                <c:pt idx="13663">
                  <c:v>18.540999999999901</c:v>
                </c:pt>
                <c:pt idx="13664">
                  <c:v>17.933</c:v>
                </c:pt>
                <c:pt idx="13665">
                  <c:v>16.716999999999999</c:v>
                </c:pt>
                <c:pt idx="13666">
                  <c:v>17.021000000000001</c:v>
                </c:pt>
                <c:pt idx="13667">
                  <c:v>17.324999999999999</c:v>
                </c:pt>
                <c:pt idx="13668">
                  <c:v>17.021000000000001</c:v>
                </c:pt>
                <c:pt idx="13669">
                  <c:v>11.549999999999899</c:v>
                </c:pt>
                <c:pt idx="13670">
                  <c:v>17.629000000000001</c:v>
                </c:pt>
                <c:pt idx="13671">
                  <c:v>18.236999999999899</c:v>
                </c:pt>
                <c:pt idx="13672">
                  <c:v>17.021000000000001</c:v>
                </c:pt>
                <c:pt idx="13673">
                  <c:v>19.757000000000001</c:v>
                </c:pt>
                <c:pt idx="13674">
                  <c:v>17.933</c:v>
                </c:pt>
                <c:pt idx="13675">
                  <c:v>20.364999999999899</c:v>
                </c:pt>
                <c:pt idx="13676">
                  <c:v>17.629000000000001</c:v>
                </c:pt>
                <c:pt idx="13677">
                  <c:v>18.540999999999901</c:v>
                </c:pt>
                <c:pt idx="13678">
                  <c:v>17.933</c:v>
                </c:pt>
                <c:pt idx="13679">
                  <c:v>18.844999999999999</c:v>
                </c:pt>
                <c:pt idx="13680">
                  <c:v>17.021000000000001</c:v>
                </c:pt>
                <c:pt idx="13681">
                  <c:v>6.6869999999999896</c:v>
                </c:pt>
                <c:pt idx="13682">
                  <c:v>9.4219999999999899</c:v>
                </c:pt>
                <c:pt idx="13683">
                  <c:v>15.501999999999899</c:v>
                </c:pt>
                <c:pt idx="13684">
                  <c:v>18.236999999999899</c:v>
                </c:pt>
                <c:pt idx="13685">
                  <c:v>15.501999999999899</c:v>
                </c:pt>
                <c:pt idx="13686">
                  <c:v>15.501999999999899</c:v>
                </c:pt>
                <c:pt idx="13687">
                  <c:v>8.5109999999999904</c:v>
                </c:pt>
                <c:pt idx="13688">
                  <c:v>10.029999999999999</c:v>
                </c:pt>
                <c:pt idx="13689">
                  <c:v>4.5589999999999904</c:v>
                </c:pt>
                <c:pt idx="13690">
                  <c:v>13.069999999999901</c:v>
                </c:pt>
                <c:pt idx="13691">
                  <c:v>9.4219999999999899</c:v>
                </c:pt>
                <c:pt idx="13692">
                  <c:v>16.716999999999999</c:v>
                </c:pt>
                <c:pt idx="13693">
                  <c:v>20.061</c:v>
                </c:pt>
                <c:pt idx="13694">
                  <c:v>15.805</c:v>
                </c:pt>
                <c:pt idx="13695">
                  <c:v>18.540999999999901</c:v>
                </c:pt>
                <c:pt idx="13696">
                  <c:v>20.061</c:v>
                </c:pt>
                <c:pt idx="13697">
                  <c:v>13.373999999999899</c:v>
                </c:pt>
                <c:pt idx="13698">
                  <c:v>17.021000000000001</c:v>
                </c:pt>
                <c:pt idx="13699">
                  <c:v>18.236999999999899</c:v>
                </c:pt>
                <c:pt idx="13700">
                  <c:v>17.629000000000001</c:v>
                </c:pt>
                <c:pt idx="13701">
                  <c:v>17.933</c:v>
                </c:pt>
                <c:pt idx="13702">
                  <c:v>16.412999999999901</c:v>
                </c:pt>
                <c:pt idx="13703">
                  <c:v>17.933</c:v>
                </c:pt>
                <c:pt idx="13704">
                  <c:v>16.716999999999999</c:v>
                </c:pt>
                <c:pt idx="13705">
                  <c:v>17.933</c:v>
                </c:pt>
                <c:pt idx="13706">
                  <c:v>17.629000000000001</c:v>
                </c:pt>
                <c:pt idx="13707">
                  <c:v>17.933</c:v>
                </c:pt>
                <c:pt idx="13708">
                  <c:v>17.629000000000001</c:v>
                </c:pt>
                <c:pt idx="13709">
                  <c:v>16.108999999999899</c:v>
                </c:pt>
                <c:pt idx="13710">
                  <c:v>16.412999999999901</c:v>
                </c:pt>
                <c:pt idx="13711">
                  <c:v>16.716999999999999</c:v>
                </c:pt>
                <c:pt idx="13712">
                  <c:v>16.412999999999901</c:v>
                </c:pt>
                <c:pt idx="13713">
                  <c:v>11.549999999999899</c:v>
                </c:pt>
                <c:pt idx="13714">
                  <c:v>17.021000000000001</c:v>
                </c:pt>
                <c:pt idx="13715">
                  <c:v>17.629000000000001</c:v>
                </c:pt>
                <c:pt idx="13716">
                  <c:v>16.716999999999999</c:v>
                </c:pt>
                <c:pt idx="13717">
                  <c:v>19.149000000000001</c:v>
                </c:pt>
                <c:pt idx="13718">
                  <c:v>17.324999999999999</c:v>
                </c:pt>
                <c:pt idx="13719">
                  <c:v>19.757000000000001</c:v>
                </c:pt>
                <c:pt idx="13720">
                  <c:v>17.021000000000001</c:v>
                </c:pt>
                <c:pt idx="13721">
                  <c:v>18.236999999999899</c:v>
                </c:pt>
                <c:pt idx="13722">
                  <c:v>17.324999999999999</c:v>
                </c:pt>
                <c:pt idx="13723">
                  <c:v>18.540999999999901</c:v>
                </c:pt>
                <c:pt idx="13724">
                  <c:v>16.412999999999901</c:v>
                </c:pt>
                <c:pt idx="13725">
                  <c:v>6.6869999999999896</c:v>
                </c:pt>
                <c:pt idx="13726">
                  <c:v>8.8149999999999906</c:v>
                </c:pt>
                <c:pt idx="13727">
                  <c:v>14.894</c:v>
                </c:pt>
                <c:pt idx="13728">
                  <c:v>18.236999999999899</c:v>
                </c:pt>
                <c:pt idx="13729">
                  <c:v>16.108999999999899</c:v>
                </c:pt>
                <c:pt idx="13730">
                  <c:v>16.108999999999899</c:v>
                </c:pt>
                <c:pt idx="13731">
                  <c:v>9.1189999999999998</c:v>
                </c:pt>
                <c:pt idx="13732">
                  <c:v>10.638</c:v>
                </c:pt>
                <c:pt idx="13733">
                  <c:v>4.5589999999999904</c:v>
                </c:pt>
                <c:pt idx="13734">
                  <c:v>13.6779999999999</c:v>
                </c:pt>
                <c:pt idx="13735">
                  <c:v>9.4219999999999899</c:v>
                </c:pt>
                <c:pt idx="13736">
                  <c:v>17.324999999999999</c:v>
                </c:pt>
                <c:pt idx="13737">
                  <c:v>20.061</c:v>
                </c:pt>
                <c:pt idx="13738">
                  <c:v>16.412999999999901</c:v>
                </c:pt>
                <c:pt idx="13739">
                  <c:v>19.149000000000001</c:v>
                </c:pt>
                <c:pt idx="13740">
                  <c:v>20.668999999999901</c:v>
                </c:pt>
                <c:pt idx="13741">
                  <c:v>13.981999999999999</c:v>
                </c:pt>
                <c:pt idx="13742">
                  <c:v>17.324999999999999</c:v>
                </c:pt>
                <c:pt idx="13743">
                  <c:v>18.844999999999999</c:v>
                </c:pt>
                <c:pt idx="13744">
                  <c:v>17.933</c:v>
                </c:pt>
                <c:pt idx="13745">
                  <c:v>18.540999999999901</c:v>
                </c:pt>
                <c:pt idx="13746">
                  <c:v>16.716999999999999</c:v>
                </c:pt>
                <c:pt idx="13747">
                  <c:v>18.540999999999901</c:v>
                </c:pt>
                <c:pt idx="13748">
                  <c:v>17.324999999999999</c:v>
                </c:pt>
                <c:pt idx="13749">
                  <c:v>18.540999999999901</c:v>
                </c:pt>
                <c:pt idx="13750">
                  <c:v>17.933</c:v>
                </c:pt>
                <c:pt idx="13751">
                  <c:v>18.540999999999901</c:v>
                </c:pt>
                <c:pt idx="13752">
                  <c:v>17.933</c:v>
                </c:pt>
                <c:pt idx="13753">
                  <c:v>16.716999999999999</c:v>
                </c:pt>
                <c:pt idx="13754">
                  <c:v>17.021000000000001</c:v>
                </c:pt>
                <c:pt idx="13755">
                  <c:v>17.324999999999999</c:v>
                </c:pt>
                <c:pt idx="13756">
                  <c:v>17.021000000000001</c:v>
                </c:pt>
                <c:pt idx="13757">
                  <c:v>11.549999999999899</c:v>
                </c:pt>
                <c:pt idx="13758">
                  <c:v>17.629000000000001</c:v>
                </c:pt>
                <c:pt idx="13759">
                  <c:v>18.236999999999899</c:v>
                </c:pt>
                <c:pt idx="13760">
                  <c:v>17.021000000000001</c:v>
                </c:pt>
                <c:pt idx="13761">
                  <c:v>19.757000000000001</c:v>
                </c:pt>
                <c:pt idx="13762">
                  <c:v>17.933</c:v>
                </c:pt>
                <c:pt idx="13763">
                  <c:v>20.364999999999899</c:v>
                </c:pt>
                <c:pt idx="13764">
                  <c:v>17.324999999999999</c:v>
                </c:pt>
                <c:pt idx="13765">
                  <c:v>18.540999999999901</c:v>
                </c:pt>
                <c:pt idx="13766">
                  <c:v>17.933</c:v>
                </c:pt>
                <c:pt idx="13767">
                  <c:v>18.540999999999901</c:v>
                </c:pt>
                <c:pt idx="13768">
                  <c:v>17.021000000000001</c:v>
                </c:pt>
                <c:pt idx="13769">
                  <c:v>6.6869999999999896</c:v>
                </c:pt>
                <c:pt idx="13770">
                  <c:v>9.4219999999999899</c:v>
                </c:pt>
                <c:pt idx="13771">
                  <c:v>15.501999999999899</c:v>
                </c:pt>
                <c:pt idx="13772">
                  <c:v>18.540999999999901</c:v>
                </c:pt>
                <c:pt idx="13773">
                  <c:v>16.108999999999899</c:v>
                </c:pt>
                <c:pt idx="13774">
                  <c:v>16.108999999999899</c:v>
                </c:pt>
                <c:pt idx="13775">
                  <c:v>9.1189999999999998</c:v>
                </c:pt>
                <c:pt idx="13776">
                  <c:v>10.638</c:v>
                </c:pt>
                <c:pt idx="13777">
                  <c:v>4.5589999999999904</c:v>
                </c:pt>
                <c:pt idx="13778">
                  <c:v>13.6779999999999</c:v>
                </c:pt>
                <c:pt idx="13779">
                  <c:v>9.4219999999999899</c:v>
                </c:pt>
                <c:pt idx="13780">
                  <c:v>17.324999999999999</c:v>
                </c:pt>
                <c:pt idx="13781">
                  <c:v>20.364999999999899</c:v>
                </c:pt>
                <c:pt idx="13782">
                  <c:v>16.412999999999901</c:v>
                </c:pt>
                <c:pt idx="13783">
                  <c:v>19.149000000000001</c:v>
                </c:pt>
                <c:pt idx="13784">
                  <c:v>20.668999999999901</c:v>
                </c:pt>
                <c:pt idx="13785">
                  <c:v>13.981999999999999</c:v>
                </c:pt>
                <c:pt idx="13786">
                  <c:v>17.324999999999999</c:v>
                </c:pt>
                <c:pt idx="13787">
                  <c:v>18.844999999999999</c:v>
                </c:pt>
                <c:pt idx="13788">
                  <c:v>17.933</c:v>
                </c:pt>
                <c:pt idx="13789">
                  <c:v>18.540999999999901</c:v>
                </c:pt>
                <c:pt idx="13790">
                  <c:v>16.716999999999999</c:v>
                </c:pt>
                <c:pt idx="13791">
                  <c:v>18.540999999999901</c:v>
                </c:pt>
                <c:pt idx="13792">
                  <c:v>17.324999999999999</c:v>
                </c:pt>
                <c:pt idx="13793">
                  <c:v>18.540999999999901</c:v>
                </c:pt>
                <c:pt idx="13794">
                  <c:v>17.933</c:v>
                </c:pt>
                <c:pt idx="13795">
                  <c:v>18.540999999999901</c:v>
                </c:pt>
                <c:pt idx="13796">
                  <c:v>17.933</c:v>
                </c:pt>
                <c:pt idx="13797">
                  <c:v>16.716999999999999</c:v>
                </c:pt>
                <c:pt idx="13798">
                  <c:v>17.021000000000001</c:v>
                </c:pt>
                <c:pt idx="13799">
                  <c:v>17.324999999999999</c:v>
                </c:pt>
                <c:pt idx="13800">
                  <c:v>17.021000000000001</c:v>
                </c:pt>
                <c:pt idx="13801">
                  <c:v>11.549999999999899</c:v>
                </c:pt>
                <c:pt idx="13802">
                  <c:v>17.629000000000001</c:v>
                </c:pt>
                <c:pt idx="13803">
                  <c:v>18.236999999999899</c:v>
                </c:pt>
                <c:pt idx="13804">
                  <c:v>17.021000000000001</c:v>
                </c:pt>
                <c:pt idx="13805">
                  <c:v>19.757000000000001</c:v>
                </c:pt>
                <c:pt idx="13806">
                  <c:v>17.933</c:v>
                </c:pt>
                <c:pt idx="13807">
                  <c:v>20.364999999999899</c:v>
                </c:pt>
                <c:pt idx="13808">
                  <c:v>17.629000000000001</c:v>
                </c:pt>
                <c:pt idx="13809">
                  <c:v>18.540999999999901</c:v>
                </c:pt>
                <c:pt idx="13810">
                  <c:v>17.933</c:v>
                </c:pt>
                <c:pt idx="13811">
                  <c:v>18.844999999999999</c:v>
                </c:pt>
                <c:pt idx="13812">
                  <c:v>17.021000000000001</c:v>
                </c:pt>
                <c:pt idx="13813">
                  <c:v>6.6869999999999896</c:v>
                </c:pt>
                <c:pt idx="13814">
                  <c:v>9.4219999999999899</c:v>
                </c:pt>
                <c:pt idx="13815">
                  <c:v>15.501999999999899</c:v>
                </c:pt>
                <c:pt idx="13816">
                  <c:v>18.236999999999899</c:v>
                </c:pt>
                <c:pt idx="13817">
                  <c:v>15.805</c:v>
                </c:pt>
                <c:pt idx="13818">
                  <c:v>15.805</c:v>
                </c:pt>
                <c:pt idx="13819">
                  <c:v>8.8149999999999906</c:v>
                </c:pt>
                <c:pt idx="13820">
                  <c:v>10.334</c:v>
                </c:pt>
                <c:pt idx="13821">
                  <c:v>4.5589999999999904</c:v>
                </c:pt>
                <c:pt idx="13822">
                  <c:v>13.373999999999899</c:v>
                </c:pt>
                <c:pt idx="13823">
                  <c:v>9.1189999999999998</c:v>
                </c:pt>
                <c:pt idx="13824">
                  <c:v>17.021000000000001</c:v>
                </c:pt>
                <c:pt idx="13825">
                  <c:v>20.061</c:v>
                </c:pt>
                <c:pt idx="13826">
                  <c:v>16.108999999999899</c:v>
                </c:pt>
                <c:pt idx="13827">
                  <c:v>18.844999999999999</c:v>
                </c:pt>
                <c:pt idx="13828">
                  <c:v>20.364999999999899</c:v>
                </c:pt>
                <c:pt idx="13829">
                  <c:v>13.6779999999999</c:v>
                </c:pt>
                <c:pt idx="13830">
                  <c:v>17.021000000000001</c:v>
                </c:pt>
                <c:pt idx="13831">
                  <c:v>18.540999999999901</c:v>
                </c:pt>
                <c:pt idx="13832">
                  <c:v>17.629000000000001</c:v>
                </c:pt>
                <c:pt idx="13833">
                  <c:v>18.236999999999899</c:v>
                </c:pt>
                <c:pt idx="13834">
                  <c:v>16.412999999999901</c:v>
                </c:pt>
                <c:pt idx="13835">
                  <c:v>18.236999999999899</c:v>
                </c:pt>
                <c:pt idx="13836">
                  <c:v>17.021000000000001</c:v>
                </c:pt>
                <c:pt idx="13837">
                  <c:v>18.236999999999899</c:v>
                </c:pt>
                <c:pt idx="13838">
                  <c:v>17.629000000000001</c:v>
                </c:pt>
                <c:pt idx="13839">
                  <c:v>18.236999999999899</c:v>
                </c:pt>
                <c:pt idx="13840">
                  <c:v>17.629000000000001</c:v>
                </c:pt>
                <c:pt idx="13841">
                  <c:v>16.412999999999901</c:v>
                </c:pt>
                <c:pt idx="13842">
                  <c:v>16.716999999999999</c:v>
                </c:pt>
                <c:pt idx="13843">
                  <c:v>17.021000000000001</c:v>
                </c:pt>
                <c:pt idx="13844">
                  <c:v>16.716999999999999</c:v>
                </c:pt>
                <c:pt idx="13845">
                  <c:v>11.245999999999899</c:v>
                </c:pt>
                <c:pt idx="13846">
                  <c:v>17.324999999999999</c:v>
                </c:pt>
                <c:pt idx="13847">
                  <c:v>17.933</c:v>
                </c:pt>
                <c:pt idx="13848">
                  <c:v>16.716999999999999</c:v>
                </c:pt>
                <c:pt idx="13849">
                  <c:v>19.452999999999999</c:v>
                </c:pt>
                <c:pt idx="13850">
                  <c:v>17.629000000000001</c:v>
                </c:pt>
                <c:pt idx="13851">
                  <c:v>20.061</c:v>
                </c:pt>
                <c:pt idx="13852">
                  <c:v>17.324999999999999</c:v>
                </c:pt>
                <c:pt idx="13853">
                  <c:v>18.236999999999899</c:v>
                </c:pt>
                <c:pt idx="13854">
                  <c:v>17.629000000000001</c:v>
                </c:pt>
                <c:pt idx="13855">
                  <c:v>18.540999999999901</c:v>
                </c:pt>
                <c:pt idx="13856">
                  <c:v>16.716999999999999</c:v>
                </c:pt>
                <c:pt idx="13857">
                  <c:v>6.6869999999999896</c:v>
                </c:pt>
                <c:pt idx="13858">
                  <c:v>9.1189999999999998</c:v>
                </c:pt>
                <c:pt idx="13859">
                  <c:v>15.197999999999899</c:v>
                </c:pt>
                <c:pt idx="13860">
                  <c:v>18.236999999999899</c:v>
                </c:pt>
                <c:pt idx="13861">
                  <c:v>15.805</c:v>
                </c:pt>
                <c:pt idx="13862">
                  <c:v>15.805</c:v>
                </c:pt>
                <c:pt idx="13863">
                  <c:v>8.8149999999999906</c:v>
                </c:pt>
                <c:pt idx="13864">
                  <c:v>10.334</c:v>
                </c:pt>
                <c:pt idx="13865">
                  <c:v>4.2549999999999901</c:v>
                </c:pt>
                <c:pt idx="13866">
                  <c:v>13.373999999999899</c:v>
                </c:pt>
                <c:pt idx="13867">
                  <c:v>9.1189999999999998</c:v>
                </c:pt>
                <c:pt idx="13868">
                  <c:v>17.021000000000001</c:v>
                </c:pt>
                <c:pt idx="13869">
                  <c:v>20.061</c:v>
                </c:pt>
                <c:pt idx="13870">
                  <c:v>16.108999999999899</c:v>
                </c:pt>
                <c:pt idx="13871">
                  <c:v>18.844999999999999</c:v>
                </c:pt>
                <c:pt idx="13872">
                  <c:v>20.364999999999899</c:v>
                </c:pt>
                <c:pt idx="13873">
                  <c:v>13.6779999999999</c:v>
                </c:pt>
                <c:pt idx="13874">
                  <c:v>17.021000000000001</c:v>
                </c:pt>
                <c:pt idx="13875">
                  <c:v>18.540999999999901</c:v>
                </c:pt>
                <c:pt idx="13876">
                  <c:v>17.629000000000001</c:v>
                </c:pt>
                <c:pt idx="13877">
                  <c:v>18.236999999999899</c:v>
                </c:pt>
                <c:pt idx="13878">
                  <c:v>16.412999999999901</c:v>
                </c:pt>
                <c:pt idx="13879">
                  <c:v>18.236999999999899</c:v>
                </c:pt>
                <c:pt idx="13880">
                  <c:v>17.021000000000001</c:v>
                </c:pt>
                <c:pt idx="13881">
                  <c:v>18.236999999999899</c:v>
                </c:pt>
                <c:pt idx="13882">
                  <c:v>17.629000000000001</c:v>
                </c:pt>
                <c:pt idx="13883">
                  <c:v>18.236999999999899</c:v>
                </c:pt>
                <c:pt idx="13884">
                  <c:v>17.629000000000001</c:v>
                </c:pt>
                <c:pt idx="13885">
                  <c:v>16.412999999999901</c:v>
                </c:pt>
                <c:pt idx="13886">
                  <c:v>16.716999999999999</c:v>
                </c:pt>
                <c:pt idx="13887">
                  <c:v>17.021000000000001</c:v>
                </c:pt>
                <c:pt idx="13888">
                  <c:v>16.716999999999999</c:v>
                </c:pt>
                <c:pt idx="13889">
                  <c:v>11.245999999999899</c:v>
                </c:pt>
                <c:pt idx="13890">
                  <c:v>17.324999999999999</c:v>
                </c:pt>
                <c:pt idx="13891">
                  <c:v>17.933</c:v>
                </c:pt>
                <c:pt idx="13892">
                  <c:v>16.716999999999999</c:v>
                </c:pt>
                <c:pt idx="13893">
                  <c:v>19.452999999999999</c:v>
                </c:pt>
                <c:pt idx="13894">
                  <c:v>17.629000000000001</c:v>
                </c:pt>
                <c:pt idx="13895">
                  <c:v>20.061</c:v>
                </c:pt>
                <c:pt idx="13896">
                  <c:v>17.324999999999999</c:v>
                </c:pt>
                <c:pt idx="13897">
                  <c:v>18.236999999999899</c:v>
                </c:pt>
                <c:pt idx="13898">
                  <c:v>17.629000000000001</c:v>
                </c:pt>
                <c:pt idx="13899">
                  <c:v>18.540999999999901</c:v>
                </c:pt>
                <c:pt idx="13900">
                  <c:v>16.716999999999999</c:v>
                </c:pt>
                <c:pt idx="13901">
                  <c:v>6.3829999999999902</c:v>
                </c:pt>
                <c:pt idx="13902">
                  <c:v>9.1189999999999998</c:v>
                </c:pt>
                <c:pt idx="13903">
                  <c:v>15.197999999999899</c:v>
                </c:pt>
                <c:pt idx="13904">
                  <c:v>18.236999999999899</c:v>
                </c:pt>
                <c:pt idx="13905">
                  <c:v>15.805</c:v>
                </c:pt>
                <c:pt idx="13906">
                  <c:v>15.805</c:v>
                </c:pt>
                <c:pt idx="13907">
                  <c:v>8.8149999999999906</c:v>
                </c:pt>
                <c:pt idx="13908">
                  <c:v>10.334</c:v>
                </c:pt>
                <c:pt idx="13909">
                  <c:v>4.5589999999999904</c:v>
                </c:pt>
                <c:pt idx="13910">
                  <c:v>13.373999999999899</c:v>
                </c:pt>
                <c:pt idx="13911">
                  <c:v>9.1189999999999998</c:v>
                </c:pt>
                <c:pt idx="13912">
                  <c:v>17.021000000000001</c:v>
                </c:pt>
                <c:pt idx="13913">
                  <c:v>20.061</c:v>
                </c:pt>
                <c:pt idx="13914">
                  <c:v>16.108999999999899</c:v>
                </c:pt>
                <c:pt idx="13915">
                  <c:v>18.844999999999999</c:v>
                </c:pt>
                <c:pt idx="13916">
                  <c:v>20.364999999999899</c:v>
                </c:pt>
                <c:pt idx="13917">
                  <c:v>13.6779999999999</c:v>
                </c:pt>
                <c:pt idx="13918">
                  <c:v>17.021000000000001</c:v>
                </c:pt>
                <c:pt idx="13919">
                  <c:v>18.540999999999901</c:v>
                </c:pt>
                <c:pt idx="13920">
                  <c:v>17.629000000000001</c:v>
                </c:pt>
                <c:pt idx="13921">
                  <c:v>18.236999999999899</c:v>
                </c:pt>
                <c:pt idx="13922">
                  <c:v>16.412999999999901</c:v>
                </c:pt>
                <c:pt idx="13923">
                  <c:v>18.236999999999899</c:v>
                </c:pt>
                <c:pt idx="13924">
                  <c:v>17.021000000000001</c:v>
                </c:pt>
                <c:pt idx="13925">
                  <c:v>18.236999999999899</c:v>
                </c:pt>
                <c:pt idx="13926">
                  <c:v>17.629000000000001</c:v>
                </c:pt>
                <c:pt idx="13927">
                  <c:v>18.236999999999899</c:v>
                </c:pt>
                <c:pt idx="13928">
                  <c:v>17.629000000000001</c:v>
                </c:pt>
                <c:pt idx="13929">
                  <c:v>16.412999999999901</c:v>
                </c:pt>
                <c:pt idx="13930">
                  <c:v>16.716999999999999</c:v>
                </c:pt>
                <c:pt idx="13931">
                  <c:v>17.021000000000001</c:v>
                </c:pt>
                <c:pt idx="13932">
                  <c:v>16.716999999999999</c:v>
                </c:pt>
                <c:pt idx="13933">
                  <c:v>11.245999999999899</c:v>
                </c:pt>
                <c:pt idx="13934">
                  <c:v>17.324999999999999</c:v>
                </c:pt>
                <c:pt idx="13935">
                  <c:v>17.933</c:v>
                </c:pt>
                <c:pt idx="13936">
                  <c:v>16.716999999999999</c:v>
                </c:pt>
                <c:pt idx="13937">
                  <c:v>19.452999999999999</c:v>
                </c:pt>
                <c:pt idx="13938">
                  <c:v>17.629000000000001</c:v>
                </c:pt>
                <c:pt idx="13939">
                  <c:v>20.061</c:v>
                </c:pt>
                <c:pt idx="13940">
                  <c:v>17.324999999999999</c:v>
                </c:pt>
                <c:pt idx="13941">
                  <c:v>18.236999999999899</c:v>
                </c:pt>
                <c:pt idx="13942">
                  <c:v>17.629000000000001</c:v>
                </c:pt>
                <c:pt idx="13943">
                  <c:v>18.540999999999901</c:v>
                </c:pt>
                <c:pt idx="13944">
                  <c:v>16.716999999999999</c:v>
                </c:pt>
                <c:pt idx="13945">
                  <c:v>6.6869999999999896</c:v>
                </c:pt>
                <c:pt idx="13946">
                  <c:v>9.1189999999999998</c:v>
                </c:pt>
                <c:pt idx="13947">
                  <c:v>15.197999999999899</c:v>
                </c:pt>
                <c:pt idx="13948">
                  <c:v>18.236999999999899</c:v>
                </c:pt>
                <c:pt idx="13949">
                  <c:v>15.805</c:v>
                </c:pt>
                <c:pt idx="13950">
                  <c:v>15.805</c:v>
                </c:pt>
                <c:pt idx="13951">
                  <c:v>8.8149999999999906</c:v>
                </c:pt>
                <c:pt idx="13952">
                  <c:v>10.334</c:v>
                </c:pt>
                <c:pt idx="13953">
                  <c:v>4.2549999999999901</c:v>
                </c:pt>
                <c:pt idx="13954">
                  <c:v>13.373999999999899</c:v>
                </c:pt>
                <c:pt idx="13955">
                  <c:v>9.1189999999999998</c:v>
                </c:pt>
                <c:pt idx="13956">
                  <c:v>17.021000000000001</c:v>
                </c:pt>
                <c:pt idx="13957">
                  <c:v>20.061</c:v>
                </c:pt>
                <c:pt idx="13958">
                  <c:v>16.108999999999899</c:v>
                </c:pt>
                <c:pt idx="13959">
                  <c:v>18.844999999999999</c:v>
                </c:pt>
                <c:pt idx="13960">
                  <c:v>20.364999999999899</c:v>
                </c:pt>
                <c:pt idx="13961">
                  <c:v>13.6779999999999</c:v>
                </c:pt>
                <c:pt idx="13962">
                  <c:v>17.021000000000001</c:v>
                </c:pt>
                <c:pt idx="13963">
                  <c:v>18.540999999999901</c:v>
                </c:pt>
                <c:pt idx="13964">
                  <c:v>17.629000000000001</c:v>
                </c:pt>
                <c:pt idx="13965">
                  <c:v>18.236999999999899</c:v>
                </c:pt>
                <c:pt idx="13966">
                  <c:v>16.412999999999901</c:v>
                </c:pt>
                <c:pt idx="13967">
                  <c:v>18.236999999999899</c:v>
                </c:pt>
                <c:pt idx="13968">
                  <c:v>17.021000000000001</c:v>
                </c:pt>
                <c:pt idx="13969">
                  <c:v>18.236999999999899</c:v>
                </c:pt>
                <c:pt idx="13970">
                  <c:v>17.629000000000001</c:v>
                </c:pt>
                <c:pt idx="13971">
                  <c:v>18.236999999999899</c:v>
                </c:pt>
                <c:pt idx="13972">
                  <c:v>17.629000000000001</c:v>
                </c:pt>
                <c:pt idx="13973">
                  <c:v>16.412999999999901</c:v>
                </c:pt>
                <c:pt idx="13974">
                  <c:v>16.716999999999999</c:v>
                </c:pt>
                <c:pt idx="13975">
                  <c:v>17.021000000000001</c:v>
                </c:pt>
                <c:pt idx="13976">
                  <c:v>16.716999999999999</c:v>
                </c:pt>
                <c:pt idx="13977">
                  <c:v>11.245999999999899</c:v>
                </c:pt>
                <c:pt idx="13978">
                  <c:v>17.324999999999999</c:v>
                </c:pt>
                <c:pt idx="13979">
                  <c:v>17.933</c:v>
                </c:pt>
                <c:pt idx="13980">
                  <c:v>16.716999999999999</c:v>
                </c:pt>
                <c:pt idx="13981">
                  <c:v>19.452999999999999</c:v>
                </c:pt>
                <c:pt idx="13982">
                  <c:v>17.629000000000001</c:v>
                </c:pt>
                <c:pt idx="13983">
                  <c:v>20.061</c:v>
                </c:pt>
                <c:pt idx="13984">
                  <c:v>17.324999999999999</c:v>
                </c:pt>
                <c:pt idx="13985">
                  <c:v>18.236999999999899</c:v>
                </c:pt>
                <c:pt idx="13986">
                  <c:v>17.629000000000001</c:v>
                </c:pt>
                <c:pt idx="13987">
                  <c:v>18.540999999999901</c:v>
                </c:pt>
                <c:pt idx="13988">
                  <c:v>16.716999999999999</c:v>
                </c:pt>
                <c:pt idx="13989">
                  <c:v>6.3829999999999902</c:v>
                </c:pt>
                <c:pt idx="13990">
                  <c:v>9.1189999999999998</c:v>
                </c:pt>
                <c:pt idx="13991">
                  <c:v>15.197999999999899</c:v>
                </c:pt>
                <c:pt idx="13992">
                  <c:v>17.933</c:v>
                </c:pt>
                <c:pt idx="13993">
                  <c:v>15.501999999999899</c:v>
                </c:pt>
                <c:pt idx="13994">
                  <c:v>15.501999999999899</c:v>
                </c:pt>
                <c:pt idx="13995">
                  <c:v>8.2069999999999901</c:v>
                </c:pt>
                <c:pt idx="13996">
                  <c:v>9.7259999999999902</c:v>
                </c:pt>
                <c:pt idx="13997">
                  <c:v>3.9509999999999899</c:v>
                </c:pt>
                <c:pt idx="13998">
                  <c:v>12.766</c:v>
                </c:pt>
                <c:pt idx="13999">
                  <c:v>8.8149999999999906</c:v>
                </c:pt>
                <c:pt idx="14000">
                  <c:v>16.716999999999999</c:v>
                </c:pt>
                <c:pt idx="14001">
                  <c:v>19.757000000000001</c:v>
                </c:pt>
                <c:pt idx="14002">
                  <c:v>15.805</c:v>
                </c:pt>
                <c:pt idx="14003">
                  <c:v>19.149000000000001</c:v>
                </c:pt>
                <c:pt idx="14004">
                  <c:v>20.668999999999901</c:v>
                </c:pt>
                <c:pt idx="14005">
                  <c:v>13.069999999999901</c:v>
                </c:pt>
                <c:pt idx="14006">
                  <c:v>17.021000000000001</c:v>
                </c:pt>
                <c:pt idx="14007">
                  <c:v>19.149000000000001</c:v>
                </c:pt>
                <c:pt idx="14008">
                  <c:v>17.933</c:v>
                </c:pt>
                <c:pt idx="14009">
                  <c:v>19.149000000000001</c:v>
                </c:pt>
                <c:pt idx="14010">
                  <c:v>17.324999999999999</c:v>
                </c:pt>
                <c:pt idx="14011">
                  <c:v>17.933</c:v>
                </c:pt>
                <c:pt idx="14012">
                  <c:v>17.021000000000001</c:v>
                </c:pt>
                <c:pt idx="14013">
                  <c:v>18.540999999999901</c:v>
                </c:pt>
                <c:pt idx="14014">
                  <c:v>18.236999999999899</c:v>
                </c:pt>
                <c:pt idx="14015">
                  <c:v>19.149000000000001</c:v>
                </c:pt>
                <c:pt idx="14016">
                  <c:v>18.540999999999901</c:v>
                </c:pt>
                <c:pt idx="14017">
                  <c:v>16.412999999999901</c:v>
                </c:pt>
                <c:pt idx="14018">
                  <c:v>16.716999999999999</c:v>
                </c:pt>
                <c:pt idx="14019">
                  <c:v>17.021000000000001</c:v>
                </c:pt>
                <c:pt idx="14020">
                  <c:v>17.021000000000001</c:v>
                </c:pt>
                <c:pt idx="14021">
                  <c:v>11.853999999999999</c:v>
                </c:pt>
                <c:pt idx="14022">
                  <c:v>18.236999999999899</c:v>
                </c:pt>
                <c:pt idx="14023">
                  <c:v>18.844999999999999</c:v>
                </c:pt>
                <c:pt idx="14024">
                  <c:v>16.716999999999999</c:v>
                </c:pt>
                <c:pt idx="14025">
                  <c:v>19.149000000000001</c:v>
                </c:pt>
                <c:pt idx="14026">
                  <c:v>18.236999999999899</c:v>
                </c:pt>
                <c:pt idx="14027">
                  <c:v>19.757000000000001</c:v>
                </c:pt>
                <c:pt idx="14028">
                  <c:v>17.021000000000001</c:v>
                </c:pt>
                <c:pt idx="14029">
                  <c:v>18.540999999999901</c:v>
                </c:pt>
                <c:pt idx="14030">
                  <c:v>18.540999999999901</c:v>
                </c:pt>
                <c:pt idx="14031">
                  <c:v>18.236999999999899</c:v>
                </c:pt>
                <c:pt idx="14032">
                  <c:v>16.716999999999999</c:v>
                </c:pt>
                <c:pt idx="14033">
                  <c:v>6.07899999999999</c:v>
                </c:pt>
                <c:pt idx="14034">
                  <c:v>8.5109999999999904</c:v>
                </c:pt>
                <c:pt idx="14035">
                  <c:v>14.894</c:v>
                </c:pt>
                <c:pt idx="14036">
                  <c:v>17.629000000000001</c:v>
                </c:pt>
                <c:pt idx="14037">
                  <c:v>14.59</c:v>
                </c:pt>
                <c:pt idx="14038">
                  <c:v>15.197999999999899</c:v>
                </c:pt>
                <c:pt idx="14039">
                  <c:v>10.029999999999999</c:v>
                </c:pt>
                <c:pt idx="14040">
                  <c:v>11.245999999999899</c:v>
                </c:pt>
                <c:pt idx="14041">
                  <c:v>6.07899999999999</c:v>
                </c:pt>
                <c:pt idx="14042">
                  <c:v>13.373999999999899</c:v>
                </c:pt>
                <c:pt idx="14043">
                  <c:v>10.638</c:v>
                </c:pt>
                <c:pt idx="14044">
                  <c:v>16.412999999999901</c:v>
                </c:pt>
                <c:pt idx="14045">
                  <c:v>19.757000000000001</c:v>
                </c:pt>
                <c:pt idx="14046">
                  <c:v>15.805</c:v>
                </c:pt>
                <c:pt idx="14047">
                  <c:v>19.149000000000001</c:v>
                </c:pt>
                <c:pt idx="14048">
                  <c:v>21.277000000000001</c:v>
                </c:pt>
                <c:pt idx="14049">
                  <c:v>13.069999999999901</c:v>
                </c:pt>
                <c:pt idx="14050">
                  <c:v>17.933</c:v>
                </c:pt>
                <c:pt idx="14051">
                  <c:v>19.452999999999999</c:v>
                </c:pt>
                <c:pt idx="14052">
                  <c:v>18.236999999999899</c:v>
                </c:pt>
                <c:pt idx="14053">
                  <c:v>19.757000000000001</c:v>
                </c:pt>
                <c:pt idx="14054">
                  <c:v>17.629000000000001</c:v>
                </c:pt>
                <c:pt idx="14055">
                  <c:v>18.844999999999999</c:v>
                </c:pt>
                <c:pt idx="14056">
                  <c:v>17.629000000000001</c:v>
                </c:pt>
                <c:pt idx="14057">
                  <c:v>18.844999999999999</c:v>
                </c:pt>
                <c:pt idx="14058">
                  <c:v>18.844999999999999</c:v>
                </c:pt>
                <c:pt idx="14059">
                  <c:v>19.757000000000001</c:v>
                </c:pt>
                <c:pt idx="14060">
                  <c:v>18.236999999999899</c:v>
                </c:pt>
                <c:pt idx="14061">
                  <c:v>17.324999999999999</c:v>
                </c:pt>
                <c:pt idx="14062">
                  <c:v>17.629000000000001</c:v>
                </c:pt>
                <c:pt idx="14063">
                  <c:v>17.933</c:v>
                </c:pt>
                <c:pt idx="14064">
                  <c:v>17.629000000000001</c:v>
                </c:pt>
                <c:pt idx="14065">
                  <c:v>12.462</c:v>
                </c:pt>
                <c:pt idx="14066">
                  <c:v>19.149000000000001</c:v>
                </c:pt>
                <c:pt idx="14067">
                  <c:v>19.452999999999999</c:v>
                </c:pt>
                <c:pt idx="14068">
                  <c:v>17.021000000000001</c:v>
                </c:pt>
                <c:pt idx="14069">
                  <c:v>19.452999999999999</c:v>
                </c:pt>
                <c:pt idx="14070">
                  <c:v>18.540999999999901</c:v>
                </c:pt>
                <c:pt idx="14071">
                  <c:v>20.668999999999901</c:v>
                </c:pt>
                <c:pt idx="14072">
                  <c:v>16.108999999999899</c:v>
                </c:pt>
                <c:pt idx="14073">
                  <c:v>19.149000000000001</c:v>
                </c:pt>
                <c:pt idx="14074">
                  <c:v>19.452999999999999</c:v>
                </c:pt>
                <c:pt idx="14075">
                  <c:v>18.540999999999901</c:v>
                </c:pt>
                <c:pt idx="14076">
                  <c:v>17.629000000000001</c:v>
                </c:pt>
                <c:pt idx="14077">
                  <c:v>7.9029999999999996</c:v>
                </c:pt>
                <c:pt idx="14078">
                  <c:v>10.029999999999999</c:v>
                </c:pt>
                <c:pt idx="14079">
                  <c:v>13.981999999999999</c:v>
                </c:pt>
                <c:pt idx="14080">
                  <c:v>18.540999999999901</c:v>
                </c:pt>
                <c:pt idx="14081">
                  <c:v>16.108999999999899</c:v>
                </c:pt>
                <c:pt idx="14082">
                  <c:v>16.108999999999899</c:v>
                </c:pt>
                <c:pt idx="14083">
                  <c:v>9.1189999999999998</c:v>
                </c:pt>
                <c:pt idx="14084">
                  <c:v>10.638</c:v>
                </c:pt>
                <c:pt idx="14085">
                  <c:v>4.8629999999999898</c:v>
                </c:pt>
                <c:pt idx="14086">
                  <c:v>13.6779999999999</c:v>
                </c:pt>
                <c:pt idx="14087">
                  <c:v>9.4219999999999899</c:v>
                </c:pt>
                <c:pt idx="14088">
                  <c:v>17.021000000000001</c:v>
                </c:pt>
                <c:pt idx="14089">
                  <c:v>20.364999999999899</c:v>
                </c:pt>
                <c:pt idx="14090">
                  <c:v>16.412999999999901</c:v>
                </c:pt>
                <c:pt idx="14091">
                  <c:v>19.149000000000001</c:v>
                </c:pt>
                <c:pt idx="14092">
                  <c:v>20.668999999999901</c:v>
                </c:pt>
                <c:pt idx="14093">
                  <c:v>13.981999999999999</c:v>
                </c:pt>
                <c:pt idx="14094">
                  <c:v>17.324999999999999</c:v>
                </c:pt>
                <c:pt idx="14095">
                  <c:v>18.844999999999999</c:v>
                </c:pt>
                <c:pt idx="14096">
                  <c:v>17.933</c:v>
                </c:pt>
                <c:pt idx="14097">
                  <c:v>18.540999999999901</c:v>
                </c:pt>
                <c:pt idx="14098">
                  <c:v>16.716999999999999</c:v>
                </c:pt>
                <c:pt idx="14099">
                  <c:v>18.540999999999901</c:v>
                </c:pt>
                <c:pt idx="14100">
                  <c:v>17.324999999999999</c:v>
                </c:pt>
                <c:pt idx="14101">
                  <c:v>18.540999999999901</c:v>
                </c:pt>
                <c:pt idx="14102">
                  <c:v>17.933</c:v>
                </c:pt>
                <c:pt idx="14103">
                  <c:v>18.540999999999901</c:v>
                </c:pt>
                <c:pt idx="14104">
                  <c:v>17.933</c:v>
                </c:pt>
                <c:pt idx="14105">
                  <c:v>16.716999999999999</c:v>
                </c:pt>
                <c:pt idx="14106">
                  <c:v>17.021000000000001</c:v>
                </c:pt>
                <c:pt idx="14107">
                  <c:v>17.324999999999999</c:v>
                </c:pt>
                <c:pt idx="14108">
                  <c:v>17.021000000000001</c:v>
                </c:pt>
                <c:pt idx="14109">
                  <c:v>11.549999999999899</c:v>
                </c:pt>
                <c:pt idx="14110">
                  <c:v>17.629000000000001</c:v>
                </c:pt>
                <c:pt idx="14111">
                  <c:v>18.236999999999899</c:v>
                </c:pt>
                <c:pt idx="14112">
                  <c:v>17.021000000000001</c:v>
                </c:pt>
                <c:pt idx="14113">
                  <c:v>19.757000000000001</c:v>
                </c:pt>
                <c:pt idx="14114">
                  <c:v>17.933</c:v>
                </c:pt>
                <c:pt idx="14115">
                  <c:v>20.364999999999899</c:v>
                </c:pt>
                <c:pt idx="14116">
                  <c:v>17.629000000000001</c:v>
                </c:pt>
                <c:pt idx="14117">
                  <c:v>18.540999999999901</c:v>
                </c:pt>
                <c:pt idx="14118">
                  <c:v>17.933</c:v>
                </c:pt>
                <c:pt idx="14119">
                  <c:v>18.844999999999999</c:v>
                </c:pt>
                <c:pt idx="14120">
                  <c:v>17.021000000000001</c:v>
                </c:pt>
                <c:pt idx="14121">
                  <c:v>6.9909999999999997</c:v>
                </c:pt>
                <c:pt idx="14122">
                  <c:v>9.4219999999999899</c:v>
                </c:pt>
                <c:pt idx="14123">
                  <c:v>15.501999999999899</c:v>
                </c:pt>
                <c:pt idx="14124">
                  <c:v>18.540999999999901</c:v>
                </c:pt>
                <c:pt idx="14125">
                  <c:v>16.108999999999899</c:v>
                </c:pt>
                <c:pt idx="14126">
                  <c:v>16.108999999999899</c:v>
                </c:pt>
                <c:pt idx="14127">
                  <c:v>9.1189999999999998</c:v>
                </c:pt>
                <c:pt idx="14128">
                  <c:v>10.638</c:v>
                </c:pt>
                <c:pt idx="14129">
                  <c:v>4.5589999999999904</c:v>
                </c:pt>
                <c:pt idx="14130">
                  <c:v>13.6779999999999</c:v>
                </c:pt>
                <c:pt idx="14131">
                  <c:v>9.4219999999999899</c:v>
                </c:pt>
                <c:pt idx="14132">
                  <c:v>17.324999999999999</c:v>
                </c:pt>
                <c:pt idx="14133">
                  <c:v>20.364999999999899</c:v>
                </c:pt>
                <c:pt idx="14134">
                  <c:v>16.412999999999901</c:v>
                </c:pt>
                <c:pt idx="14135">
                  <c:v>19.149000000000001</c:v>
                </c:pt>
                <c:pt idx="14136">
                  <c:v>20.668999999999901</c:v>
                </c:pt>
                <c:pt idx="14137">
                  <c:v>13.981999999999999</c:v>
                </c:pt>
                <c:pt idx="14138">
                  <c:v>17.324999999999999</c:v>
                </c:pt>
                <c:pt idx="14139">
                  <c:v>18.844999999999999</c:v>
                </c:pt>
                <c:pt idx="14140">
                  <c:v>17.933</c:v>
                </c:pt>
                <c:pt idx="14141">
                  <c:v>17.933</c:v>
                </c:pt>
                <c:pt idx="14142">
                  <c:v>16.716999999999999</c:v>
                </c:pt>
                <c:pt idx="14143">
                  <c:v>18.540999999999901</c:v>
                </c:pt>
                <c:pt idx="14144">
                  <c:v>16.716999999999999</c:v>
                </c:pt>
                <c:pt idx="14145">
                  <c:v>18.540999999999901</c:v>
                </c:pt>
                <c:pt idx="14146">
                  <c:v>17.933</c:v>
                </c:pt>
                <c:pt idx="14147">
                  <c:v>17.933</c:v>
                </c:pt>
                <c:pt idx="14148">
                  <c:v>17.933</c:v>
                </c:pt>
                <c:pt idx="14149">
                  <c:v>16.716999999999999</c:v>
                </c:pt>
                <c:pt idx="14150">
                  <c:v>17.021000000000001</c:v>
                </c:pt>
                <c:pt idx="14151">
                  <c:v>17.324999999999999</c:v>
                </c:pt>
                <c:pt idx="14152">
                  <c:v>17.021000000000001</c:v>
                </c:pt>
                <c:pt idx="14153">
                  <c:v>11.549999999999899</c:v>
                </c:pt>
                <c:pt idx="14154">
                  <c:v>17.629000000000001</c:v>
                </c:pt>
                <c:pt idx="14155">
                  <c:v>18.236999999999899</c:v>
                </c:pt>
                <c:pt idx="14156">
                  <c:v>17.021000000000001</c:v>
                </c:pt>
                <c:pt idx="14157">
                  <c:v>19.757000000000001</c:v>
                </c:pt>
                <c:pt idx="14158">
                  <c:v>17.933</c:v>
                </c:pt>
                <c:pt idx="14159">
                  <c:v>20.364999999999899</c:v>
                </c:pt>
                <c:pt idx="14160">
                  <c:v>17.629000000000001</c:v>
                </c:pt>
                <c:pt idx="14161">
                  <c:v>18.540999999999901</c:v>
                </c:pt>
                <c:pt idx="14162">
                  <c:v>17.933</c:v>
                </c:pt>
                <c:pt idx="14163">
                  <c:v>18.844999999999999</c:v>
                </c:pt>
                <c:pt idx="14164">
                  <c:v>17.021000000000001</c:v>
                </c:pt>
                <c:pt idx="14165">
                  <c:v>6.6869999999999896</c:v>
                </c:pt>
                <c:pt idx="14166">
                  <c:v>9.4219999999999899</c:v>
                </c:pt>
                <c:pt idx="14167">
                  <c:v>15.501999999999899</c:v>
                </c:pt>
                <c:pt idx="14168">
                  <c:v>18.236999999999899</c:v>
                </c:pt>
                <c:pt idx="14169">
                  <c:v>15.805</c:v>
                </c:pt>
                <c:pt idx="14170">
                  <c:v>15.805</c:v>
                </c:pt>
                <c:pt idx="14171">
                  <c:v>9.1189999999999998</c:v>
                </c:pt>
                <c:pt idx="14172">
                  <c:v>10.638</c:v>
                </c:pt>
                <c:pt idx="14173">
                  <c:v>4.5589999999999904</c:v>
                </c:pt>
                <c:pt idx="14174">
                  <c:v>13.6779999999999</c:v>
                </c:pt>
                <c:pt idx="14175">
                  <c:v>9.4219999999999899</c:v>
                </c:pt>
                <c:pt idx="14176">
                  <c:v>17.021000000000001</c:v>
                </c:pt>
                <c:pt idx="14177">
                  <c:v>20.061</c:v>
                </c:pt>
                <c:pt idx="14178">
                  <c:v>16.108999999999899</c:v>
                </c:pt>
                <c:pt idx="14179">
                  <c:v>18.844999999999999</c:v>
                </c:pt>
                <c:pt idx="14180">
                  <c:v>20.364999999999899</c:v>
                </c:pt>
                <c:pt idx="14181">
                  <c:v>13.981999999999999</c:v>
                </c:pt>
                <c:pt idx="14182">
                  <c:v>17.324999999999999</c:v>
                </c:pt>
                <c:pt idx="14183">
                  <c:v>18.844999999999999</c:v>
                </c:pt>
                <c:pt idx="14184">
                  <c:v>17.933</c:v>
                </c:pt>
                <c:pt idx="14185">
                  <c:v>18.540999999999901</c:v>
                </c:pt>
                <c:pt idx="14186">
                  <c:v>16.716999999999999</c:v>
                </c:pt>
                <c:pt idx="14187">
                  <c:v>18.540999999999901</c:v>
                </c:pt>
                <c:pt idx="14188">
                  <c:v>17.324999999999999</c:v>
                </c:pt>
                <c:pt idx="14189">
                  <c:v>18.540999999999901</c:v>
                </c:pt>
                <c:pt idx="14190">
                  <c:v>17.933</c:v>
                </c:pt>
                <c:pt idx="14191">
                  <c:v>18.540999999999901</c:v>
                </c:pt>
                <c:pt idx="14192">
                  <c:v>17.324999999999999</c:v>
                </c:pt>
                <c:pt idx="14193">
                  <c:v>16.716999999999999</c:v>
                </c:pt>
                <c:pt idx="14194">
                  <c:v>17.021000000000001</c:v>
                </c:pt>
                <c:pt idx="14195">
                  <c:v>17.324999999999999</c:v>
                </c:pt>
                <c:pt idx="14196">
                  <c:v>17.021000000000001</c:v>
                </c:pt>
                <c:pt idx="14197">
                  <c:v>11.549999999999899</c:v>
                </c:pt>
                <c:pt idx="14198">
                  <c:v>17.629000000000001</c:v>
                </c:pt>
                <c:pt idx="14199">
                  <c:v>18.236999999999899</c:v>
                </c:pt>
                <c:pt idx="14200">
                  <c:v>16.412999999999901</c:v>
                </c:pt>
                <c:pt idx="14201">
                  <c:v>19.452999999999999</c:v>
                </c:pt>
                <c:pt idx="14202">
                  <c:v>17.933</c:v>
                </c:pt>
                <c:pt idx="14203">
                  <c:v>20.364999999999899</c:v>
                </c:pt>
                <c:pt idx="14204">
                  <c:v>17.324999999999999</c:v>
                </c:pt>
                <c:pt idx="14205">
                  <c:v>18.540999999999901</c:v>
                </c:pt>
                <c:pt idx="14206">
                  <c:v>17.933</c:v>
                </c:pt>
                <c:pt idx="14207">
                  <c:v>18.540999999999901</c:v>
                </c:pt>
                <c:pt idx="14208">
                  <c:v>17.021000000000001</c:v>
                </c:pt>
                <c:pt idx="14209">
                  <c:v>6.6869999999999896</c:v>
                </c:pt>
                <c:pt idx="14210">
                  <c:v>9.4219999999999899</c:v>
                </c:pt>
                <c:pt idx="14211">
                  <c:v>15.197999999999899</c:v>
                </c:pt>
                <c:pt idx="14212">
                  <c:v>10.941999999999901</c:v>
                </c:pt>
                <c:pt idx="14213">
                  <c:v>6.07899999999999</c:v>
                </c:pt>
                <c:pt idx="14214">
                  <c:v>6.6869999999999896</c:v>
                </c:pt>
                <c:pt idx="14215">
                  <c:v>13.373999999999899</c:v>
                </c:pt>
                <c:pt idx="14216">
                  <c:v>12.462</c:v>
                </c:pt>
                <c:pt idx="14217">
                  <c:v>15.805</c:v>
                </c:pt>
                <c:pt idx="14218">
                  <c:v>8.2069999999999901</c:v>
                </c:pt>
                <c:pt idx="14219">
                  <c:v>13.6779999999999</c:v>
                </c:pt>
                <c:pt idx="14220">
                  <c:v>10.941999999999901</c:v>
                </c:pt>
                <c:pt idx="14221">
                  <c:v>13.6779999999999</c:v>
                </c:pt>
                <c:pt idx="14222">
                  <c:v>8.5109999999999904</c:v>
                </c:pt>
                <c:pt idx="14223">
                  <c:v>14.894</c:v>
                </c:pt>
                <c:pt idx="14224">
                  <c:v>14.894</c:v>
                </c:pt>
                <c:pt idx="14225">
                  <c:v>8.8149999999999906</c:v>
                </c:pt>
                <c:pt idx="14226">
                  <c:v>11.549999999999899</c:v>
                </c:pt>
                <c:pt idx="14227">
                  <c:v>14.286</c:v>
                </c:pt>
                <c:pt idx="14228">
                  <c:v>11.549999999999899</c:v>
                </c:pt>
                <c:pt idx="14229">
                  <c:v>12.766</c:v>
                </c:pt>
                <c:pt idx="14230">
                  <c:v>11.549999999999899</c:v>
                </c:pt>
                <c:pt idx="14231">
                  <c:v>12.766</c:v>
                </c:pt>
                <c:pt idx="14232">
                  <c:v>10.638</c:v>
                </c:pt>
                <c:pt idx="14233">
                  <c:v>12.766</c:v>
                </c:pt>
                <c:pt idx="14234">
                  <c:v>10.941999999999901</c:v>
                </c:pt>
                <c:pt idx="14235">
                  <c:v>12.462</c:v>
                </c:pt>
                <c:pt idx="14236">
                  <c:v>12.157999999999999</c:v>
                </c:pt>
                <c:pt idx="14237">
                  <c:v>10.334</c:v>
                </c:pt>
                <c:pt idx="14238">
                  <c:v>11.853999999999999</c:v>
                </c:pt>
                <c:pt idx="14239">
                  <c:v>11.245999999999899</c:v>
                </c:pt>
                <c:pt idx="14240">
                  <c:v>13.6779999999999</c:v>
                </c:pt>
                <c:pt idx="14241">
                  <c:v>16.108999999999899</c:v>
                </c:pt>
                <c:pt idx="14242">
                  <c:v>13.981999999999999</c:v>
                </c:pt>
                <c:pt idx="14243">
                  <c:v>12.462</c:v>
                </c:pt>
                <c:pt idx="14244">
                  <c:v>11.245999999999899</c:v>
                </c:pt>
                <c:pt idx="14245">
                  <c:v>12.766</c:v>
                </c:pt>
                <c:pt idx="14246">
                  <c:v>13.069999999999901</c:v>
                </c:pt>
                <c:pt idx="14247">
                  <c:v>14.59</c:v>
                </c:pt>
                <c:pt idx="14248">
                  <c:v>0</c:v>
                </c:pt>
                <c:pt idx="14249">
                  <c:v>10.638</c:v>
                </c:pt>
                <c:pt idx="14250">
                  <c:v>13.373999999999899</c:v>
                </c:pt>
                <c:pt idx="14251">
                  <c:v>10.941999999999901</c:v>
                </c:pt>
                <c:pt idx="14252">
                  <c:v>10.029999999999999</c:v>
                </c:pt>
                <c:pt idx="14253">
                  <c:v>14.894</c:v>
                </c:pt>
                <c:pt idx="14254">
                  <c:v>13.069999999999901</c:v>
                </c:pt>
                <c:pt idx="14255">
                  <c:v>4.5589999999999904</c:v>
                </c:pt>
                <c:pt idx="14256">
                  <c:v>11.853999999999999</c:v>
                </c:pt>
                <c:pt idx="14257">
                  <c:v>6.9909999999999997</c:v>
                </c:pt>
                <c:pt idx="14258">
                  <c:v>7.5990000000000002</c:v>
                </c:pt>
                <c:pt idx="14259">
                  <c:v>14.286</c:v>
                </c:pt>
                <c:pt idx="14260">
                  <c:v>13.373999999999899</c:v>
                </c:pt>
                <c:pt idx="14261">
                  <c:v>16.412999999999901</c:v>
                </c:pt>
                <c:pt idx="14262">
                  <c:v>9.1189999999999998</c:v>
                </c:pt>
                <c:pt idx="14263">
                  <c:v>14.59</c:v>
                </c:pt>
                <c:pt idx="14264">
                  <c:v>11.853999999999999</c:v>
                </c:pt>
                <c:pt idx="14265">
                  <c:v>14.59</c:v>
                </c:pt>
                <c:pt idx="14266">
                  <c:v>9.4219999999999899</c:v>
                </c:pt>
                <c:pt idx="14267">
                  <c:v>15.501999999999899</c:v>
                </c:pt>
                <c:pt idx="14268">
                  <c:v>15.805</c:v>
                </c:pt>
                <c:pt idx="14269">
                  <c:v>9.7259999999999902</c:v>
                </c:pt>
                <c:pt idx="14270">
                  <c:v>12.462</c:v>
                </c:pt>
                <c:pt idx="14271">
                  <c:v>15.197999999999899</c:v>
                </c:pt>
                <c:pt idx="14272">
                  <c:v>12.462</c:v>
                </c:pt>
                <c:pt idx="14273">
                  <c:v>13.6779999999999</c:v>
                </c:pt>
                <c:pt idx="14274">
                  <c:v>12.462</c:v>
                </c:pt>
                <c:pt idx="14275">
                  <c:v>13.6779999999999</c:v>
                </c:pt>
                <c:pt idx="14276">
                  <c:v>11.549999999999899</c:v>
                </c:pt>
                <c:pt idx="14277">
                  <c:v>13.6779999999999</c:v>
                </c:pt>
                <c:pt idx="14278">
                  <c:v>11.853999999999999</c:v>
                </c:pt>
                <c:pt idx="14279">
                  <c:v>13.373999999999899</c:v>
                </c:pt>
                <c:pt idx="14280">
                  <c:v>13.069999999999901</c:v>
                </c:pt>
                <c:pt idx="14281">
                  <c:v>11.245999999999899</c:v>
                </c:pt>
                <c:pt idx="14282">
                  <c:v>12.766</c:v>
                </c:pt>
                <c:pt idx="14283">
                  <c:v>12.157999999999999</c:v>
                </c:pt>
                <c:pt idx="14284">
                  <c:v>14.59</c:v>
                </c:pt>
                <c:pt idx="14285">
                  <c:v>17.021000000000001</c:v>
                </c:pt>
                <c:pt idx="14286">
                  <c:v>14.894</c:v>
                </c:pt>
                <c:pt idx="14287">
                  <c:v>13.373999999999899</c:v>
                </c:pt>
                <c:pt idx="14288">
                  <c:v>12.157999999999999</c:v>
                </c:pt>
                <c:pt idx="14289">
                  <c:v>13.6779999999999</c:v>
                </c:pt>
                <c:pt idx="14290">
                  <c:v>13.981999999999999</c:v>
                </c:pt>
                <c:pt idx="14291">
                  <c:v>15.197999999999899</c:v>
                </c:pt>
                <c:pt idx="14292">
                  <c:v>0.91200000000000603</c:v>
                </c:pt>
                <c:pt idx="14293">
                  <c:v>11.549999999999899</c:v>
                </c:pt>
                <c:pt idx="14294">
                  <c:v>14.286</c:v>
                </c:pt>
                <c:pt idx="14295">
                  <c:v>11.853999999999999</c:v>
                </c:pt>
                <c:pt idx="14296">
                  <c:v>10.941999999999901</c:v>
                </c:pt>
                <c:pt idx="14297">
                  <c:v>15.501999999999899</c:v>
                </c:pt>
                <c:pt idx="14298">
                  <c:v>13.981999999999999</c:v>
                </c:pt>
                <c:pt idx="14299">
                  <c:v>5.4710000000000001</c:v>
                </c:pt>
                <c:pt idx="14300">
                  <c:v>10.941999999999901</c:v>
                </c:pt>
                <c:pt idx="14301">
                  <c:v>6.07899999999999</c:v>
                </c:pt>
                <c:pt idx="14302">
                  <c:v>6.6869999999999896</c:v>
                </c:pt>
                <c:pt idx="14303">
                  <c:v>13.373999999999899</c:v>
                </c:pt>
                <c:pt idx="14304">
                  <c:v>12.462</c:v>
                </c:pt>
                <c:pt idx="14305">
                  <c:v>15.805</c:v>
                </c:pt>
                <c:pt idx="14306">
                  <c:v>8.2069999999999901</c:v>
                </c:pt>
                <c:pt idx="14307">
                  <c:v>13.6779999999999</c:v>
                </c:pt>
                <c:pt idx="14308">
                  <c:v>10.941999999999901</c:v>
                </c:pt>
                <c:pt idx="14309">
                  <c:v>13.6779999999999</c:v>
                </c:pt>
                <c:pt idx="14310">
                  <c:v>8.5109999999999904</c:v>
                </c:pt>
                <c:pt idx="14311">
                  <c:v>14.894</c:v>
                </c:pt>
                <c:pt idx="14312">
                  <c:v>14.894</c:v>
                </c:pt>
                <c:pt idx="14313">
                  <c:v>8.8149999999999906</c:v>
                </c:pt>
                <c:pt idx="14314">
                  <c:v>11.549999999999899</c:v>
                </c:pt>
                <c:pt idx="14315">
                  <c:v>14.286</c:v>
                </c:pt>
                <c:pt idx="14316">
                  <c:v>11.549999999999899</c:v>
                </c:pt>
                <c:pt idx="14317">
                  <c:v>12.766</c:v>
                </c:pt>
                <c:pt idx="14318">
                  <c:v>11.549999999999899</c:v>
                </c:pt>
                <c:pt idx="14319">
                  <c:v>12.766</c:v>
                </c:pt>
                <c:pt idx="14320">
                  <c:v>10.638</c:v>
                </c:pt>
                <c:pt idx="14321">
                  <c:v>12.766</c:v>
                </c:pt>
                <c:pt idx="14322">
                  <c:v>10.941999999999901</c:v>
                </c:pt>
                <c:pt idx="14323">
                  <c:v>12.462</c:v>
                </c:pt>
                <c:pt idx="14324">
                  <c:v>12.157999999999999</c:v>
                </c:pt>
                <c:pt idx="14325">
                  <c:v>10.334</c:v>
                </c:pt>
                <c:pt idx="14326">
                  <c:v>11.853999999999999</c:v>
                </c:pt>
                <c:pt idx="14327">
                  <c:v>11.245999999999899</c:v>
                </c:pt>
                <c:pt idx="14328">
                  <c:v>13.6779999999999</c:v>
                </c:pt>
                <c:pt idx="14329">
                  <c:v>16.108999999999899</c:v>
                </c:pt>
                <c:pt idx="14330">
                  <c:v>13.981999999999999</c:v>
                </c:pt>
                <c:pt idx="14331">
                  <c:v>12.462</c:v>
                </c:pt>
                <c:pt idx="14332">
                  <c:v>11.245999999999899</c:v>
                </c:pt>
                <c:pt idx="14333">
                  <c:v>12.766</c:v>
                </c:pt>
                <c:pt idx="14334">
                  <c:v>13.069999999999901</c:v>
                </c:pt>
                <c:pt idx="14335">
                  <c:v>14.59</c:v>
                </c:pt>
                <c:pt idx="14336">
                  <c:v>0</c:v>
                </c:pt>
                <c:pt idx="14337">
                  <c:v>10.638</c:v>
                </c:pt>
                <c:pt idx="14338">
                  <c:v>13.373999999999899</c:v>
                </c:pt>
                <c:pt idx="14339">
                  <c:v>10.941999999999901</c:v>
                </c:pt>
                <c:pt idx="14340">
                  <c:v>10.029999999999999</c:v>
                </c:pt>
                <c:pt idx="14341">
                  <c:v>14.894</c:v>
                </c:pt>
                <c:pt idx="14342">
                  <c:v>13.069999999999901</c:v>
                </c:pt>
                <c:pt idx="14343">
                  <c:v>4.5589999999999904</c:v>
                </c:pt>
                <c:pt idx="14344">
                  <c:v>11.549999999999899</c:v>
                </c:pt>
                <c:pt idx="14345">
                  <c:v>6.3829999999999902</c:v>
                </c:pt>
                <c:pt idx="14346">
                  <c:v>7.9029999999999996</c:v>
                </c:pt>
                <c:pt idx="14347">
                  <c:v>13.6779999999999</c:v>
                </c:pt>
                <c:pt idx="14348">
                  <c:v>13.373999999999899</c:v>
                </c:pt>
                <c:pt idx="14349">
                  <c:v>16.412999999999901</c:v>
                </c:pt>
                <c:pt idx="14350">
                  <c:v>8.5109999999999904</c:v>
                </c:pt>
                <c:pt idx="14351">
                  <c:v>13.981999999999999</c:v>
                </c:pt>
                <c:pt idx="14352">
                  <c:v>11.549999999999899</c:v>
                </c:pt>
                <c:pt idx="14353">
                  <c:v>14.59</c:v>
                </c:pt>
                <c:pt idx="14354">
                  <c:v>9.1189999999999998</c:v>
                </c:pt>
                <c:pt idx="14355">
                  <c:v>15.501999999999899</c:v>
                </c:pt>
                <c:pt idx="14356">
                  <c:v>15.501999999999899</c:v>
                </c:pt>
                <c:pt idx="14357">
                  <c:v>9.7259999999999902</c:v>
                </c:pt>
                <c:pt idx="14358">
                  <c:v>11.549999999999899</c:v>
                </c:pt>
                <c:pt idx="14359">
                  <c:v>14.286</c:v>
                </c:pt>
                <c:pt idx="14360">
                  <c:v>12.157999999999999</c:v>
                </c:pt>
                <c:pt idx="14361">
                  <c:v>12.766</c:v>
                </c:pt>
                <c:pt idx="14362">
                  <c:v>11.549999999999899</c:v>
                </c:pt>
                <c:pt idx="14363">
                  <c:v>13.373999999999899</c:v>
                </c:pt>
                <c:pt idx="14364">
                  <c:v>10.638</c:v>
                </c:pt>
                <c:pt idx="14365">
                  <c:v>12.766</c:v>
                </c:pt>
                <c:pt idx="14366">
                  <c:v>11.549999999999899</c:v>
                </c:pt>
                <c:pt idx="14367">
                  <c:v>13.069999999999901</c:v>
                </c:pt>
                <c:pt idx="14368">
                  <c:v>12.157999999999999</c:v>
                </c:pt>
                <c:pt idx="14369">
                  <c:v>10.334</c:v>
                </c:pt>
                <c:pt idx="14370">
                  <c:v>11.853999999999999</c:v>
                </c:pt>
                <c:pt idx="14371">
                  <c:v>11.245999999999899</c:v>
                </c:pt>
                <c:pt idx="14372">
                  <c:v>13.6779999999999</c:v>
                </c:pt>
                <c:pt idx="14373">
                  <c:v>17.021000000000001</c:v>
                </c:pt>
                <c:pt idx="14374">
                  <c:v>14.286</c:v>
                </c:pt>
                <c:pt idx="14375">
                  <c:v>12.462</c:v>
                </c:pt>
                <c:pt idx="14376">
                  <c:v>11.245999999999899</c:v>
                </c:pt>
                <c:pt idx="14377">
                  <c:v>13.373999999999899</c:v>
                </c:pt>
                <c:pt idx="14378">
                  <c:v>13.069999999999901</c:v>
                </c:pt>
                <c:pt idx="14379">
                  <c:v>14.59</c:v>
                </c:pt>
                <c:pt idx="14380">
                  <c:v>1.21599999999999</c:v>
                </c:pt>
                <c:pt idx="14381">
                  <c:v>10.638</c:v>
                </c:pt>
                <c:pt idx="14382">
                  <c:v>13.981999999999999</c:v>
                </c:pt>
                <c:pt idx="14383">
                  <c:v>11.549999999999899</c:v>
                </c:pt>
                <c:pt idx="14384">
                  <c:v>10.029999999999999</c:v>
                </c:pt>
                <c:pt idx="14385">
                  <c:v>15.197999999999899</c:v>
                </c:pt>
                <c:pt idx="14386">
                  <c:v>13.373999999999899</c:v>
                </c:pt>
                <c:pt idx="14387">
                  <c:v>5.4710000000000001</c:v>
                </c:pt>
                <c:pt idx="14388">
                  <c:v>11.549999999999899</c:v>
                </c:pt>
                <c:pt idx="14389">
                  <c:v>6.6869999999999896</c:v>
                </c:pt>
                <c:pt idx="14390">
                  <c:v>7.9029999999999996</c:v>
                </c:pt>
                <c:pt idx="14391">
                  <c:v>13.069999999999901</c:v>
                </c:pt>
                <c:pt idx="14392">
                  <c:v>12.766</c:v>
                </c:pt>
                <c:pt idx="14393">
                  <c:v>16.108999999999899</c:v>
                </c:pt>
                <c:pt idx="14394">
                  <c:v>7.9029999999999996</c:v>
                </c:pt>
                <c:pt idx="14395">
                  <c:v>13.6779999999999</c:v>
                </c:pt>
                <c:pt idx="14396">
                  <c:v>11.549999999999899</c:v>
                </c:pt>
                <c:pt idx="14397">
                  <c:v>14.286</c:v>
                </c:pt>
                <c:pt idx="14398">
                  <c:v>9.1189999999999998</c:v>
                </c:pt>
                <c:pt idx="14399">
                  <c:v>15.501999999999899</c:v>
                </c:pt>
                <c:pt idx="14400">
                  <c:v>15.501999999999899</c:v>
                </c:pt>
                <c:pt idx="14401">
                  <c:v>9.1189999999999998</c:v>
                </c:pt>
                <c:pt idx="14402">
                  <c:v>11.549999999999899</c:v>
                </c:pt>
                <c:pt idx="14403">
                  <c:v>14.286</c:v>
                </c:pt>
                <c:pt idx="14404">
                  <c:v>12.157999999999999</c:v>
                </c:pt>
                <c:pt idx="14405">
                  <c:v>12.766</c:v>
                </c:pt>
                <c:pt idx="14406">
                  <c:v>11.549999999999899</c:v>
                </c:pt>
                <c:pt idx="14407">
                  <c:v>13.069999999999901</c:v>
                </c:pt>
                <c:pt idx="14408">
                  <c:v>10.638</c:v>
                </c:pt>
                <c:pt idx="14409">
                  <c:v>12.766</c:v>
                </c:pt>
                <c:pt idx="14410">
                  <c:v>11.245999999999899</c:v>
                </c:pt>
                <c:pt idx="14411">
                  <c:v>13.069999999999901</c:v>
                </c:pt>
                <c:pt idx="14412">
                  <c:v>12.157999999999999</c:v>
                </c:pt>
                <c:pt idx="14413">
                  <c:v>10.334</c:v>
                </c:pt>
                <c:pt idx="14414">
                  <c:v>11.853999999999999</c:v>
                </c:pt>
                <c:pt idx="14415">
                  <c:v>10.941999999999901</c:v>
                </c:pt>
                <c:pt idx="14416">
                  <c:v>13.6779999999999</c:v>
                </c:pt>
                <c:pt idx="14417">
                  <c:v>16.716999999999999</c:v>
                </c:pt>
                <c:pt idx="14418">
                  <c:v>14.286</c:v>
                </c:pt>
                <c:pt idx="14419">
                  <c:v>12.462</c:v>
                </c:pt>
                <c:pt idx="14420">
                  <c:v>11.245999999999899</c:v>
                </c:pt>
                <c:pt idx="14421">
                  <c:v>13.373999999999899</c:v>
                </c:pt>
                <c:pt idx="14422">
                  <c:v>12.766</c:v>
                </c:pt>
                <c:pt idx="14423">
                  <c:v>14.59</c:v>
                </c:pt>
                <c:pt idx="14424">
                  <c:v>1.8239999999999901</c:v>
                </c:pt>
                <c:pt idx="14425">
                  <c:v>10.334</c:v>
                </c:pt>
                <c:pt idx="14426">
                  <c:v>13.981999999999999</c:v>
                </c:pt>
                <c:pt idx="14427">
                  <c:v>11.549999999999899</c:v>
                </c:pt>
                <c:pt idx="14428">
                  <c:v>10.029999999999999</c:v>
                </c:pt>
                <c:pt idx="14429">
                  <c:v>14.894</c:v>
                </c:pt>
                <c:pt idx="14430">
                  <c:v>12.766</c:v>
                </c:pt>
                <c:pt idx="14431">
                  <c:v>5.4710000000000001</c:v>
                </c:pt>
                <c:pt idx="14432">
                  <c:v>11.549999999999899</c:v>
                </c:pt>
                <c:pt idx="14433">
                  <c:v>6.6869999999999896</c:v>
                </c:pt>
                <c:pt idx="14434">
                  <c:v>7.2949999999999999</c:v>
                </c:pt>
                <c:pt idx="14435">
                  <c:v>13.981999999999999</c:v>
                </c:pt>
                <c:pt idx="14436">
                  <c:v>13.069999999999901</c:v>
                </c:pt>
                <c:pt idx="14437">
                  <c:v>16.412999999999901</c:v>
                </c:pt>
                <c:pt idx="14438">
                  <c:v>8.8149999999999906</c:v>
                </c:pt>
                <c:pt idx="14439">
                  <c:v>14.286</c:v>
                </c:pt>
                <c:pt idx="14440">
                  <c:v>11.549999999999899</c:v>
                </c:pt>
                <c:pt idx="14441">
                  <c:v>14.286</c:v>
                </c:pt>
                <c:pt idx="14442">
                  <c:v>9.1189999999999998</c:v>
                </c:pt>
                <c:pt idx="14443">
                  <c:v>15.501999999999899</c:v>
                </c:pt>
                <c:pt idx="14444">
                  <c:v>15.501999999999899</c:v>
                </c:pt>
                <c:pt idx="14445">
                  <c:v>9.4219999999999899</c:v>
                </c:pt>
                <c:pt idx="14446">
                  <c:v>12.157999999999999</c:v>
                </c:pt>
                <c:pt idx="14447">
                  <c:v>14.894</c:v>
                </c:pt>
                <c:pt idx="14448">
                  <c:v>12.157999999999999</c:v>
                </c:pt>
                <c:pt idx="14449">
                  <c:v>13.373999999999899</c:v>
                </c:pt>
                <c:pt idx="14450">
                  <c:v>12.157999999999999</c:v>
                </c:pt>
                <c:pt idx="14451">
                  <c:v>12.766</c:v>
                </c:pt>
                <c:pt idx="14452">
                  <c:v>11.245999999999899</c:v>
                </c:pt>
                <c:pt idx="14453">
                  <c:v>13.373999999999899</c:v>
                </c:pt>
                <c:pt idx="14454">
                  <c:v>11.549999999999899</c:v>
                </c:pt>
                <c:pt idx="14455">
                  <c:v>13.069999999999901</c:v>
                </c:pt>
                <c:pt idx="14456">
                  <c:v>12.766</c:v>
                </c:pt>
                <c:pt idx="14457">
                  <c:v>10.941999999999901</c:v>
                </c:pt>
                <c:pt idx="14458">
                  <c:v>12.462</c:v>
                </c:pt>
                <c:pt idx="14459">
                  <c:v>11.853999999999999</c:v>
                </c:pt>
                <c:pt idx="14460">
                  <c:v>14.286</c:v>
                </c:pt>
                <c:pt idx="14461">
                  <c:v>16.716999999999999</c:v>
                </c:pt>
                <c:pt idx="14462">
                  <c:v>14.59</c:v>
                </c:pt>
                <c:pt idx="14463">
                  <c:v>13.069999999999901</c:v>
                </c:pt>
                <c:pt idx="14464">
                  <c:v>11.853999999999999</c:v>
                </c:pt>
                <c:pt idx="14465">
                  <c:v>13.373999999999899</c:v>
                </c:pt>
                <c:pt idx="14466">
                  <c:v>13.069999999999901</c:v>
                </c:pt>
                <c:pt idx="14467">
                  <c:v>15.197999999999899</c:v>
                </c:pt>
                <c:pt idx="14468">
                  <c:v>0.60800000000000398</c:v>
                </c:pt>
                <c:pt idx="14469">
                  <c:v>11.245999999999899</c:v>
                </c:pt>
                <c:pt idx="14470">
                  <c:v>13.981999999999999</c:v>
                </c:pt>
                <c:pt idx="14471">
                  <c:v>11.549999999999899</c:v>
                </c:pt>
                <c:pt idx="14472">
                  <c:v>10.638</c:v>
                </c:pt>
                <c:pt idx="14473">
                  <c:v>15.501999999999899</c:v>
                </c:pt>
                <c:pt idx="14474">
                  <c:v>13.6779999999999</c:v>
                </c:pt>
                <c:pt idx="14475">
                  <c:v>5.1669999999999998</c:v>
                </c:pt>
                <c:pt idx="14476">
                  <c:v>11.549999999999899</c:v>
                </c:pt>
                <c:pt idx="14477">
                  <c:v>6.6869999999999896</c:v>
                </c:pt>
                <c:pt idx="14478">
                  <c:v>7.2949999999999999</c:v>
                </c:pt>
                <c:pt idx="14479">
                  <c:v>13.981999999999999</c:v>
                </c:pt>
                <c:pt idx="14480">
                  <c:v>13.069999999999901</c:v>
                </c:pt>
                <c:pt idx="14481">
                  <c:v>16.412999999999901</c:v>
                </c:pt>
                <c:pt idx="14482">
                  <c:v>8.8149999999999906</c:v>
                </c:pt>
                <c:pt idx="14483">
                  <c:v>14.286</c:v>
                </c:pt>
                <c:pt idx="14484">
                  <c:v>11.549999999999899</c:v>
                </c:pt>
                <c:pt idx="14485">
                  <c:v>14.286</c:v>
                </c:pt>
                <c:pt idx="14486">
                  <c:v>9.1189999999999998</c:v>
                </c:pt>
                <c:pt idx="14487">
                  <c:v>15.501999999999899</c:v>
                </c:pt>
                <c:pt idx="14488">
                  <c:v>15.501999999999899</c:v>
                </c:pt>
                <c:pt idx="14489">
                  <c:v>9.4219999999999899</c:v>
                </c:pt>
                <c:pt idx="14490">
                  <c:v>12.157999999999999</c:v>
                </c:pt>
                <c:pt idx="14491">
                  <c:v>14.894</c:v>
                </c:pt>
                <c:pt idx="14492">
                  <c:v>12.157999999999999</c:v>
                </c:pt>
                <c:pt idx="14493">
                  <c:v>13.373999999999899</c:v>
                </c:pt>
                <c:pt idx="14494">
                  <c:v>12.157999999999999</c:v>
                </c:pt>
                <c:pt idx="14495">
                  <c:v>12.766</c:v>
                </c:pt>
                <c:pt idx="14496">
                  <c:v>11.245999999999899</c:v>
                </c:pt>
                <c:pt idx="14497">
                  <c:v>13.373999999999899</c:v>
                </c:pt>
                <c:pt idx="14498">
                  <c:v>11.549999999999899</c:v>
                </c:pt>
                <c:pt idx="14499">
                  <c:v>13.069999999999901</c:v>
                </c:pt>
                <c:pt idx="14500">
                  <c:v>12.766</c:v>
                </c:pt>
                <c:pt idx="14501">
                  <c:v>10.941999999999901</c:v>
                </c:pt>
                <c:pt idx="14502">
                  <c:v>12.462</c:v>
                </c:pt>
                <c:pt idx="14503">
                  <c:v>11.853999999999999</c:v>
                </c:pt>
                <c:pt idx="14504">
                  <c:v>14.286</c:v>
                </c:pt>
                <c:pt idx="14505">
                  <c:v>16.716999999999999</c:v>
                </c:pt>
                <c:pt idx="14506">
                  <c:v>14.59</c:v>
                </c:pt>
                <c:pt idx="14507">
                  <c:v>13.069999999999901</c:v>
                </c:pt>
                <c:pt idx="14508">
                  <c:v>11.853999999999999</c:v>
                </c:pt>
                <c:pt idx="14509">
                  <c:v>13.373999999999899</c:v>
                </c:pt>
                <c:pt idx="14510">
                  <c:v>13.069999999999901</c:v>
                </c:pt>
                <c:pt idx="14511">
                  <c:v>15.197999999999899</c:v>
                </c:pt>
                <c:pt idx="14512">
                  <c:v>0.60800000000000398</c:v>
                </c:pt>
                <c:pt idx="14513">
                  <c:v>11.245999999999899</c:v>
                </c:pt>
                <c:pt idx="14514">
                  <c:v>13.981999999999999</c:v>
                </c:pt>
                <c:pt idx="14515">
                  <c:v>11.549999999999899</c:v>
                </c:pt>
                <c:pt idx="14516">
                  <c:v>10.638</c:v>
                </c:pt>
                <c:pt idx="14517">
                  <c:v>15.501999999999899</c:v>
                </c:pt>
                <c:pt idx="14518">
                  <c:v>13.6779999999999</c:v>
                </c:pt>
                <c:pt idx="14519">
                  <c:v>5.1669999999999998</c:v>
                </c:pt>
                <c:pt idx="14520">
                  <c:v>11.853999999999999</c:v>
                </c:pt>
                <c:pt idx="14521">
                  <c:v>6.9909999999999997</c:v>
                </c:pt>
                <c:pt idx="14522">
                  <c:v>7.5990000000000002</c:v>
                </c:pt>
                <c:pt idx="14523">
                  <c:v>14.286</c:v>
                </c:pt>
                <c:pt idx="14524">
                  <c:v>13.373999999999899</c:v>
                </c:pt>
                <c:pt idx="14525">
                  <c:v>16.716999999999999</c:v>
                </c:pt>
                <c:pt idx="14526">
                  <c:v>9.1189999999999998</c:v>
                </c:pt>
                <c:pt idx="14527">
                  <c:v>14.59</c:v>
                </c:pt>
                <c:pt idx="14528">
                  <c:v>11.853999999999999</c:v>
                </c:pt>
                <c:pt idx="14529">
                  <c:v>14.59</c:v>
                </c:pt>
                <c:pt idx="14530">
                  <c:v>9.4219999999999899</c:v>
                </c:pt>
                <c:pt idx="14531">
                  <c:v>15.805</c:v>
                </c:pt>
                <c:pt idx="14532">
                  <c:v>15.805</c:v>
                </c:pt>
                <c:pt idx="14533">
                  <c:v>9.7259999999999902</c:v>
                </c:pt>
                <c:pt idx="14534">
                  <c:v>12.462</c:v>
                </c:pt>
                <c:pt idx="14535">
                  <c:v>15.197999999999899</c:v>
                </c:pt>
                <c:pt idx="14536">
                  <c:v>12.462</c:v>
                </c:pt>
                <c:pt idx="14537">
                  <c:v>13.069999999999901</c:v>
                </c:pt>
                <c:pt idx="14538">
                  <c:v>12.462</c:v>
                </c:pt>
                <c:pt idx="14539">
                  <c:v>13.069999999999901</c:v>
                </c:pt>
                <c:pt idx="14540">
                  <c:v>11.549999999999899</c:v>
                </c:pt>
                <c:pt idx="14541">
                  <c:v>13.6779999999999</c:v>
                </c:pt>
                <c:pt idx="14542">
                  <c:v>11.853999999999999</c:v>
                </c:pt>
                <c:pt idx="14543">
                  <c:v>12.766</c:v>
                </c:pt>
                <c:pt idx="14544">
                  <c:v>13.069999999999901</c:v>
                </c:pt>
                <c:pt idx="14545">
                  <c:v>11.245999999999899</c:v>
                </c:pt>
                <c:pt idx="14546">
                  <c:v>12.766</c:v>
                </c:pt>
                <c:pt idx="14547">
                  <c:v>12.157999999999999</c:v>
                </c:pt>
                <c:pt idx="14548">
                  <c:v>14.59</c:v>
                </c:pt>
                <c:pt idx="14549">
                  <c:v>17.021000000000001</c:v>
                </c:pt>
                <c:pt idx="14550">
                  <c:v>14.286</c:v>
                </c:pt>
                <c:pt idx="14551">
                  <c:v>12.766</c:v>
                </c:pt>
                <c:pt idx="14552">
                  <c:v>12.157999999999999</c:v>
                </c:pt>
                <c:pt idx="14553">
                  <c:v>13.6779999999999</c:v>
                </c:pt>
                <c:pt idx="14554">
                  <c:v>13.373999999999899</c:v>
                </c:pt>
                <c:pt idx="14555">
                  <c:v>15.501999999999899</c:v>
                </c:pt>
                <c:pt idx="14556">
                  <c:v>0.91200000000000603</c:v>
                </c:pt>
                <c:pt idx="14557">
                  <c:v>11.549999999999899</c:v>
                </c:pt>
                <c:pt idx="14558">
                  <c:v>13.6779999999999</c:v>
                </c:pt>
                <c:pt idx="14559">
                  <c:v>11.853999999999999</c:v>
                </c:pt>
                <c:pt idx="14560">
                  <c:v>10.941999999999901</c:v>
                </c:pt>
                <c:pt idx="14561">
                  <c:v>15.805</c:v>
                </c:pt>
                <c:pt idx="14562">
                  <c:v>13.981999999999999</c:v>
                </c:pt>
                <c:pt idx="14563">
                  <c:v>5.4710000000000001</c:v>
                </c:pt>
                <c:pt idx="14564">
                  <c:v>11.853999999999999</c:v>
                </c:pt>
                <c:pt idx="14565">
                  <c:v>6.3829999999999902</c:v>
                </c:pt>
                <c:pt idx="14566">
                  <c:v>7.5990000000000002</c:v>
                </c:pt>
                <c:pt idx="14567">
                  <c:v>13.373999999999899</c:v>
                </c:pt>
                <c:pt idx="14568">
                  <c:v>12.462</c:v>
                </c:pt>
                <c:pt idx="14569">
                  <c:v>15.805</c:v>
                </c:pt>
                <c:pt idx="14570">
                  <c:v>8.2069999999999901</c:v>
                </c:pt>
                <c:pt idx="14571">
                  <c:v>13.6779999999999</c:v>
                </c:pt>
                <c:pt idx="14572">
                  <c:v>11.549999999999899</c:v>
                </c:pt>
                <c:pt idx="14573">
                  <c:v>14.286</c:v>
                </c:pt>
                <c:pt idx="14574">
                  <c:v>8.8149999999999906</c:v>
                </c:pt>
                <c:pt idx="14575">
                  <c:v>14.894</c:v>
                </c:pt>
                <c:pt idx="14576">
                  <c:v>14.894</c:v>
                </c:pt>
                <c:pt idx="14577">
                  <c:v>8.8149999999999906</c:v>
                </c:pt>
                <c:pt idx="14578">
                  <c:v>11.853999999999999</c:v>
                </c:pt>
                <c:pt idx="14579">
                  <c:v>14.59</c:v>
                </c:pt>
                <c:pt idx="14580">
                  <c:v>11.853999999999999</c:v>
                </c:pt>
                <c:pt idx="14581">
                  <c:v>13.069999999999901</c:v>
                </c:pt>
                <c:pt idx="14582">
                  <c:v>11.549999999999899</c:v>
                </c:pt>
                <c:pt idx="14583">
                  <c:v>12.766</c:v>
                </c:pt>
                <c:pt idx="14584">
                  <c:v>10.941999999999901</c:v>
                </c:pt>
                <c:pt idx="14585">
                  <c:v>13.069999999999901</c:v>
                </c:pt>
                <c:pt idx="14586">
                  <c:v>11.245999999999899</c:v>
                </c:pt>
                <c:pt idx="14587">
                  <c:v>12.766</c:v>
                </c:pt>
                <c:pt idx="14588">
                  <c:v>12.157999999999999</c:v>
                </c:pt>
                <c:pt idx="14589">
                  <c:v>10.638</c:v>
                </c:pt>
                <c:pt idx="14590">
                  <c:v>12.157999999999999</c:v>
                </c:pt>
                <c:pt idx="14591">
                  <c:v>11.549999999999899</c:v>
                </c:pt>
                <c:pt idx="14592">
                  <c:v>13.981999999999999</c:v>
                </c:pt>
                <c:pt idx="14593">
                  <c:v>16.108999999999899</c:v>
                </c:pt>
                <c:pt idx="14594">
                  <c:v>14.286</c:v>
                </c:pt>
                <c:pt idx="14595">
                  <c:v>12.766</c:v>
                </c:pt>
                <c:pt idx="14596">
                  <c:v>11.549999999999899</c:v>
                </c:pt>
                <c:pt idx="14597">
                  <c:v>13.069999999999901</c:v>
                </c:pt>
                <c:pt idx="14598">
                  <c:v>13.373999999999899</c:v>
                </c:pt>
                <c:pt idx="14599">
                  <c:v>14.894</c:v>
                </c:pt>
                <c:pt idx="14600">
                  <c:v>0.91200000000000603</c:v>
                </c:pt>
                <c:pt idx="14601">
                  <c:v>10.941999999999901</c:v>
                </c:pt>
                <c:pt idx="14602">
                  <c:v>13.6779999999999</c:v>
                </c:pt>
                <c:pt idx="14603">
                  <c:v>11.853999999999999</c:v>
                </c:pt>
                <c:pt idx="14604">
                  <c:v>10.334</c:v>
                </c:pt>
                <c:pt idx="14605">
                  <c:v>14.894</c:v>
                </c:pt>
                <c:pt idx="14606">
                  <c:v>13.069999999999901</c:v>
                </c:pt>
                <c:pt idx="14607">
                  <c:v>4.8629999999999898</c:v>
                </c:pt>
                <c:pt idx="14608">
                  <c:v>11.549999999999899</c:v>
                </c:pt>
                <c:pt idx="14609">
                  <c:v>6.6869999999999896</c:v>
                </c:pt>
                <c:pt idx="14610">
                  <c:v>7.2949999999999999</c:v>
                </c:pt>
                <c:pt idx="14611">
                  <c:v>13.981999999999999</c:v>
                </c:pt>
                <c:pt idx="14612">
                  <c:v>13.069999999999901</c:v>
                </c:pt>
                <c:pt idx="14613">
                  <c:v>16.412999999999901</c:v>
                </c:pt>
                <c:pt idx="14614">
                  <c:v>8.8149999999999906</c:v>
                </c:pt>
                <c:pt idx="14615">
                  <c:v>14.286</c:v>
                </c:pt>
                <c:pt idx="14616">
                  <c:v>11.549999999999899</c:v>
                </c:pt>
                <c:pt idx="14617">
                  <c:v>14.286</c:v>
                </c:pt>
                <c:pt idx="14618">
                  <c:v>9.1189999999999998</c:v>
                </c:pt>
                <c:pt idx="14619">
                  <c:v>15.501999999999899</c:v>
                </c:pt>
                <c:pt idx="14620">
                  <c:v>15.501999999999899</c:v>
                </c:pt>
                <c:pt idx="14621">
                  <c:v>9.4219999999999899</c:v>
                </c:pt>
                <c:pt idx="14622">
                  <c:v>12.157999999999999</c:v>
                </c:pt>
                <c:pt idx="14623">
                  <c:v>14.894</c:v>
                </c:pt>
                <c:pt idx="14624">
                  <c:v>12.157999999999999</c:v>
                </c:pt>
                <c:pt idx="14625">
                  <c:v>13.373999999999899</c:v>
                </c:pt>
                <c:pt idx="14626">
                  <c:v>12.157999999999999</c:v>
                </c:pt>
                <c:pt idx="14627">
                  <c:v>12.766</c:v>
                </c:pt>
                <c:pt idx="14628">
                  <c:v>11.245999999999899</c:v>
                </c:pt>
                <c:pt idx="14629">
                  <c:v>13.373999999999899</c:v>
                </c:pt>
                <c:pt idx="14630">
                  <c:v>11.549999999999899</c:v>
                </c:pt>
                <c:pt idx="14631">
                  <c:v>13.069999999999901</c:v>
                </c:pt>
                <c:pt idx="14632">
                  <c:v>12.766</c:v>
                </c:pt>
                <c:pt idx="14633">
                  <c:v>10.941999999999901</c:v>
                </c:pt>
                <c:pt idx="14634">
                  <c:v>12.462</c:v>
                </c:pt>
                <c:pt idx="14635">
                  <c:v>11.853999999999999</c:v>
                </c:pt>
                <c:pt idx="14636">
                  <c:v>14.286</c:v>
                </c:pt>
                <c:pt idx="14637">
                  <c:v>16.716999999999999</c:v>
                </c:pt>
                <c:pt idx="14638">
                  <c:v>14.59</c:v>
                </c:pt>
                <c:pt idx="14639">
                  <c:v>13.069999999999901</c:v>
                </c:pt>
                <c:pt idx="14640">
                  <c:v>11.853999999999999</c:v>
                </c:pt>
                <c:pt idx="14641">
                  <c:v>13.373999999999899</c:v>
                </c:pt>
                <c:pt idx="14642">
                  <c:v>13.069999999999901</c:v>
                </c:pt>
                <c:pt idx="14643">
                  <c:v>15.197999999999899</c:v>
                </c:pt>
                <c:pt idx="14644">
                  <c:v>0.60800000000000398</c:v>
                </c:pt>
                <c:pt idx="14645">
                  <c:v>11.245999999999899</c:v>
                </c:pt>
                <c:pt idx="14646">
                  <c:v>13.981999999999999</c:v>
                </c:pt>
                <c:pt idx="14647">
                  <c:v>11.549999999999899</c:v>
                </c:pt>
                <c:pt idx="14648">
                  <c:v>10.638</c:v>
                </c:pt>
                <c:pt idx="14649">
                  <c:v>15.501999999999899</c:v>
                </c:pt>
                <c:pt idx="14650">
                  <c:v>13.6779999999999</c:v>
                </c:pt>
                <c:pt idx="14651">
                  <c:v>5.1669999999999998</c:v>
                </c:pt>
                <c:pt idx="14652">
                  <c:v>10.941999999999901</c:v>
                </c:pt>
                <c:pt idx="14653">
                  <c:v>6.6869999999999896</c:v>
                </c:pt>
                <c:pt idx="14654">
                  <c:v>7.2949999999999999</c:v>
                </c:pt>
                <c:pt idx="14655">
                  <c:v>13.981999999999999</c:v>
                </c:pt>
                <c:pt idx="14656">
                  <c:v>13.069999999999901</c:v>
                </c:pt>
                <c:pt idx="14657">
                  <c:v>16.412999999999901</c:v>
                </c:pt>
                <c:pt idx="14658">
                  <c:v>8.8149999999999906</c:v>
                </c:pt>
                <c:pt idx="14659">
                  <c:v>14.286</c:v>
                </c:pt>
                <c:pt idx="14660">
                  <c:v>10.941999999999901</c:v>
                </c:pt>
                <c:pt idx="14661">
                  <c:v>13.6779999999999</c:v>
                </c:pt>
                <c:pt idx="14662">
                  <c:v>8.5109999999999904</c:v>
                </c:pt>
                <c:pt idx="14663">
                  <c:v>15.501999999999899</c:v>
                </c:pt>
                <c:pt idx="14664">
                  <c:v>15.501999999999899</c:v>
                </c:pt>
                <c:pt idx="14665">
                  <c:v>9.4219999999999899</c:v>
                </c:pt>
                <c:pt idx="14666">
                  <c:v>11.549999999999899</c:v>
                </c:pt>
                <c:pt idx="14667">
                  <c:v>14.894</c:v>
                </c:pt>
                <c:pt idx="14668">
                  <c:v>12.157999999999999</c:v>
                </c:pt>
                <c:pt idx="14669">
                  <c:v>13.373999999999899</c:v>
                </c:pt>
                <c:pt idx="14670">
                  <c:v>12.157999999999999</c:v>
                </c:pt>
                <c:pt idx="14671">
                  <c:v>13.373999999999899</c:v>
                </c:pt>
                <c:pt idx="14672">
                  <c:v>11.245999999999899</c:v>
                </c:pt>
                <c:pt idx="14673">
                  <c:v>13.373999999999899</c:v>
                </c:pt>
                <c:pt idx="14674">
                  <c:v>11.245999999999899</c:v>
                </c:pt>
                <c:pt idx="14675">
                  <c:v>13.069999999999901</c:v>
                </c:pt>
                <c:pt idx="14676">
                  <c:v>12.766</c:v>
                </c:pt>
                <c:pt idx="14677">
                  <c:v>10.941999999999901</c:v>
                </c:pt>
                <c:pt idx="14678">
                  <c:v>12.462</c:v>
                </c:pt>
                <c:pt idx="14679">
                  <c:v>11.549999999999899</c:v>
                </c:pt>
                <c:pt idx="14680">
                  <c:v>14.286</c:v>
                </c:pt>
                <c:pt idx="14681">
                  <c:v>16.716999999999999</c:v>
                </c:pt>
                <c:pt idx="14682">
                  <c:v>14.59</c:v>
                </c:pt>
                <c:pt idx="14683">
                  <c:v>13.069999999999901</c:v>
                </c:pt>
                <c:pt idx="14684">
                  <c:v>11.853999999999999</c:v>
                </c:pt>
                <c:pt idx="14685">
                  <c:v>13.373999999999899</c:v>
                </c:pt>
                <c:pt idx="14686">
                  <c:v>13.6779999999999</c:v>
                </c:pt>
                <c:pt idx="14687">
                  <c:v>15.197999999999899</c:v>
                </c:pt>
                <c:pt idx="14688">
                  <c:v>0.60800000000000398</c:v>
                </c:pt>
                <c:pt idx="14689">
                  <c:v>10.941999999999901</c:v>
                </c:pt>
                <c:pt idx="14690">
                  <c:v>13.981999999999999</c:v>
                </c:pt>
                <c:pt idx="14691">
                  <c:v>10.941999999999901</c:v>
                </c:pt>
                <c:pt idx="14692">
                  <c:v>10.638</c:v>
                </c:pt>
                <c:pt idx="14693">
                  <c:v>15.501999999999899</c:v>
                </c:pt>
                <c:pt idx="14694">
                  <c:v>13.6779999999999</c:v>
                </c:pt>
                <c:pt idx="14695">
                  <c:v>5.1669999999999998</c:v>
                </c:pt>
                <c:pt idx="14696">
                  <c:v>10.941999999999901</c:v>
                </c:pt>
                <c:pt idx="14697">
                  <c:v>6.3829999999999902</c:v>
                </c:pt>
                <c:pt idx="14698">
                  <c:v>6.9909999999999997</c:v>
                </c:pt>
                <c:pt idx="14699">
                  <c:v>13.981999999999999</c:v>
                </c:pt>
                <c:pt idx="14700">
                  <c:v>13.373999999999899</c:v>
                </c:pt>
                <c:pt idx="14701">
                  <c:v>16.716999999999999</c:v>
                </c:pt>
                <c:pt idx="14702">
                  <c:v>9.1189999999999998</c:v>
                </c:pt>
                <c:pt idx="14703">
                  <c:v>14.286</c:v>
                </c:pt>
                <c:pt idx="14704">
                  <c:v>10.941999999999901</c:v>
                </c:pt>
                <c:pt idx="14705">
                  <c:v>13.6779999999999</c:v>
                </c:pt>
                <c:pt idx="14706">
                  <c:v>8.8149999999999906</c:v>
                </c:pt>
                <c:pt idx="14707">
                  <c:v>15.197999999999899</c:v>
                </c:pt>
                <c:pt idx="14708">
                  <c:v>15.197999999999899</c:v>
                </c:pt>
                <c:pt idx="14709">
                  <c:v>9.7259999999999902</c:v>
                </c:pt>
                <c:pt idx="14710">
                  <c:v>12.462</c:v>
                </c:pt>
                <c:pt idx="14711">
                  <c:v>15.197999999999899</c:v>
                </c:pt>
                <c:pt idx="14712">
                  <c:v>11.853999999999999</c:v>
                </c:pt>
                <c:pt idx="14713">
                  <c:v>13.6779999999999</c:v>
                </c:pt>
                <c:pt idx="14714">
                  <c:v>11.853999999999999</c:v>
                </c:pt>
                <c:pt idx="14715">
                  <c:v>13.373999999999899</c:v>
                </c:pt>
                <c:pt idx="14716">
                  <c:v>11.549999999999899</c:v>
                </c:pt>
                <c:pt idx="14717">
                  <c:v>13.6779999999999</c:v>
                </c:pt>
                <c:pt idx="14718">
                  <c:v>11.853999999999999</c:v>
                </c:pt>
                <c:pt idx="14719">
                  <c:v>13.373999999999899</c:v>
                </c:pt>
                <c:pt idx="14720">
                  <c:v>12.462</c:v>
                </c:pt>
                <c:pt idx="14721">
                  <c:v>11.245999999999899</c:v>
                </c:pt>
                <c:pt idx="14722">
                  <c:v>12.766</c:v>
                </c:pt>
                <c:pt idx="14723">
                  <c:v>12.157999999999999</c:v>
                </c:pt>
                <c:pt idx="14724">
                  <c:v>13.981999999999999</c:v>
                </c:pt>
                <c:pt idx="14725">
                  <c:v>16.716999999999999</c:v>
                </c:pt>
                <c:pt idx="14726">
                  <c:v>14.894</c:v>
                </c:pt>
                <c:pt idx="14727">
                  <c:v>13.373999999999899</c:v>
                </c:pt>
                <c:pt idx="14728">
                  <c:v>12.157999999999999</c:v>
                </c:pt>
                <c:pt idx="14729">
                  <c:v>13.373999999999899</c:v>
                </c:pt>
                <c:pt idx="14730">
                  <c:v>13.981999999999999</c:v>
                </c:pt>
                <c:pt idx="14731">
                  <c:v>15.197999999999899</c:v>
                </c:pt>
                <c:pt idx="14732">
                  <c:v>0.91200000000000603</c:v>
                </c:pt>
                <c:pt idx="14733">
                  <c:v>11.549999999999899</c:v>
                </c:pt>
                <c:pt idx="14734">
                  <c:v>14.286</c:v>
                </c:pt>
                <c:pt idx="14735">
                  <c:v>10.941999999999901</c:v>
                </c:pt>
                <c:pt idx="14736">
                  <c:v>10.941999999999901</c:v>
                </c:pt>
                <c:pt idx="14737">
                  <c:v>15.501999999999899</c:v>
                </c:pt>
                <c:pt idx="14738">
                  <c:v>13.6779999999999</c:v>
                </c:pt>
                <c:pt idx="14739">
                  <c:v>5.4710000000000001</c:v>
                </c:pt>
                <c:pt idx="14740">
                  <c:v>10.941999999999901</c:v>
                </c:pt>
                <c:pt idx="14741">
                  <c:v>6.3829999999999902</c:v>
                </c:pt>
                <c:pt idx="14742">
                  <c:v>6.9909999999999997</c:v>
                </c:pt>
                <c:pt idx="14743">
                  <c:v>13.981999999999999</c:v>
                </c:pt>
                <c:pt idx="14744">
                  <c:v>13.373999999999899</c:v>
                </c:pt>
                <c:pt idx="14745">
                  <c:v>16.716999999999999</c:v>
                </c:pt>
                <c:pt idx="14746">
                  <c:v>9.1189999999999998</c:v>
                </c:pt>
                <c:pt idx="14747">
                  <c:v>14.286</c:v>
                </c:pt>
                <c:pt idx="14748">
                  <c:v>10.941999999999901</c:v>
                </c:pt>
                <c:pt idx="14749">
                  <c:v>13.6779999999999</c:v>
                </c:pt>
                <c:pt idx="14750">
                  <c:v>8.8149999999999906</c:v>
                </c:pt>
                <c:pt idx="14751">
                  <c:v>15.197999999999899</c:v>
                </c:pt>
                <c:pt idx="14752">
                  <c:v>15.197999999999899</c:v>
                </c:pt>
                <c:pt idx="14753">
                  <c:v>9.7259999999999902</c:v>
                </c:pt>
                <c:pt idx="14754">
                  <c:v>12.462</c:v>
                </c:pt>
                <c:pt idx="14755">
                  <c:v>15.197999999999899</c:v>
                </c:pt>
                <c:pt idx="14756">
                  <c:v>11.853999999999999</c:v>
                </c:pt>
                <c:pt idx="14757">
                  <c:v>13.6779999999999</c:v>
                </c:pt>
                <c:pt idx="14758">
                  <c:v>11.853999999999999</c:v>
                </c:pt>
                <c:pt idx="14759">
                  <c:v>13.373999999999899</c:v>
                </c:pt>
                <c:pt idx="14760">
                  <c:v>11.549999999999899</c:v>
                </c:pt>
                <c:pt idx="14761">
                  <c:v>13.6779999999999</c:v>
                </c:pt>
                <c:pt idx="14762">
                  <c:v>11.853999999999999</c:v>
                </c:pt>
                <c:pt idx="14763">
                  <c:v>13.373999999999899</c:v>
                </c:pt>
                <c:pt idx="14764">
                  <c:v>12.462</c:v>
                </c:pt>
                <c:pt idx="14765">
                  <c:v>11.245999999999899</c:v>
                </c:pt>
                <c:pt idx="14766">
                  <c:v>12.766</c:v>
                </c:pt>
                <c:pt idx="14767">
                  <c:v>12.157999999999999</c:v>
                </c:pt>
                <c:pt idx="14768">
                  <c:v>13.981999999999999</c:v>
                </c:pt>
                <c:pt idx="14769">
                  <c:v>16.716999999999999</c:v>
                </c:pt>
                <c:pt idx="14770">
                  <c:v>14.894</c:v>
                </c:pt>
                <c:pt idx="14771">
                  <c:v>13.373999999999899</c:v>
                </c:pt>
                <c:pt idx="14772">
                  <c:v>12.157999999999999</c:v>
                </c:pt>
                <c:pt idx="14773">
                  <c:v>13.373999999999899</c:v>
                </c:pt>
                <c:pt idx="14774">
                  <c:v>13.981999999999999</c:v>
                </c:pt>
                <c:pt idx="14775">
                  <c:v>15.197999999999899</c:v>
                </c:pt>
                <c:pt idx="14776">
                  <c:v>0.91200000000000603</c:v>
                </c:pt>
                <c:pt idx="14777">
                  <c:v>11.549999999999899</c:v>
                </c:pt>
                <c:pt idx="14778">
                  <c:v>14.286</c:v>
                </c:pt>
                <c:pt idx="14779">
                  <c:v>10.941999999999901</c:v>
                </c:pt>
                <c:pt idx="14780">
                  <c:v>10.941999999999901</c:v>
                </c:pt>
                <c:pt idx="14781">
                  <c:v>15.501999999999899</c:v>
                </c:pt>
                <c:pt idx="14782">
                  <c:v>13.6779999999999</c:v>
                </c:pt>
                <c:pt idx="14783">
                  <c:v>5.4710000000000001</c:v>
                </c:pt>
                <c:pt idx="14784">
                  <c:v>10.941999999999901</c:v>
                </c:pt>
                <c:pt idx="14785">
                  <c:v>6.07899999999999</c:v>
                </c:pt>
                <c:pt idx="14786">
                  <c:v>6.6869999999999896</c:v>
                </c:pt>
                <c:pt idx="14787">
                  <c:v>13.373999999999899</c:v>
                </c:pt>
                <c:pt idx="14788">
                  <c:v>12.462</c:v>
                </c:pt>
                <c:pt idx="14789">
                  <c:v>15.805</c:v>
                </c:pt>
                <c:pt idx="14790">
                  <c:v>8.2069999999999901</c:v>
                </c:pt>
                <c:pt idx="14791">
                  <c:v>13.6779999999999</c:v>
                </c:pt>
                <c:pt idx="14792">
                  <c:v>10.941999999999901</c:v>
                </c:pt>
                <c:pt idx="14793">
                  <c:v>13.6779999999999</c:v>
                </c:pt>
                <c:pt idx="14794">
                  <c:v>8.5109999999999904</c:v>
                </c:pt>
                <c:pt idx="14795">
                  <c:v>14.894</c:v>
                </c:pt>
                <c:pt idx="14796">
                  <c:v>14.894</c:v>
                </c:pt>
                <c:pt idx="14797">
                  <c:v>8.8149999999999906</c:v>
                </c:pt>
                <c:pt idx="14798">
                  <c:v>11.549999999999899</c:v>
                </c:pt>
                <c:pt idx="14799">
                  <c:v>14.286</c:v>
                </c:pt>
                <c:pt idx="14800">
                  <c:v>11.549999999999899</c:v>
                </c:pt>
                <c:pt idx="14801">
                  <c:v>12.766</c:v>
                </c:pt>
                <c:pt idx="14802">
                  <c:v>11.549999999999899</c:v>
                </c:pt>
                <c:pt idx="14803">
                  <c:v>12.766</c:v>
                </c:pt>
                <c:pt idx="14804">
                  <c:v>10.638</c:v>
                </c:pt>
                <c:pt idx="14805">
                  <c:v>12.766</c:v>
                </c:pt>
                <c:pt idx="14806">
                  <c:v>10.941999999999901</c:v>
                </c:pt>
                <c:pt idx="14807">
                  <c:v>12.462</c:v>
                </c:pt>
                <c:pt idx="14808">
                  <c:v>12.157999999999999</c:v>
                </c:pt>
                <c:pt idx="14809">
                  <c:v>10.334</c:v>
                </c:pt>
                <c:pt idx="14810">
                  <c:v>11.853999999999999</c:v>
                </c:pt>
                <c:pt idx="14811">
                  <c:v>11.245999999999899</c:v>
                </c:pt>
                <c:pt idx="14812">
                  <c:v>13.6779999999999</c:v>
                </c:pt>
                <c:pt idx="14813">
                  <c:v>16.108999999999899</c:v>
                </c:pt>
                <c:pt idx="14814">
                  <c:v>13.981999999999999</c:v>
                </c:pt>
                <c:pt idx="14815">
                  <c:v>12.462</c:v>
                </c:pt>
                <c:pt idx="14816">
                  <c:v>11.245999999999899</c:v>
                </c:pt>
                <c:pt idx="14817">
                  <c:v>12.766</c:v>
                </c:pt>
                <c:pt idx="14818">
                  <c:v>13.069999999999901</c:v>
                </c:pt>
                <c:pt idx="14819">
                  <c:v>14.59</c:v>
                </c:pt>
                <c:pt idx="14820">
                  <c:v>0</c:v>
                </c:pt>
                <c:pt idx="14821">
                  <c:v>10.638</c:v>
                </c:pt>
                <c:pt idx="14822">
                  <c:v>13.373999999999899</c:v>
                </c:pt>
                <c:pt idx="14823">
                  <c:v>10.941999999999901</c:v>
                </c:pt>
                <c:pt idx="14824">
                  <c:v>10.029999999999999</c:v>
                </c:pt>
                <c:pt idx="14825">
                  <c:v>14.894</c:v>
                </c:pt>
                <c:pt idx="14826">
                  <c:v>13.069999999999901</c:v>
                </c:pt>
                <c:pt idx="14827">
                  <c:v>4.5589999999999904</c:v>
                </c:pt>
                <c:pt idx="14828">
                  <c:v>15.805</c:v>
                </c:pt>
                <c:pt idx="14829">
                  <c:v>11.245999999999899</c:v>
                </c:pt>
                <c:pt idx="14830">
                  <c:v>11.549999999999899</c:v>
                </c:pt>
                <c:pt idx="14831">
                  <c:v>14.59</c:v>
                </c:pt>
                <c:pt idx="14832">
                  <c:v>13.6779999999999</c:v>
                </c:pt>
                <c:pt idx="14833">
                  <c:v>17.324999999999999</c:v>
                </c:pt>
                <c:pt idx="14834">
                  <c:v>10.941999999999901</c:v>
                </c:pt>
                <c:pt idx="14835">
                  <c:v>14.894</c:v>
                </c:pt>
                <c:pt idx="14836">
                  <c:v>15.197999999999899</c:v>
                </c:pt>
                <c:pt idx="14837">
                  <c:v>17.629000000000001</c:v>
                </c:pt>
                <c:pt idx="14838">
                  <c:v>13.373999999999899</c:v>
                </c:pt>
                <c:pt idx="14839">
                  <c:v>10.941999999999901</c:v>
                </c:pt>
                <c:pt idx="14840">
                  <c:v>10.941999999999901</c:v>
                </c:pt>
                <c:pt idx="14841">
                  <c:v>10.334</c:v>
                </c:pt>
                <c:pt idx="14842">
                  <c:v>8.5109999999999904</c:v>
                </c:pt>
                <c:pt idx="14843">
                  <c:v>10.941999999999901</c:v>
                </c:pt>
                <c:pt idx="14844">
                  <c:v>8.5109999999999904</c:v>
                </c:pt>
                <c:pt idx="14845">
                  <c:v>10.029999999999999</c:v>
                </c:pt>
                <c:pt idx="14846">
                  <c:v>7.9029999999999996</c:v>
                </c:pt>
                <c:pt idx="14847">
                  <c:v>10.334</c:v>
                </c:pt>
                <c:pt idx="14848">
                  <c:v>7.5990000000000002</c:v>
                </c:pt>
                <c:pt idx="14849">
                  <c:v>9.7259999999999902</c:v>
                </c:pt>
                <c:pt idx="14850">
                  <c:v>10.029999999999999</c:v>
                </c:pt>
                <c:pt idx="14851">
                  <c:v>9.7259999999999902</c:v>
                </c:pt>
                <c:pt idx="14852">
                  <c:v>8.8149999999999906</c:v>
                </c:pt>
                <c:pt idx="14853">
                  <c:v>6.9909999999999997</c:v>
                </c:pt>
                <c:pt idx="14854">
                  <c:v>8.2069999999999901</c:v>
                </c:pt>
                <c:pt idx="14855">
                  <c:v>8.5109999999999904</c:v>
                </c:pt>
                <c:pt idx="14856">
                  <c:v>9.7259999999999902</c:v>
                </c:pt>
                <c:pt idx="14857">
                  <c:v>17.021000000000001</c:v>
                </c:pt>
                <c:pt idx="14858">
                  <c:v>11.549999999999899</c:v>
                </c:pt>
                <c:pt idx="14859">
                  <c:v>9.7259999999999902</c:v>
                </c:pt>
                <c:pt idx="14860">
                  <c:v>8.2069999999999901</c:v>
                </c:pt>
                <c:pt idx="14861">
                  <c:v>10.029999999999999</c:v>
                </c:pt>
                <c:pt idx="14862">
                  <c:v>9.4219999999999899</c:v>
                </c:pt>
                <c:pt idx="14863">
                  <c:v>9.1189999999999998</c:v>
                </c:pt>
                <c:pt idx="14864">
                  <c:v>11.549999999999899</c:v>
                </c:pt>
                <c:pt idx="14865">
                  <c:v>9.4219999999999899</c:v>
                </c:pt>
                <c:pt idx="14866">
                  <c:v>10.638</c:v>
                </c:pt>
                <c:pt idx="14867">
                  <c:v>16.108999999999899</c:v>
                </c:pt>
                <c:pt idx="14868">
                  <c:v>7.5990000000000002</c:v>
                </c:pt>
                <c:pt idx="14869">
                  <c:v>15.805</c:v>
                </c:pt>
                <c:pt idx="14870">
                  <c:v>14.286</c:v>
                </c:pt>
                <c:pt idx="14871">
                  <c:v>9.1189999999999998</c:v>
                </c:pt>
                <c:pt idx="14872">
                  <c:v>16.108999999999899</c:v>
                </c:pt>
                <c:pt idx="14873">
                  <c:v>11.549999999999899</c:v>
                </c:pt>
                <c:pt idx="14874">
                  <c:v>11.853999999999999</c:v>
                </c:pt>
                <c:pt idx="14875">
                  <c:v>14.894</c:v>
                </c:pt>
                <c:pt idx="14876">
                  <c:v>13.981999999999999</c:v>
                </c:pt>
                <c:pt idx="14877">
                  <c:v>17.933</c:v>
                </c:pt>
                <c:pt idx="14878">
                  <c:v>11.245999999999899</c:v>
                </c:pt>
                <c:pt idx="14879">
                  <c:v>15.501999999999899</c:v>
                </c:pt>
                <c:pt idx="14880">
                  <c:v>15.501999999999899</c:v>
                </c:pt>
                <c:pt idx="14881">
                  <c:v>17.933</c:v>
                </c:pt>
                <c:pt idx="14882">
                  <c:v>13.6779999999999</c:v>
                </c:pt>
                <c:pt idx="14883">
                  <c:v>11.549999999999899</c:v>
                </c:pt>
                <c:pt idx="14884">
                  <c:v>11.549999999999899</c:v>
                </c:pt>
                <c:pt idx="14885">
                  <c:v>10.638</c:v>
                </c:pt>
                <c:pt idx="14886">
                  <c:v>8.5109999999999904</c:v>
                </c:pt>
                <c:pt idx="14887">
                  <c:v>11.549999999999899</c:v>
                </c:pt>
                <c:pt idx="14888">
                  <c:v>9.1189999999999998</c:v>
                </c:pt>
                <c:pt idx="14889">
                  <c:v>10.638</c:v>
                </c:pt>
                <c:pt idx="14890">
                  <c:v>8.2069999999999901</c:v>
                </c:pt>
                <c:pt idx="14891">
                  <c:v>10.941999999999901</c:v>
                </c:pt>
                <c:pt idx="14892">
                  <c:v>7.5990000000000002</c:v>
                </c:pt>
                <c:pt idx="14893">
                  <c:v>10.334</c:v>
                </c:pt>
                <c:pt idx="14894">
                  <c:v>10.638</c:v>
                </c:pt>
                <c:pt idx="14895">
                  <c:v>10.334</c:v>
                </c:pt>
                <c:pt idx="14896">
                  <c:v>9.1189999999999998</c:v>
                </c:pt>
                <c:pt idx="14897">
                  <c:v>7.5990000000000002</c:v>
                </c:pt>
                <c:pt idx="14898">
                  <c:v>8.8149999999999906</c:v>
                </c:pt>
                <c:pt idx="14899">
                  <c:v>9.1189999999999998</c:v>
                </c:pt>
                <c:pt idx="14900">
                  <c:v>10.334</c:v>
                </c:pt>
                <c:pt idx="14901">
                  <c:v>17.629000000000001</c:v>
                </c:pt>
                <c:pt idx="14902">
                  <c:v>12.157999999999999</c:v>
                </c:pt>
                <c:pt idx="14903">
                  <c:v>10.334</c:v>
                </c:pt>
                <c:pt idx="14904">
                  <c:v>8.8149999999999906</c:v>
                </c:pt>
                <c:pt idx="14905">
                  <c:v>10.029999999999999</c:v>
                </c:pt>
                <c:pt idx="14906">
                  <c:v>10.029999999999999</c:v>
                </c:pt>
                <c:pt idx="14907">
                  <c:v>9.7259999999999902</c:v>
                </c:pt>
                <c:pt idx="14908">
                  <c:v>11.853999999999999</c:v>
                </c:pt>
                <c:pt idx="14909">
                  <c:v>10.029999999999999</c:v>
                </c:pt>
                <c:pt idx="14910">
                  <c:v>11.245999999999899</c:v>
                </c:pt>
                <c:pt idx="14911">
                  <c:v>16.412999999999901</c:v>
                </c:pt>
                <c:pt idx="14912">
                  <c:v>8.2069999999999901</c:v>
                </c:pt>
                <c:pt idx="14913">
                  <c:v>16.412999999999901</c:v>
                </c:pt>
                <c:pt idx="14914">
                  <c:v>14.59</c:v>
                </c:pt>
                <c:pt idx="14915">
                  <c:v>9.4219999999999899</c:v>
                </c:pt>
                <c:pt idx="14916">
                  <c:v>16.716999999999999</c:v>
                </c:pt>
                <c:pt idx="14917">
                  <c:v>13.069999999999901</c:v>
                </c:pt>
                <c:pt idx="14918">
                  <c:v>13.6779999999999</c:v>
                </c:pt>
                <c:pt idx="14919">
                  <c:v>16.716999999999999</c:v>
                </c:pt>
                <c:pt idx="14920">
                  <c:v>16.716999999999999</c:v>
                </c:pt>
                <c:pt idx="14921">
                  <c:v>19.149000000000001</c:v>
                </c:pt>
                <c:pt idx="14922">
                  <c:v>13.373999999999899</c:v>
                </c:pt>
                <c:pt idx="14923">
                  <c:v>16.412999999999901</c:v>
                </c:pt>
                <c:pt idx="14924">
                  <c:v>16.412999999999901</c:v>
                </c:pt>
                <c:pt idx="14925">
                  <c:v>18.844999999999999</c:v>
                </c:pt>
                <c:pt idx="14926">
                  <c:v>14.894</c:v>
                </c:pt>
                <c:pt idx="14927">
                  <c:v>12.766</c:v>
                </c:pt>
                <c:pt idx="14928">
                  <c:v>11.853999999999999</c:v>
                </c:pt>
                <c:pt idx="14929">
                  <c:v>13.373999999999899</c:v>
                </c:pt>
                <c:pt idx="14930">
                  <c:v>9.1189999999999998</c:v>
                </c:pt>
                <c:pt idx="14931">
                  <c:v>10.638</c:v>
                </c:pt>
                <c:pt idx="14932">
                  <c:v>9.4219999999999899</c:v>
                </c:pt>
                <c:pt idx="14933">
                  <c:v>9.4219999999999899</c:v>
                </c:pt>
                <c:pt idx="14934">
                  <c:v>9.7259999999999902</c:v>
                </c:pt>
                <c:pt idx="14935">
                  <c:v>9.7259999999999902</c:v>
                </c:pt>
                <c:pt idx="14936">
                  <c:v>8.5109999999999904</c:v>
                </c:pt>
                <c:pt idx="14937">
                  <c:v>10.029999999999999</c:v>
                </c:pt>
                <c:pt idx="14938">
                  <c:v>11.853999999999999</c:v>
                </c:pt>
                <c:pt idx="14939">
                  <c:v>9.7259999999999902</c:v>
                </c:pt>
                <c:pt idx="14940">
                  <c:v>10.638</c:v>
                </c:pt>
                <c:pt idx="14941">
                  <c:v>7.2949999999999999</c:v>
                </c:pt>
                <c:pt idx="14942">
                  <c:v>8.5109999999999904</c:v>
                </c:pt>
                <c:pt idx="14943">
                  <c:v>8.2069999999999901</c:v>
                </c:pt>
                <c:pt idx="14944">
                  <c:v>10.334</c:v>
                </c:pt>
                <c:pt idx="14945">
                  <c:v>18.540999999999901</c:v>
                </c:pt>
                <c:pt idx="14946">
                  <c:v>11.245999999999899</c:v>
                </c:pt>
                <c:pt idx="14947">
                  <c:v>9.1189999999999998</c:v>
                </c:pt>
                <c:pt idx="14948">
                  <c:v>9.1189999999999998</c:v>
                </c:pt>
                <c:pt idx="14949">
                  <c:v>11.549999999999899</c:v>
                </c:pt>
                <c:pt idx="14950">
                  <c:v>10.029999999999999</c:v>
                </c:pt>
                <c:pt idx="14951">
                  <c:v>10.638</c:v>
                </c:pt>
                <c:pt idx="14952">
                  <c:v>14.894</c:v>
                </c:pt>
                <c:pt idx="14953">
                  <c:v>10.334</c:v>
                </c:pt>
                <c:pt idx="14954">
                  <c:v>10.638</c:v>
                </c:pt>
                <c:pt idx="14955">
                  <c:v>16.412999999999901</c:v>
                </c:pt>
                <c:pt idx="14956">
                  <c:v>7.9029999999999996</c:v>
                </c:pt>
                <c:pt idx="14957">
                  <c:v>17.629000000000001</c:v>
                </c:pt>
                <c:pt idx="14958">
                  <c:v>17.324999999999999</c:v>
                </c:pt>
                <c:pt idx="14959">
                  <c:v>11.853999999999999</c:v>
                </c:pt>
                <c:pt idx="14960">
                  <c:v>15.805</c:v>
                </c:pt>
                <c:pt idx="14961">
                  <c:v>11.245999999999899</c:v>
                </c:pt>
                <c:pt idx="14962">
                  <c:v>11.549999999999899</c:v>
                </c:pt>
                <c:pt idx="14963">
                  <c:v>14.59</c:v>
                </c:pt>
                <c:pt idx="14964">
                  <c:v>13.6779999999999</c:v>
                </c:pt>
                <c:pt idx="14965">
                  <c:v>17.324999999999999</c:v>
                </c:pt>
                <c:pt idx="14966">
                  <c:v>10.941999999999901</c:v>
                </c:pt>
                <c:pt idx="14967">
                  <c:v>14.894</c:v>
                </c:pt>
                <c:pt idx="14968">
                  <c:v>15.197999999999899</c:v>
                </c:pt>
                <c:pt idx="14969">
                  <c:v>17.629000000000001</c:v>
                </c:pt>
                <c:pt idx="14970">
                  <c:v>13.373999999999899</c:v>
                </c:pt>
                <c:pt idx="14971">
                  <c:v>10.941999999999901</c:v>
                </c:pt>
                <c:pt idx="14972">
                  <c:v>10.941999999999901</c:v>
                </c:pt>
                <c:pt idx="14973">
                  <c:v>10.334</c:v>
                </c:pt>
                <c:pt idx="14974">
                  <c:v>8.5109999999999904</c:v>
                </c:pt>
                <c:pt idx="14975">
                  <c:v>10.941999999999901</c:v>
                </c:pt>
                <c:pt idx="14976">
                  <c:v>8.5109999999999904</c:v>
                </c:pt>
                <c:pt idx="14977">
                  <c:v>10.029999999999999</c:v>
                </c:pt>
                <c:pt idx="14978">
                  <c:v>7.9029999999999996</c:v>
                </c:pt>
                <c:pt idx="14979">
                  <c:v>10.334</c:v>
                </c:pt>
                <c:pt idx="14980">
                  <c:v>7.5990000000000002</c:v>
                </c:pt>
                <c:pt idx="14981">
                  <c:v>9.7259999999999902</c:v>
                </c:pt>
                <c:pt idx="14982">
                  <c:v>10.029999999999999</c:v>
                </c:pt>
                <c:pt idx="14983">
                  <c:v>9.7259999999999902</c:v>
                </c:pt>
                <c:pt idx="14984">
                  <c:v>8.8149999999999906</c:v>
                </c:pt>
                <c:pt idx="14985">
                  <c:v>6.9909999999999997</c:v>
                </c:pt>
                <c:pt idx="14986">
                  <c:v>8.2069999999999901</c:v>
                </c:pt>
                <c:pt idx="14987">
                  <c:v>8.5109999999999904</c:v>
                </c:pt>
                <c:pt idx="14988">
                  <c:v>9.7259999999999902</c:v>
                </c:pt>
                <c:pt idx="14989">
                  <c:v>17.021000000000001</c:v>
                </c:pt>
                <c:pt idx="14990">
                  <c:v>11.549999999999899</c:v>
                </c:pt>
                <c:pt idx="14991">
                  <c:v>9.7259999999999902</c:v>
                </c:pt>
                <c:pt idx="14992">
                  <c:v>8.2069999999999901</c:v>
                </c:pt>
                <c:pt idx="14993">
                  <c:v>10.029999999999999</c:v>
                </c:pt>
                <c:pt idx="14994">
                  <c:v>9.4219999999999899</c:v>
                </c:pt>
                <c:pt idx="14995">
                  <c:v>9.1189999999999998</c:v>
                </c:pt>
                <c:pt idx="14996">
                  <c:v>11.549999999999899</c:v>
                </c:pt>
                <c:pt idx="14997">
                  <c:v>9.4219999999999899</c:v>
                </c:pt>
                <c:pt idx="14998">
                  <c:v>10.638</c:v>
                </c:pt>
                <c:pt idx="14999">
                  <c:v>16.108999999999899</c:v>
                </c:pt>
                <c:pt idx="15000">
                  <c:v>7.5990000000000002</c:v>
                </c:pt>
                <c:pt idx="15001">
                  <c:v>15.805</c:v>
                </c:pt>
                <c:pt idx="15002">
                  <c:v>14.286</c:v>
                </c:pt>
                <c:pt idx="15003">
                  <c:v>9.1189999999999998</c:v>
                </c:pt>
                <c:pt idx="15004">
                  <c:v>16.412999999999901</c:v>
                </c:pt>
                <c:pt idx="15005">
                  <c:v>13.069999999999901</c:v>
                </c:pt>
                <c:pt idx="15006">
                  <c:v>13.6779999999999</c:v>
                </c:pt>
                <c:pt idx="15007">
                  <c:v>16.108999999999899</c:v>
                </c:pt>
                <c:pt idx="15008">
                  <c:v>16.108999999999899</c:v>
                </c:pt>
                <c:pt idx="15009">
                  <c:v>18.540999999999901</c:v>
                </c:pt>
                <c:pt idx="15010">
                  <c:v>13.373999999999899</c:v>
                </c:pt>
                <c:pt idx="15011">
                  <c:v>15.805</c:v>
                </c:pt>
                <c:pt idx="15012">
                  <c:v>16.108999999999899</c:v>
                </c:pt>
                <c:pt idx="15013">
                  <c:v>18.540999999999901</c:v>
                </c:pt>
                <c:pt idx="15014">
                  <c:v>14.894</c:v>
                </c:pt>
                <c:pt idx="15015">
                  <c:v>12.766</c:v>
                </c:pt>
                <c:pt idx="15016">
                  <c:v>11.853999999999999</c:v>
                </c:pt>
                <c:pt idx="15017">
                  <c:v>12.766</c:v>
                </c:pt>
                <c:pt idx="15018">
                  <c:v>9.1189999999999998</c:v>
                </c:pt>
                <c:pt idx="15019">
                  <c:v>10.029999999999999</c:v>
                </c:pt>
                <c:pt idx="15020">
                  <c:v>9.4219999999999899</c:v>
                </c:pt>
                <c:pt idx="15021">
                  <c:v>9.4219999999999899</c:v>
                </c:pt>
                <c:pt idx="15022">
                  <c:v>9.7259999999999902</c:v>
                </c:pt>
                <c:pt idx="15023">
                  <c:v>9.7259999999999902</c:v>
                </c:pt>
                <c:pt idx="15024">
                  <c:v>8.5109999999999904</c:v>
                </c:pt>
                <c:pt idx="15025">
                  <c:v>9.4219999999999899</c:v>
                </c:pt>
                <c:pt idx="15026">
                  <c:v>12.157999999999999</c:v>
                </c:pt>
                <c:pt idx="15027">
                  <c:v>9.7259999999999902</c:v>
                </c:pt>
                <c:pt idx="15028">
                  <c:v>10.638</c:v>
                </c:pt>
                <c:pt idx="15029">
                  <c:v>7.2949999999999999</c:v>
                </c:pt>
                <c:pt idx="15030">
                  <c:v>8.5109999999999904</c:v>
                </c:pt>
                <c:pt idx="15031">
                  <c:v>8.2069999999999901</c:v>
                </c:pt>
                <c:pt idx="15032">
                  <c:v>10.334</c:v>
                </c:pt>
                <c:pt idx="15033">
                  <c:v>17.629000000000001</c:v>
                </c:pt>
                <c:pt idx="15034">
                  <c:v>11.245999999999899</c:v>
                </c:pt>
                <c:pt idx="15035">
                  <c:v>9.1189999999999998</c:v>
                </c:pt>
                <c:pt idx="15036">
                  <c:v>9.1189999999999998</c:v>
                </c:pt>
                <c:pt idx="15037">
                  <c:v>11.549999999999899</c:v>
                </c:pt>
                <c:pt idx="15038">
                  <c:v>10.334</c:v>
                </c:pt>
                <c:pt idx="15039">
                  <c:v>11.245999999999899</c:v>
                </c:pt>
                <c:pt idx="15040">
                  <c:v>14.894</c:v>
                </c:pt>
                <c:pt idx="15041">
                  <c:v>10.029999999999999</c:v>
                </c:pt>
                <c:pt idx="15042">
                  <c:v>10.638</c:v>
                </c:pt>
                <c:pt idx="15043">
                  <c:v>16.108999999999899</c:v>
                </c:pt>
                <c:pt idx="15044">
                  <c:v>7.9029999999999996</c:v>
                </c:pt>
                <c:pt idx="15045">
                  <c:v>17.021000000000001</c:v>
                </c:pt>
                <c:pt idx="15046">
                  <c:v>16.716999999999999</c:v>
                </c:pt>
                <c:pt idx="15047">
                  <c:v>11.853999999999999</c:v>
                </c:pt>
                <c:pt idx="15048">
                  <c:v>16.716999999999999</c:v>
                </c:pt>
                <c:pt idx="15049">
                  <c:v>13.069999999999901</c:v>
                </c:pt>
                <c:pt idx="15050">
                  <c:v>13.6779999999999</c:v>
                </c:pt>
                <c:pt idx="15051">
                  <c:v>16.716999999999999</c:v>
                </c:pt>
                <c:pt idx="15052">
                  <c:v>16.716999999999999</c:v>
                </c:pt>
                <c:pt idx="15053">
                  <c:v>19.149000000000001</c:v>
                </c:pt>
                <c:pt idx="15054">
                  <c:v>13.373999999999899</c:v>
                </c:pt>
                <c:pt idx="15055">
                  <c:v>16.412999999999901</c:v>
                </c:pt>
                <c:pt idx="15056">
                  <c:v>16.412999999999901</c:v>
                </c:pt>
                <c:pt idx="15057">
                  <c:v>18.844999999999999</c:v>
                </c:pt>
                <c:pt idx="15058">
                  <c:v>14.894</c:v>
                </c:pt>
                <c:pt idx="15059">
                  <c:v>12.766</c:v>
                </c:pt>
                <c:pt idx="15060">
                  <c:v>11.853999999999999</c:v>
                </c:pt>
                <c:pt idx="15061">
                  <c:v>13.373999999999899</c:v>
                </c:pt>
                <c:pt idx="15062">
                  <c:v>9.1189999999999998</c:v>
                </c:pt>
                <c:pt idx="15063">
                  <c:v>10.638</c:v>
                </c:pt>
                <c:pt idx="15064">
                  <c:v>9.4219999999999899</c:v>
                </c:pt>
                <c:pt idx="15065">
                  <c:v>9.4219999999999899</c:v>
                </c:pt>
                <c:pt idx="15066">
                  <c:v>9.7259999999999902</c:v>
                </c:pt>
                <c:pt idx="15067">
                  <c:v>9.7259999999999902</c:v>
                </c:pt>
                <c:pt idx="15068">
                  <c:v>8.5109999999999904</c:v>
                </c:pt>
                <c:pt idx="15069">
                  <c:v>10.029999999999999</c:v>
                </c:pt>
                <c:pt idx="15070">
                  <c:v>12.462</c:v>
                </c:pt>
                <c:pt idx="15071">
                  <c:v>9.7259999999999902</c:v>
                </c:pt>
                <c:pt idx="15072">
                  <c:v>10.638</c:v>
                </c:pt>
                <c:pt idx="15073">
                  <c:v>7.2949999999999999</c:v>
                </c:pt>
                <c:pt idx="15074">
                  <c:v>8.5109999999999904</c:v>
                </c:pt>
                <c:pt idx="15075">
                  <c:v>8.2069999999999901</c:v>
                </c:pt>
                <c:pt idx="15076">
                  <c:v>10.334</c:v>
                </c:pt>
                <c:pt idx="15077">
                  <c:v>18.540999999999901</c:v>
                </c:pt>
                <c:pt idx="15078">
                  <c:v>11.245999999999899</c:v>
                </c:pt>
                <c:pt idx="15079">
                  <c:v>9.1189999999999998</c:v>
                </c:pt>
                <c:pt idx="15080">
                  <c:v>9.1189999999999998</c:v>
                </c:pt>
                <c:pt idx="15081">
                  <c:v>11.549999999999899</c:v>
                </c:pt>
                <c:pt idx="15082">
                  <c:v>10.029999999999999</c:v>
                </c:pt>
                <c:pt idx="15083">
                  <c:v>11.853999999999999</c:v>
                </c:pt>
                <c:pt idx="15084">
                  <c:v>14.59</c:v>
                </c:pt>
                <c:pt idx="15085">
                  <c:v>10.334</c:v>
                </c:pt>
                <c:pt idx="15086">
                  <c:v>10.638</c:v>
                </c:pt>
                <c:pt idx="15087">
                  <c:v>16.412999999999901</c:v>
                </c:pt>
                <c:pt idx="15088">
                  <c:v>7.9029999999999996</c:v>
                </c:pt>
                <c:pt idx="15089">
                  <c:v>17.629000000000001</c:v>
                </c:pt>
                <c:pt idx="15090">
                  <c:v>17.324999999999999</c:v>
                </c:pt>
                <c:pt idx="15091">
                  <c:v>11.853999999999999</c:v>
                </c:pt>
                <c:pt idx="15092">
                  <c:v>15.501999999999899</c:v>
                </c:pt>
                <c:pt idx="15093">
                  <c:v>12.766</c:v>
                </c:pt>
                <c:pt idx="15094">
                  <c:v>13.069999999999901</c:v>
                </c:pt>
                <c:pt idx="15095">
                  <c:v>14.894</c:v>
                </c:pt>
                <c:pt idx="15096">
                  <c:v>13.981999999999999</c:v>
                </c:pt>
                <c:pt idx="15097">
                  <c:v>16.716999999999999</c:v>
                </c:pt>
                <c:pt idx="15098">
                  <c:v>12.157999999999999</c:v>
                </c:pt>
                <c:pt idx="15099">
                  <c:v>14.286</c:v>
                </c:pt>
                <c:pt idx="15100">
                  <c:v>15.805</c:v>
                </c:pt>
                <c:pt idx="15101">
                  <c:v>18.236999999999899</c:v>
                </c:pt>
                <c:pt idx="15102">
                  <c:v>15.197999999999899</c:v>
                </c:pt>
                <c:pt idx="15103">
                  <c:v>10.941999999999901</c:v>
                </c:pt>
                <c:pt idx="15104">
                  <c:v>11.853999999999999</c:v>
                </c:pt>
                <c:pt idx="15105">
                  <c:v>10.638</c:v>
                </c:pt>
                <c:pt idx="15106">
                  <c:v>8.2069999999999901</c:v>
                </c:pt>
                <c:pt idx="15107">
                  <c:v>9.1189999999999998</c:v>
                </c:pt>
                <c:pt idx="15108">
                  <c:v>2.7360000000000002</c:v>
                </c:pt>
                <c:pt idx="15109">
                  <c:v>7.5990000000000002</c:v>
                </c:pt>
                <c:pt idx="15110">
                  <c:v>7.2949999999999999</c:v>
                </c:pt>
                <c:pt idx="15111">
                  <c:v>9.4219999999999899</c:v>
                </c:pt>
                <c:pt idx="15112">
                  <c:v>7.5990000000000002</c:v>
                </c:pt>
                <c:pt idx="15113">
                  <c:v>8.2069999999999901</c:v>
                </c:pt>
                <c:pt idx="15114">
                  <c:v>9.7259999999999902</c:v>
                </c:pt>
                <c:pt idx="15115">
                  <c:v>7.2949999999999999</c:v>
                </c:pt>
                <c:pt idx="15116">
                  <c:v>8.8149999999999906</c:v>
                </c:pt>
                <c:pt idx="15117">
                  <c:v>7.2949999999999999</c:v>
                </c:pt>
                <c:pt idx="15118">
                  <c:v>7.5990000000000002</c:v>
                </c:pt>
                <c:pt idx="15119">
                  <c:v>6.9909999999999997</c:v>
                </c:pt>
                <c:pt idx="15120">
                  <c:v>8.2069999999999901</c:v>
                </c:pt>
                <c:pt idx="15121">
                  <c:v>16.108999999999899</c:v>
                </c:pt>
                <c:pt idx="15122">
                  <c:v>9.1189999999999998</c:v>
                </c:pt>
                <c:pt idx="15123">
                  <c:v>7.2949999999999999</c:v>
                </c:pt>
                <c:pt idx="15124">
                  <c:v>7.9029999999999996</c:v>
                </c:pt>
                <c:pt idx="15125">
                  <c:v>10.029999999999999</c:v>
                </c:pt>
                <c:pt idx="15126">
                  <c:v>9.4219999999999899</c:v>
                </c:pt>
                <c:pt idx="15127">
                  <c:v>10.941999999999901</c:v>
                </c:pt>
                <c:pt idx="15128">
                  <c:v>13.373999999999899</c:v>
                </c:pt>
                <c:pt idx="15129">
                  <c:v>7.5990000000000002</c:v>
                </c:pt>
                <c:pt idx="15130">
                  <c:v>7.5990000000000002</c:v>
                </c:pt>
                <c:pt idx="15131">
                  <c:v>15.805</c:v>
                </c:pt>
                <c:pt idx="15132">
                  <c:v>7.5990000000000002</c:v>
                </c:pt>
                <c:pt idx="15133">
                  <c:v>15.197999999999899</c:v>
                </c:pt>
                <c:pt idx="15134">
                  <c:v>14.59</c:v>
                </c:pt>
                <c:pt idx="15135">
                  <c:v>10.941999999999901</c:v>
                </c:pt>
                <c:pt idx="15136">
                  <c:v>16.412999999999901</c:v>
                </c:pt>
                <c:pt idx="15137">
                  <c:v>11.853999999999999</c:v>
                </c:pt>
                <c:pt idx="15138">
                  <c:v>12.766</c:v>
                </c:pt>
                <c:pt idx="15139">
                  <c:v>14.894</c:v>
                </c:pt>
                <c:pt idx="15140">
                  <c:v>14.59</c:v>
                </c:pt>
                <c:pt idx="15141">
                  <c:v>17.933</c:v>
                </c:pt>
                <c:pt idx="15142">
                  <c:v>11.245999999999899</c:v>
                </c:pt>
                <c:pt idx="15143">
                  <c:v>15.197999999999899</c:v>
                </c:pt>
                <c:pt idx="15144">
                  <c:v>15.805</c:v>
                </c:pt>
                <c:pt idx="15145">
                  <c:v>17.933</c:v>
                </c:pt>
                <c:pt idx="15146">
                  <c:v>13.981999999999999</c:v>
                </c:pt>
                <c:pt idx="15147">
                  <c:v>11.853999999999999</c:v>
                </c:pt>
                <c:pt idx="15148">
                  <c:v>12.462</c:v>
                </c:pt>
                <c:pt idx="15149">
                  <c:v>11.245999999999899</c:v>
                </c:pt>
                <c:pt idx="15150">
                  <c:v>9.7259999999999902</c:v>
                </c:pt>
                <c:pt idx="15151">
                  <c:v>11.549999999999899</c:v>
                </c:pt>
                <c:pt idx="15152">
                  <c:v>10.334</c:v>
                </c:pt>
                <c:pt idx="15153">
                  <c:v>11.245999999999899</c:v>
                </c:pt>
                <c:pt idx="15154">
                  <c:v>9.1189999999999998</c:v>
                </c:pt>
                <c:pt idx="15155">
                  <c:v>11.549999999999899</c:v>
                </c:pt>
                <c:pt idx="15156">
                  <c:v>8.8149999999999906</c:v>
                </c:pt>
                <c:pt idx="15157">
                  <c:v>10.334</c:v>
                </c:pt>
                <c:pt idx="15158">
                  <c:v>11.853999999999999</c:v>
                </c:pt>
                <c:pt idx="15159">
                  <c:v>11.549999999999899</c:v>
                </c:pt>
                <c:pt idx="15160">
                  <c:v>10.029999999999999</c:v>
                </c:pt>
                <c:pt idx="15161">
                  <c:v>8.2069999999999901</c:v>
                </c:pt>
                <c:pt idx="15162">
                  <c:v>8.8149999999999906</c:v>
                </c:pt>
                <c:pt idx="15163">
                  <c:v>9.7259999999999902</c:v>
                </c:pt>
                <c:pt idx="15164">
                  <c:v>10.941999999999901</c:v>
                </c:pt>
                <c:pt idx="15165">
                  <c:v>17.933</c:v>
                </c:pt>
                <c:pt idx="15166">
                  <c:v>13.069999999999901</c:v>
                </c:pt>
                <c:pt idx="15167">
                  <c:v>10.941999999999901</c:v>
                </c:pt>
                <c:pt idx="15168">
                  <c:v>9.4219999999999899</c:v>
                </c:pt>
                <c:pt idx="15169">
                  <c:v>10.941999999999901</c:v>
                </c:pt>
                <c:pt idx="15170">
                  <c:v>10.638</c:v>
                </c:pt>
                <c:pt idx="15171">
                  <c:v>9.7259999999999902</c:v>
                </c:pt>
                <c:pt idx="15172">
                  <c:v>13.069999999999901</c:v>
                </c:pt>
                <c:pt idx="15173">
                  <c:v>10.638</c:v>
                </c:pt>
                <c:pt idx="15174">
                  <c:v>12.462</c:v>
                </c:pt>
                <c:pt idx="15175">
                  <c:v>16.716999999999999</c:v>
                </c:pt>
                <c:pt idx="15176">
                  <c:v>8.8149999999999906</c:v>
                </c:pt>
                <c:pt idx="15177">
                  <c:v>16.108999999999899</c:v>
                </c:pt>
                <c:pt idx="15178">
                  <c:v>14.59</c:v>
                </c:pt>
                <c:pt idx="15179">
                  <c:v>10.638</c:v>
                </c:pt>
                <c:pt idx="15180">
                  <c:v>16.412999999999901</c:v>
                </c:pt>
                <c:pt idx="15181">
                  <c:v>14.59</c:v>
                </c:pt>
                <c:pt idx="15182">
                  <c:v>14.286</c:v>
                </c:pt>
                <c:pt idx="15183">
                  <c:v>15.197999999999899</c:v>
                </c:pt>
                <c:pt idx="15184">
                  <c:v>13.6779999999999</c:v>
                </c:pt>
                <c:pt idx="15185">
                  <c:v>17.629000000000001</c:v>
                </c:pt>
                <c:pt idx="15186">
                  <c:v>13.373999999999899</c:v>
                </c:pt>
                <c:pt idx="15187">
                  <c:v>13.981999999999999</c:v>
                </c:pt>
                <c:pt idx="15188">
                  <c:v>16.108999999999899</c:v>
                </c:pt>
                <c:pt idx="15189">
                  <c:v>18.236999999999899</c:v>
                </c:pt>
                <c:pt idx="15190">
                  <c:v>14.894</c:v>
                </c:pt>
                <c:pt idx="15191">
                  <c:v>12.766</c:v>
                </c:pt>
                <c:pt idx="15192">
                  <c:v>13.069999999999901</c:v>
                </c:pt>
                <c:pt idx="15193">
                  <c:v>12.766</c:v>
                </c:pt>
                <c:pt idx="15194">
                  <c:v>10.334</c:v>
                </c:pt>
                <c:pt idx="15195">
                  <c:v>11.549999999999899</c:v>
                </c:pt>
                <c:pt idx="15196">
                  <c:v>10.334</c:v>
                </c:pt>
                <c:pt idx="15197">
                  <c:v>11.549999999999899</c:v>
                </c:pt>
                <c:pt idx="15198">
                  <c:v>10.941999999999901</c:v>
                </c:pt>
                <c:pt idx="15199">
                  <c:v>10.334</c:v>
                </c:pt>
                <c:pt idx="15200">
                  <c:v>9.7259999999999902</c:v>
                </c:pt>
                <c:pt idx="15201">
                  <c:v>10.941999999999901</c:v>
                </c:pt>
                <c:pt idx="15202">
                  <c:v>11.549999999999899</c:v>
                </c:pt>
                <c:pt idx="15203">
                  <c:v>11.245999999999899</c:v>
                </c:pt>
                <c:pt idx="15204">
                  <c:v>10.941999999999901</c:v>
                </c:pt>
                <c:pt idx="15205">
                  <c:v>8.8149999999999906</c:v>
                </c:pt>
                <c:pt idx="15206">
                  <c:v>10.029999999999999</c:v>
                </c:pt>
                <c:pt idx="15207">
                  <c:v>9.7259999999999902</c:v>
                </c:pt>
                <c:pt idx="15208">
                  <c:v>11.549999999999899</c:v>
                </c:pt>
                <c:pt idx="15209">
                  <c:v>16.412999999999901</c:v>
                </c:pt>
                <c:pt idx="15210">
                  <c:v>11.853999999999999</c:v>
                </c:pt>
                <c:pt idx="15211">
                  <c:v>11.245999999999899</c:v>
                </c:pt>
                <c:pt idx="15212">
                  <c:v>10.638</c:v>
                </c:pt>
                <c:pt idx="15213">
                  <c:v>13.069999999999901</c:v>
                </c:pt>
                <c:pt idx="15214">
                  <c:v>11.853999999999999</c:v>
                </c:pt>
                <c:pt idx="15215">
                  <c:v>13.069999999999901</c:v>
                </c:pt>
                <c:pt idx="15216">
                  <c:v>15.197999999999899</c:v>
                </c:pt>
                <c:pt idx="15217">
                  <c:v>10.638</c:v>
                </c:pt>
                <c:pt idx="15218">
                  <c:v>11.245999999999899</c:v>
                </c:pt>
                <c:pt idx="15219">
                  <c:v>16.108999999999899</c:v>
                </c:pt>
                <c:pt idx="15220">
                  <c:v>9.4219999999999899</c:v>
                </c:pt>
                <c:pt idx="15221">
                  <c:v>16.108999999999899</c:v>
                </c:pt>
                <c:pt idx="15222">
                  <c:v>15.501999999999899</c:v>
                </c:pt>
                <c:pt idx="15223">
                  <c:v>12.462</c:v>
                </c:pt>
                <c:pt idx="15224">
                  <c:v>16.716999999999999</c:v>
                </c:pt>
                <c:pt idx="15225">
                  <c:v>12.766</c:v>
                </c:pt>
                <c:pt idx="15226">
                  <c:v>13.069999999999901</c:v>
                </c:pt>
                <c:pt idx="15227">
                  <c:v>16.108999999999899</c:v>
                </c:pt>
                <c:pt idx="15228">
                  <c:v>15.197999999999899</c:v>
                </c:pt>
                <c:pt idx="15229">
                  <c:v>18.540999999999901</c:v>
                </c:pt>
                <c:pt idx="15230">
                  <c:v>12.766</c:v>
                </c:pt>
                <c:pt idx="15231">
                  <c:v>16.412999999999901</c:v>
                </c:pt>
                <c:pt idx="15232">
                  <c:v>16.108999999999899</c:v>
                </c:pt>
                <c:pt idx="15233">
                  <c:v>17.933</c:v>
                </c:pt>
                <c:pt idx="15234">
                  <c:v>14.894</c:v>
                </c:pt>
                <c:pt idx="15235">
                  <c:v>12.157999999999999</c:v>
                </c:pt>
                <c:pt idx="15236">
                  <c:v>12.157999999999999</c:v>
                </c:pt>
                <c:pt idx="15237">
                  <c:v>12.157999999999999</c:v>
                </c:pt>
                <c:pt idx="15238">
                  <c:v>10.334</c:v>
                </c:pt>
                <c:pt idx="15239">
                  <c:v>13.069999999999901</c:v>
                </c:pt>
                <c:pt idx="15240">
                  <c:v>10.029999999999999</c:v>
                </c:pt>
                <c:pt idx="15241">
                  <c:v>12.157999999999999</c:v>
                </c:pt>
                <c:pt idx="15242">
                  <c:v>9.7259999999999902</c:v>
                </c:pt>
                <c:pt idx="15243">
                  <c:v>11.853999999999999</c:v>
                </c:pt>
                <c:pt idx="15244">
                  <c:v>9.7259999999999902</c:v>
                </c:pt>
                <c:pt idx="15245">
                  <c:v>11.853999999999999</c:v>
                </c:pt>
                <c:pt idx="15246">
                  <c:v>12.157999999999999</c:v>
                </c:pt>
                <c:pt idx="15247">
                  <c:v>11.853999999999999</c:v>
                </c:pt>
                <c:pt idx="15248">
                  <c:v>10.638</c:v>
                </c:pt>
                <c:pt idx="15249">
                  <c:v>9.1189999999999998</c:v>
                </c:pt>
                <c:pt idx="15250">
                  <c:v>10.029999999999999</c:v>
                </c:pt>
                <c:pt idx="15251">
                  <c:v>10.638</c:v>
                </c:pt>
                <c:pt idx="15252">
                  <c:v>11.549999999999899</c:v>
                </c:pt>
                <c:pt idx="15253">
                  <c:v>17.933</c:v>
                </c:pt>
                <c:pt idx="15254">
                  <c:v>13.6779999999999</c:v>
                </c:pt>
                <c:pt idx="15255">
                  <c:v>11.853999999999999</c:v>
                </c:pt>
                <c:pt idx="15256">
                  <c:v>10.029999999999999</c:v>
                </c:pt>
                <c:pt idx="15257">
                  <c:v>11.853999999999999</c:v>
                </c:pt>
                <c:pt idx="15258">
                  <c:v>11.245999999999899</c:v>
                </c:pt>
                <c:pt idx="15259">
                  <c:v>11.245999999999899</c:v>
                </c:pt>
                <c:pt idx="15260">
                  <c:v>13.373999999999899</c:v>
                </c:pt>
                <c:pt idx="15261">
                  <c:v>11.549999999999899</c:v>
                </c:pt>
                <c:pt idx="15262">
                  <c:v>12.766</c:v>
                </c:pt>
                <c:pt idx="15263">
                  <c:v>17.021000000000001</c:v>
                </c:pt>
                <c:pt idx="15264">
                  <c:v>9.7259999999999902</c:v>
                </c:pt>
                <c:pt idx="15265">
                  <c:v>17.324999999999999</c:v>
                </c:pt>
                <c:pt idx="15266">
                  <c:v>15.805</c:v>
                </c:pt>
                <c:pt idx="15267">
                  <c:v>11.245999999999899</c:v>
                </c:pt>
                <c:pt idx="15268">
                  <c:v>16.716999999999999</c:v>
                </c:pt>
                <c:pt idx="15269">
                  <c:v>14.59</c:v>
                </c:pt>
                <c:pt idx="15270">
                  <c:v>14.59</c:v>
                </c:pt>
                <c:pt idx="15271">
                  <c:v>15.805</c:v>
                </c:pt>
                <c:pt idx="15272">
                  <c:v>15.197999999999899</c:v>
                </c:pt>
                <c:pt idx="15273">
                  <c:v>17.629000000000001</c:v>
                </c:pt>
                <c:pt idx="15274">
                  <c:v>13.069999999999901</c:v>
                </c:pt>
                <c:pt idx="15275">
                  <c:v>15.501999999999899</c:v>
                </c:pt>
                <c:pt idx="15276">
                  <c:v>16.108999999999899</c:v>
                </c:pt>
                <c:pt idx="15277">
                  <c:v>18.844999999999999</c:v>
                </c:pt>
                <c:pt idx="15278">
                  <c:v>15.805</c:v>
                </c:pt>
                <c:pt idx="15279">
                  <c:v>11.853999999999999</c:v>
                </c:pt>
                <c:pt idx="15280">
                  <c:v>12.766</c:v>
                </c:pt>
                <c:pt idx="15281">
                  <c:v>12.157999999999999</c:v>
                </c:pt>
                <c:pt idx="15282">
                  <c:v>9.1189999999999998</c:v>
                </c:pt>
                <c:pt idx="15283">
                  <c:v>10.334</c:v>
                </c:pt>
                <c:pt idx="15284">
                  <c:v>7.9029999999999996</c:v>
                </c:pt>
                <c:pt idx="15285">
                  <c:v>3.6469999999999998</c:v>
                </c:pt>
                <c:pt idx="15286">
                  <c:v>8.2069999999999901</c:v>
                </c:pt>
                <c:pt idx="15287">
                  <c:v>8.8149999999999906</c:v>
                </c:pt>
                <c:pt idx="15288">
                  <c:v>7.9029999999999996</c:v>
                </c:pt>
                <c:pt idx="15289">
                  <c:v>10.029999999999999</c:v>
                </c:pt>
                <c:pt idx="15290">
                  <c:v>11.245999999999899</c:v>
                </c:pt>
                <c:pt idx="15291">
                  <c:v>3.343</c:v>
                </c:pt>
                <c:pt idx="15292">
                  <c:v>9.7259999999999902</c:v>
                </c:pt>
                <c:pt idx="15293">
                  <c:v>7.9029999999999996</c:v>
                </c:pt>
                <c:pt idx="15294">
                  <c:v>8.5109999999999904</c:v>
                </c:pt>
                <c:pt idx="15295">
                  <c:v>8.2069999999999901</c:v>
                </c:pt>
                <c:pt idx="15296">
                  <c:v>10.029999999999999</c:v>
                </c:pt>
                <c:pt idx="15297">
                  <c:v>16.716999999999999</c:v>
                </c:pt>
                <c:pt idx="15298">
                  <c:v>5.7750000000000004</c:v>
                </c:pt>
                <c:pt idx="15299">
                  <c:v>3.9509999999999899</c:v>
                </c:pt>
                <c:pt idx="15300">
                  <c:v>8.8149999999999906</c:v>
                </c:pt>
                <c:pt idx="15301">
                  <c:v>12.462</c:v>
                </c:pt>
                <c:pt idx="15302">
                  <c:v>9.4219999999999899</c:v>
                </c:pt>
                <c:pt idx="15303">
                  <c:v>12.766</c:v>
                </c:pt>
                <c:pt idx="15304">
                  <c:v>14.894</c:v>
                </c:pt>
                <c:pt idx="15305">
                  <c:v>9.4219999999999899</c:v>
                </c:pt>
                <c:pt idx="15306">
                  <c:v>4.2549999999999901</c:v>
                </c:pt>
                <c:pt idx="15307">
                  <c:v>16.716999999999999</c:v>
                </c:pt>
                <c:pt idx="15308">
                  <c:v>8.2069999999999901</c:v>
                </c:pt>
                <c:pt idx="15309">
                  <c:v>16.412999999999901</c:v>
                </c:pt>
                <c:pt idx="15310">
                  <c:v>16.412999999999901</c:v>
                </c:pt>
                <c:pt idx="15311">
                  <c:v>12.462</c:v>
                </c:pt>
                <c:pt idx="15312">
                  <c:v>15.501999999999899</c:v>
                </c:pt>
                <c:pt idx="15313">
                  <c:v>13.373999999999899</c:v>
                </c:pt>
                <c:pt idx="15314">
                  <c:v>13.069999999999901</c:v>
                </c:pt>
                <c:pt idx="15315">
                  <c:v>15.805</c:v>
                </c:pt>
                <c:pt idx="15316">
                  <c:v>14.894</c:v>
                </c:pt>
                <c:pt idx="15317">
                  <c:v>17.933</c:v>
                </c:pt>
                <c:pt idx="15318">
                  <c:v>13.069999999999901</c:v>
                </c:pt>
                <c:pt idx="15319">
                  <c:v>15.501999999999899</c:v>
                </c:pt>
                <c:pt idx="15320">
                  <c:v>15.197999999999899</c:v>
                </c:pt>
                <c:pt idx="15321">
                  <c:v>18.236999999999899</c:v>
                </c:pt>
                <c:pt idx="15322">
                  <c:v>13.981999999999999</c:v>
                </c:pt>
                <c:pt idx="15323">
                  <c:v>11.549999999999899</c:v>
                </c:pt>
                <c:pt idx="15324">
                  <c:v>12.462</c:v>
                </c:pt>
                <c:pt idx="15325">
                  <c:v>12.462</c:v>
                </c:pt>
                <c:pt idx="15326">
                  <c:v>7.2949999999999999</c:v>
                </c:pt>
                <c:pt idx="15327">
                  <c:v>9.1189999999999998</c:v>
                </c:pt>
                <c:pt idx="15328">
                  <c:v>6.6869999999999896</c:v>
                </c:pt>
                <c:pt idx="15329">
                  <c:v>2.4319999999999999</c:v>
                </c:pt>
                <c:pt idx="15330">
                  <c:v>7.2949999999999999</c:v>
                </c:pt>
                <c:pt idx="15331">
                  <c:v>8.5109999999999904</c:v>
                </c:pt>
                <c:pt idx="15332">
                  <c:v>6.9909999999999997</c:v>
                </c:pt>
                <c:pt idx="15333">
                  <c:v>9.1189999999999998</c:v>
                </c:pt>
                <c:pt idx="15334">
                  <c:v>10.638</c:v>
                </c:pt>
                <c:pt idx="15335">
                  <c:v>2.1280000000000001</c:v>
                </c:pt>
                <c:pt idx="15336">
                  <c:v>8.5109999999999904</c:v>
                </c:pt>
                <c:pt idx="15337">
                  <c:v>6.07899999999999</c:v>
                </c:pt>
                <c:pt idx="15338">
                  <c:v>6.6869999999999896</c:v>
                </c:pt>
                <c:pt idx="15339">
                  <c:v>6.3829999999999902</c:v>
                </c:pt>
                <c:pt idx="15340">
                  <c:v>8.5109999999999904</c:v>
                </c:pt>
                <c:pt idx="15341">
                  <c:v>17.629000000000001</c:v>
                </c:pt>
                <c:pt idx="15342">
                  <c:v>4.2549999999999901</c:v>
                </c:pt>
                <c:pt idx="15343">
                  <c:v>2.1280000000000001</c:v>
                </c:pt>
                <c:pt idx="15344">
                  <c:v>7.2949999999999999</c:v>
                </c:pt>
                <c:pt idx="15345">
                  <c:v>11.245999999999899</c:v>
                </c:pt>
                <c:pt idx="15346">
                  <c:v>9.1189999999999998</c:v>
                </c:pt>
                <c:pt idx="15347">
                  <c:v>10.638</c:v>
                </c:pt>
                <c:pt idx="15348">
                  <c:v>13.373999999999899</c:v>
                </c:pt>
                <c:pt idx="15349">
                  <c:v>7.9029999999999996</c:v>
                </c:pt>
                <c:pt idx="15350">
                  <c:v>2.4319999999999999</c:v>
                </c:pt>
                <c:pt idx="15351">
                  <c:v>15.501999999999899</c:v>
                </c:pt>
                <c:pt idx="15352">
                  <c:v>6.3829999999999902</c:v>
                </c:pt>
                <c:pt idx="15353">
                  <c:v>16.716999999999999</c:v>
                </c:pt>
                <c:pt idx="15354">
                  <c:v>16.412999999999901</c:v>
                </c:pt>
                <c:pt idx="15355">
                  <c:v>11.245999999999899</c:v>
                </c:pt>
                <c:pt idx="15356">
                  <c:v>14.894</c:v>
                </c:pt>
                <c:pt idx="15357">
                  <c:v>12.462</c:v>
                </c:pt>
                <c:pt idx="15358">
                  <c:v>13.069999999999901</c:v>
                </c:pt>
                <c:pt idx="15359">
                  <c:v>15.805</c:v>
                </c:pt>
                <c:pt idx="15360">
                  <c:v>15.501999999999899</c:v>
                </c:pt>
                <c:pt idx="15361">
                  <c:v>18.540999999999901</c:v>
                </c:pt>
                <c:pt idx="15362">
                  <c:v>12.462</c:v>
                </c:pt>
                <c:pt idx="15363">
                  <c:v>14.894</c:v>
                </c:pt>
                <c:pt idx="15364">
                  <c:v>14.59</c:v>
                </c:pt>
                <c:pt idx="15365">
                  <c:v>17.933</c:v>
                </c:pt>
                <c:pt idx="15366">
                  <c:v>13.6779999999999</c:v>
                </c:pt>
                <c:pt idx="15367">
                  <c:v>12.157999999999999</c:v>
                </c:pt>
                <c:pt idx="15368">
                  <c:v>13.069999999999901</c:v>
                </c:pt>
                <c:pt idx="15369">
                  <c:v>12.462</c:v>
                </c:pt>
                <c:pt idx="15370">
                  <c:v>7.5990000000000002</c:v>
                </c:pt>
                <c:pt idx="15371">
                  <c:v>9.7259999999999902</c:v>
                </c:pt>
                <c:pt idx="15372">
                  <c:v>7.5990000000000002</c:v>
                </c:pt>
                <c:pt idx="15373">
                  <c:v>2.7360000000000002</c:v>
                </c:pt>
                <c:pt idx="15374">
                  <c:v>7.5990000000000002</c:v>
                </c:pt>
                <c:pt idx="15375">
                  <c:v>8.8149999999999906</c:v>
                </c:pt>
                <c:pt idx="15376">
                  <c:v>7.2949999999999999</c:v>
                </c:pt>
                <c:pt idx="15377">
                  <c:v>9.4219999999999899</c:v>
                </c:pt>
                <c:pt idx="15378">
                  <c:v>11.245999999999899</c:v>
                </c:pt>
                <c:pt idx="15379">
                  <c:v>3.04</c:v>
                </c:pt>
                <c:pt idx="15380">
                  <c:v>8.8149999999999906</c:v>
                </c:pt>
                <c:pt idx="15381">
                  <c:v>6.3829999999999902</c:v>
                </c:pt>
                <c:pt idx="15382">
                  <c:v>6.9909999999999997</c:v>
                </c:pt>
                <c:pt idx="15383">
                  <c:v>6.6869999999999896</c:v>
                </c:pt>
                <c:pt idx="15384">
                  <c:v>8.8149999999999906</c:v>
                </c:pt>
                <c:pt idx="15385">
                  <c:v>17.933</c:v>
                </c:pt>
                <c:pt idx="15386">
                  <c:v>5.1669999999999998</c:v>
                </c:pt>
                <c:pt idx="15387">
                  <c:v>2.4319999999999999</c:v>
                </c:pt>
                <c:pt idx="15388">
                  <c:v>7.5990000000000002</c:v>
                </c:pt>
                <c:pt idx="15389">
                  <c:v>12.157999999999999</c:v>
                </c:pt>
                <c:pt idx="15390">
                  <c:v>8.2069999999999901</c:v>
                </c:pt>
                <c:pt idx="15391">
                  <c:v>10.334</c:v>
                </c:pt>
                <c:pt idx="15392">
                  <c:v>13.981999999999999</c:v>
                </c:pt>
                <c:pt idx="15393">
                  <c:v>8.2069999999999901</c:v>
                </c:pt>
                <c:pt idx="15394">
                  <c:v>3.343</c:v>
                </c:pt>
                <c:pt idx="15395">
                  <c:v>14.894</c:v>
                </c:pt>
                <c:pt idx="15396">
                  <c:v>6.6869999999999896</c:v>
                </c:pt>
                <c:pt idx="15397">
                  <c:v>17.021000000000001</c:v>
                </c:pt>
                <c:pt idx="15398">
                  <c:v>16.108999999999899</c:v>
                </c:pt>
                <c:pt idx="15399">
                  <c:v>11.245999999999899</c:v>
                </c:pt>
                <c:pt idx="15400">
                  <c:v>16.716999999999999</c:v>
                </c:pt>
                <c:pt idx="15401">
                  <c:v>14.286</c:v>
                </c:pt>
                <c:pt idx="15402">
                  <c:v>13.981999999999999</c:v>
                </c:pt>
                <c:pt idx="15403">
                  <c:v>16.716999999999999</c:v>
                </c:pt>
                <c:pt idx="15404">
                  <c:v>15.805</c:v>
                </c:pt>
                <c:pt idx="15405">
                  <c:v>19.149000000000001</c:v>
                </c:pt>
                <c:pt idx="15406">
                  <c:v>13.6779999999999</c:v>
                </c:pt>
                <c:pt idx="15407">
                  <c:v>16.412999999999901</c:v>
                </c:pt>
                <c:pt idx="15408">
                  <c:v>16.108999999999899</c:v>
                </c:pt>
                <c:pt idx="15409">
                  <c:v>18.236999999999899</c:v>
                </c:pt>
                <c:pt idx="15410">
                  <c:v>14.59</c:v>
                </c:pt>
                <c:pt idx="15411">
                  <c:v>11.853999999999999</c:v>
                </c:pt>
                <c:pt idx="15412">
                  <c:v>12.462</c:v>
                </c:pt>
                <c:pt idx="15413">
                  <c:v>13.069999999999901</c:v>
                </c:pt>
                <c:pt idx="15414">
                  <c:v>8.2069999999999901</c:v>
                </c:pt>
                <c:pt idx="15415">
                  <c:v>9.4219999999999899</c:v>
                </c:pt>
                <c:pt idx="15416">
                  <c:v>8.2069999999999901</c:v>
                </c:pt>
                <c:pt idx="15417">
                  <c:v>3.04</c:v>
                </c:pt>
                <c:pt idx="15418">
                  <c:v>7.9029999999999996</c:v>
                </c:pt>
                <c:pt idx="15419">
                  <c:v>9.7259999999999902</c:v>
                </c:pt>
                <c:pt idx="15420">
                  <c:v>7.2949999999999999</c:v>
                </c:pt>
                <c:pt idx="15421">
                  <c:v>8.8149999999999906</c:v>
                </c:pt>
                <c:pt idx="15422">
                  <c:v>11.549999999999899</c:v>
                </c:pt>
                <c:pt idx="15423">
                  <c:v>2.7360000000000002</c:v>
                </c:pt>
                <c:pt idx="15424">
                  <c:v>9.4219999999999899</c:v>
                </c:pt>
                <c:pt idx="15425">
                  <c:v>6.9909999999999997</c:v>
                </c:pt>
                <c:pt idx="15426">
                  <c:v>7.5990000000000002</c:v>
                </c:pt>
                <c:pt idx="15427">
                  <c:v>7.2949999999999999</c:v>
                </c:pt>
                <c:pt idx="15428">
                  <c:v>10.029999999999999</c:v>
                </c:pt>
                <c:pt idx="15429">
                  <c:v>18.236999999999899</c:v>
                </c:pt>
                <c:pt idx="15430">
                  <c:v>6.07899999999999</c:v>
                </c:pt>
                <c:pt idx="15431">
                  <c:v>3.343</c:v>
                </c:pt>
                <c:pt idx="15432">
                  <c:v>8.2069999999999901</c:v>
                </c:pt>
                <c:pt idx="15433">
                  <c:v>11.853999999999999</c:v>
                </c:pt>
                <c:pt idx="15434">
                  <c:v>10.029999999999999</c:v>
                </c:pt>
                <c:pt idx="15435">
                  <c:v>11.853999999999999</c:v>
                </c:pt>
                <c:pt idx="15436">
                  <c:v>14.894</c:v>
                </c:pt>
                <c:pt idx="15437">
                  <c:v>8.8149999999999906</c:v>
                </c:pt>
                <c:pt idx="15438">
                  <c:v>4.2549999999999901</c:v>
                </c:pt>
                <c:pt idx="15439">
                  <c:v>16.716999999999999</c:v>
                </c:pt>
                <c:pt idx="15440">
                  <c:v>7.2949999999999999</c:v>
                </c:pt>
                <c:pt idx="15441">
                  <c:v>17.933</c:v>
                </c:pt>
                <c:pt idx="15442">
                  <c:v>17.324999999999999</c:v>
                </c:pt>
                <c:pt idx="15443">
                  <c:v>12.157999999999999</c:v>
                </c:pt>
                <c:pt idx="15444">
                  <c:v>14.894</c:v>
                </c:pt>
                <c:pt idx="15445">
                  <c:v>11.853999999999999</c:v>
                </c:pt>
                <c:pt idx="15446">
                  <c:v>13.373999999999899</c:v>
                </c:pt>
                <c:pt idx="15447">
                  <c:v>15.501999999999899</c:v>
                </c:pt>
                <c:pt idx="15448">
                  <c:v>13.981999999999999</c:v>
                </c:pt>
                <c:pt idx="15449">
                  <c:v>18.540999999999901</c:v>
                </c:pt>
                <c:pt idx="15450">
                  <c:v>11.853999999999999</c:v>
                </c:pt>
                <c:pt idx="15451">
                  <c:v>15.501999999999899</c:v>
                </c:pt>
                <c:pt idx="15452">
                  <c:v>14.894</c:v>
                </c:pt>
                <c:pt idx="15453">
                  <c:v>17.629000000000001</c:v>
                </c:pt>
                <c:pt idx="15454">
                  <c:v>13.373999999999899</c:v>
                </c:pt>
                <c:pt idx="15455">
                  <c:v>12.157999999999999</c:v>
                </c:pt>
                <c:pt idx="15456">
                  <c:v>11.549999999999899</c:v>
                </c:pt>
                <c:pt idx="15457">
                  <c:v>11.853999999999999</c:v>
                </c:pt>
                <c:pt idx="15458">
                  <c:v>8.8149999999999906</c:v>
                </c:pt>
                <c:pt idx="15459">
                  <c:v>10.334</c:v>
                </c:pt>
                <c:pt idx="15460">
                  <c:v>8.5109999999999904</c:v>
                </c:pt>
                <c:pt idx="15461">
                  <c:v>3.6469999999999998</c:v>
                </c:pt>
                <c:pt idx="15462">
                  <c:v>7.2949999999999999</c:v>
                </c:pt>
                <c:pt idx="15463">
                  <c:v>10.029999999999999</c:v>
                </c:pt>
                <c:pt idx="15464">
                  <c:v>7.2949999999999999</c:v>
                </c:pt>
                <c:pt idx="15465">
                  <c:v>9.7259999999999902</c:v>
                </c:pt>
                <c:pt idx="15466">
                  <c:v>10.029999999999999</c:v>
                </c:pt>
                <c:pt idx="15467">
                  <c:v>3.9509999999999899</c:v>
                </c:pt>
                <c:pt idx="15468">
                  <c:v>8.5109999999999904</c:v>
                </c:pt>
                <c:pt idx="15469">
                  <c:v>7.2949999999999999</c:v>
                </c:pt>
                <c:pt idx="15470">
                  <c:v>7.9029999999999996</c:v>
                </c:pt>
                <c:pt idx="15471">
                  <c:v>7.5990000000000002</c:v>
                </c:pt>
                <c:pt idx="15472">
                  <c:v>9.4219999999999899</c:v>
                </c:pt>
                <c:pt idx="15473">
                  <c:v>17.629000000000001</c:v>
                </c:pt>
                <c:pt idx="15474">
                  <c:v>5.4710000000000001</c:v>
                </c:pt>
                <c:pt idx="15475">
                  <c:v>3.9509999999999899</c:v>
                </c:pt>
                <c:pt idx="15476">
                  <c:v>9.1189999999999998</c:v>
                </c:pt>
                <c:pt idx="15477">
                  <c:v>10.941999999999901</c:v>
                </c:pt>
                <c:pt idx="15478">
                  <c:v>10.029999999999999</c:v>
                </c:pt>
                <c:pt idx="15479">
                  <c:v>11.245999999999899</c:v>
                </c:pt>
                <c:pt idx="15480">
                  <c:v>12.766</c:v>
                </c:pt>
                <c:pt idx="15481">
                  <c:v>7.5990000000000002</c:v>
                </c:pt>
                <c:pt idx="15482">
                  <c:v>4.8629999999999898</c:v>
                </c:pt>
                <c:pt idx="15483">
                  <c:v>14.894</c:v>
                </c:pt>
                <c:pt idx="15484">
                  <c:v>7.9029999999999996</c:v>
                </c:pt>
                <c:pt idx="15485">
                  <c:v>17.021000000000001</c:v>
                </c:pt>
                <c:pt idx="15486">
                  <c:v>15.805</c:v>
                </c:pt>
                <c:pt idx="15487">
                  <c:v>10.638</c:v>
                </c:pt>
                <c:pt idx="15488">
                  <c:v>15.501999999999899</c:v>
                </c:pt>
                <c:pt idx="15489">
                  <c:v>13.373999999999899</c:v>
                </c:pt>
                <c:pt idx="15490">
                  <c:v>13.6779999999999</c:v>
                </c:pt>
                <c:pt idx="15491">
                  <c:v>16.716999999999999</c:v>
                </c:pt>
                <c:pt idx="15492">
                  <c:v>16.412999999999901</c:v>
                </c:pt>
                <c:pt idx="15493">
                  <c:v>17.933</c:v>
                </c:pt>
                <c:pt idx="15494">
                  <c:v>13.373999999999899</c:v>
                </c:pt>
                <c:pt idx="15495">
                  <c:v>16.412999999999901</c:v>
                </c:pt>
                <c:pt idx="15496">
                  <c:v>15.197999999999899</c:v>
                </c:pt>
                <c:pt idx="15497">
                  <c:v>18.236999999999899</c:v>
                </c:pt>
                <c:pt idx="15498">
                  <c:v>14.59</c:v>
                </c:pt>
                <c:pt idx="15499">
                  <c:v>12.157999999999999</c:v>
                </c:pt>
                <c:pt idx="15500">
                  <c:v>13.069999999999901</c:v>
                </c:pt>
                <c:pt idx="15501">
                  <c:v>13.373999999999899</c:v>
                </c:pt>
                <c:pt idx="15502">
                  <c:v>7.5990000000000002</c:v>
                </c:pt>
                <c:pt idx="15503">
                  <c:v>9.1189999999999998</c:v>
                </c:pt>
                <c:pt idx="15504">
                  <c:v>7.9029999999999996</c:v>
                </c:pt>
                <c:pt idx="15505">
                  <c:v>2.7360000000000002</c:v>
                </c:pt>
                <c:pt idx="15506">
                  <c:v>7.5990000000000002</c:v>
                </c:pt>
                <c:pt idx="15507">
                  <c:v>10.029999999999999</c:v>
                </c:pt>
                <c:pt idx="15508">
                  <c:v>7.2949999999999999</c:v>
                </c:pt>
                <c:pt idx="15509">
                  <c:v>8.8149999999999906</c:v>
                </c:pt>
                <c:pt idx="15510">
                  <c:v>11.245999999999899</c:v>
                </c:pt>
                <c:pt idx="15511">
                  <c:v>3.04</c:v>
                </c:pt>
                <c:pt idx="15512">
                  <c:v>8.5109999999999904</c:v>
                </c:pt>
                <c:pt idx="15513">
                  <c:v>6.3829999999999902</c:v>
                </c:pt>
                <c:pt idx="15514">
                  <c:v>6.3829999999999902</c:v>
                </c:pt>
                <c:pt idx="15515">
                  <c:v>6.6869999999999896</c:v>
                </c:pt>
                <c:pt idx="15516">
                  <c:v>8.8149999999999906</c:v>
                </c:pt>
                <c:pt idx="15517">
                  <c:v>17.629000000000001</c:v>
                </c:pt>
                <c:pt idx="15518">
                  <c:v>5.7750000000000004</c:v>
                </c:pt>
                <c:pt idx="15519">
                  <c:v>2.4319999999999999</c:v>
                </c:pt>
                <c:pt idx="15520">
                  <c:v>6.9909999999999997</c:v>
                </c:pt>
                <c:pt idx="15521">
                  <c:v>11.549999999999899</c:v>
                </c:pt>
                <c:pt idx="15522">
                  <c:v>9.7259999999999902</c:v>
                </c:pt>
                <c:pt idx="15523">
                  <c:v>10.638</c:v>
                </c:pt>
                <c:pt idx="15524">
                  <c:v>14.59</c:v>
                </c:pt>
                <c:pt idx="15525">
                  <c:v>8.2069999999999901</c:v>
                </c:pt>
                <c:pt idx="15526">
                  <c:v>3.9509999999999899</c:v>
                </c:pt>
                <c:pt idx="15527">
                  <c:v>15.501999999999899</c:v>
                </c:pt>
                <c:pt idx="15528">
                  <c:v>6.6869999999999896</c:v>
                </c:pt>
                <c:pt idx="15529">
                  <c:v>16.716999999999999</c:v>
                </c:pt>
                <c:pt idx="15530">
                  <c:v>16.716999999999999</c:v>
                </c:pt>
                <c:pt idx="15531">
                  <c:v>11.853999999999999</c:v>
                </c:pt>
                <c:pt idx="15532">
                  <c:v>14.894</c:v>
                </c:pt>
                <c:pt idx="15533">
                  <c:v>12.766</c:v>
                </c:pt>
                <c:pt idx="15534">
                  <c:v>12.462</c:v>
                </c:pt>
                <c:pt idx="15535">
                  <c:v>15.197999999999899</c:v>
                </c:pt>
                <c:pt idx="15536">
                  <c:v>14.286</c:v>
                </c:pt>
                <c:pt idx="15537">
                  <c:v>17.629000000000001</c:v>
                </c:pt>
                <c:pt idx="15538">
                  <c:v>12.462</c:v>
                </c:pt>
                <c:pt idx="15539">
                  <c:v>14.894</c:v>
                </c:pt>
                <c:pt idx="15540">
                  <c:v>14.59</c:v>
                </c:pt>
                <c:pt idx="15541">
                  <c:v>17.629000000000001</c:v>
                </c:pt>
                <c:pt idx="15542">
                  <c:v>13.373999999999899</c:v>
                </c:pt>
                <c:pt idx="15543">
                  <c:v>10.941999999999901</c:v>
                </c:pt>
                <c:pt idx="15544">
                  <c:v>11.245999999999899</c:v>
                </c:pt>
                <c:pt idx="15545">
                  <c:v>11.853999999999999</c:v>
                </c:pt>
                <c:pt idx="15546">
                  <c:v>6.6869999999999896</c:v>
                </c:pt>
                <c:pt idx="15547">
                  <c:v>8.8149999999999906</c:v>
                </c:pt>
                <c:pt idx="15548">
                  <c:v>6.07899999999999</c:v>
                </c:pt>
                <c:pt idx="15549">
                  <c:v>1.8239999999999901</c:v>
                </c:pt>
                <c:pt idx="15550">
                  <c:v>6.6869999999999896</c:v>
                </c:pt>
                <c:pt idx="15551">
                  <c:v>7.9029999999999996</c:v>
                </c:pt>
                <c:pt idx="15552">
                  <c:v>6.3829999999999902</c:v>
                </c:pt>
                <c:pt idx="15553">
                  <c:v>8.5109999999999904</c:v>
                </c:pt>
                <c:pt idx="15554">
                  <c:v>10.029999999999999</c:v>
                </c:pt>
                <c:pt idx="15555">
                  <c:v>1.51999999999999</c:v>
                </c:pt>
                <c:pt idx="15556">
                  <c:v>7.9029999999999996</c:v>
                </c:pt>
                <c:pt idx="15557">
                  <c:v>5.4710000000000001</c:v>
                </c:pt>
                <c:pt idx="15558">
                  <c:v>6.07899999999999</c:v>
                </c:pt>
                <c:pt idx="15559">
                  <c:v>5.7750000000000004</c:v>
                </c:pt>
                <c:pt idx="15560">
                  <c:v>7.9029999999999996</c:v>
                </c:pt>
                <c:pt idx="15561">
                  <c:v>17.021000000000001</c:v>
                </c:pt>
                <c:pt idx="15562">
                  <c:v>3.9509999999999899</c:v>
                </c:pt>
                <c:pt idx="15563">
                  <c:v>1.51999999999999</c:v>
                </c:pt>
                <c:pt idx="15564">
                  <c:v>6.6869999999999896</c:v>
                </c:pt>
                <c:pt idx="15565">
                  <c:v>10.334</c:v>
                </c:pt>
                <c:pt idx="15566">
                  <c:v>8.5109999999999904</c:v>
                </c:pt>
                <c:pt idx="15567">
                  <c:v>10.029999999999999</c:v>
                </c:pt>
                <c:pt idx="15568">
                  <c:v>13.373999999999899</c:v>
                </c:pt>
                <c:pt idx="15569">
                  <c:v>7.2949999999999999</c:v>
                </c:pt>
                <c:pt idx="15570">
                  <c:v>1.8239999999999901</c:v>
                </c:pt>
                <c:pt idx="15571">
                  <c:v>14.894</c:v>
                </c:pt>
                <c:pt idx="15572">
                  <c:v>5.7750000000000004</c:v>
                </c:pt>
                <c:pt idx="15573">
                  <c:v>16.412999999999901</c:v>
                </c:pt>
                <c:pt idx="15574">
                  <c:v>15.805</c:v>
                </c:pt>
                <c:pt idx="15575">
                  <c:v>10.638</c:v>
                </c:pt>
                <c:pt idx="15576">
                  <c:v>14.59</c:v>
                </c:pt>
                <c:pt idx="15577">
                  <c:v>12.462</c:v>
                </c:pt>
                <c:pt idx="15578">
                  <c:v>12.157999999999999</c:v>
                </c:pt>
                <c:pt idx="15579">
                  <c:v>14.894</c:v>
                </c:pt>
                <c:pt idx="15580">
                  <c:v>13.981999999999999</c:v>
                </c:pt>
                <c:pt idx="15581">
                  <c:v>17.324999999999999</c:v>
                </c:pt>
                <c:pt idx="15582">
                  <c:v>12.157999999999999</c:v>
                </c:pt>
                <c:pt idx="15583">
                  <c:v>14.59</c:v>
                </c:pt>
                <c:pt idx="15584">
                  <c:v>14.286</c:v>
                </c:pt>
                <c:pt idx="15585">
                  <c:v>17.324999999999999</c:v>
                </c:pt>
                <c:pt idx="15586">
                  <c:v>13.069999999999901</c:v>
                </c:pt>
                <c:pt idx="15587">
                  <c:v>10.941999999999901</c:v>
                </c:pt>
                <c:pt idx="15588">
                  <c:v>11.853999999999999</c:v>
                </c:pt>
                <c:pt idx="15589">
                  <c:v>11.549999999999899</c:v>
                </c:pt>
                <c:pt idx="15590">
                  <c:v>6.6869999999999896</c:v>
                </c:pt>
                <c:pt idx="15591">
                  <c:v>8.8149999999999906</c:v>
                </c:pt>
                <c:pt idx="15592">
                  <c:v>6.07899999999999</c:v>
                </c:pt>
                <c:pt idx="15593">
                  <c:v>1.8239999999999901</c:v>
                </c:pt>
                <c:pt idx="15594">
                  <c:v>6.6869999999999896</c:v>
                </c:pt>
                <c:pt idx="15595">
                  <c:v>7.9029999999999996</c:v>
                </c:pt>
                <c:pt idx="15596">
                  <c:v>6.3829999999999902</c:v>
                </c:pt>
                <c:pt idx="15597">
                  <c:v>8.5109999999999904</c:v>
                </c:pt>
                <c:pt idx="15598">
                  <c:v>9.7259999999999902</c:v>
                </c:pt>
                <c:pt idx="15599">
                  <c:v>1.51999999999999</c:v>
                </c:pt>
                <c:pt idx="15600">
                  <c:v>7.9029999999999996</c:v>
                </c:pt>
                <c:pt idx="15601">
                  <c:v>5.4710000000000001</c:v>
                </c:pt>
                <c:pt idx="15602">
                  <c:v>6.07899999999999</c:v>
                </c:pt>
                <c:pt idx="15603">
                  <c:v>5.7750000000000004</c:v>
                </c:pt>
                <c:pt idx="15604">
                  <c:v>7.9029999999999996</c:v>
                </c:pt>
                <c:pt idx="15605">
                  <c:v>16.716999999999999</c:v>
                </c:pt>
                <c:pt idx="15606">
                  <c:v>3.9509999999999899</c:v>
                </c:pt>
                <c:pt idx="15607">
                  <c:v>1.51999999999999</c:v>
                </c:pt>
                <c:pt idx="15608">
                  <c:v>6.6869999999999896</c:v>
                </c:pt>
                <c:pt idx="15609">
                  <c:v>10.638</c:v>
                </c:pt>
                <c:pt idx="15610">
                  <c:v>8.5109999999999904</c:v>
                </c:pt>
                <c:pt idx="15611">
                  <c:v>10.029999999999999</c:v>
                </c:pt>
                <c:pt idx="15612">
                  <c:v>13.069999999999901</c:v>
                </c:pt>
                <c:pt idx="15613">
                  <c:v>7.2949999999999999</c:v>
                </c:pt>
                <c:pt idx="15614">
                  <c:v>1.8239999999999901</c:v>
                </c:pt>
                <c:pt idx="15615">
                  <c:v>14.59</c:v>
                </c:pt>
                <c:pt idx="15616">
                  <c:v>5.7750000000000004</c:v>
                </c:pt>
                <c:pt idx="15617">
                  <c:v>16.108999999999899</c:v>
                </c:pt>
                <c:pt idx="15618">
                  <c:v>15.501999999999899</c:v>
                </c:pt>
                <c:pt idx="15619">
                  <c:v>10.334</c:v>
                </c:pt>
                <c:pt idx="15620">
                  <c:v>15.197999999999899</c:v>
                </c:pt>
                <c:pt idx="15621">
                  <c:v>12.462</c:v>
                </c:pt>
                <c:pt idx="15622">
                  <c:v>13.373999999999899</c:v>
                </c:pt>
                <c:pt idx="15623">
                  <c:v>15.501999999999899</c:v>
                </c:pt>
                <c:pt idx="15624">
                  <c:v>15.197999999999899</c:v>
                </c:pt>
                <c:pt idx="15625">
                  <c:v>17.629000000000001</c:v>
                </c:pt>
                <c:pt idx="15626">
                  <c:v>12.157999999999999</c:v>
                </c:pt>
                <c:pt idx="15627">
                  <c:v>14.59</c:v>
                </c:pt>
                <c:pt idx="15628">
                  <c:v>15.197999999999899</c:v>
                </c:pt>
                <c:pt idx="15629">
                  <c:v>17.933</c:v>
                </c:pt>
                <c:pt idx="15630">
                  <c:v>14.286</c:v>
                </c:pt>
                <c:pt idx="15631">
                  <c:v>10.941999999999901</c:v>
                </c:pt>
                <c:pt idx="15632">
                  <c:v>11.853999999999999</c:v>
                </c:pt>
                <c:pt idx="15633">
                  <c:v>12.157999999999999</c:v>
                </c:pt>
                <c:pt idx="15634">
                  <c:v>6.3829999999999902</c:v>
                </c:pt>
                <c:pt idx="15635">
                  <c:v>8.5109999999999904</c:v>
                </c:pt>
                <c:pt idx="15636">
                  <c:v>6.3829999999999902</c:v>
                </c:pt>
                <c:pt idx="15637">
                  <c:v>2.1280000000000001</c:v>
                </c:pt>
                <c:pt idx="15638">
                  <c:v>6.3829999999999902</c:v>
                </c:pt>
                <c:pt idx="15639">
                  <c:v>8.5109999999999904</c:v>
                </c:pt>
                <c:pt idx="15640">
                  <c:v>6.3829999999999902</c:v>
                </c:pt>
                <c:pt idx="15641">
                  <c:v>8.2069999999999901</c:v>
                </c:pt>
                <c:pt idx="15642">
                  <c:v>10.638</c:v>
                </c:pt>
                <c:pt idx="15643">
                  <c:v>2.4319999999999999</c:v>
                </c:pt>
                <c:pt idx="15644">
                  <c:v>7.9029999999999996</c:v>
                </c:pt>
                <c:pt idx="15645">
                  <c:v>5.4710000000000001</c:v>
                </c:pt>
                <c:pt idx="15646">
                  <c:v>5.4710000000000001</c:v>
                </c:pt>
                <c:pt idx="15647">
                  <c:v>5.1669999999999998</c:v>
                </c:pt>
                <c:pt idx="15648">
                  <c:v>7.9029999999999996</c:v>
                </c:pt>
                <c:pt idx="15649">
                  <c:v>17.324999999999999</c:v>
                </c:pt>
                <c:pt idx="15650">
                  <c:v>5.1669999999999998</c:v>
                </c:pt>
                <c:pt idx="15651">
                  <c:v>1.8239999999999901</c:v>
                </c:pt>
                <c:pt idx="15652">
                  <c:v>6.3829999999999902</c:v>
                </c:pt>
                <c:pt idx="15653">
                  <c:v>10.638</c:v>
                </c:pt>
                <c:pt idx="15654">
                  <c:v>9.1189999999999998</c:v>
                </c:pt>
                <c:pt idx="15655">
                  <c:v>10.334</c:v>
                </c:pt>
                <c:pt idx="15656">
                  <c:v>13.6779999999999</c:v>
                </c:pt>
                <c:pt idx="15657">
                  <c:v>7.2949999999999999</c:v>
                </c:pt>
                <c:pt idx="15658">
                  <c:v>3.343</c:v>
                </c:pt>
                <c:pt idx="15659">
                  <c:v>15.197999999999899</c:v>
                </c:pt>
                <c:pt idx="15660">
                  <c:v>5.4710000000000001</c:v>
                </c:pt>
                <c:pt idx="15661">
                  <c:v>16.108999999999899</c:v>
                </c:pt>
                <c:pt idx="15662">
                  <c:v>16.108999999999899</c:v>
                </c:pt>
                <c:pt idx="15663">
                  <c:v>11.549999999999899</c:v>
                </c:pt>
                <c:pt idx="15664">
                  <c:v>14.894</c:v>
                </c:pt>
                <c:pt idx="15665">
                  <c:v>11.853999999999999</c:v>
                </c:pt>
                <c:pt idx="15666">
                  <c:v>13.373999999999899</c:v>
                </c:pt>
                <c:pt idx="15667">
                  <c:v>15.501999999999899</c:v>
                </c:pt>
                <c:pt idx="15668">
                  <c:v>13.981999999999999</c:v>
                </c:pt>
                <c:pt idx="15669">
                  <c:v>18.540999999999901</c:v>
                </c:pt>
                <c:pt idx="15670">
                  <c:v>11.853999999999999</c:v>
                </c:pt>
                <c:pt idx="15671">
                  <c:v>15.501999999999899</c:v>
                </c:pt>
                <c:pt idx="15672">
                  <c:v>14.894</c:v>
                </c:pt>
                <c:pt idx="15673">
                  <c:v>17.629000000000001</c:v>
                </c:pt>
                <c:pt idx="15674">
                  <c:v>13.373999999999899</c:v>
                </c:pt>
                <c:pt idx="15675">
                  <c:v>11.853999999999999</c:v>
                </c:pt>
                <c:pt idx="15676">
                  <c:v>11.853999999999999</c:v>
                </c:pt>
                <c:pt idx="15677">
                  <c:v>11.853999999999999</c:v>
                </c:pt>
                <c:pt idx="15678">
                  <c:v>8.5109999999999904</c:v>
                </c:pt>
                <c:pt idx="15679">
                  <c:v>10.029999999999999</c:v>
                </c:pt>
                <c:pt idx="15680">
                  <c:v>8.2069999999999901</c:v>
                </c:pt>
                <c:pt idx="15681">
                  <c:v>3.343</c:v>
                </c:pt>
                <c:pt idx="15682">
                  <c:v>6.9909999999999997</c:v>
                </c:pt>
                <c:pt idx="15683">
                  <c:v>9.7259999999999902</c:v>
                </c:pt>
                <c:pt idx="15684">
                  <c:v>6.9909999999999997</c:v>
                </c:pt>
                <c:pt idx="15685">
                  <c:v>9.4219999999999899</c:v>
                </c:pt>
                <c:pt idx="15686">
                  <c:v>10.334</c:v>
                </c:pt>
                <c:pt idx="15687">
                  <c:v>3.6469999999999998</c:v>
                </c:pt>
                <c:pt idx="15688">
                  <c:v>8.2069999999999901</c:v>
                </c:pt>
                <c:pt idx="15689">
                  <c:v>6.9909999999999997</c:v>
                </c:pt>
                <c:pt idx="15690">
                  <c:v>7.5990000000000002</c:v>
                </c:pt>
                <c:pt idx="15691">
                  <c:v>7.2949999999999999</c:v>
                </c:pt>
                <c:pt idx="15692">
                  <c:v>9.1189999999999998</c:v>
                </c:pt>
                <c:pt idx="15693">
                  <c:v>17.629000000000001</c:v>
                </c:pt>
                <c:pt idx="15694">
                  <c:v>5.1669999999999998</c:v>
                </c:pt>
                <c:pt idx="15695">
                  <c:v>3.6469999999999998</c:v>
                </c:pt>
                <c:pt idx="15696">
                  <c:v>8.8149999999999906</c:v>
                </c:pt>
                <c:pt idx="15697">
                  <c:v>10.941999999999901</c:v>
                </c:pt>
                <c:pt idx="15698">
                  <c:v>9.7259999999999902</c:v>
                </c:pt>
                <c:pt idx="15699">
                  <c:v>10.941999999999901</c:v>
                </c:pt>
                <c:pt idx="15700">
                  <c:v>12.766</c:v>
                </c:pt>
                <c:pt idx="15701">
                  <c:v>7.9029999999999996</c:v>
                </c:pt>
                <c:pt idx="15702">
                  <c:v>4.5589999999999904</c:v>
                </c:pt>
                <c:pt idx="15703">
                  <c:v>14.894</c:v>
                </c:pt>
                <c:pt idx="15704">
                  <c:v>7.5990000000000002</c:v>
                </c:pt>
                <c:pt idx="15705">
                  <c:v>17.021000000000001</c:v>
                </c:pt>
                <c:pt idx="15706">
                  <c:v>15.805</c:v>
                </c:pt>
                <c:pt idx="15707">
                  <c:v>10.638</c:v>
                </c:pt>
                <c:pt idx="15708">
                  <c:v>14.59</c:v>
                </c:pt>
                <c:pt idx="15709">
                  <c:v>12.462</c:v>
                </c:pt>
                <c:pt idx="15710">
                  <c:v>12.766</c:v>
                </c:pt>
                <c:pt idx="15711">
                  <c:v>14.59</c:v>
                </c:pt>
                <c:pt idx="15712">
                  <c:v>14.286</c:v>
                </c:pt>
                <c:pt idx="15713">
                  <c:v>17.324999999999999</c:v>
                </c:pt>
                <c:pt idx="15714">
                  <c:v>11.853999999999999</c:v>
                </c:pt>
                <c:pt idx="15715">
                  <c:v>14.286</c:v>
                </c:pt>
                <c:pt idx="15716">
                  <c:v>14.286</c:v>
                </c:pt>
                <c:pt idx="15717">
                  <c:v>17.629000000000001</c:v>
                </c:pt>
                <c:pt idx="15718">
                  <c:v>13.069999999999901</c:v>
                </c:pt>
                <c:pt idx="15719">
                  <c:v>10.941999999999901</c:v>
                </c:pt>
                <c:pt idx="15720">
                  <c:v>11.853999999999999</c:v>
                </c:pt>
                <c:pt idx="15721">
                  <c:v>11.853999999999999</c:v>
                </c:pt>
                <c:pt idx="15722">
                  <c:v>6.07899999999999</c:v>
                </c:pt>
                <c:pt idx="15723">
                  <c:v>8.2069999999999901</c:v>
                </c:pt>
                <c:pt idx="15724">
                  <c:v>6.3829999999999902</c:v>
                </c:pt>
                <c:pt idx="15725">
                  <c:v>1.51999999999999</c:v>
                </c:pt>
                <c:pt idx="15726">
                  <c:v>6.3829999999999902</c:v>
                </c:pt>
                <c:pt idx="15727">
                  <c:v>7.9029999999999996</c:v>
                </c:pt>
                <c:pt idx="15728">
                  <c:v>5.7750000000000004</c:v>
                </c:pt>
                <c:pt idx="15729">
                  <c:v>7.9029999999999996</c:v>
                </c:pt>
                <c:pt idx="15730">
                  <c:v>10.334</c:v>
                </c:pt>
                <c:pt idx="15731">
                  <c:v>1.8239999999999901</c:v>
                </c:pt>
                <c:pt idx="15732">
                  <c:v>7.5990000000000002</c:v>
                </c:pt>
                <c:pt idx="15733">
                  <c:v>4.8629999999999898</c:v>
                </c:pt>
                <c:pt idx="15734">
                  <c:v>5.4710000000000001</c:v>
                </c:pt>
                <c:pt idx="15735">
                  <c:v>5.1669999999999998</c:v>
                </c:pt>
                <c:pt idx="15736">
                  <c:v>7.2949999999999999</c:v>
                </c:pt>
                <c:pt idx="15737">
                  <c:v>17.021000000000001</c:v>
                </c:pt>
                <c:pt idx="15738">
                  <c:v>3.9509999999999899</c:v>
                </c:pt>
                <c:pt idx="15739">
                  <c:v>1.21599999999999</c:v>
                </c:pt>
                <c:pt idx="15740">
                  <c:v>6.07899999999999</c:v>
                </c:pt>
                <c:pt idx="15741">
                  <c:v>10.638</c:v>
                </c:pt>
                <c:pt idx="15742">
                  <c:v>8.2069999999999901</c:v>
                </c:pt>
                <c:pt idx="15743">
                  <c:v>9.4219999999999899</c:v>
                </c:pt>
                <c:pt idx="15744">
                  <c:v>13.6779999999999</c:v>
                </c:pt>
                <c:pt idx="15745">
                  <c:v>6.9909999999999997</c:v>
                </c:pt>
                <c:pt idx="15746">
                  <c:v>2.1280000000000001</c:v>
                </c:pt>
                <c:pt idx="15747">
                  <c:v>14.59</c:v>
                </c:pt>
                <c:pt idx="15748">
                  <c:v>5.1669999999999998</c:v>
                </c:pt>
                <c:pt idx="15749">
                  <c:v>15.805</c:v>
                </c:pt>
                <c:pt idx="15750">
                  <c:v>15.197999999999899</c:v>
                </c:pt>
                <c:pt idx="15751">
                  <c:v>10.941999999999901</c:v>
                </c:pt>
                <c:pt idx="15752">
                  <c:v>14.59</c:v>
                </c:pt>
                <c:pt idx="15753">
                  <c:v>12.462</c:v>
                </c:pt>
                <c:pt idx="15754">
                  <c:v>12.766</c:v>
                </c:pt>
                <c:pt idx="15755">
                  <c:v>14.894</c:v>
                </c:pt>
                <c:pt idx="15756">
                  <c:v>13.981999999999999</c:v>
                </c:pt>
                <c:pt idx="15757">
                  <c:v>17.629000000000001</c:v>
                </c:pt>
                <c:pt idx="15758">
                  <c:v>12.157999999999999</c:v>
                </c:pt>
                <c:pt idx="15759">
                  <c:v>14.59</c:v>
                </c:pt>
                <c:pt idx="15760">
                  <c:v>14.286</c:v>
                </c:pt>
                <c:pt idx="15761">
                  <c:v>17.629000000000001</c:v>
                </c:pt>
                <c:pt idx="15762">
                  <c:v>13.069999999999901</c:v>
                </c:pt>
                <c:pt idx="15763">
                  <c:v>11.245999999999899</c:v>
                </c:pt>
                <c:pt idx="15764">
                  <c:v>11.549999999999899</c:v>
                </c:pt>
                <c:pt idx="15765">
                  <c:v>12.157999999999999</c:v>
                </c:pt>
                <c:pt idx="15766">
                  <c:v>6.3829999999999902</c:v>
                </c:pt>
                <c:pt idx="15767">
                  <c:v>8.5109999999999904</c:v>
                </c:pt>
                <c:pt idx="15768">
                  <c:v>6.3829999999999902</c:v>
                </c:pt>
                <c:pt idx="15769">
                  <c:v>1.51999999999999</c:v>
                </c:pt>
                <c:pt idx="15770">
                  <c:v>6.3829999999999902</c:v>
                </c:pt>
                <c:pt idx="15771">
                  <c:v>8.2069999999999901</c:v>
                </c:pt>
                <c:pt idx="15772">
                  <c:v>6.07899999999999</c:v>
                </c:pt>
                <c:pt idx="15773">
                  <c:v>8.2069999999999901</c:v>
                </c:pt>
                <c:pt idx="15774">
                  <c:v>10.334</c:v>
                </c:pt>
                <c:pt idx="15775">
                  <c:v>1.8239999999999901</c:v>
                </c:pt>
                <c:pt idx="15776">
                  <c:v>7.5990000000000002</c:v>
                </c:pt>
                <c:pt idx="15777">
                  <c:v>5.1669999999999998</c:v>
                </c:pt>
                <c:pt idx="15778">
                  <c:v>5.7750000000000004</c:v>
                </c:pt>
                <c:pt idx="15779">
                  <c:v>5.4710000000000001</c:v>
                </c:pt>
                <c:pt idx="15780">
                  <c:v>7.5990000000000002</c:v>
                </c:pt>
                <c:pt idx="15781">
                  <c:v>17.324999999999999</c:v>
                </c:pt>
                <c:pt idx="15782">
                  <c:v>3.9509999999999899</c:v>
                </c:pt>
                <c:pt idx="15783">
                  <c:v>1.21599999999999</c:v>
                </c:pt>
                <c:pt idx="15784">
                  <c:v>6.3829999999999902</c:v>
                </c:pt>
                <c:pt idx="15785">
                  <c:v>10.638</c:v>
                </c:pt>
                <c:pt idx="15786">
                  <c:v>8.2069999999999901</c:v>
                </c:pt>
                <c:pt idx="15787">
                  <c:v>9.4219999999999899</c:v>
                </c:pt>
                <c:pt idx="15788">
                  <c:v>13.6779999999999</c:v>
                </c:pt>
                <c:pt idx="15789">
                  <c:v>6.9909999999999997</c:v>
                </c:pt>
                <c:pt idx="15790">
                  <c:v>2.1280000000000001</c:v>
                </c:pt>
                <c:pt idx="15791">
                  <c:v>14.59</c:v>
                </c:pt>
                <c:pt idx="15792">
                  <c:v>5.4710000000000001</c:v>
                </c:pt>
                <c:pt idx="15793">
                  <c:v>16.108999999999899</c:v>
                </c:pt>
                <c:pt idx="15794">
                  <c:v>15.501999999999899</c:v>
                </c:pt>
                <c:pt idx="15795">
                  <c:v>10.941999999999901</c:v>
                </c:pt>
                <c:pt idx="15796">
                  <c:v>16.108999999999899</c:v>
                </c:pt>
                <c:pt idx="15797">
                  <c:v>13.373999999999899</c:v>
                </c:pt>
                <c:pt idx="15798">
                  <c:v>13.373999999999899</c:v>
                </c:pt>
                <c:pt idx="15799">
                  <c:v>13.981999999999999</c:v>
                </c:pt>
                <c:pt idx="15800">
                  <c:v>13.981999999999999</c:v>
                </c:pt>
                <c:pt idx="15801">
                  <c:v>17.629000000000001</c:v>
                </c:pt>
                <c:pt idx="15802">
                  <c:v>12.157999999999999</c:v>
                </c:pt>
                <c:pt idx="15803">
                  <c:v>14.59</c:v>
                </c:pt>
                <c:pt idx="15804">
                  <c:v>15.805</c:v>
                </c:pt>
                <c:pt idx="15805">
                  <c:v>18.540999999999901</c:v>
                </c:pt>
                <c:pt idx="15806">
                  <c:v>14.894</c:v>
                </c:pt>
                <c:pt idx="15807">
                  <c:v>10.029999999999999</c:v>
                </c:pt>
                <c:pt idx="15808">
                  <c:v>11.549999999999899</c:v>
                </c:pt>
                <c:pt idx="15809">
                  <c:v>11.245999999999899</c:v>
                </c:pt>
                <c:pt idx="15810">
                  <c:v>7.5990000000000002</c:v>
                </c:pt>
                <c:pt idx="15811">
                  <c:v>10.029999999999999</c:v>
                </c:pt>
                <c:pt idx="15812">
                  <c:v>7.5990000000000002</c:v>
                </c:pt>
                <c:pt idx="15813">
                  <c:v>3.9509999999999899</c:v>
                </c:pt>
                <c:pt idx="15814">
                  <c:v>6.6869999999999896</c:v>
                </c:pt>
                <c:pt idx="15815">
                  <c:v>6.6869999999999896</c:v>
                </c:pt>
                <c:pt idx="15816">
                  <c:v>6.9909999999999997</c:v>
                </c:pt>
                <c:pt idx="15817">
                  <c:v>9.4219999999999899</c:v>
                </c:pt>
                <c:pt idx="15818">
                  <c:v>10.334</c:v>
                </c:pt>
                <c:pt idx="15819">
                  <c:v>3.6469999999999998</c:v>
                </c:pt>
                <c:pt idx="15820">
                  <c:v>8.2069999999999901</c:v>
                </c:pt>
                <c:pt idx="15821">
                  <c:v>6.07899999999999</c:v>
                </c:pt>
                <c:pt idx="15822">
                  <c:v>6.9909999999999997</c:v>
                </c:pt>
                <c:pt idx="15823">
                  <c:v>6.3829999999999902</c:v>
                </c:pt>
                <c:pt idx="15824">
                  <c:v>8.8149999999999906</c:v>
                </c:pt>
                <c:pt idx="15825">
                  <c:v>16.108999999999899</c:v>
                </c:pt>
                <c:pt idx="15826">
                  <c:v>5.7750000000000004</c:v>
                </c:pt>
                <c:pt idx="15827">
                  <c:v>3.6469999999999998</c:v>
                </c:pt>
                <c:pt idx="15828">
                  <c:v>7.5990000000000002</c:v>
                </c:pt>
                <c:pt idx="15829">
                  <c:v>10.029999999999999</c:v>
                </c:pt>
                <c:pt idx="15830">
                  <c:v>8.2069999999999901</c:v>
                </c:pt>
                <c:pt idx="15831">
                  <c:v>10.941999999999901</c:v>
                </c:pt>
                <c:pt idx="15832">
                  <c:v>13.6779999999999</c:v>
                </c:pt>
                <c:pt idx="15833">
                  <c:v>8.5109999999999904</c:v>
                </c:pt>
                <c:pt idx="15834">
                  <c:v>3.9509999999999899</c:v>
                </c:pt>
                <c:pt idx="15835">
                  <c:v>16.412999999999901</c:v>
                </c:pt>
                <c:pt idx="15836">
                  <c:v>6.6869999999999896</c:v>
                </c:pt>
                <c:pt idx="15837">
                  <c:v>16.108999999999899</c:v>
                </c:pt>
                <c:pt idx="15838">
                  <c:v>14.894</c:v>
                </c:pt>
                <c:pt idx="15839">
                  <c:v>11.245999999999899</c:v>
                </c:pt>
                <c:pt idx="15840">
                  <c:v>14.59</c:v>
                </c:pt>
                <c:pt idx="15841">
                  <c:v>12.462</c:v>
                </c:pt>
                <c:pt idx="15842">
                  <c:v>12.766</c:v>
                </c:pt>
                <c:pt idx="15843">
                  <c:v>14.894</c:v>
                </c:pt>
                <c:pt idx="15844">
                  <c:v>14.59</c:v>
                </c:pt>
                <c:pt idx="15845">
                  <c:v>17.629000000000001</c:v>
                </c:pt>
                <c:pt idx="15846">
                  <c:v>12.157999999999999</c:v>
                </c:pt>
                <c:pt idx="15847">
                  <c:v>14.59</c:v>
                </c:pt>
                <c:pt idx="15848">
                  <c:v>14.286</c:v>
                </c:pt>
                <c:pt idx="15849">
                  <c:v>17.629000000000001</c:v>
                </c:pt>
                <c:pt idx="15850">
                  <c:v>13.069999999999901</c:v>
                </c:pt>
                <c:pt idx="15851">
                  <c:v>11.245999999999899</c:v>
                </c:pt>
                <c:pt idx="15852">
                  <c:v>11.549999999999899</c:v>
                </c:pt>
                <c:pt idx="15853">
                  <c:v>12.157999999999999</c:v>
                </c:pt>
                <c:pt idx="15854">
                  <c:v>6.3829999999999902</c:v>
                </c:pt>
                <c:pt idx="15855">
                  <c:v>8.5109999999999904</c:v>
                </c:pt>
                <c:pt idx="15856">
                  <c:v>6.3829999999999902</c:v>
                </c:pt>
                <c:pt idx="15857">
                  <c:v>1.51999999999999</c:v>
                </c:pt>
                <c:pt idx="15858">
                  <c:v>6.3829999999999902</c:v>
                </c:pt>
                <c:pt idx="15859">
                  <c:v>8.2069999999999901</c:v>
                </c:pt>
                <c:pt idx="15860">
                  <c:v>6.07899999999999</c:v>
                </c:pt>
                <c:pt idx="15861">
                  <c:v>8.2069999999999901</c:v>
                </c:pt>
                <c:pt idx="15862">
                  <c:v>10.334</c:v>
                </c:pt>
                <c:pt idx="15863">
                  <c:v>1.8239999999999901</c:v>
                </c:pt>
                <c:pt idx="15864">
                  <c:v>7.5990000000000002</c:v>
                </c:pt>
                <c:pt idx="15865">
                  <c:v>5.1669999999999998</c:v>
                </c:pt>
                <c:pt idx="15866">
                  <c:v>5.7750000000000004</c:v>
                </c:pt>
                <c:pt idx="15867">
                  <c:v>5.4710000000000001</c:v>
                </c:pt>
                <c:pt idx="15868">
                  <c:v>7.5990000000000002</c:v>
                </c:pt>
                <c:pt idx="15869">
                  <c:v>17.324999999999999</c:v>
                </c:pt>
                <c:pt idx="15870">
                  <c:v>3.9509999999999899</c:v>
                </c:pt>
                <c:pt idx="15871">
                  <c:v>1.21599999999999</c:v>
                </c:pt>
                <c:pt idx="15872">
                  <c:v>6.3829999999999902</c:v>
                </c:pt>
                <c:pt idx="15873">
                  <c:v>10.638</c:v>
                </c:pt>
                <c:pt idx="15874">
                  <c:v>8.2069999999999901</c:v>
                </c:pt>
                <c:pt idx="15875">
                  <c:v>9.7259999999999902</c:v>
                </c:pt>
                <c:pt idx="15876">
                  <c:v>13.6779999999999</c:v>
                </c:pt>
                <c:pt idx="15877">
                  <c:v>6.9909999999999997</c:v>
                </c:pt>
                <c:pt idx="15878">
                  <c:v>2.1280000000000001</c:v>
                </c:pt>
                <c:pt idx="15879">
                  <c:v>14.59</c:v>
                </c:pt>
                <c:pt idx="15880">
                  <c:v>5.4710000000000001</c:v>
                </c:pt>
                <c:pt idx="15881">
                  <c:v>16.108999999999899</c:v>
                </c:pt>
                <c:pt idx="15882">
                  <c:v>15.501999999999899</c:v>
                </c:pt>
                <c:pt idx="15883">
                  <c:v>10.941999999999901</c:v>
                </c:pt>
                <c:pt idx="15884">
                  <c:v>14.894</c:v>
                </c:pt>
                <c:pt idx="15885">
                  <c:v>12.766</c:v>
                </c:pt>
                <c:pt idx="15886">
                  <c:v>12.462</c:v>
                </c:pt>
                <c:pt idx="15887">
                  <c:v>15.501999999999899</c:v>
                </c:pt>
                <c:pt idx="15888">
                  <c:v>14.286</c:v>
                </c:pt>
                <c:pt idx="15889">
                  <c:v>17.324999999999999</c:v>
                </c:pt>
                <c:pt idx="15890">
                  <c:v>12.462</c:v>
                </c:pt>
                <c:pt idx="15891">
                  <c:v>15.197999999999899</c:v>
                </c:pt>
                <c:pt idx="15892">
                  <c:v>14.59</c:v>
                </c:pt>
                <c:pt idx="15893">
                  <c:v>17.629000000000001</c:v>
                </c:pt>
                <c:pt idx="15894">
                  <c:v>13.373999999999899</c:v>
                </c:pt>
                <c:pt idx="15895">
                  <c:v>11.245999999999899</c:v>
                </c:pt>
                <c:pt idx="15896">
                  <c:v>11.549999999999899</c:v>
                </c:pt>
                <c:pt idx="15897">
                  <c:v>11.853999999999999</c:v>
                </c:pt>
                <c:pt idx="15898">
                  <c:v>7.2949999999999999</c:v>
                </c:pt>
                <c:pt idx="15899">
                  <c:v>9.4219999999999899</c:v>
                </c:pt>
                <c:pt idx="15900">
                  <c:v>6.6869999999999896</c:v>
                </c:pt>
                <c:pt idx="15901">
                  <c:v>2.4319999999999999</c:v>
                </c:pt>
                <c:pt idx="15902">
                  <c:v>7.2949999999999999</c:v>
                </c:pt>
                <c:pt idx="15903">
                  <c:v>8.5109999999999904</c:v>
                </c:pt>
                <c:pt idx="15904">
                  <c:v>6.9909999999999997</c:v>
                </c:pt>
                <c:pt idx="15905">
                  <c:v>9.1189999999999998</c:v>
                </c:pt>
                <c:pt idx="15906">
                  <c:v>10.029999999999999</c:v>
                </c:pt>
                <c:pt idx="15907">
                  <c:v>2.1280000000000001</c:v>
                </c:pt>
                <c:pt idx="15908">
                  <c:v>7.9029999999999996</c:v>
                </c:pt>
                <c:pt idx="15909">
                  <c:v>6.07899999999999</c:v>
                </c:pt>
                <c:pt idx="15910">
                  <c:v>6.6869999999999896</c:v>
                </c:pt>
                <c:pt idx="15911">
                  <c:v>6.3829999999999902</c:v>
                </c:pt>
                <c:pt idx="15912">
                  <c:v>8.5109999999999904</c:v>
                </c:pt>
                <c:pt idx="15913">
                  <c:v>17.021000000000001</c:v>
                </c:pt>
                <c:pt idx="15914">
                  <c:v>3.343</c:v>
                </c:pt>
                <c:pt idx="15915">
                  <c:v>2.1280000000000001</c:v>
                </c:pt>
                <c:pt idx="15916">
                  <c:v>7.2949999999999999</c:v>
                </c:pt>
                <c:pt idx="15917">
                  <c:v>10.941999999999901</c:v>
                </c:pt>
                <c:pt idx="15918">
                  <c:v>8.5109999999999904</c:v>
                </c:pt>
                <c:pt idx="15919">
                  <c:v>9.7259999999999902</c:v>
                </c:pt>
                <c:pt idx="15920">
                  <c:v>13.373999999999899</c:v>
                </c:pt>
                <c:pt idx="15921">
                  <c:v>7.2949999999999999</c:v>
                </c:pt>
                <c:pt idx="15922">
                  <c:v>2.4319999999999999</c:v>
                </c:pt>
                <c:pt idx="15923">
                  <c:v>14.894</c:v>
                </c:pt>
                <c:pt idx="15924">
                  <c:v>6.3829999999999902</c:v>
                </c:pt>
                <c:pt idx="15925">
                  <c:v>16.108999999999899</c:v>
                </c:pt>
                <c:pt idx="15926">
                  <c:v>15.805</c:v>
                </c:pt>
                <c:pt idx="15927">
                  <c:v>10.638</c:v>
                </c:pt>
                <c:pt idx="15928">
                  <c:v>15.805</c:v>
                </c:pt>
                <c:pt idx="15929">
                  <c:v>13.981999999999999</c:v>
                </c:pt>
                <c:pt idx="15930">
                  <c:v>13.981999999999999</c:v>
                </c:pt>
                <c:pt idx="15931">
                  <c:v>15.805</c:v>
                </c:pt>
                <c:pt idx="15932">
                  <c:v>14.894</c:v>
                </c:pt>
                <c:pt idx="15933">
                  <c:v>17.933</c:v>
                </c:pt>
                <c:pt idx="15934">
                  <c:v>13.373999999999899</c:v>
                </c:pt>
                <c:pt idx="15935">
                  <c:v>15.501999999999899</c:v>
                </c:pt>
                <c:pt idx="15936">
                  <c:v>14.286</c:v>
                </c:pt>
                <c:pt idx="15937">
                  <c:v>17.324999999999999</c:v>
                </c:pt>
                <c:pt idx="15938">
                  <c:v>13.981999999999999</c:v>
                </c:pt>
                <c:pt idx="15939">
                  <c:v>11.853999999999999</c:v>
                </c:pt>
                <c:pt idx="15940">
                  <c:v>13.373999999999899</c:v>
                </c:pt>
                <c:pt idx="15941">
                  <c:v>13.069999999999901</c:v>
                </c:pt>
                <c:pt idx="15942">
                  <c:v>9.4219999999999899</c:v>
                </c:pt>
                <c:pt idx="15943">
                  <c:v>10.029999999999999</c:v>
                </c:pt>
                <c:pt idx="15944">
                  <c:v>9.7259999999999902</c:v>
                </c:pt>
                <c:pt idx="15945">
                  <c:v>4.8629999999999898</c:v>
                </c:pt>
                <c:pt idx="15946">
                  <c:v>8.8149999999999906</c:v>
                </c:pt>
                <c:pt idx="15947">
                  <c:v>10.029999999999999</c:v>
                </c:pt>
                <c:pt idx="15948">
                  <c:v>9.1189999999999998</c:v>
                </c:pt>
                <c:pt idx="15949">
                  <c:v>10.334</c:v>
                </c:pt>
                <c:pt idx="15950">
                  <c:v>11.853999999999999</c:v>
                </c:pt>
                <c:pt idx="15951">
                  <c:v>4.8629999999999898</c:v>
                </c:pt>
                <c:pt idx="15952">
                  <c:v>9.4219999999999899</c:v>
                </c:pt>
                <c:pt idx="15953">
                  <c:v>7.9029999999999996</c:v>
                </c:pt>
                <c:pt idx="15954">
                  <c:v>8.8149999999999906</c:v>
                </c:pt>
                <c:pt idx="15955">
                  <c:v>8.2069999999999901</c:v>
                </c:pt>
                <c:pt idx="15956">
                  <c:v>10.029999999999999</c:v>
                </c:pt>
                <c:pt idx="15957">
                  <c:v>17.933</c:v>
                </c:pt>
                <c:pt idx="15958">
                  <c:v>2.4319999999999999</c:v>
                </c:pt>
                <c:pt idx="15959">
                  <c:v>4.5589999999999904</c:v>
                </c:pt>
                <c:pt idx="15960">
                  <c:v>8.5109999999999904</c:v>
                </c:pt>
                <c:pt idx="15961">
                  <c:v>13.069999999999901</c:v>
                </c:pt>
                <c:pt idx="15962">
                  <c:v>10.334</c:v>
                </c:pt>
                <c:pt idx="15963">
                  <c:v>11.853999999999999</c:v>
                </c:pt>
                <c:pt idx="15964">
                  <c:v>14.59</c:v>
                </c:pt>
                <c:pt idx="15965">
                  <c:v>9.4219999999999899</c:v>
                </c:pt>
                <c:pt idx="15966">
                  <c:v>3.9509999999999899</c:v>
                </c:pt>
                <c:pt idx="15967">
                  <c:v>15.501999999999899</c:v>
                </c:pt>
                <c:pt idx="15968">
                  <c:v>8.5109999999999904</c:v>
                </c:pt>
                <c:pt idx="15969">
                  <c:v>17.021000000000001</c:v>
                </c:pt>
                <c:pt idx="15970">
                  <c:v>15.805</c:v>
                </c:pt>
                <c:pt idx="15971">
                  <c:v>12.157999999999999</c:v>
                </c:pt>
                <c:pt idx="15972">
                  <c:v>14.59</c:v>
                </c:pt>
                <c:pt idx="15973">
                  <c:v>13.069999999999901</c:v>
                </c:pt>
                <c:pt idx="15974">
                  <c:v>12.766</c:v>
                </c:pt>
                <c:pt idx="15975">
                  <c:v>14.59</c:v>
                </c:pt>
                <c:pt idx="15976">
                  <c:v>13.6779999999999</c:v>
                </c:pt>
                <c:pt idx="15977">
                  <c:v>17.021000000000001</c:v>
                </c:pt>
                <c:pt idx="15978">
                  <c:v>12.462</c:v>
                </c:pt>
                <c:pt idx="15979">
                  <c:v>14.286</c:v>
                </c:pt>
                <c:pt idx="15980">
                  <c:v>13.981999999999999</c:v>
                </c:pt>
                <c:pt idx="15981">
                  <c:v>16.716999999999999</c:v>
                </c:pt>
                <c:pt idx="15982">
                  <c:v>12.766</c:v>
                </c:pt>
                <c:pt idx="15983">
                  <c:v>10.638</c:v>
                </c:pt>
                <c:pt idx="15984">
                  <c:v>11.853999999999999</c:v>
                </c:pt>
                <c:pt idx="15985">
                  <c:v>11.853999999999999</c:v>
                </c:pt>
                <c:pt idx="15986">
                  <c:v>6.9909999999999997</c:v>
                </c:pt>
                <c:pt idx="15987">
                  <c:v>8.5109999999999904</c:v>
                </c:pt>
                <c:pt idx="15988">
                  <c:v>6.3829999999999902</c:v>
                </c:pt>
                <c:pt idx="15989">
                  <c:v>2.1280000000000001</c:v>
                </c:pt>
                <c:pt idx="15990">
                  <c:v>6.6869999999999896</c:v>
                </c:pt>
                <c:pt idx="15991">
                  <c:v>7.5990000000000002</c:v>
                </c:pt>
                <c:pt idx="15992">
                  <c:v>6.6869999999999896</c:v>
                </c:pt>
                <c:pt idx="15993">
                  <c:v>8.2069999999999901</c:v>
                </c:pt>
                <c:pt idx="15994">
                  <c:v>10.334</c:v>
                </c:pt>
                <c:pt idx="15995">
                  <c:v>1.8239999999999901</c:v>
                </c:pt>
                <c:pt idx="15996">
                  <c:v>7.9029999999999996</c:v>
                </c:pt>
                <c:pt idx="15997">
                  <c:v>5.7750000000000004</c:v>
                </c:pt>
                <c:pt idx="15998">
                  <c:v>6.3829999999999902</c:v>
                </c:pt>
                <c:pt idx="15999">
                  <c:v>6.07899999999999</c:v>
                </c:pt>
                <c:pt idx="16000">
                  <c:v>7.5990000000000002</c:v>
                </c:pt>
                <c:pt idx="16001">
                  <c:v>16.412999999999901</c:v>
                </c:pt>
                <c:pt idx="16002">
                  <c:v>3.9509999999999899</c:v>
                </c:pt>
                <c:pt idx="16003">
                  <c:v>1.8239999999999901</c:v>
                </c:pt>
                <c:pt idx="16004">
                  <c:v>6.9909999999999997</c:v>
                </c:pt>
                <c:pt idx="16005">
                  <c:v>10.941999999999901</c:v>
                </c:pt>
                <c:pt idx="16006">
                  <c:v>8.5109999999999904</c:v>
                </c:pt>
                <c:pt idx="16007">
                  <c:v>10.334</c:v>
                </c:pt>
                <c:pt idx="16008">
                  <c:v>13.6779999999999</c:v>
                </c:pt>
                <c:pt idx="16009">
                  <c:v>7.5990000000000002</c:v>
                </c:pt>
                <c:pt idx="16010">
                  <c:v>2.1280000000000001</c:v>
                </c:pt>
                <c:pt idx="16011">
                  <c:v>14.59</c:v>
                </c:pt>
                <c:pt idx="16012">
                  <c:v>6.07899999999999</c:v>
                </c:pt>
                <c:pt idx="16013">
                  <c:v>15.805</c:v>
                </c:pt>
                <c:pt idx="16014">
                  <c:v>15.197999999999899</c:v>
                </c:pt>
                <c:pt idx="16015">
                  <c:v>10.941999999999901</c:v>
                </c:pt>
                <c:pt idx="16016">
                  <c:v>14.59</c:v>
                </c:pt>
                <c:pt idx="16017">
                  <c:v>12.462</c:v>
                </c:pt>
                <c:pt idx="16018">
                  <c:v>12.766</c:v>
                </c:pt>
                <c:pt idx="16019">
                  <c:v>14.894</c:v>
                </c:pt>
                <c:pt idx="16020">
                  <c:v>14.59</c:v>
                </c:pt>
                <c:pt idx="16021">
                  <c:v>17.629000000000001</c:v>
                </c:pt>
                <c:pt idx="16022">
                  <c:v>12.157999999999999</c:v>
                </c:pt>
                <c:pt idx="16023">
                  <c:v>14.59</c:v>
                </c:pt>
                <c:pt idx="16024">
                  <c:v>14.286</c:v>
                </c:pt>
                <c:pt idx="16025">
                  <c:v>17.629000000000001</c:v>
                </c:pt>
                <c:pt idx="16026">
                  <c:v>13.069999999999901</c:v>
                </c:pt>
                <c:pt idx="16027">
                  <c:v>11.245999999999899</c:v>
                </c:pt>
                <c:pt idx="16028">
                  <c:v>11.549999999999899</c:v>
                </c:pt>
                <c:pt idx="16029">
                  <c:v>12.157999999999999</c:v>
                </c:pt>
                <c:pt idx="16030">
                  <c:v>6.3829999999999902</c:v>
                </c:pt>
                <c:pt idx="16031">
                  <c:v>8.5109999999999904</c:v>
                </c:pt>
                <c:pt idx="16032">
                  <c:v>6.3829999999999902</c:v>
                </c:pt>
                <c:pt idx="16033">
                  <c:v>1.51999999999999</c:v>
                </c:pt>
                <c:pt idx="16034">
                  <c:v>6.3829999999999902</c:v>
                </c:pt>
                <c:pt idx="16035">
                  <c:v>8.2069999999999901</c:v>
                </c:pt>
                <c:pt idx="16036">
                  <c:v>6.07899999999999</c:v>
                </c:pt>
                <c:pt idx="16037">
                  <c:v>8.2069999999999901</c:v>
                </c:pt>
                <c:pt idx="16038">
                  <c:v>10.334</c:v>
                </c:pt>
                <c:pt idx="16039">
                  <c:v>1.8239999999999901</c:v>
                </c:pt>
                <c:pt idx="16040">
                  <c:v>7.5990000000000002</c:v>
                </c:pt>
                <c:pt idx="16041">
                  <c:v>5.1669999999999998</c:v>
                </c:pt>
                <c:pt idx="16042">
                  <c:v>5.7750000000000004</c:v>
                </c:pt>
                <c:pt idx="16043">
                  <c:v>5.4710000000000001</c:v>
                </c:pt>
                <c:pt idx="16044">
                  <c:v>7.5990000000000002</c:v>
                </c:pt>
                <c:pt idx="16045">
                  <c:v>17.324999999999999</c:v>
                </c:pt>
                <c:pt idx="16046">
                  <c:v>3.9509999999999899</c:v>
                </c:pt>
                <c:pt idx="16047">
                  <c:v>1.21599999999999</c:v>
                </c:pt>
                <c:pt idx="16048">
                  <c:v>6.3829999999999902</c:v>
                </c:pt>
                <c:pt idx="16049">
                  <c:v>10.638</c:v>
                </c:pt>
                <c:pt idx="16050">
                  <c:v>8.2069999999999901</c:v>
                </c:pt>
                <c:pt idx="16051">
                  <c:v>9.7259999999999902</c:v>
                </c:pt>
                <c:pt idx="16052">
                  <c:v>13.6779999999999</c:v>
                </c:pt>
                <c:pt idx="16053">
                  <c:v>6.9909999999999997</c:v>
                </c:pt>
                <c:pt idx="16054">
                  <c:v>2.1280000000000001</c:v>
                </c:pt>
                <c:pt idx="16055">
                  <c:v>14.59</c:v>
                </c:pt>
                <c:pt idx="16056">
                  <c:v>5.4710000000000001</c:v>
                </c:pt>
                <c:pt idx="16057">
                  <c:v>16.108999999999899</c:v>
                </c:pt>
                <c:pt idx="16058">
                  <c:v>15.501999999999899</c:v>
                </c:pt>
                <c:pt idx="16059">
                  <c:v>10.941999999999901</c:v>
                </c:pt>
                <c:pt idx="16060">
                  <c:v>15.805</c:v>
                </c:pt>
                <c:pt idx="16061">
                  <c:v>13.981999999999999</c:v>
                </c:pt>
                <c:pt idx="16062">
                  <c:v>13.981999999999999</c:v>
                </c:pt>
                <c:pt idx="16063">
                  <c:v>16.108999999999899</c:v>
                </c:pt>
                <c:pt idx="16064">
                  <c:v>15.197999999999899</c:v>
                </c:pt>
                <c:pt idx="16065">
                  <c:v>18.236999999999899</c:v>
                </c:pt>
                <c:pt idx="16066">
                  <c:v>13.6779999999999</c:v>
                </c:pt>
                <c:pt idx="16067">
                  <c:v>15.805</c:v>
                </c:pt>
                <c:pt idx="16068">
                  <c:v>14.59</c:v>
                </c:pt>
                <c:pt idx="16069">
                  <c:v>17.933</c:v>
                </c:pt>
                <c:pt idx="16070">
                  <c:v>14.286</c:v>
                </c:pt>
                <c:pt idx="16071">
                  <c:v>12.157999999999999</c:v>
                </c:pt>
                <c:pt idx="16072">
                  <c:v>13.6779999999999</c:v>
                </c:pt>
                <c:pt idx="16073">
                  <c:v>13.373999999999899</c:v>
                </c:pt>
                <c:pt idx="16074">
                  <c:v>9.4219999999999899</c:v>
                </c:pt>
                <c:pt idx="16075">
                  <c:v>10.334</c:v>
                </c:pt>
                <c:pt idx="16076">
                  <c:v>9.7259999999999902</c:v>
                </c:pt>
                <c:pt idx="16077">
                  <c:v>4.8629999999999898</c:v>
                </c:pt>
                <c:pt idx="16078">
                  <c:v>9.1189999999999998</c:v>
                </c:pt>
                <c:pt idx="16079">
                  <c:v>10.638</c:v>
                </c:pt>
                <c:pt idx="16080">
                  <c:v>9.1189999999999998</c:v>
                </c:pt>
                <c:pt idx="16081">
                  <c:v>10.334</c:v>
                </c:pt>
                <c:pt idx="16082">
                  <c:v>11.853999999999999</c:v>
                </c:pt>
                <c:pt idx="16083">
                  <c:v>4.8629999999999898</c:v>
                </c:pt>
                <c:pt idx="16084">
                  <c:v>9.7259999999999902</c:v>
                </c:pt>
                <c:pt idx="16085">
                  <c:v>7.9029999999999996</c:v>
                </c:pt>
                <c:pt idx="16086">
                  <c:v>8.8149999999999906</c:v>
                </c:pt>
                <c:pt idx="16087">
                  <c:v>8.2069999999999901</c:v>
                </c:pt>
                <c:pt idx="16088">
                  <c:v>10.029999999999999</c:v>
                </c:pt>
                <c:pt idx="16089">
                  <c:v>18.236999999999899</c:v>
                </c:pt>
                <c:pt idx="16090">
                  <c:v>2.4319999999999999</c:v>
                </c:pt>
                <c:pt idx="16091">
                  <c:v>4.5589999999999904</c:v>
                </c:pt>
                <c:pt idx="16092">
                  <c:v>8.5109999999999904</c:v>
                </c:pt>
                <c:pt idx="16093">
                  <c:v>13.069999999999901</c:v>
                </c:pt>
                <c:pt idx="16094">
                  <c:v>10.334</c:v>
                </c:pt>
                <c:pt idx="16095">
                  <c:v>11.853999999999999</c:v>
                </c:pt>
                <c:pt idx="16096">
                  <c:v>14.59</c:v>
                </c:pt>
                <c:pt idx="16097">
                  <c:v>9.4219999999999899</c:v>
                </c:pt>
                <c:pt idx="16098">
                  <c:v>3.9509999999999899</c:v>
                </c:pt>
                <c:pt idx="16099">
                  <c:v>15.501999999999899</c:v>
                </c:pt>
                <c:pt idx="16100">
                  <c:v>8.5109999999999904</c:v>
                </c:pt>
                <c:pt idx="16101">
                  <c:v>17.324999999999999</c:v>
                </c:pt>
                <c:pt idx="16102">
                  <c:v>16.108999999999899</c:v>
                </c:pt>
                <c:pt idx="16103">
                  <c:v>12.157999999999999</c:v>
                </c:pt>
                <c:pt idx="16104">
                  <c:v>15.805</c:v>
                </c:pt>
                <c:pt idx="16105">
                  <c:v>13.6779999999999</c:v>
                </c:pt>
                <c:pt idx="16106">
                  <c:v>13.6779999999999</c:v>
                </c:pt>
                <c:pt idx="16107">
                  <c:v>14.286</c:v>
                </c:pt>
                <c:pt idx="16108">
                  <c:v>13.981999999999999</c:v>
                </c:pt>
                <c:pt idx="16109">
                  <c:v>17.629000000000001</c:v>
                </c:pt>
                <c:pt idx="16110">
                  <c:v>12.462</c:v>
                </c:pt>
                <c:pt idx="16111">
                  <c:v>14.59</c:v>
                </c:pt>
                <c:pt idx="16112">
                  <c:v>15.501999999999899</c:v>
                </c:pt>
                <c:pt idx="16113">
                  <c:v>18.236999999999899</c:v>
                </c:pt>
                <c:pt idx="16114">
                  <c:v>14.59</c:v>
                </c:pt>
                <c:pt idx="16115">
                  <c:v>10.638</c:v>
                </c:pt>
                <c:pt idx="16116">
                  <c:v>12.462</c:v>
                </c:pt>
                <c:pt idx="16117">
                  <c:v>11.549999999999899</c:v>
                </c:pt>
                <c:pt idx="16118">
                  <c:v>7.9029999999999996</c:v>
                </c:pt>
                <c:pt idx="16119">
                  <c:v>9.7259999999999902</c:v>
                </c:pt>
                <c:pt idx="16120">
                  <c:v>7.9029999999999996</c:v>
                </c:pt>
                <c:pt idx="16121">
                  <c:v>3.6469999999999998</c:v>
                </c:pt>
                <c:pt idx="16122">
                  <c:v>7.5990000000000002</c:v>
                </c:pt>
                <c:pt idx="16123">
                  <c:v>7.5990000000000002</c:v>
                </c:pt>
                <c:pt idx="16124">
                  <c:v>7.2949999999999999</c:v>
                </c:pt>
                <c:pt idx="16125">
                  <c:v>9.4219999999999899</c:v>
                </c:pt>
                <c:pt idx="16126">
                  <c:v>11.245999999999899</c:v>
                </c:pt>
                <c:pt idx="16127">
                  <c:v>3.343</c:v>
                </c:pt>
                <c:pt idx="16128">
                  <c:v>9.1189999999999998</c:v>
                </c:pt>
                <c:pt idx="16129">
                  <c:v>6.6869999999999896</c:v>
                </c:pt>
                <c:pt idx="16130">
                  <c:v>7.2949999999999999</c:v>
                </c:pt>
                <c:pt idx="16131">
                  <c:v>7.2949999999999999</c:v>
                </c:pt>
                <c:pt idx="16132">
                  <c:v>9.1189999999999998</c:v>
                </c:pt>
                <c:pt idx="16133">
                  <c:v>16.108999999999899</c:v>
                </c:pt>
                <c:pt idx="16134">
                  <c:v>5.4710000000000001</c:v>
                </c:pt>
                <c:pt idx="16135">
                  <c:v>3.343</c:v>
                </c:pt>
                <c:pt idx="16136">
                  <c:v>7.9029999999999996</c:v>
                </c:pt>
                <c:pt idx="16137">
                  <c:v>10.334</c:v>
                </c:pt>
                <c:pt idx="16138">
                  <c:v>8.5109999999999904</c:v>
                </c:pt>
                <c:pt idx="16139">
                  <c:v>11.549999999999899</c:v>
                </c:pt>
                <c:pt idx="16140">
                  <c:v>13.981999999999999</c:v>
                </c:pt>
                <c:pt idx="16141">
                  <c:v>8.8149999999999906</c:v>
                </c:pt>
                <c:pt idx="16142">
                  <c:v>3.6469999999999998</c:v>
                </c:pt>
                <c:pt idx="16143">
                  <c:v>16.108999999999899</c:v>
                </c:pt>
                <c:pt idx="16144">
                  <c:v>6.9909999999999997</c:v>
                </c:pt>
                <c:pt idx="16145">
                  <c:v>16.108999999999899</c:v>
                </c:pt>
                <c:pt idx="16146">
                  <c:v>14.894</c:v>
                </c:pt>
                <c:pt idx="16147">
                  <c:v>11.549999999999899</c:v>
                </c:pt>
                <c:pt idx="16148">
                  <c:v>14.894</c:v>
                </c:pt>
                <c:pt idx="16149">
                  <c:v>12.766</c:v>
                </c:pt>
                <c:pt idx="16150">
                  <c:v>13.069999999999901</c:v>
                </c:pt>
                <c:pt idx="16151">
                  <c:v>15.197999999999899</c:v>
                </c:pt>
                <c:pt idx="16152">
                  <c:v>14.286</c:v>
                </c:pt>
                <c:pt idx="16153">
                  <c:v>17.933</c:v>
                </c:pt>
                <c:pt idx="16154">
                  <c:v>12.462</c:v>
                </c:pt>
                <c:pt idx="16155">
                  <c:v>14.894</c:v>
                </c:pt>
                <c:pt idx="16156">
                  <c:v>14.59</c:v>
                </c:pt>
                <c:pt idx="16157">
                  <c:v>17.933</c:v>
                </c:pt>
                <c:pt idx="16158">
                  <c:v>13.373999999999899</c:v>
                </c:pt>
                <c:pt idx="16159">
                  <c:v>11.549999999999899</c:v>
                </c:pt>
                <c:pt idx="16160">
                  <c:v>11.853999999999999</c:v>
                </c:pt>
                <c:pt idx="16161">
                  <c:v>12.462</c:v>
                </c:pt>
                <c:pt idx="16162">
                  <c:v>6.6869999999999896</c:v>
                </c:pt>
                <c:pt idx="16163">
                  <c:v>8.8149999999999906</c:v>
                </c:pt>
                <c:pt idx="16164">
                  <c:v>6.6869999999999896</c:v>
                </c:pt>
                <c:pt idx="16165">
                  <c:v>1.8239999999999901</c:v>
                </c:pt>
                <c:pt idx="16166">
                  <c:v>6.6869999999999896</c:v>
                </c:pt>
                <c:pt idx="16167">
                  <c:v>8.5109999999999904</c:v>
                </c:pt>
                <c:pt idx="16168">
                  <c:v>6.3829999999999902</c:v>
                </c:pt>
                <c:pt idx="16169">
                  <c:v>8.5109999999999904</c:v>
                </c:pt>
                <c:pt idx="16170">
                  <c:v>10.638</c:v>
                </c:pt>
                <c:pt idx="16171">
                  <c:v>2.1280000000000001</c:v>
                </c:pt>
                <c:pt idx="16172">
                  <c:v>7.9029999999999996</c:v>
                </c:pt>
                <c:pt idx="16173">
                  <c:v>5.4710000000000001</c:v>
                </c:pt>
                <c:pt idx="16174">
                  <c:v>6.07899999999999</c:v>
                </c:pt>
                <c:pt idx="16175">
                  <c:v>5.7750000000000004</c:v>
                </c:pt>
                <c:pt idx="16176">
                  <c:v>7.9029999999999996</c:v>
                </c:pt>
                <c:pt idx="16177">
                  <c:v>17.629000000000001</c:v>
                </c:pt>
                <c:pt idx="16178">
                  <c:v>4.2549999999999901</c:v>
                </c:pt>
                <c:pt idx="16179">
                  <c:v>1.51999999999999</c:v>
                </c:pt>
                <c:pt idx="16180">
                  <c:v>6.6869999999999896</c:v>
                </c:pt>
                <c:pt idx="16181">
                  <c:v>10.941999999999901</c:v>
                </c:pt>
                <c:pt idx="16182">
                  <c:v>8.5109999999999904</c:v>
                </c:pt>
                <c:pt idx="16183">
                  <c:v>9.7259999999999902</c:v>
                </c:pt>
                <c:pt idx="16184">
                  <c:v>13.981999999999999</c:v>
                </c:pt>
                <c:pt idx="16185">
                  <c:v>7.2949999999999999</c:v>
                </c:pt>
                <c:pt idx="16186">
                  <c:v>2.4319999999999999</c:v>
                </c:pt>
                <c:pt idx="16187">
                  <c:v>14.894</c:v>
                </c:pt>
                <c:pt idx="16188">
                  <c:v>5.7750000000000004</c:v>
                </c:pt>
                <c:pt idx="16189">
                  <c:v>16.412999999999901</c:v>
                </c:pt>
                <c:pt idx="16190">
                  <c:v>15.805</c:v>
                </c:pt>
                <c:pt idx="16191">
                  <c:v>11.245999999999899</c:v>
                </c:pt>
                <c:pt idx="16192">
                  <c:v>13.981999999999999</c:v>
                </c:pt>
                <c:pt idx="16193">
                  <c:v>12.157999999999999</c:v>
                </c:pt>
                <c:pt idx="16194">
                  <c:v>12.157999999999999</c:v>
                </c:pt>
                <c:pt idx="16195">
                  <c:v>14.59</c:v>
                </c:pt>
                <c:pt idx="16196">
                  <c:v>13.981999999999999</c:v>
                </c:pt>
                <c:pt idx="16197">
                  <c:v>17.324999999999999</c:v>
                </c:pt>
                <c:pt idx="16198">
                  <c:v>11.549999999999899</c:v>
                </c:pt>
                <c:pt idx="16199">
                  <c:v>14.286</c:v>
                </c:pt>
                <c:pt idx="16200">
                  <c:v>13.6779999999999</c:v>
                </c:pt>
                <c:pt idx="16201">
                  <c:v>17.021000000000001</c:v>
                </c:pt>
                <c:pt idx="16202">
                  <c:v>12.462</c:v>
                </c:pt>
                <c:pt idx="16203">
                  <c:v>11.245999999999899</c:v>
                </c:pt>
                <c:pt idx="16204">
                  <c:v>11.245999999999899</c:v>
                </c:pt>
                <c:pt idx="16205">
                  <c:v>11.853999999999999</c:v>
                </c:pt>
                <c:pt idx="16206">
                  <c:v>6.6869999999999896</c:v>
                </c:pt>
                <c:pt idx="16207">
                  <c:v>8.8149999999999906</c:v>
                </c:pt>
                <c:pt idx="16208">
                  <c:v>6.6869999999999896</c:v>
                </c:pt>
                <c:pt idx="16209">
                  <c:v>1.8239999999999901</c:v>
                </c:pt>
                <c:pt idx="16210">
                  <c:v>6.6869999999999896</c:v>
                </c:pt>
                <c:pt idx="16211">
                  <c:v>8.5109999999999904</c:v>
                </c:pt>
                <c:pt idx="16212">
                  <c:v>6.3829999999999902</c:v>
                </c:pt>
                <c:pt idx="16213">
                  <c:v>8.5109999999999904</c:v>
                </c:pt>
                <c:pt idx="16214">
                  <c:v>9.7259999999999902</c:v>
                </c:pt>
                <c:pt idx="16215">
                  <c:v>2.1280000000000001</c:v>
                </c:pt>
                <c:pt idx="16216">
                  <c:v>7.9029999999999996</c:v>
                </c:pt>
                <c:pt idx="16217">
                  <c:v>5.4710000000000001</c:v>
                </c:pt>
                <c:pt idx="16218">
                  <c:v>6.07899999999999</c:v>
                </c:pt>
                <c:pt idx="16219">
                  <c:v>5.7750000000000004</c:v>
                </c:pt>
                <c:pt idx="16220">
                  <c:v>7.9029999999999996</c:v>
                </c:pt>
                <c:pt idx="16221">
                  <c:v>16.716999999999999</c:v>
                </c:pt>
                <c:pt idx="16222">
                  <c:v>3.04</c:v>
                </c:pt>
                <c:pt idx="16223">
                  <c:v>1.51999999999999</c:v>
                </c:pt>
                <c:pt idx="16224">
                  <c:v>6.6869999999999896</c:v>
                </c:pt>
                <c:pt idx="16225">
                  <c:v>10.941999999999901</c:v>
                </c:pt>
                <c:pt idx="16226">
                  <c:v>8.5109999999999904</c:v>
                </c:pt>
                <c:pt idx="16227">
                  <c:v>9.4219999999999899</c:v>
                </c:pt>
                <c:pt idx="16228">
                  <c:v>13.373999999999899</c:v>
                </c:pt>
                <c:pt idx="16229">
                  <c:v>6.6869999999999896</c:v>
                </c:pt>
                <c:pt idx="16230">
                  <c:v>1.8239999999999901</c:v>
                </c:pt>
                <c:pt idx="16231">
                  <c:v>13.981999999999999</c:v>
                </c:pt>
                <c:pt idx="16232">
                  <c:v>5.7750000000000004</c:v>
                </c:pt>
                <c:pt idx="16233">
                  <c:v>15.805</c:v>
                </c:pt>
                <c:pt idx="16234">
                  <c:v>14.894</c:v>
                </c:pt>
                <c:pt idx="16235">
                  <c:v>10.638</c:v>
                </c:pt>
                <c:pt idx="16236">
                  <c:v>15.197999999999899</c:v>
                </c:pt>
                <c:pt idx="16237">
                  <c:v>11.549999999999899</c:v>
                </c:pt>
                <c:pt idx="16238">
                  <c:v>13.069999999999901</c:v>
                </c:pt>
                <c:pt idx="16239">
                  <c:v>15.501999999999899</c:v>
                </c:pt>
                <c:pt idx="16240">
                  <c:v>13.981999999999999</c:v>
                </c:pt>
                <c:pt idx="16241">
                  <c:v>18.540999999999901</c:v>
                </c:pt>
                <c:pt idx="16242">
                  <c:v>11.549999999999899</c:v>
                </c:pt>
                <c:pt idx="16243">
                  <c:v>15.501999999999899</c:v>
                </c:pt>
                <c:pt idx="16244">
                  <c:v>15.197999999999899</c:v>
                </c:pt>
                <c:pt idx="16245">
                  <c:v>17.933</c:v>
                </c:pt>
                <c:pt idx="16246">
                  <c:v>13.069999999999901</c:v>
                </c:pt>
                <c:pt idx="16247">
                  <c:v>12.157999999999999</c:v>
                </c:pt>
                <c:pt idx="16248">
                  <c:v>11.549999999999899</c:v>
                </c:pt>
                <c:pt idx="16249">
                  <c:v>11.549999999999899</c:v>
                </c:pt>
                <c:pt idx="16250">
                  <c:v>8.5109999999999904</c:v>
                </c:pt>
                <c:pt idx="16251">
                  <c:v>10.334</c:v>
                </c:pt>
                <c:pt idx="16252">
                  <c:v>7.9029999999999996</c:v>
                </c:pt>
                <c:pt idx="16253">
                  <c:v>3.9509999999999899</c:v>
                </c:pt>
                <c:pt idx="16254">
                  <c:v>7.2949999999999999</c:v>
                </c:pt>
                <c:pt idx="16255">
                  <c:v>10.029999999999999</c:v>
                </c:pt>
                <c:pt idx="16256">
                  <c:v>6.6869999999999896</c:v>
                </c:pt>
                <c:pt idx="16257">
                  <c:v>9.1189999999999998</c:v>
                </c:pt>
                <c:pt idx="16258">
                  <c:v>10.029999999999999</c:v>
                </c:pt>
                <c:pt idx="16259">
                  <c:v>4.2549999999999901</c:v>
                </c:pt>
                <c:pt idx="16260">
                  <c:v>8.5109999999999904</c:v>
                </c:pt>
                <c:pt idx="16261">
                  <c:v>6.6869999999999896</c:v>
                </c:pt>
                <c:pt idx="16262">
                  <c:v>7.2949999999999999</c:v>
                </c:pt>
                <c:pt idx="16263">
                  <c:v>7.5990000000000002</c:v>
                </c:pt>
                <c:pt idx="16264">
                  <c:v>9.4219999999999899</c:v>
                </c:pt>
                <c:pt idx="16265">
                  <c:v>17.629000000000001</c:v>
                </c:pt>
                <c:pt idx="16266">
                  <c:v>5.7750000000000004</c:v>
                </c:pt>
                <c:pt idx="16267">
                  <c:v>4.2549999999999901</c:v>
                </c:pt>
                <c:pt idx="16268">
                  <c:v>9.1189999999999998</c:v>
                </c:pt>
                <c:pt idx="16269">
                  <c:v>10.638</c:v>
                </c:pt>
                <c:pt idx="16270">
                  <c:v>10.029999999999999</c:v>
                </c:pt>
                <c:pt idx="16271">
                  <c:v>10.638</c:v>
                </c:pt>
                <c:pt idx="16272">
                  <c:v>12.462</c:v>
                </c:pt>
                <c:pt idx="16273">
                  <c:v>7.5990000000000002</c:v>
                </c:pt>
                <c:pt idx="16274">
                  <c:v>5.1669999999999998</c:v>
                </c:pt>
                <c:pt idx="16275">
                  <c:v>15.197999999999899</c:v>
                </c:pt>
                <c:pt idx="16276">
                  <c:v>7.2949999999999999</c:v>
                </c:pt>
                <c:pt idx="16277">
                  <c:v>17.021000000000001</c:v>
                </c:pt>
                <c:pt idx="16278">
                  <c:v>15.805</c:v>
                </c:pt>
                <c:pt idx="16279">
                  <c:v>10.334</c:v>
                </c:pt>
                <c:pt idx="16280">
                  <c:v>14.894</c:v>
                </c:pt>
                <c:pt idx="16281">
                  <c:v>11.853999999999999</c:v>
                </c:pt>
                <c:pt idx="16282">
                  <c:v>13.373999999999899</c:v>
                </c:pt>
                <c:pt idx="16283">
                  <c:v>15.501999999999899</c:v>
                </c:pt>
                <c:pt idx="16284">
                  <c:v>13.981999999999999</c:v>
                </c:pt>
                <c:pt idx="16285">
                  <c:v>18.540999999999901</c:v>
                </c:pt>
                <c:pt idx="16286">
                  <c:v>11.853999999999999</c:v>
                </c:pt>
                <c:pt idx="16287">
                  <c:v>15.501999999999899</c:v>
                </c:pt>
                <c:pt idx="16288">
                  <c:v>14.894</c:v>
                </c:pt>
                <c:pt idx="16289">
                  <c:v>17.629000000000001</c:v>
                </c:pt>
                <c:pt idx="16290">
                  <c:v>13.373999999999899</c:v>
                </c:pt>
                <c:pt idx="16291">
                  <c:v>12.157999999999999</c:v>
                </c:pt>
                <c:pt idx="16292">
                  <c:v>11.549999999999899</c:v>
                </c:pt>
                <c:pt idx="16293">
                  <c:v>11.853999999999999</c:v>
                </c:pt>
                <c:pt idx="16294">
                  <c:v>8.8149999999999906</c:v>
                </c:pt>
                <c:pt idx="16295">
                  <c:v>10.334</c:v>
                </c:pt>
                <c:pt idx="16296">
                  <c:v>8.5109999999999904</c:v>
                </c:pt>
                <c:pt idx="16297">
                  <c:v>3.6469999999999998</c:v>
                </c:pt>
                <c:pt idx="16298">
                  <c:v>7.2949999999999999</c:v>
                </c:pt>
                <c:pt idx="16299">
                  <c:v>10.029999999999999</c:v>
                </c:pt>
                <c:pt idx="16300">
                  <c:v>7.2949999999999999</c:v>
                </c:pt>
                <c:pt idx="16301">
                  <c:v>9.7259999999999902</c:v>
                </c:pt>
                <c:pt idx="16302">
                  <c:v>10.029999999999999</c:v>
                </c:pt>
                <c:pt idx="16303">
                  <c:v>3.9509999999999899</c:v>
                </c:pt>
                <c:pt idx="16304">
                  <c:v>8.5109999999999904</c:v>
                </c:pt>
                <c:pt idx="16305">
                  <c:v>7.2949999999999999</c:v>
                </c:pt>
                <c:pt idx="16306">
                  <c:v>7.9029999999999996</c:v>
                </c:pt>
                <c:pt idx="16307">
                  <c:v>7.5990000000000002</c:v>
                </c:pt>
                <c:pt idx="16308">
                  <c:v>9.4219999999999899</c:v>
                </c:pt>
                <c:pt idx="16309">
                  <c:v>17.629000000000001</c:v>
                </c:pt>
                <c:pt idx="16310">
                  <c:v>5.4710000000000001</c:v>
                </c:pt>
                <c:pt idx="16311">
                  <c:v>3.9509999999999899</c:v>
                </c:pt>
                <c:pt idx="16312">
                  <c:v>9.1189999999999998</c:v>
                </c:pt>
                <c:pt idx="16313">
                  <c:v>10.941999999999901</c:v>
                </c:pt>
                <c:pt idx="16314">
                  <c:v>10.029999999999999</c:v>
                </c:pt>
                <c:pt idx="16315">
                  <c:v>11.245999999999899</c:v>
                </c:pt>
                <c:pt idx="16316">
                  <c:v>12.766</c:v>
                </c:pt>
                <c:pt idx="16317">
                  <c:v>7.5990000000000002</c:v>
                </c:pt>
                <c:pt idx="16318">
                  <c:v>4.8629999999999898</c:v>
                </c:pt>
                <c:pt idx="16319">
                  <c:v>14.894</c:v>
                </c:pt>
                <c:pt idx="16320">
                  <c:v>7.9029999999999996</c:v>
                </c:pt>
                <c:pt idx="16321">
                  <c:v>17.021000000000001</c:v>
                </c:pt>
                <c:pt idx="16322">
                  <c:v>15.805</c:v>
                </c:pt>
                <c:pt idx="16323">
                  <c:v>10.638</c:v>
                </c:pt>
                <c:pt idx="16324">
                  <c:v>14.286</c:v>
                </c:pt>
                <c:pt idx="16325">
                  <c:v>11.853999999999999</c:v>
                </c:pt>
                <c:pt idx="16326">
                  <c:v>12.462</c:v>
                </c:pt>
                <c:pt idx="16327">
                  <c:v>14.286</c:v>
                </c:pt>
                <c:pt idx="16328">
                  <c:v>13.981999999999999</c:v>
                </c:pt>
                <c:pt idx="16329">
                  <c:v>17.021000000000001</c:v>
                </c:pt>
                <c:pt idx="16330">
                  <c:v>11.853999999999999</c:v>
                </c:pt>
                <c:pt idx="16331">
                  <c:v>13.981999999999999</c:v>
                </c:pt>
                <c:pt idx="16332">
                  <c:v>13.981999999999999</c:v>
                </c:pt>
                <c:pt idx="16333">
                  <c:v>16.716999999999999</c:v>
                </c:pt>
                <c:pt idx="16334">
                  <c:v>12.766</c:v>
                </c:pt>
                <c:pt idx="16335">
                  <c:v>11.549999999999899</c:v>
                </c:pt>
                <c:pt idx="16336">
                  <c:v>12.462</c:v>
                </c:pt>
                <c:pt idx="16337">
                  <c:v>11.853999999999999</c:v>
                </c:pt>
                <c:pt idx="16338">
                  <c:v>6.9909999999999997</c:v>
                </c:pt>
                <c:pt idx="16339">
                  <c:v>9.1189999999999998</c:v>
                </c:pt>
                <c:pt idx="16340">
                  <c:v>7.2949999999999999</c:v>
                </c:pt>
                <c:pt idx="16341">
                  <c:v>2.4319999999999999</c:v>
                </c:pt>
                <c:pt idx="16342">
                  <c:v>6.6869999999999896</c:v>
                </c:pt>
                <c:pt idx="16343">
                  <c:v>8.8149999999999906</c:v>
                </c:pt>
                <c:pt idx="16344">
                  <c:v>6.9909999999999997</c:v>
                </c:pt>
                <c:pt idx="16345">
                  <c:v>9.1189999999999998</c:v>
                </c:pt>
                <c:pt idx="16346">
                  <c:v>10.334</c:v>
                </c:pt>
                <c:pt idx="16347">
                  <c:v>2.7360000000000002</c:v>
                </c:pt>
                <c:pt idx="16348">
                  <c:v>7.9029999999999996</c:v>
                </c:pt>
                <c:pt idx="16349">
                  <c:v>5.7750000000000004</c:v>
                </c:pt>
                <c:pt idx="16350">
                  <c:v>6.6869999999999896</c:v>
                </c:pt>
                <c:pt idx="16351">
                  <c:v>6.07899999999999</c:v>
                </c:pt>
                <c:pt idx="16352">
                  <c:v>8.2069999999999901</c:v>
                </c:pt>
                <c:pt idx="16353">
                  <c:v>16.716999999999999</c:v>
                </c:pt>
                <c:pt idx="16354">
                  <c:v>4.2549999999999901</c:v>
                </c:pt>
                <c:pt idx="16355">
                  <c:v>2.1280000000000001</c:v>
                </c:pt>
                <c:pt idx="16356">
                  <c:v>7.2949999999999999</c:v>
                </c:pt>
                <c:pt idx="16357">
                  <c:v>10.941999999999901</c:v>
                </c:pt>
                <c:pt idx="16358">
                  <c:v>8.8149999999999906</c:v>
                </c:pt>
                <c:pt idx="16359">
                  <c:v>10.334</c:v>
                </c:pt>
                <c:pt idx="16360">
                  <c:v>13.069999999999901</c:v>
                </c:pt>
                <c:pt idx="16361">
                  <c:v>7.5990000000000002</c:v>
                </c:pt>
                <c:pt idx="16362">
                  <c:v>3.04</c:v>
                </c:pt>
                <c:pt idx="16363">
                  <c:v>13.981999999999999</c:v>
                </c:pt>
                <c:pt idx="16364">
                  <c:v>6.3829999999999902</c:v>
                </c:pt>
                <c:pt idx="16365">
                  <c:v>15.501999999999899</c:v>
                </c:pt>
                <c:pt idx="16366">
                  <c:v>14.894</c:v>
                </c:pt>
                <c:pt idx="16367">
                  <c:v>10.334</c:v>
                </c:pt>
                <c:pt idx="16368">
                  <c:v>15.805</c:v>
                </c:pt>
                <c:pt idx="16369">
                  <c:v>14.286</c:v>
                </c:pt>
                <c:pt idx="16370">
                  <c:v>14.59</c:v>
                </c:pt>
                <c:pt idx="16371">
                  <c:v>16.108999999999899</c:v>
                </c:pt>
                <c:pt idx="16372">
                  <c:v>14.59</c:v>
                </c:pt>
                <c:pt idx="16373">
                  <c:v>17.629000000000001</c:v>
                </c:pt>
                <c:pt idx="16374">
                  <c:v>13.981999999999999</c:v>
                </c:pt>
                <c:pt idx="16375">
                  <c:v>15.501999999999899</c:v>
                </c:pt>
                <c:pt idx="16376">
                  <c:v>16.108999999999899</c:v>
                </c:pt>
                <c:pt idx="16377">
                  <c:v>18.236999999999899</c:v>
                </c:pt>
                <c:pt idx="16378">
                  <c:v>15.501999999999899</c:v>
                </c:pt>
                <c:pt idx="16379">
                  <c:v>11.853999999999999</c:v>
                </c:pt>
                <c:pt idx="16380">
                  <c:v>13.069999999999901</c:v>
                </c:pt>
                <c:pt idx="16381">
                  <c:v>13.069999999999901</c:v>
                </c:pt>
                <c:pt idx="16382">
                  <c:v>9.1189999999999998</c:v>
                </c:pt>
                <c:pt idx="16383">
                  <c:v>11.245999999999899</c:v>
                </c:pt>
                <c:pt idx="16384">
                  <c:v>9.4219999999999899</c:v>
                </c:pt>
                <c:pt idx="16385">
                  <c:v>4.8629999999999898</c:v>
                </c:pt>
                <c:pt idx="16386">
                  <c:v>7.9029999999999996</c:v>
                </c:pt>
                <c:pt idx="16387">
                  <c:v>10.334</c:v>
                </c:pt>
                <c:pt idx="16388">
                  <c:v>7.9029999999999996</c:v>
                </c:pt>
                <c:pt idx="16389">
                  <c:v>11.245999999999899</c:v>
                </c:pt>
                <c:pt idx="16390">
                  <c:v>11.853999999999999</c:v>
                </c:pt>
                <c:pt idx="16391">
                  <c:v>4.5589999999999904</c:v>
                </c:pt>
                <c:pt idx="16392">
                  <c:v>8.8149999999999906</c:v>
                </c:pt>
                <c:pt idx="16393">
                  <c:v>8.8149999999999906</c:v>
                </c:pt>
                <c:pt idx="16394">
                  <c:v>9.4219999999999899</c:v>
                </c:pt>
                <c:pt idx="16395">
                  <c:v>8.2069999999999901</c:v>
                </c:pt>
                <c:pt idx="16396">
                  <c:v>10.029999999999999</c:v>
                </c:pt>
                <c:pt idx="16397">
                  <c:v>17.324999999999999</c:v>
                </c:pt>
                <c:pt idx="16398">
                  <c:v>6.6869999999999896</c:v>
                </c:pt>
                <c:pt idx="16399">
                  <c:v>5.1669999999999998</c:v>
                </c:pt>
                <c:pt idx="16400">
                  <c:v>9.4219999999999899</c:v>
                </c:pt>
                <c:pt idx="16401">
                  <c:v>11.853999999999999</c:v>
                </c:pt>
                <c:pt idx="16402">
                  <c:v>10.638</c:v>
                </c:pt>
                <c:pt idx="16403">
                  <c:v>12.766</c:v>
                </c:pt>
                <c:pt idx="16404">
                  <c:v>15.197999999999899</c:v>
                </c:pt>
                <c:pt idx="16405">
                  <c:v>10.638</c:v>
                </c:pt>
                <c:pt idx="16406">
                  <c:v>4.8629999999999898</c:v>
                </c:pt>
                <c:pt idx="16407">
                  <c:v>16.108999999999899</c:v>
                </c:pt>
                <c:pt idx="16408">
                  <c:v>9.4219999999999899</c:v>
                </c:pt>
                <c:pt idx="16409">
                  <c:v>16.716999999999999</c:v>
                </c:pt>
                <c:pt idx="16410">
                  <c:v>16.716999999999999</c:v>
                </c:pt>
                <c:pt idx="16411">
                  <c:v>12.462</c:v>
                </c:pt>
                <c:pt idx="16412">
                  <c:v>14.894</c:v>
                </c:pt>
                <c:pt idx="16413">
                  <c:v>12.766</c:v>
                </c:pt>
                <c:pt idx="16414">
                  <c:v>12.462</c:v>
                </c:pt>
                <c:pt idx="16415">
                  <c:v>15.501999999999899</c:v>
                </c:pt>
                <c:pt idx="16416">
                  <c:v>14.286</c:v>
                </c:pt>
                <c:pt idx="16417">
                  <c:v>17.324999999999999</c:v>
                </c:pt>
                <c:pt idx="16418">
                  <c:v>12.462</c:v>
                </c:pt>
                <c:pt idx="16419">
                  <c:v>15.197999999999899</c:v>
                </c:pt>
                <c:pt idx="16420">
                  <c:v>14.59</c:v>
                </c:pt>
                <c:pt idx="16421">
                  <c:v>17.021000000000001</c:v>
                </c:pt>
                <c:pt idx="16422">
                  <c:v>13.373999999999899</c:v>
                </c:pt>
                <c:pt idx="16423">
                  <c:v>11.245999999999899</c:v>
                </c:pt>
                <c:pt idx="16424">
                  <c:v>11.549999999999899</c:v>
                </c:pt>
                <c:pt idx="16425">
                  <c:v>11.853999999999999</c:v>
                </c:pt>
                <c:pt idx="16426">
                  <c:v>7.2949999999999999</c:v>
                </c:pt>
                <c:pt idx="16427">
                  <c:v>9.4219999999999899</c:v>
                </c:pt>
                <c:pt idx="16428">
                  <c:v>6.6869999999999896</c:v>
                </c:pt>
                <c:pt idx="16429">
                  <c:v>2.4319999999999999</c:v>
                </c:pt>
                <c:pt idx="16430">
                  <c:v>7.2949999999999999</c:v>
                </c:pt>
                <c:pt idx="16431">
                  <c:v>8.5109999999999904</c:v>
                </c:pt>
                <c:pt idx="16432">
                  <c:v>6.9909999999999997</c:v>
                </c:pt>
                <c:pt idx="16433">
                  <c:v>9.1189999999999998</c:v>
                </c:pt>
                <c:pt idx="16434">
                  <c:v>10.029999999999999</c:v>
                </c:pt>
                <c:pt idx="16435">
                  <c:v>2.1280000000000001</c:v>
                </c:pt>
                <c:pt idx="16436">
                  <c:v>8.5109999999999904</c:v>
                </c:pt>
                <c:pt idx="16437">
                  <c:v>6.07899999999999</c:v>
                </c:pt>
                <c:pt idx="16438">
                  <c:v>6.6869999999999896</c:v>
                </c:pt>
                <c:pt idx="16439">
                  <c:v>6.3829999999999902</c:v>
                </c:pt>
                <c:pt idx="16440">
                  <c:v>8.5109999999999904</c:v>
                </c:pt>
                <c:pt idx="16441">
                  <c:v>17.021000000000001</c:v>
                </c:pt>
                <c:pt idx="16442">
                  <c:v>3.343</c:v>
                </c:pt>
                <c:pt idx="16443">
                  <c:v>2.1280000000000001</c:v>
                </c:pt>
                <c:pt idx="16444">
                  <c:v>7.2949999999999999</c:v>
                </c:pt>
                <c:pt idx="16445">
                  <c:v>10.941999999999901</c:v>
                </c:pt>
                <c:pt idx="16446">
                  <c:v>8.5109999999999904</c:v>
                </c:pt>
                <c:pt idx="16447">
                  <c:v>9.7259999999999902</c:v>
                </c:pt>
                <c:pt idx="16448">
                  <c:v>13.373999999999899</c:v>
                </c:pt>
                <c:pt idx="16449">
                  <c:v>7.2949999999999999</c:v>
                </c:pt>
                <c:pt idx="16450">
                  <c:v>2.4319999999999999</c:v>
                </c:pt>
                <c:pt idx="16451">
                  <c:v>14.286</c:v>
                </c:pt>
                <c:pt idx="16452">
                  <c:v>6.3829999999999902</c:v>
                </c:pt>
                <c:pt idx="16453">
                  <c:v>16.108999999999899</c:v>
                </c:pt>
                <c:pt idx="16454">
                  <c:v>15.805</c:v>
                </c:pt>
                <c:pt idx="16455">
                  <c:v>10.638</c:v>
                </c:pt>
                <c:pt idx="16456">
                  <c:v>16.412999999999901</c:v>
                </c:pt>
                <c:pt idx="16457">
                  <c:v>14.894</c:v>
                </c:pt>
                <c:pt idx="16458">
                  <c:v>14.894</c:v>
                </c:pt>
                <c:pt idx="16459">
                  <c:v>15.805</c:v>
                </c:pt>
                <c:pt idx="16460">
                  <c:v>15.197999999999899</c:v>
                </c:pt>
                <c:pt idx="16461">
                  <c:v>17.629000000000001</c:v>
                </c:pt>
                <c:pt idx="16462">
                  <c:v>13.069999999999901</c:v>
                </c:pt>
                <c:pt idx="16463">
                  <c:v>15.501999999999899</c:v>
                </c:pt>
                <c:pt idx="16464">
                  <c:v>16.108999999999899</c:v>
                </c:pt>
                <c:pt idx="16465">
                  <c:v>18.540999999999901</c:v>
                </c:pt>
                <c:pt idx="16466">
                  <c:v>16.108999999999899</c:v>
                </c:pt>
                <c:pt idx="16467">
                  <c:v>11.853999999999999</c:v>
                </c:pt>
                <c:pt idx="16468">
                  <c:v>12.462</c:v>
                </c:pt>
                <c:pt idx="16469">
                  <c:v>12.157999999999999</c:v>
                </c:pt>
                <c:pt idx="16470">
                  <c:v>9.4219999999999899</c:v>
                </c:pt>
                <c:pt idx="16471">
                  <c:v>10.029999999999999</c:v>
                </c:pt>
                <c:pt idx="16472">
                  <c:v>8.2069999999999901</c:v>
                </c:pt>
                <c:pt idx="16473">
                  <c:v>3.9509999999999899</c:v>
                </c:pt>
                <c:pt idx="16474">
                  <c:v>8.2069999999999901</c:v>
                </c:pt>
                <c:pt idx="16475">
                  <c:v>8.8149999999999906</c:v>
                </c:pt>
                <c:pt idx="16476">
                  <c:v>8.2069999999999901</c:v>
                </c:pt>
                <c:pt idx="16477">
                  <c:v>10.029999999999999</c:v>
                </c:pt>
                <c:pt idx="16478">
                  <c:v>11.549999999999899</c:v>
                </c:pt>
                <c:pt idx="16479">
                  <c:v>3.6469999999999998</c:v>
                </c:pt>
                <c:pt idx="16480">
                  <c:v>9.7259999999999902</c:v>
                </c:pt>
                <c:pt idx="16481">
                  <c:v>8.2069999999999901</c:v>
                </c:pt>
                <c:pt idx="16482">
                  <c:v>8.5109999999999904</c:v>
                </c:pt>
                <c:pt idx="16483">
                  <c:v>7.9029999999999996</c:v>
                </c:pt>
                <c:pt idx="16484">
                  <c:v>10.029999999999999</c:v>
                </c:pt>
                <c:pt idx="16485">
                  <c:v>16.716999999999999</c:v>
                </c:pt>
                <c:pt idx="16486">
                  <c:v>6.07899999999999</c:v>
                </c:pt>
                <c:pt idx="16487">
                  <c:v>4.2549999999999901</c:v>
                </c:pt>
                <c:pt idx="16488">
                  <c:v>9.1189999999999998</c:v>
                </c:pt>
                <c:pt idx="16489">
                  <c:v>12.766</c:v>
                </c:pt>
                <c:pt idx="16490">
                  <c:v>9.7259999999999902</c:v>
                </c:pt>
                <c:pt idx="16491">
                  <c:v>13.069999999999901</c:v>
                </c:pt>
                <c:pt idx="16492">
                  <c:v>15.197999999999899</c:v>
                </c:pt>
                <c:pt idx="16493">
                  <c:v>9.7259999999999902</c:v>
                </c:pt>
                <c:pt idx="16494">
                  <c:v>4.5589999999999904</c:v>
                </c:pt>
                <c:pt idx="16495">
                  <c:v>16.412999999999901</c:v>
                </c:pt>
                <c:pt idx="16496">
                  <c:v>8.5109999999999904</c:v>
                </c:pt>
                <c:pt idx="16497">
                  <c:v>16.412999999999901</c:v>
                </c:pt>
                <c:pt idx="16498">
                  <c:v>16.412999999999901</c:v>
                </c:pt>
                <c:pt idx="16499">
                  <c:v>12.766</c:v>
                </c:pt>
                <c:pt idx="16500">
                  <c:v>15.501999999999899</c:v>
                </c:pt>
                <c:pt idx="16501">
                  <c:v>13.069999999999901</c:v>
                </c:pt>
                <c:pt idx="16502">
                  <c:v>13.069999999999901</c:v>
                </c:pt>
                <c:pt idx="16503">
                  <c:v>15.805</c:v>
                </c:pt>
                <c:pt idx="16504">
                  <c:v>15.197999999999899</c:v>
                </c:pt>
                <c:pt idx="16505">
                  <c:v>18.236999999999899</c:v>
                </c:pt>
                <c:pt idx="16506">
                  <c:v>12.462</c:v>
                </c:pt>
                <c:pt idx="16507">
                  <c:v>15.501999999999899</c:v>
                </c:pt>
                <c:pt idx="16508">
                  <c:v>14.59</c:v>
                </c:pt>
                <c:pt idx="16509">
                  <c:v>18.236999999999899</c:v>
                </c:pt>
                <c:pt idx="16510">
                  <c:v>13.981999999999999</c:v>
                </c:pt>
                <c:pt idx="16511">
                  <c:v>11.245999999999899</c:v>
                </c:pt>
                <c:pt idx="16512">
                  <c:v>12.157999999999999</c:v>
                </c:pt>
                <c:pt idx="16513">
                  <c:v>12.462</c:v>
                </c:pt>
                <c:pt idx="16514">
                  <c:v>7.9029999999999996</c:v>
                </c:pt>
                <c:pt idx="16515">
                  <c:v>9.7259999999999902</c:v>
                </c:pt>
                <c:pt idx="16516">
                  <c:v>7.9029999999999996</c:v>
                </c:pt>
                <c:pt idx="16517">
                  <c:v>2.4319999999999999</c:v>
                </c:pt>
                <c:pt idx="16518">
                  <c:v>7.2949999999999999</c:v>
                </c:pt>
                <c:pt idx="16519">
                  <c:v>9.7259999999999902</c:v>
                </c:pt>
                <c:pt idx="16520">
                  <c:v>6.9909999999999997</c:v>
                </c:pt>
                <c:pt idx="16521">
                  <c:v>9.4219999999999899</c:v>
                </c:pt>
                <c:pt idx="16522">
                  <c:v>10.941999999999901</c:v>
                </c:pt>
                <c:pt idx="16523">
                  <c:v>2.7360000000000002</c:v>
                </c:pt>
                <c:pt idx="16524">
                  <c:v>8.5109999999999904</c:v>
                </c:pt>
                <c:pt idx="16525">
                  <c:v>6.6869999999999896</c:v>
                </c:pt>
                <c:pt idx="16526">
                  <c:v>7.2949999999999999</c:v>
                </c:pt>
                <c:pt idx="16527">
                  <c:v>6.9909999999999997</c:v>
                </c:pt>
                <c:pt idx="16528">
                  <c:v>8.8149999999999906</c:v>
                </c:pt>
                <c:pt idx="16529">
                  <c:v>17.629000000000001</c:v>
                </c:pt>
                <c:pt idx="16530">
                  <c:v>3.9509999999999899</c:v>
                </c:pt>
                <c:pt idx="16531">
                  <c:v>2.7360000000000002</c:v>
                </c:pt>
                <c:pt idx="16532">
                  <c:v>7.2949999999999999</c:v>
                </c:pt>
                <c:pt idx="16533">
                  <c:v>11.245999999999899</c:v>
                </c:pt>
                <c:pt idx="16534">
                  <c:v>8.5109999999999904</c:v>
                </c:pt>
                <c:pt idx="16535">
                  <c:v>10.941999999999901</c:v>
                </c:pt>
                <c:pt idx="16536">
                  <c:v>13.6779999999999</c:v>
                </c:pt>
                <c:pt idx="16537">
                  <c:v>7.9029999999999996</c:v>
                </c:pt>
                <c:pt idx="16538">
                  <c:v>3.343</c:v>
                </c:pt>
                <c:pt idx="16539">
                  <c:v>15.501999999999899</c:v>
                </c:pt>
                <c:pt idx="16540">
                  <c:v>6.9909999999999997</c:v>
                </c:pt>
                <c:pt idx="16541">
                  <c:v>16.716999999999999</c:v>
                </c:pt>
                <c:pt idx="16542">
                  <c:v>15.501999999999899</c:v>
                </c:pt>
                <c:pt idx="16543">
                  <c:v>11.549999999999899</c:v>
                </c:pt>
                <c:pt idx="16544">
                  <c:v>15.197999999999899</c:v>
                </c:pt>
                <c:pt idx="16545">
                  <c:v>12.157999999999999</c:v>
                </c:pt>
                <c:pt idx="16546">
                  <c:v>13.6779999999999</c:v>
                </c:pt>
                <c:pt idx="16547">
                  <c:v>15.805</c:v>
                </c:pt>
                <c:pt idx="16548">
                  <c:v>14.286</c:v>
                </c:pt>
                <c:pt idx="16549">
                  <c:v>18.844999999999999</c:v>
                </c:pt>
                <c:pt idx="16550">
                  <c:v>12.157999999999999</c:v>
                </c:pt>
                <c:pt idx="16551">
                  <c:v>15.805</c:v>
                </c:pt>
                <c:pt idx="16552">
                  <c:v>15.197999999999899</c:v>
                </c:pt>
                <c:pt idx="16553">
                  <c:v>17.933</c:v>
                </c:pt>
                <c:pt idx="16554">
                  <c:v>13.6779999999999</c:v>
                </c:pt>
                <c:pt idx="16555">
                  <c:v>12.157999999999999</c:v>
                </c:pt>
                <c:pt idx="16556">
                  <c:v>12.157999999999999</c:v>
                </c:pt>
                <c:pt idx="16557">
                  <c:v>12.157999999999999</c:v>
                </c:pt>
                <c:pt idx="16558">
                  <c:v>8.8149999999999906</c:v>
                </c:pt>
                <c:pt idx="16559">
                  <c:v>10.334</c:v>
                </c:pt>
                <c:pt idx="16560">
                  <c:v>8.5109999999999904</c:v>
                </c:pt>
                <c:pt idx="16561">
                  <c:v>3.6469999999999998</c:v>
                </c:pt>
                <c:pt idx="16562">
                  <c:v>7.2949999999999999</c:v>
                </c:pt>
                <c:pt idx="16563">
                  <c:v>10.029999999999999</c:v>
                </c:pt>
                <c:pt idx="16564">
                  <c:v>7.2949999999999999</c:v>
                </c:pt>
                <c:pt idx="16565">
                  <c:v>9.7259999999999902</c:v>
                </c:pt>
                <c:pt idx="16566">
                  <c:v>10.638</c:v>
                </c:pt>
                <c:pt idx="16567">
                  <c:v>3.9509999999999899</c:v>
                </c:pt>
                <c:pt idx="16568">
                  <c:v>8.5109999999999904</c:v>
                </c:pt>
                <c:pt idx="16569">
                  <c:v>7.2949999999999999</c:v>
                </c:pt>
                <c:pt idx="16570">
                  <c:v>7.9029999999999996</c:v>
                </c:pt>
                <c:pt idx="16571">
                  <c:v>7.5990000000000002</c:v>
                </c:pt>
                <c:pt idx="16572">
                  <c:v>9.4219999999999899</c:v>
                </c:pt>
                <c:pt idx="16573">
                  <c:v>17.933</c:v>
                </c:pt>
                <c:pt idx="16574">
                  <c:v>5.4710000000000001</c:v>
                </c:pt>
                <c:pt idx="16575">
                  <c:v>3.9509999999999899</c:v>
                </c:pt>
                <c:pt idx="16576">
                  <c:v>9.1189999999999998</c:v>
                </c:pt>
                <c:pt idx="16577">
                  <c:v>11.245999999999899</c:v>
                </c:pt>
                <c:pt idx="16578">
                  <c:v>10.029999999999999</c:v>
                </c:pt>
                <c:pt idx="16579">
                  <c:v>11.245999999999899</c:v>
                </c:pt>
                <c:pt idx="16580">
                  <c:v>13.069999999999901</c:v>
                </c:pt>
                <c:pt idx="16581">
                  <c:v>8.2069999999999901</c:v>
                </c:pt>
                <c:pt idx="16582">
                  <c:v>4.8629999999999898</c:v>
                </c:pt>
                <c:pt idx="16583">
                  <c:v>15.197999999999899</c:v>
                </c:pt>
                <c:pt idx="16584">
                  <c:v>7.9029999999999996</c:v>
                </c:pt>
                <c:pt idx="16585">
                  <c:v>17.324999999999999</c:v>
                </c:pt>
                <c:pt idx="16586">
                  <c:v>16.108999999999899</c:v>
                </c:pt>
                <c:pt idx="16587">
                  <c:v>10.941999999999901</c:v>
                </c:pt>
                <c:pt idx="16588">
                  <c:v>15.805</c:v>
                </c:pt>
                <c:pt idx="16589">
                  <c:v>13.069999999999901</c:v>
                </c:pt>
                <c:pt idx="16590">
                  <c:v>13.373999999999899</c:v>
                </c:pt>
                <c:pt idx="16591">
                  <c:v>16.108999999999899</c:v>
                </c:pt>
                <c:pt idx="16592">
                  <c:v>15.805</c:v>
                </c:pt>
                <c:pt idx="16593">
                  <c:v>18.540999999999901</c:v>
                </c:pt>
                <c:pt idx="16594">
                  <c:v>13.069999999999901</c:v>
                </c:pt>
                <c:pt idx="16595">
                  <c:v>15.805</c:v>
                </c:pt>
                <c:pt idx="16596">
                  <c:v>14.894</c:v>
                </c:pt>
                <c:pt idx="16597">
                  <c:v>18.540999999999901</c:v>
                </c:pt>
                <c:pt idx="16598">
                  <c:v>13.981999999999999</c:v>
                </c:pt>
                <c:pt idx="16599">
                  <c:v>11.549999999999899</c:v>
                </c:pt>
                <c:pt idx="16600">
                  <c:v>12.766</c:v>
                </c:pt>
                <c:pt idx="16601">
                  <c:v>13.069999999999901</c:v>
                </c:pt>
                <c:pt idx="16602">
                  <c:v>7.9029999999999996</c:v>
                </c:pt>
                <c:pt idx="16603">
                  <c:v>9.7259999999999902</c:v>
                </c:pt>
                <c:pt idx="16604">
                  <c:v>7.5990000000000002</c:v>
                </c:pt>
                <c:pt idx="16605">
                  <c:v>2.4319999999999999</c:v>
                </c:pt>
                <c:pt idx="16606">
                  <c:v>7.2949999999999999</c:v>
                </c:pt>
                <c:pt idx="16607">
                  <c:v>9.7259999999999902</c:v>
                </c:pt>
                <c:pt idx="16608">
                  <c:v>6.9909999999999997</c:v>
                </c:pt>
                <c:pt idx="16609">
                  <c:v>9.1189999999999998</c:v>
                </c:pt>
                <c:pt idx="16610">
                  <c:v>11.245999999999899</c:v>
                </c:pt>
                <c:pt idx="16611">
                  <c:v>2.7360000000000002</c:v>
                </c:pt>
                <c:pt idx="16612">
                  <c:v>8.5109999999999904</c:v>
                </c:pt>
                <c:pt idx="16613">
                  <c:v>6.6869999999999896</c:v>
                </c:pt>
                <c:pt idx="16614">
                  <c:v>7.2949999999999999</c:v>
                </c:pt>
                <c:pt idx="16615">
                  <c:v>6.9909999999999997</c:v>
                </c:pt>
                <c:pt idx="16616">
                  <c:v>8.8149999999999906</c:v>
                </c:pt>
                <c:pt idx="16617">
                  <c:v>18.236999999999899</c:v>
                </c:pt>
                <c:pt idx="16618">
                  <c:v>4.5589999999999904</c:v>
                </c:pt>
                <c:pt idx="16619">
                  <c:v>2.7360000000000002</c:v>
                </c:pt>
                <c:pt idx="16620">
                  <c:v>7.2949999999999999</c:v>
                </c:pt>
                <c:pt idx="16621">
                  <c:v>11.245999999999899</c:v>
                </c:pt>
                <c:pt idx="16622">
                  <c:v>8.5109999999999904</c:v>
                </c:pt>
                <c:pt idx="16623">
                  <c:v>11.549999999999899</c:v>
                </c:pt>
                <c:pt idx="16624">
                  <c:v>13.6779999999999</c:v>
                </c:pt>
                <c:pt idx="16625">
                  <c:v>7.9029999999999996</c:v>
                </c:pt>
                <c:pt idx="16626">
                  <c:v>3.343</c:v>
                </c:pt>
                <c:pt idx="16627">
                  <c:v>15.805</c:v>
                </c:pt>
                <c:pt idx="16628">
                  <c:v>6.9909999999999997</c:v>
                </c:pt>
                <c:pt idx="16629">
                  <c:v>17.021000000000001</c:v>
                </c:pt>
                <c:pt idx="16630">
                  <c:v>16.108999999999899</c:v>
                </c:pt>
                <c:pt idx="16631">
                  <c:v>12.157999999999999</c:v>
                </c:pt>
                <c:pt idx="16632">
                  <c:v>15.501999999999899</c:v>
                </c:pt>
                <c:pt idx="16633">
                  <c:v>13.981999999999999</c:v>
                </c:pt>
                <c:pt idx="16634">
                  <c:v>14.286</c:v>
                </c:pt>
                <c:pt idx="16635">
                  <c:v>15.805</c:v>
                </c:pt>
                <c:pt idx="16636">
                  <c:v>14.894</c:v>
                </c:pt>
                <c:pt idx="16637">
                  <c:v>17.021000000000001</c:v>
                </c:pt>
                <c:pt idx="16638">
                  <c:v>13.6779999999999</c:v>
                </c:pt>
                <c:pt idx="16639">
                  <c:v>14.894</c:v>
                </c:pt>
                <c:pt idx="16640">
                  <c:v>15.805</c:v>
                </c:pt>
                <c:pt idx="16641">
                  <c:v>17.933</c:v>
                </c:pt>
                <c:pt idx="16642">
                  <c:v>15.197999999999899</c:v>
                </c:pt>
                <c:pt idx="16643">
                  <c:v>11.245999999999899</c:v>
                </c:pt>
                <c:pt idx="16644">
                  <c:v>13.069999999999901</c:v>
                </c:pt>
                <c:pt idx="16645">
                  <c:v>12.766</c:v>
                </c:pt>
                <c:pt idx="16646">
                  <c:v>9.1189999999999998</c:v>
                </c:pt>
                <c:pt idx="16647">
                  <c:v>10.638</c:v>
                </c:pt>
                <c:pt idx="16648">
                  <c:v>8.8149999999999906</c:v>
                </c:pt>
                <c:pt idx="16649">
                  <c:v>4.2549999999999901</c:v>
                </c:pt>
                <c:pt idx="16650">
                  <c:v>7.5990000000000002</c:v>
                </c:pt>
                <c:pt idx="16651">
                  <c:v>9.7259999999999902</c:v>
                </c:pt>
                <c:pt idx="16652">
                  <c:v>7.9029999999999996</c:v>
                </c:pt>
                <c:pt idx="16653">
                  <c:v>10.638</c:v>
                </c:pt>
                <c:pt idx="16654">
                  <c:v>11.245999999999899</c:v>
                </c:pt>
                <c:pt idx="16655">
                  <c:v>3.9509999999999899</c:v>
                </c:pt>
                <c:pt idx="16656">
                  <c:v>8.5109999999999904</c:v>
                </c:pt>
                <c:pt idx="16657">
                  <c:v>8.2069999999999901</c:v>
                </c:pt>
                <c:pt idx="16658">
                  <c:v>8.8149999999999906</c:v>
                </c:pt>
                <c:pt idx="16659">
                  <c:v>7.5990000000000002</c:v>
                </c:pt>
                <c:pt idx="16660">
                  <c:v>9.4219999999999899</c:v>
                </c:pt>
                <c:pt idx="16661">
                  <c:v>16.716999999999999</c:v>
                </c:pt>
                <c:pt idx="16662">
                  <c:v>6.07899999999999</c:v>
                </c:pt>
                <c:pt idx="16663">
                  <c:v>4.5589999999999904</c:v>
                </c:pt>
                <c:pt idx="16664">
                  <c:v>8.8149999999999906</c:v>
                </c:pt>
                <c:pt idx="16665">
                  <c:v>11.853999999999999</c:v>
                </c:pt>
                <c:pt idx="16666">
                  <c:v>10.029999999999999</c:v>
                </c:pt>
                <c:pt idx="16667">
                  <c:v>12.157999999999999</c:v>
                </c:pt>
                <c:pt idx="16668">
                  <c:v>14.894</c:v>
                </c:pt>
                <c:pt idx="16669">
                  <c:v>10.029999999999999</c:v>
                </c:pt>
                <c:pt idx="16670">
                  <c:v>4.2549999999999901</c:v>
                </c:pt>
                <c:pt idx="16671">
                  <c:v>15.805</c:v>
                </c:pt>
                <c:pt idx="16672">
                  <c:v>8.8149999999999906</c:v>
                </c:pt>
                <c:pt idx="16673">
                  <c:v>16.108999999999899</c:v>
                </c:pt>
                <c:pt idx="16674">
                  <c:v>16.412999999999901</c:v>
                </c:pt>
                <c:pt idx="16675">
                  <c:v>12.157999999999999</c:v>
                </c:pt>
                <c:pt idx="16676">
                  <c:v>14.894</c:v>
                </c:pt>
                <c:pt idx="16677">
                  <c:v>12.462</c:v>
                </c:pt>
                <c:pt idx="16678">
                  <c:v>13.069999999999901</c:v>
                </c:pt>
                <c:pt idx="16679">
                  <c:v>15.501999999999899</c:v>
                </c:pt>
                <c:pt idx="16680">
                  <c:v>14.59</c:v>
                </c:pt>
                <c:pt idx="16681">
                  <c:v>18.236999999999899</c:v>
                </c:pt>
                <c:pt idx="16682">
                  <c:v>12.766</c:v>
                </c:pt>
                <c:pt idx="16683">
                  <c:v>15.197999999999899</c:v>
                </c:pt>
                <c:pt idx="16684">
                  <c:v>14.59</c:v>
                </c:pt>
                <c:pt idx="16685">
                  <c:v>17.933</c:v>
                </c:pt>
                <c:pt idx="16686">
                  <c:v>13.069999999999901</c:v>
                </c:pt>
                <c:pt idx="16687">
                  <c:v>11.853999999999999</c:v>
                </c:pt>
                <c:pt idx="16688">
                  <c:v>12.157999999999999</c:v>
                </c:pt>
                <c:pt idx="16689">
                  <c:v>12.766</c:v>
                </c:pt>
                <c:pt idx="16690">
                  <c:v>6.9909999999999997</c:v>
                </c:pt>
                <c:pt idx="16691">
                  <c:v>9.1189999999999998</c:v>
                </c:pt>
                <c:pt idx="16692">
                  <c:v>6.6869999999999896</c:v>
                </c:pt>
                <c:pt idx="16693">
                  <c:v>2.1280000000000001</c:v>
                </c:pt>
                <c:pt idx="16694">
                  <c:v>6.9909999999999997</c:v>
                </c:pt>
                <c:pt idx="16695">
                  <c:v>8.8149999999999906</c:v>
                </c:pt>
                <c:pt idx="16696">
                  <c:v>6.6869999999999896</c:v>
                </c:pt>
                <c:pt idx="16697">
                  <c:v>8.5109999999999904</c:v>
                </c:pt>
                <c:pt idx="16698">
                  <c:v>10.638</c:v>
                </c:pt>
                <c:pt idx="16699">
                  <c:v>2.4319999999999999</c:v>
                </c:pt>
                <c:pt idx="16700">
                  <c:v>8.2069999999999901</c:v>
                </c:pt>
                <c:pt idx="16701">
                  <c:v>5.7750000000000004</c:v>
                </c:pt>
                <c:pt idx="16702">
                  <c:v>6.3829999999999902</c:v>
                </c:pt>
                <c:pt idx="16703">
                  <c:v>6.07899999999999</c:v>
                </c:pt>
                <c:pt idx="16704">
                  <c:v>8.2069999999999901</c:v>
                </c:pt>
                <c:pt idx="16705">
                  <c:v>17.933</c:v>
                </c:pt>
                <c:pt idx="16706">
                  <c:v>4.5589999999999904</c:v>
                </c:pt>
                <c:pt idx="16707">
                  <c:v>1.8239999999999901</c:v>
                </c:pt>
                <c:pt idx="16708">
                  <c:v>6.9909999999999997</c:v>
                </c:pt>
                <c:pt idx="16709">
                  <c:v>11.245999999999899</c:v>
                </c:pt>
                <c:pt idx="16710">
                  <c:v>8.8149999999999906</c:v>
                </c:pt>
                <c:pt idx="16711">
                  <c:v>10.029999999999999</c:v>
                </c:pt>
                <c:pt idx="16712">
                  <c:v>13.6779999999999</c:v>
                </c:pt>
                <c:pt idx="16713">
                  <c:v>6.9909999999999997</c:v>
                </c:pt>
                <c:pt idx="16714">
                  <c:v>2.7360000000000002</c:v>
                </c:pt>
                <c:pt idx="16715">
                  <c:v>14.894</c:v>
                </c:pt>
                <c:pt idx="16716">
                  <c:v>6.07899999999999</c:v>
                </c:pt>
                <c:pt idx="16717">
                  <c:v>16.716999999999999</c:v>
                </c:pt>
                <c:pt idx="16718">
                  <c:v>16.108999999999899</c:v>
                </c:pt>
                <c:pt idx="16719">
                  <c:v>11.549999999999899</c:v>
                </c:pt>
                <c:pt idx="16720">
                  <c:v>15.805</c:v>
                </c:pt>
                <c:pt idx="16721">
                  <c:v>14.286</c:v>
                </c:pt>
                <c:pt idx="16722">
                  <c:v>14.59</c:v>
                </c:pt>
                <c:pt idx="16723">
                  <c:v>16.412999999999901</c:v>
                </c:pt>
                <c:pt idx="16724">
                  <c:v>14.894</c:v>
                </c:pt>
                <c:pt idx="16725">
                  <c:v>17.933</c:v>
                </c:pt>
                <c:pt idx="16726">
                  <c:v>14.286</c:v>
                </c:pt>
                <c:pt idx="16727">
                  <c:v>15.805</c:v>
                </c:pt>
                <c:pt idx="16728">
                  <c:v>16.108999999999899</c:v>
                </c:pt>
                <c:pt idx="16729">
                  <c:v>18.236999999999899</c:v>
                </c:pt>
                <c:pt idx="16730">
                  <c:v>15.501999999999899</c:v>
                </c:pt>
                <c:pt idx="16731">
                  <c:v>12.157999999999999</c:v>
                </c:pt>
                <c:pt idx="16732">
                  <c:v>13.373999999999899</c:v>
                </c:pt>
                <c:pt idx="16733">
                  <c:v>13.373999999999899</c:v>
                </c:pt>
                <c:pt idx="16734">
                  <c:v>9.4219999999999899</c:v>
                </c:pt>
                <c:pt idx="16735">
                  <c:v>11.549999999999899</c:v>
                </c:pt>
                <c:pt idx="16736">
                  <c:v>9.1189999999999998</c:v>
                </c:pt>
                <c:pt idx="16737">
                  <c:v>5.1669999999999998</c:v>
                </c:pt>
                <c:pt idx="16738">
                  <c:v>8.2069999999999901</c:v>
                </c:pt>
                <c:pt idx="16739">
                  <c:v>10.638</c:v>
                </c:pt>
                <c:pt idx="16740">
                  <c:v>8.2069999999999901</c:v>
                </c:pt>
                <c:pt idx="16741">
                  <c:v>10.941999999999901</c:v>
                </c:pt>
                <c:pt idx="16742">
                  <c:v>11.853999999999999</c:v>
                </c:pt>
                <c:pt idx="16743">
                  <c:v>4.8629999999999898</c:v>
                </c:pt>
                <c:pt idx="16744">
                  <c:v>9.1189999999999998</c:v>
                </c:pt>
                <c:pt idx="16745">
                  <c:v>9.1189999999999998</c:v>
                </c:pt>
                <c:pt idx="16746">
                  <c:v>9.7259999999999902</c:v>
                </c:pt>
                <c:pt idx="16747">
                  <c:v>8.5109999999999904</c:v>
                </c:pt>
                <c:pt idx="16748">
                  <c:v>10.334</c:v>
                </c:pt>
                <c:pt idx="16749">
                  <c:v>17.629000000000001</c:v>
                </c:pt>
                <c:pt idx="16750">
                  <c:v>6.9909999999999997</c:v>
                </c:pt>
                <c:pt idx="16751">
                  <c:v>5.4710000000000001</c:v>
                </c:pt>
                <c:pt idx="16752">
                  <c:v>9.7259999999999902</c:v>
                </c:pt>
                <c:pt idx="16753">
                  <c:v>12.157999999999999</c:v>
                </c:pt>
                <c:pt idx="16754">
                  <c:v>10.941999999999901</c:v>
                </c:pt>
                <c:pt idx="16755">
                  <c:v>13.069999999999901</c:v>
                </c:pt>
                <c:pt idx="16756">
                  <c:v>15.197999999999899</c:v>
                </c:pt>
                <c:pt idx="16757">
                  <c:v>10.638</c:v>
                </c:pt>
                <c:pt idx="16758">
                  <c:v>5.1669999999999998</c:v>
                </c:pt>
                <c:pt idx="16759">
                  <c:v>16.108999999999899</c:v>
                </c:pt>
                <c:pt idx="16760">
                  <c:v>9.7259999999999902</c:v>
                </c:pt>
                <c:pt idx="16761">
                  <c:v>17.021000000000001</c:v>
                </c:pt>
                <c:pt idx="16762">
                  <c:v>17.021000000000001</c:v>
                </c:pt>
                <c:pt idx="16763">
                  <c:v>12.766</c:v>
                </c:pt>
                <c:pt idx="16764">
                  <c:v>15.501999999999899</c:v>
                </c:pt>
                <c:pt idx="16765">
                  <c:v>12.766</c:v>
                </c:pt>
                <c:pt idx="16766">
                  <c:v>13.6779999999999</c:v>
                </c:pt>
                <c:pt idx="16767">
                  <c:v>16.108999999999899</c:v>
                </c:pt>
                <c:pt idx="16768">
                  <c:v>14.286</c:v>
                </c:pt>
                <c:pt idx="16769">
                  <c:v>19.149000000000001</c:v>
                </c:pt>
                <c:pt idx="16770">
                  <c:v>12.766</c:v>
                </c:pt>
                <c:pt idx="16771">
                  <c:v>16.108999999999899</c:v>
                </c:pt>
                <c:pt idx="16772">
                  <c:v>15.501999999999899</c:v>
                </c:pt>
                <c:pt idx="16773">
                  <c:v>17.933</c:v>
                </c:pt>
                <c:pt idx="16774">
                  <c:v>14.286</c:v>
                </c:pt>
                <c:pt idx="16775">
                  <c:v>11.853999999999999</c:v>
                </c:pt>
                <c:pt idx="16776">
                  <c:v>10.638</c:v>
                </c:pt>
                <c:pt idx="16777">
                  <c:v>12.157999999999999</c:v>
                </c:pt>
                <c:pt idx="16778">
                  <c:v>9.7259999999999902</c:v>
                </c:pt>
                <c:pt idx="16779">
                  <c:v>11.245999999999899</c:v>
                </c:pt>
                <c:pt idx="16780">
                  <c:v>8.2069999999999901</c:v>
                </c:pt>
                <c:pt idx="16781">
                  <c:v>4.5589999999999904</c:v>
                </c:pt>
                <c:pt idx="16782">
                  <c:v>7.5990000000000002</c:v>
                </c:pt>
                <c:pt idx="16783">
                  <c:v>10.029999999999999</c:v>
                </c:pt>
                <c:pt idx="16784">
                  <c:v>8.2069999999999901</c:v>
                </c:pt>
                <c:pt idx="16785">
                  <c:v>10.638</c:v>
                </c:pt>
                <c:pt idx="16786">
                  <c:v>10.334</c:v>
                </c:pt>
                <c:pt idx="16787">
                  <c:v>4.2549999999999901</c:v>
                </c:pt>
                <c:pt idx="16788">
                  <c:v>8.8149999999999906</c:v>
                </c:pt>
                <c:pt idx="16789">
                  <c:v>8.2069999999999901</c:v>
                </c:pt>
                <c:pt idx="16790">
                  <c:v>8.8149999999999906</c:v>
                </c:pt>
                <c:pt idx="16791">
                  <c:v>8.5109999999999904</c:v>
                </c:pt>
                <c:pt idx="16792">
                  <c:v>9.7259999999999902</c:v>
                </c:pt>
                <c:pt idx="16793">
                  <c:v>17.629000000000001</c:v>
                </c:pt>
                <c:pt idx="16794">
                  <c:v>6.07899999999999</c:v>
                </c:pt>
                <c:pt idx="16795">
                  <c:v>4.8629999999999898</c:v>
                </c:pt>
                <c:pt idx="16796">
                  <c:v>10.029999999999999</c:v>
                </c:pt>
                <c:pt idx="16797">
                  <c:v>10.941999999999901</c:v>
                </c:pt>
                <c:pt idx="16798">
                  <c:v>10.941999999999901</c:v>
                </c:pt>
                <c:pt idx="16799">
                  <c:v>12.157999999999999</c:v>
                </c:pt>
                <c:pt idx="16800">
                  <c:v>13.069999999999901</c:v>
                </c:pt>
                <c:pt idx="16801">
                  <c:v>8.5109999999999904</c:v>
                </c:pt>
                <c:pt idx="16802">
                  <c:v>5.1669999999999998</c:v>
                </c:pt>
                <c:pt idx="16803">
                  <c:v>15.501999999999899</c:v>
                </c:pt>
                <c:pt idx="16804">
                  <c:v>8.8149999999999906</c:v>
                </c:pt>
                <c:pt idx="16805">
                  <c:v>17.629000000000001</c:v>
                </c:pt>
                <c:pt idx="16806">
                  <c:v>16.412999999999901</c:v>
                </c:pt>
                <c:pt idx="16807">
                  <c:v>10.941999999999901</c:v>
                </c:pt>
                <c:pt idx="16808">
                  <c:v>15.501999999999899</c:v>
                </c:pt>
                <c:pt idx="16809">
                  <c:v>13.373999999999899</c:v>
                </c:pt>
                <c:pt idx="16810">
                  <c:v>13.069999999999901</c:v>
                </c:pt>
                <c:pt idx="16811">
                  <c:v>15.805</c:v>
                </c:pt>
                <c:pt idx="16812">
                  <c:v>15.197999999999899</c:v>
                </c:pt>
                <c:pt idx="16813">
                  <c:v>18.236999999999899</c:v>
                </c:pt>
                <c:pt idx="16814">
                  <c:v>13.373999999999899</c:v>
                </c:pt>
                <c:pt idx="16815">
                  <c:v>15.805</c:v>
                </c:pt>
                <c:pt idx="16816">
                  <c:v>15.197999999999899</c:v>
                </c:pt>
                <c:pt idx="16817">
                  <c:v>18.236999999999899</c:v>
                </c:pt>
                <c:pt idx="16818">
                  <c:v>13.981999999999999</c:v>
                </c:pt>
                <c:pt idx="16819">
                  <c:v>11.549999999999899</c:v>
                </c:pt>
                <c:pt idx="16820">
                  <c:v>12.766</c:v>
                </c:pt>
                <c:pt idx="16821">
                  <c:v>12.766</c:v>
                </c:pt>
                <c:pt idx="16822">
                  <c:v>7.2949999999999999</c:v>
                </c:pt>
                <c:pt idx="16823">
                  <c:v>10.029999999999999</c:v>
                </c:pt>
                <c:pt idx="16824">
                  <c:v>7.2949999999999999</c:v>
                </c:pt>
                <c:pt idx="16825">
                  <c:v>3.343</c:v>
                </c:pt>
                <c:pt idx="16826">
                  <c:v>8.2069999999999901</c:v>
                </c:pt>
                <c:pt idx="16827">
                  <c:v>9.1189999999999998</c:v>
                </c:pt>
                <c:pt idx="16828">
                  <c:v>7.5990000000000002</c:v>
                </c:pt>
                <c:pt idx="16829">
                  <c:v>9.7259999999999902</c:v>
                </c:pt>
                <c:pt idx="16830">
                  <c:v>11.245999999999899</c:v>
                </c:pt>
                <c:pt idx="16831">
                  <c:v>3.04</c:v>
                </c:pt>
                <c:pt idx="16832">
                  <c:v>8.8149999999999906</c:v>
                </c:pt>
                <c:pt idx="16833">
                  <c:v>6.6869999999999896</c:v>
                </c:pt>
                <c:pt idx="16834">
                  <c:v>7.2949999999999999</c:v>
                </c:pt>
                <c:pt idx="16835">
                  <c:v>6.9909999999999997</c:v>
                </c:pt>
                <c:pt idx="16836">
                  <c:v>9.1189999999999998</c:v>
                </c:pt>
                <c:pt idx="16837">
                  <c:v>18.236999999999899</c:v>
                </c:pt>
                <c:pt idx="16838">
                  <c:v>5.4710000000000001</c:v>
                </c:pt>
                <c:pt idx="16839">
                  <c:v>3.04</c:v>
                </c:pt>
                <c:pt idx="16840">
                  <c:v>7.2949999999999999</c:v>
                </c:pt>
                <c:pt idx="16841">
                  <c:v>11.549999999999899</c:v>
                </c:pt>
                <c:pt idx="16842">
                  <c:v>10.029999999999999</c:v>
                </c:pt>
                <c:pt idx="16843">
                  <c:v>11.245999999999899</c:v>
                </c:pt>
                <c:pt idx="16844">
                  <c:v>13.373999999999899</c:v>
                </c:pt>
                <c:pt idx="16845">
                  <c:v>8.5109999999999904</c:v>
                </c:pt>
                <c:pt idx="16846">
                  <c:v>3.343</c:v>
                </c:pt>
                <c:pt idx="16847">
                  <c:v>15.501999999999899</c:v>
                </c:pt>
                <c:pt idx="16848">
                  <c:v>6.9909999999999997</c:v>
                </c:pt>
                <c:pt idx="16849">
                  <c:v>17.021000000000001</c:v>
                </c:pt>
                <c:pt idx="16850">
                  <c:v>16.716999999999999</c:v>
                </c:pt>
                <c:pt idx="16851">
                  <c:v>11.245999999999899</c:v>
                </c:pt>
                <c:pt idx="16852">
                  <c:v>15.501999999999899</c:v>
                </c:pt>
                <c:pt idx="16853">
                  <c:v>12.766</c:v>
                </c:pt>
                <c:pt idx="16854">
                  <c:v>13.6779999999999</c:v>
                </c:pt>
                <c:pt idx="16855">
                  <c:v>16.108999999999899</c:v>
                </c:pt>
                <c:pt idx="16856">
                  <c:v>14.286</c:v>
                </c:pt>
                <c:pt idx="16857">
                  <c:v>19.149000000000001</c:v>
                </c:pt>
                <c:pt idx="16858">
                  <c:v>12.766</c:v>
                </c:pt>
                <c:pt idx="16859">
                  <c:v>16.108999999999899</c:v>
                </c:pt>
                <c:pt idx="16860">
                  <c:v>15.501999999999899</c:v>
                </c:pt>
                <c:pt idx="16861">
                  <c:v>17.933</c:v>
                </c:pt>
                <c:pt idx="16862">
                  <c:v>14.286</c:v>
                </c:pt>
                <c:pt idx="16863">
                  <c:v>11.853999999999999</c:v>
                </c:pt>
                <c:pt idx="16864">
                  <c:v>10.638</c:v>
                </c:pt>
                <c:pt idx="16865">
                  <c:v>12.157999999999999</c:v>
                </c:pt>
                <c:pt idx="16866">
                  <c:v>9.7259999999999902</c:v>
                </c:pt>
                <c:pt idx="16867">
                  <c:v>11.245999999999899</c:v>
                </c:pt>
                <c:pt idx="16868">
                  <c:v>8.2069999999999901</c:v>
                </c:pt>
                <c:pt idx="16869">
                  <c:v>4.5589999999999904</c:v>
                </c:pt>
                <c:pt idx="16870">
                  <c:v>7.5990000000000002</c:v>
                </c:pt>
                <c:pt idx="16871">
                  <c:v>10.029999999999999</c:v>
                </c:pt>
                <c:pt idx="16872">
                  <c:v>8.2069999999999901</c:v>
                </c:pt>
                <c:pt idx="16873">
                  <c:v>10.638</c:v>
                </c:pt>
                <c:pt idx="16874">
                  <c:v>10.334</c:v>
                </c:pt>
                <c:pt idx="16875">
                  <c:v>4.2549999999999901</c:v>
                </c:pt>
                <c:pt idx="16876">
                  <c:v>8.8149999999999906</c:v>
                </c:pt>
                <c:pt idx="16877">
                  <c:v>8.2069999999999901</c:v>
                </c:pt>
                <c:pt idx="16878">
                  <c:v>8.8149999999999906</c:v>
                </c:pt>
                <c:pt idx="16879">
                  <c:v>8.5109999999999904</c:v>
                </c:pt>
                <c:pt idx="16880">
                  <c:v>9.7259999999999902</c:v>
                </c:pt>
                <c:pt idx="16881">
                  <c:v>17.629000000000001</c:v>
                </c:pt>
                <c:pt idx="16882">
                  <c:v>6.07899999999999</c:v>
                </c:pt>
                <c:pt idx="16883">
                  <c:v>4.8629999999999898</c:v>
                </c:pt>
                <c:pt idx="16884">
                  <c:v>10.029999999999999</c:v>
                </c:pt>
                <c:pt idx="16885">
                  <c:v>10.941999999999901</c:v>
                </c:pt>
                <c:pt idx="16886">
                  <c:v>10.941999999999901</c:v>
                </c:pt>
                <c:pt idx="16887">
                  <c:v>12.157999999999999</c:v>
                </c:pt>
                <c:pt idx="16888">
                  <c:v>13.069999999999901</c:v>
                </c:pt>
                <c:pt idx="16889">
                  <c:v>8.5109999999999904</c:v>
                </c:pt>
                <c:pt idx="16890">
                  <c:v>5.1669999999999998</c:v>
                </c:pt>
                <c:pt idx="16891">
                  <c:v>15.501999999999899</c:v>
                </c:pt>
                <c:pt idx="16892">
                  <c:v>8.8149999999999906</c:v>
                </c:pt>
                <c:pt idx="16893">
                  <c:v>17.629000000000001</c:v>
                </c:pt>
                <c:pt idx="16894">
                  <c:v>16.412999999999901</c:v>
                </c:pt>
                <c:pt idx="16895">
                  <c:v>10.941999999999901</c:v>
                </c:pt>
                <c:pt idx="16896">
                  <c:v>14.894</c:v>
                </c:pt>
                <c:pt idx="16897">
                  <c:v>12.766</c:v>
                </c:pt>
                <c:pt idx="16898">
                  <c:v>12.462</c:v>
                </c:pt>
                <c:pt idx="16899">
                  <c:v>14.894</c:v>
                </c:pt>
                <c:pt idx="16900">
                  <c:v>13.6779999999999</c:v>
                </c:pt>
                <c:pt idx="16901">
                  <c:v>17.324999999999999</c:v>
                </c:pt>
                <c:pt idx="16902">
                  <c:v>12.462</c:v>
                </c:pt>
                <c:pt idx="16903">
                  <c:v>14.286</c:v>
                </c:pt>
                <c:pt idx="16904">
                  <c:v>14.894</c:v>
                </c:pt>
                <c:pt idx="16905">
                  <c:v>17.629000000000001</c:v>
                </c:pt>
                <c:pt idx="16906">
                  <c:v>13.981999999999999</c:v>
                </c:pt>
                <c:pt idx="16907">
                  <c:v>11.245999999999899</c:v>
                </c:pt>
                <c:pt idx="16908">
                  <c:v>11.245999999999899</c:v>
                </c:pt>
                <c:pt idx="16909">
                  <c:v>11.853999999999999</c:v>
                </c:pt>
                <c:pt idx="16910">
                  <c:v>7.2949999999999999</c:v>
                </c:pt>
                <c:pt idx="16911">
                  <c:v>9.7259999999999902</c:v>
                </c:pt>
                <c:pt idx="16912">
                  <c:v>6.07899999999999</c:v>
                </c:pt>
                <c:pt idx="16913">
                  <c:v>3.343</c:v>
                </c:pt>
                <c:pt idx="16914">
                  <c:v>6.6869999999999896</c:v>
                </c:pt>
                <c:pt idx="16915">
                  <c:v>8.5109999999999904</c:v>
                </c:pt>
                <c:pt idx="16916">
                  <c:v>7.2949999999999999</c:v>
                </c:pt>
                <c:pt idx="16917">
                  <c:v>8.8149999999999906</c:v>
                </c:pt>
                <c:pt idx="16918">
                  <c:v>10.029999999999999</c:v>
                </c:pt>
                <c:pt idx="16919">
                  <c:v>3.04</c:v>
                </c:pt>
                <c:pt idx="16920">
                  <c:v>7.9029999999999996</c:v>
                </c:pt>
                <c:pt idx="16921">
                  <c:v>6.3829999999999902</c:v>
                </c:pt>
                <c:pt idx="16922">
                  <c:v>7.5990000000000002</c:v>
                </c:pt>
                <c:pt idx="16923">
                  <c:v>6.6869999999999896</c:v>
                </c:pt>
                <c:pt idx="16924">
                  <c:v>8.2069999999999901</c:v>
                </c:pt>
                <c:pt idx="16925">
                  <c:v>16.412999999999901</c:v>
                </c:pt>
                <c:pt idx="16926">
                  <c:v>5.4710000000000001</c:v>
                </c:pt>
                <c:pt idx="16927">
                  <c:v>3.04</c:v>
                </c:pt>
                <c:pt idx="16928">
                  <c:v>7.2949999999999999</c:v>
                </c:pt>
                <c:pt idx="16929">
                  <c:v>10.638</c:v>
                </c:pt>
                <c:pt idx="16930">
                  <c:v>9.4219999999999899</c:v>
                </c:pt>
                <c:pt idx="16931">
                  <c:v>10.941999999999901</c:v>
                </c:pt>
                <c:pt idx="16932">
                  <c:v>13.373999999999899</c:v>
                </c:pt>
                <c:pt idx="16933">
                  <c:v>7.5990000000000002</c:v>
                </c:pt>
                <c:pt idx="16934">
                  <c:v>3.343</c:v>
                </c:pt>
                <c:pt idx="16935">
                  <c:v>14.894</c:v>
                </c:pt>
                <c:pt idx="16936">
                  <c:v>6.6869999999999896</c:v>
                </c:pt>
                <c:pt idx="16937">
                  <c:v>15.805</c:v>
                </c:pt>
                <c:pt idx="16938">
                  <c:v>15.501999999999899</c:v>
                </c:pt>
                <c:pt idx="16939">
                  <c:v>10.638</c:v>
                </c:pt>
                <c:pt idx="16940">
                  <c:v>14.59</c:v>
                </c:pt>
                <c:pt idx="16941">
                  <c:v>11.549999999999899</c:v>
                </c:pt>
                <c:pt idx="16942">
                  <c:v>13.069999999999901</c:v>
                </c:pt>
                <c:pt idx="16943">
                  <c:v>15.501999999999899</c:v>
                </c:pt>
                <c:pt idx="16944">
                  <c:v>13.981999999999999</c:v>
                </c:pt>
                <c:pt idx="16945">
                  <c:v>18.540999999999901</c:v>
                </c:pt>
                <c:pt idx="16946">
                  <c:v>11.853999999999999</c:v>
                </c:pt>
                <c:pt idx="16947">
                  <c:v>15.501999999999899</c:v>
                </c:pt>
                <c:pt idx="16948">
                  <c:v>14.59</c:v>
                </c:pt>
                <c:pt idx="16949">
                  <c:v>17.324999999999999</c:v>
                </c:pt>
                <c:pt idx="16950">
                  <c:v>13.069999999999901</c:v>
                </c:pt>
                <c:pt idx="16951">
                  <c:v>11.853999999999999</c:v>
                </c:pt>
                <c:pt idx="16952">
                  <c:v>11.245999999999899</c:v>
                </c:pt>
                <c:pt idx="16953">
                  <c:v>11.853999999999999</c:v>
                </c:pt>
                <c:pt idx="16954">
                  <c:v>9.1189999999999998</c:v>
                </c:pt>
                <c:pt idx="16955">
                  <c:v>10.638</c:v>
                </c:pt>
                <c:pt idx="16956">
                  <c:v>8.8149999999999906</c:v>
                </c:pt>
                <c:pt idx="16957">
                  <c:v>3.9509999999999899</c:v>
                </c:pt>
                <c:pt idx="16958">
                  <c:v>7.5990000000000002</c:v>
                </c:pt>
                <c:pt idx="16959">
                  <c:v>10.029999999999999</c:v>
                </c:pt>
                <c:pt idx="16960">
                  <c:v>7.5990000000000002</c:v>
                </c:pt>
                <c:pt idx="16961">
                  <c:v>10.029999999999999</c:v>
                </c:pt>
                <c:pt idx="16962">
                  <c:v>10.334</c:v>
                </c:pt>
                <c:pt idx="16963">
                  <c:v>4.2549999999999901</c:v>
                </c:pt>
                <c:pt idx="16964">
                  <c:v>8.8149999999999906</c:v>
                </c:pt>
                <c:pt idx="16965">
                  <c:v>7.5990000000000002</c:v>
                </c:pt>
                <c:pt idx="16966">
                  <c:v>7.9029999999999996</c:v>
                </c:pt>
                <c:pt idx="16967">
                  <c:v>7.9029999999999996</c:v>
                </c:pt>
                <c:pt idx="16968">
                  <c:v>9.7259999999999902</c:v>
                </c:pt>
                <c:pt idx="16969">
                  <c:v>17.629000000000001</c:v>
                </c:pt>
                <c:pt idx="16970">
                  <c:v>5.7750000000000004</c:v>
                </c:pt>
                <c:pt idx="16971">
                  <c:v>4.2549999999999901</c:v>
                </c:pt>
                <c:pt idx="16972">
                  <c:v>9.4219999999999899</c:v>
                </c:pt>
                <c:pt idx="16973">
                  <c:v>11.245999999999899</c:v>
                </c:pt>
                <c:pt idx="16974">
                  <c:v>10.334</c:v>
                </c:pt>
                <c:pt idx="16975">
                  <c:v>11.549999999999899</c:v>
                </c:pt>
                <c:pt idx="16976">
                  <c:v>13.069999999999901</c:v>
                </c:pt>
                <c:pt idx="16977">
                  <c:v>7.9029999999999996</c:v>
                </c:pt>
                <c:pt idx="16978">
                  <c:v>5.1669999999999998</c:v>
                </c:pt>
                <c:pt idx="16979">
                  <c:v>14.59</c:v>
                </c:pt>
                <c:pt idx="16980">
                  <c:v>8.2069999999999901</c:v>
                </c:pt>
                <c:pt idx="16981">
                  <c:v>17.021000000000001</c:v>
                </c:pt>
                <c:pt idx="16982">
                  <c:v>15.805</c:v>
                </c:pt>
                <c:pt idx="16983">
                  <c:v>10.941999999999901</c:v>
                </c:pt>
                <c:pt idx="16984">
                  <c:v>16.108999999999899</c:v>
                </c:pt>
                <c:pt idx="16985">
                  <c:v>14.59</c:v>
                </c:pt>
                <c:pt idx="16986">
                  <c:v>14.286</c:v>
                </c:pt>
                <c:pt idx="16987">
                  <c:v>16.412999999999901</c:v>
                </c:pt>
                <c:pt idx="16988">
                  <c:v>15.501999999999899</c:v>
                </c:pt>
                <c:pt idx="16989">
                  <c:v>18.540999999999901</c:v>
                </c:pt>
                <c:pt idx="16990">
                  <c:v>13.981999999999999</c:v>
                </c:pt>
                <c:pt idx="16991">
                  <c:v>16.412999999999901</c:v>
                </c:pt>
                <c:pt idx="16992">
                  <c:v>15.805</c:v>
                </c:pt>
                <c:pt idx="16993">
                  <c:v>18.844999999999999</c:v>
                </c:pt>
                <c:pt idx="16994">
                  <c:v>14.894</c:v>
                </c:pt>
                <c:pt idx="16995">
                  <c:v>12.462</c:v>
                </c:pt>
                <c:pt idx="16996">
                  <c:v>13.069999999999901</c:v>
                </c:pt>
                <c:pt idx="16997">
                  <c:v>13.373999999999899</c:v>
                </c:pt>
                <c:pt idx="16998">
                  <c:v>8.5109999999999904</c:v>
                </c:pt>
                <c:pt idx="16999">
                  <c:v>10.334</c:v>
                </c:pt>
                <c:pt idx="17000">
                  <c:v>9.1189999999999998</c:v>
                </c:pt>
                <c:pt idx="17001">
                  <c:v>3.6469999999999998</c:v>
                </c:pt>
                <c:pt idx="17002">
                  <c:v>7.2949999999999999</c:v>
                </c:pt>
                <c:pt idx="17003">
                  <c:v>9.4219999999999899</c:v>
                </c:pt>
                <c:pt idx="17004">
                  <c:v>7.5990000000000002</c:v>
                </c:pt>
                <c:pt idx="17005">
                  <c:v>10.334</c:v>
                </c:pt>
                <c:pt idx="17006">
                  <c:v>11.245999999999899</c:v>
                </c:pt>
                <c:pt idx="17007">
                  <c:v>3.343</c:v>
                </c:pt>
                <c:pt idx="17008">
                  <c:v>7.9029999999999996</c:v>
                </c:pt>
                <c:pt idx="17009">
                  <c:v>7.5990000000000002</c:v>
                </c:pt>
                <c:pt idx="17010">
                  <c:v>8.2069999999999901</c:v>
                </c:pt>
                <c:pt idx="17011">
                  <c:v>6.9909999999999997</c:v>
                </c:pt>
                <c:pt idx="17012">
                  <c:v>9.4219999999999899</c:v>
                </c:pt>
                <c:pt idx="17013">
                  <c:v>18.540999999999901</c:v>
                </c:pt>
                <c:pt idx="17014">
                  <c:v>5.4710000000000001</c:v>
                </c:pt>
                <c:pt idx="17015">
                  <c:v>3.9509999999999899</c:v>
                </c:pt>
                <c:pt idx="17016">
                  <c:v>9.1189999999999998</c:v>
                </c:pt>
                <c:pt idx="17017">
                  <c:v>12.157999999999999</c:v>
                </c:pt>
                <c:pt idx="17018">
                  <c:v>10.334</c:v>
                </c:pt>
                <c:pt idx="17019">
                  <c:v>11.853999999999999</c:v>
                </c:pt>
                <c:pt idx="17020">
                  <c:v>13.981999999999999</c:v>
                </c:pt>
                <c:pt idx="17021">
                  <c:v>9.7259999999999902</c:v>
                </c:pt>
                <c:pt idx="17022">
                  <c:v>4.2549999999999901</c:v>
                </c:pt>
                <c:pt idx="17023">
                  <c:v>16.108999999999899</c:v>
                </c:pt>
                <c:pt idx="17024">
                  <c:v>8.2069999999999901</c:v>
                </c:pt>
                <c:pt idx="17025">
                  <c:v>17.324999999999999</c:v>
                </c:pt>
                <c:pt idx="17026">
                  <c:v>16.412999999999901</c:v>
                </c:pt>
                <c:pt idx="17027">
                  <c:v>12.462</c:v>
                </c:pt>
                <c:pt idx="17028">
                  <c:v>15.197999999999899</c:v>
                </c:pt>
                <c:pt idx="17029">
                  <c:v>12.157999999999999</c:v>
                </c:pt>
                <c:pt idx="17030">
                  <c:v>13.6779999999999</c:v>
                </c:pt>
                <c:pt idx="17031">
                  <c:v>14.894</c:v>
                </c:pt>
                <c:pt idx="17032">
                  <c:v>13.981999999999999</c:v>
                </c:pt>
                <c:pt idx="17033">
                  <c:v>18.236999999999899</c:v>
                </c:pt>
                <c:pt idx="17034">
                  <c:v>12.157999999999999</c:v>
                </c:pt>
                <c:pt idx="17035">
                  <c:v>15.197999999999899</c:v>
                </c:pt>
                <c:pt idx="17036">
                  <c:v>14.894</c:v>
                </c:pt>
                <c:pt idx="17037">
                  <c:v>17.933</c:v>
                </c:pt>
                <c:pt idx="17038">
                  <c:v>13.6779999999999</c:v>
                </c:pt>
                <c:pt idx="17039">
                  <c:v>11.549999999999899</c:v>
                </c:pt>
                <c:pt idx="17040">
                  <c:v>12.157999999999999</c:v>
                </c:pt>
                <c:pt idx="17041">
                  <c:v>11.853999999999999</c:v>
                </c:pt>
                <c:pt idx="17042">
                  <c:v>8.8149999999999906</c:v>
                </c:pt>
                <c:pt idx="17043">
                  <c:v>10.334</c:v>
                </c:pt>
                <c:pt idx="17044">
                  <c:v>8.5109999999999904</c:v>
                </c:pt>
                <c:pt idx="17045">
                  <c:v>3.6469999999999998</c:v>
                </c:pt>
                <c:pt idx="17046">
                  <c:v>7.2949999999999999</c:v>
                </c:pt>
                <c:pt idx="17047">
                  <c:v>10.029999999999999</c:v>
                </c:pt>
                <c:pt idx="17048">
                  <c:v>7.2949999999999999</c:v>
                </c:pt>
                <c:pt idx="17049">
                  <c:v>9.7259999999999902</c:v>
                </c:pt>
                <c:pt idx="17050">
                  <c:v>10.638</c:v>
                </c:pt>
                <c:pt idx="17051">
                  <c:v>3.9509999999999899</c:v>
                </c:pt>
                <c:pt idx="17052">
                  <c:v>8.5109999999999904</c:v>
                </c:pt>
                <c:pt idx="17053">
                  <c:v>7.2949999999999999</c:v>
                </c:pt>
                <c:pt idx="17054">
                  <c:v>7.9029999999999996</c:v>
                </c:pt>
                <c:pt idx="17055">
                  <c:v>7.5990000000000002</c:v>
                </c:pt>
                <c:pt idx="17056">
                  <c:v>9.1189999999999998</c:v>
                </c:pt>
                <c:pt idx="17057">
                  <c:v>17.324999999999999</c:v>
                </c:pt>
                <c:pt idx="17058">
                  <c:v>4.8629999999999898</c:v>
                </c:pt>
                <c:pt idx="17059">
                  <c:v>3.9509999999999899</c:v>
                </c:pt>
                <c:pt idx="17060">
                  <c:v>8.8149999999999906</c:v>
                </c:pt>
                <c:pt idx="17061">
                  <c:v>10.941999999999901</c:v>
                </c:pt>
                <c:pt idx="17062">
                  <c:v>9.4219999999999899</c:v>
                </c:pt>
                <c:pt idx="17063">
                  <c:v>11.245999999999899</c:v>
                </c:pt>
                <c:pt idx="17064">
                  <c:v>13.373999999999899</c:v>
                </c:pt>
                <c:pt idx="17065">
                  <c:v>8.2069999999999901</c:v>
                </c:pt>
                <c:pt idx="17066">
                  <c:v>4.2549999999999901</c:v>
                </c:pt>
                <c:pt idx="17067">
                  <c:v>15.197999999999899</c:v>
                </c:pt>
                <c:pt idx="17068">
                  <c:v>7.9029999999999996</c:v>
                </c:pt>
                <c:pt idx="17069">
                  <c:v>16.716999999999999</c:v>
                </c:pt>
                <c:pt idx="17070">
                  <c:v>15.197999999999899</c:v>
                </c:pt>
                <c:pt idx="17071">
                  <c:v>11.245999999999899</c:v>
                </c:pt>
                <c:pt idx="17072">
                  <c:v>14.894</c:v>
                </c:pt>
                <c:pt idx="17073">
                  <c:v>12.462</c:v>
                </c:pt>
                <c:pt idx="17074">
                  <c:v>13.373999999999899</c:v>
                </c:pt>
                <c:pt idx="17075">
                  <c:v>15.197999999999899</c:v>
                </c:pt>
                <c:pt idx="17076">
                  <c:v>14.894</c:v>
                </c:pt>
                <c:pt idx="17077">
                  <c:v>17.933</c:v>
                </c:pt>
                <c:pt idx="17078">
                  <c:v>12.157999999999999</c:v>
                </c:pt>
                <c:pt idx="17079">
                  <c:v>14.894</c:v>
                </c:pt>
                <c:pt idx="17080">
                  <c:v>14.894</c:v>
                </c:pt>
                <c:pt idx="17081">
                  <c:v>18.236999999999899</c:v>
                </c:pt>
                <c:pt idx="17082">
                  <c:v>13.373999999999899</c:v>
                </c:pt>
                <c:pt idx="17083">
                  <c:v>11.549999999999899</c:v>
                </c:pt>
                <c:pt idx="17084">
                  <c:v>12.462</c:v>
                </c:pt>
                <c:pt idx="17085">
                  <c:v>12.157999999999999</c:v>
                </c:pt>
                <c:pt idx="17086">
                  <c:v>6.9909999999999997</c:v>
                </c:pt>
                <c:pt idx="17087">
                  <c:v>8.5109999999999904</c:v>
                </c:pt>
                <c:pt idx="17088">
                  <c:v>6.3829999999999902</c:v>
                </c:pt>
                <c:pt idx="17089">
                  <c:v>2.1280000000000001</c:v>
                </c:pt>
                <c:pt idx="17090">
                  <c:v>6.3829999999999902</c:v>
                </c:pt>
                <c:pt idx="17091">
                  <c:v>7.9029999999999996</c:v>
                </c:pt>
                <c:pt idx="17092">
                  <c:v>6.07899999999999</c:v>
                </c:pt>
                <c:pt idx="17093">
                  <c:v>8.2069999999999901</c:v>
                </c:pt>
                <c:pt idx="17094">
                  <c:v>10.334</c:v>
                </c:pt>
                <c:pt idx="17095">
                  <c:v>2.4319999999999999</c:v>
                </c:pt>
                <c:pt idx="17096">
                  <c:v>7.5990000000000002</c:v>
                </c:pt>
                <c:pt idx="17097">
                  <c:v>5.7750000000000004</c:v>
                </c:pt>
                <c:pt idx="17098">
                  <c:v>6.3829999999999902</c:v>
                </c:pt>
                <c:pt idx="17099">
                  <c:v>6.07899999999999</c:v>
                </c:pt>
                <c:pt idx="17100">
                  <c:v>7.5990000000000002</c:v>
                </c:pt>
                <c:pt idx="17101">
                  <c:v>17.021000000000001</c:v>
                </c:pt>
                <c:pt idx="17102">
                  <c:v>4.5589999999999904</c:v>
                </c:pt>
                <c:pt idx="17103">
                  <c:v>1.8239999999999901</c:v>
                </c:pt>
                <c:pt idx="17104">
                  <c:v>6.9909999999999997</c:v>
                </c:pt>
                <c:pt idx="17105">
                  <c:v>10.941999999999901</c:v>
                </c:pt>
                <c:pt idx="17106">
                  <c:v>8.2069999999999901</c:v>
                </c:pt>
                <c:pt idx="17107">
                  <c:v>10.334</c:v>
                </c:pt>
                <c:pt idx="17108">
                  <c:v>13.373999999999899</c:v>
                </c:pt>
                <c:pt idx="17109">
                  <c:v>7.5990000000000002</c:v>
                </c:pt>
                <c:pt idx="17110">
                  <c:v>2.7360000000000002</c:v>
                </c:pt>
                <c:pt idx="17111">
                  <c:v>15.197999999999899</c:v>
                </c:pt>
                <c:pt idx="17112">
                  <c:v>6.07899999999999</c:v>
                </c:pt>
                <c:pt idx="17113">
                  <c:v>16.412999999999901</c:v>
                </c:pt>
                <c:pt idx="17114">
                  <c:v>15.805</c:v>
                </c:pt>
                <c:pt idx="17115">
                  <c:v>10.941999999999901</c:v>
                </c:pt>
                <c:pt idx="17116">
                  <c:v>14.286</c:v>
                </c:pt>
                <c:pt idx="17117">
                  <c:v>12.157999999999999</c:v>
                </c:pt>
                <c:pt idx="17118">
                  <c:v>12.462</c:v>
                </c:pt>
                <c:pt idx="17119">
                  <c:v>14.59</c:v>
                </c:pt>
                <c:pt idx="17120">
                  <c:v>14.286</c:v>
                </c:pt>
                <c:pt idx="17121">
                  <c:v>17.324999999999999</c:v>
                </c:pt>
                <c:pt idx="17122">
                  <c:v>11.853999999999999</c:v>
                </c:pt>
                <c:pt idx="17123">
                  <c:v>14.286</c:v>
                </c:pt>
                <c:pt idx="17124">
                  <c:v>13.981999999999999</c:v>
                </c:pt>
                <c:pt idx="17125">
                  <c:v>17.324999999999999</c:v>
                </c:pt>
                <c:pt idx="17126">
                  <c:v>12.766</c:v>
                </c:pt>
                <c:pt idx="17127">
                  <c:v>10.941999999999901</c:v>
                </c:pt>
                <c:pt idx="17128">
                  <c:v>11.853999999999999</c:v>
                </c:pt>
                <c:pt idx="17129">
                  <c:v>11.853999999999999</c:v>
                </c:pt>
                <c:pt idx="17130">
                  <c:v>6.07899999999999</c:v>
                </c:pt>
                <c:pt idx="17131">
                  <c:v>8.2069999999999901</c:v>
                </c:pt>
                <c:pt idx="17132">
                  <c:v>6.07899999999999</c:v>
                </c:pt>
                <c:pt idx="17133">
                  <c:v>1.21599999999999</c:v>
                </c:pt>
                <c:pt idx="17134">
                  <c:v>6.07899999999999</c:v>
                </c:pt>
                <c:pt idx="17135">
                  <c:v>7.9029999999999996</c:v>
                </c:pt>
                <c:pt idx="17136">
                  <c:v>5.7750000000000004</c:v>
                </c:pt>
                <c:pt idx="17137">
                  <c:v>7.9029999999999996</c:v>
                </c:pt>
                <c:pt idx="17138">
                  <c:v>10.029999999999999</c:v>
                </c:pt>
                <c:pt idx="17139">
                  <c:v>1.51999999999999</c:v>
                </c:pt>
                <c:pt idx="17140">
                  <c:v>7.2949999999999999</c:v>
                </c:pt>
                <c:pt idx="17141">
                  <c:v>4.8629999999999898</c:v>
                </c:pt>
                <c:pt idx="17142">
                  <c:v>5.4710000000000001</c:v>
                </c:pt>
                <c:pt idx="17143">
                  <c:v>5.1669999999999998</c:v>
                </c:pt>
                <c:pt idx="17144">
                  <c:v>7.2949999999999999</c:v>
                </c:pt>
                <c:pt idx="17145">
                  <c:v>17.021000000000001</c:v>
                </c:pt>
                <c:pt idx="17146">
                  <c:v>3.6469999999999998</c:v>
                </c:pt>
                <c:pt idx="17147">
                  <c:v>0.91200000000000603</c:v>
                </c:pt>
                <c:pt idx="17148">
                  <c:v>6.07899999999999</c:v>
                </c:pt>
                <c:pt idx="17149">
                  <c:v>10.638</c:v>
                </c:pt>
                <c:pt idx="17150">
                  <c:v>7.5990000000000002</c:v>
                </c:pt>
                <c:pt idx="17151">
                  <c:v>9.1189999999999998</c:v>
                </c:pt>
                <c:pt idx="17152">
                  <c:v>13.373999999999899</c:v>
                </c:pt>
                <c:pt idx="17153">
                  <c:v>6.6869999999999896</c:v>
                </c:pt>
                <c:pt idx="17154">
                  <c:v>1.8239999999999901</c:v>
                </c:pt>
                <c:pt idx="17155">
                  <c:v>14.286</c:v>
                </c:pt>
                <c:pt idx="17156">
                  <c:v>5.1669999999999998</c:v>
                </c:pt>
                <c:pt idx="17157">
                  <c:v>15.805</c:v>
                </c:pt>
                <c:pt idx="17158">
                  <c:v>15.197999999999899</c:v>
                </c:pt>
                <c:pt idx="17159">
                  <c:v>10.638</c:v>
                </c:pt>
                <c:pt idx="17160">
                  <c:v>14.894</c:v>
                </c:pt>
                <c:pt idx="17161">
                  <c:v>12.157999999999999</c:v>
                </c:pt>
                <c:pt idx="17162">
                  <c:v>12.462</c:v>
                </c:pt>
                <c:pt idx="17163">
                  <c:v>14.894</c:v>
                </c:pt>
                <c:pt idx="17164">
                  <c:v>14.59</c:v>
                </c:pt>
                <c:pt idx="17165">
                  <c:v>17.629000000000001</c:v>
                </c:pt>
                <c:pt idx="17166">
                  <c:v>11.853999999999999</c:v>
                </c:pt>
                <c:pt idx="17167">
                  <c:v>14.59</c:v>
                </c:pt>
                <c:pt idx="17168">
                  <c:v>14.286</c:v>
                </c:pt>
                <c:pt idx="17169">
                  <c:v>17.629000000000001</c:v>
                </c:pt>
                <c:pt idx="17170">
                  <c:v>13.373999999999899</c:v>
                </c:pt>
                <c:pt idx="17171">
                  <c:v>10.334</c:v>
                </c:pt>
                <c:pt idx="17172">
                  <c:v>11.853999999999999</c:v>
                </c:pt>
                <c:pt idx="17173">
                  <c:v>11.549999999999899</c:v>
                </c:pt>
                <c:pt idx="17174">
                  <c:v>6.3829999999999902</c:v>
                </c:pt>
                <c:pt idx="17175">
                  <c:v>8.5109999999999904</c:v>
                </c:pt>
                <c:pt idx="17176">
                  <c:v>6.9909999999999997</c:v>
                </c:pt>
                <c:pt idx="17177">
                  <c:v>1.51999999999999</c:v>
                </c:pt>
                <c:pt idx="17178">
                  <c:v>6.3829999999999902</c:v>
                </c:pt>
                <c:pt idx="17179">
                  <c:v>8.8149999999999906</c:v>
                </c:pt>
                <c:pt idx="17180">
                  <c:v>6.07899999999999</c:v>
                </c:pt>
                <c:pt idx="17181">
                  <c:v>8.2069999999999901</c:v>
                </c:pt>
                <c:pt idx="17182">
                  <c:v>10.334</c:v>
                </c:pt>
                <c:pt idx="17183">
                  <c:v>1.8239999999999901</c:v>
                </c:pt>
                <c:pt idx="17184">
                  <c:v>7.2949999999999999</c:v>
                </c:pt>
                <c:pt idx="17185">
                  <c:v>5.1669999999999998</c:v>
                </c:pt>
                <c:pt idx="17186">
                  <c:v>5.7750000000000004</c:v>
                </c:pt>
                <c:pt idx="17187">
                  <c:v>5.4710000000000001</c:v>
                </c:pt>
                <c:pt idx="17188">
                  <c:v>7.9029999999999996</c:v>
                </c:pt>
                <c:pt idx="17189">
                  <c:v>17.021000000000001</c:v>
                </c:pt>
                <c:pt idx="17190">
                  <c:v>3.9509999999999899</c:v>
                </c:pt>
                <c:pt idx="17191">
                  <c:v>1.21599999999999</c:v>
                </c:pt>
                <c:pt idx="17192">
                  <c:v>5.4710000000000001</c:v>
                </c:pt>
                <c:pt idx="17193">
                  <c:v>10.638</c:v>
                </c:pt>
                <c:pt idx="17194">
                  <c:v>7.2949999999999999</c:v>
                </c:pt>
                <c:pt idx="17195">
                  <c:v>10.029999999999999</c:v>
                </c:pt>
                <c:pt idx="17196">
                  <c:v>13.373999999999899</c:v>
                </c:pt>
                <c:pt idx="17197">
                  <c:v>6.9909999999999997</c:v>
                </c:pt>
                <c:pt idx="17198">
                  <c:v>2.1280000000000001</c:v>
                </c:pt>
                <c:pt idx="17199">
                  <c:v>14.894</c:v>
                </c:pt>
                <c:pt idx="17200">
                  <c:v>5.4710000000000001</c:v>
                </c:pt>
                <c:pt idx="17201">
                  <c:v>16.108999999999899</c:v>
                </c:pt>
                <c:pt idx="17202">
                  <c:v>15.501999999999899</c:v>
                </c:pt>
                <c:pt idx="17203">
                  <c:v>10.638</c:v>
                </c:pt>
                <c:pt idx="17204">
                  <c:v>16.108999999999899</c:v>
                </c:pt>
                <c:pt idx="17205">
                  <c:v>14.59</c:v>
                </c:pt>
                <c:pt idx="17206">
                  <c:v>14.286</c:v>
                </c:pt>
                <c:pt idx="17207">
                  <c:v>16.412999999999901</c:v>
                </c:pt>
                <c:pt idx="17208">
                  <c:v>15.501999999999899</c:v>
                </c:pt>
                <c:pt idx="17209">
                  <c:v>18.540999999999901</c:v>
                </c:pt>
                <c:pt idx="17210">
                  <c:v>13.981999999999999</c:v>
                </c:pt>
                <c:pt idx="17211">
                  <c:v>16.412999999999901</c:v>
                </c:pt>
                <c:pt idx="17212">
                  <c:v>15.805</c:v>
                </c:pt>
                <c:pt idx="17213">
                  <c:v>18.844999999999999</c:v>
                </c:pt>
                <c:pt idx="17214">
                  <c:v>14.894</c:v>
                </c:pt>
                <c:pt idx="17215">
                  <c:v>12.462</c:v>
                </c:pt>
                <c:pt idx="17216">
                  <c:v>13.069999999999901</c:v>
                </c:pt>
                <c:pt idx="17217">
                  <c:v>13.373999999999899</c:v>
                </c:pt>
                <c:pt idx="17218">
                  <c:v>8.5109999999999904</c:v>
                </c:pt>
                <c:pt idx="17219">
                  <c:v>10.334</c:v>
                </c:pt>
                <c:pt idx="17220">
                  <c:v>9.1189999999999998</c:v>
                </c:pt>
                <c:pt idx="17221">
                  <c:v>3.6469999999999998</c:v>
                </c:pt>
                <c:pt idx="17222">
                  <c:v>7.2949999999999999</c:v>
                </c:pt>
                <c:pt idx="17223">
                  <c:v>9.4219999999999899</c:v>
                </c:pt>
                <c:pt idx="17224">
                  <c:v>7.5990000000000002</c:v>
                </c:pt>
                <c:pt idx="17225">
                  <c:v>10.334</c:v>
                </c:pt>
                <c:pt idx="17226">
                  <c:v>11.245999999999899</c:v>
                </c:pt>
                <c:pt idx="17227">
                  <c:v>3.343</c:v>
                </c:pt>
                <c:pt idx="17228">
                  <c:v>7.9029999999999996</c:v>
                </c:pt>
                <c:pt idx="17229">
                  <c:v>7.5990000000000002</c:v>
                </c:pt>
                <c:pt idx="17230">
                  <c:v>8.2069999999999901</c:v>
                </c:pt>
                <c:pt idx="17231">
                  <c:v>6.9909999999999997</c:v>
                </c:pt>
                <c:pt idx="17232">
                  <c:v>9.4219999999999899</c:v>
                </c:pt>
                <c:pt idx="17233">
                  <c:v>18.540999999999901</c:v>
                </c:pt>
                <c:pt idx="17234">
                  <c:v>5.4710000000000001</c:v>
                </c:pt>
                <c:pt idx="17235">
                  <c:v>3.9509999999999899</c:v>
                </c:pt>
                <c:pt idx="17236">
                  <c:v>9.1189999999999998</c:v>
                </c:pt>
                <c:pt idx="17237">
                  <c:v>12.157999999999999</c:v>
                </c:pt>
                <c:pt idx="17238">
                  <c:v>10.334</c:v>
                </c:pt>
                <c:pt idx="17239">
                  <c:v>11.853999999999999</c:v>
                </c:pt>
                <c:pt idx="17240">
                  <c:v>13.981999999999999</c:v>
                </c:pt>
                <c:pt idx="17241">
                  <c:v>9.7259999999999902</c:v>
                </c:pt>
                <c:pt idx="17242">
                  <c:v>4.2549999999999901</c:v>
                </c:pt>
                <c:pt idx="17243">
                  <c:v>16.108999999999899</c:v>
                </c:pt>
                <c:pt idx="17244">
                  <c:v>8.2069999999999901</c:v>
                </c:pt>
                <c:pt idx="17245">
                  <c:v>17.324999999999999</c:v>
                </c:pt>
                <c:pt idx="17246">
                  <c:v>16.412999999999901</c:v>
                </c:pt>
                <c:pt idx="17247">
                  <c:v>12.462</c:v>
                </c:pt>
                <c:pt idx="17248">
                  <c:v>14.894</c:v>
                </c:pt>
                <c:pt idx="17249">
                  <c:v>12.766</c:v>
                </c:pt>
                <c:pt idx="17250">
                  <c:v>13.069999999999901</c:v>
                </c:pt>
                <c:pt idx="17251">
                  <c:v>15.197999999999899</c:v>
                </c:pt>
                <c:pt idx="17252">
                  <c:v>14.894</c:v>
                </c:pt>
                <c:pt idx="17253">
                  <c:v>17.933</c:v>
                </c:pt>
                <c:pt idx="17254">
                  <c:v>12.157999999999999</c:v>
                </c:pt>
                <c:pt idx="17255">
                  <c:v>14.894</c:v>
                </c:pt>
                <c:pt idx="17256">
                  <c:v>14.286</c:v>
                </c:pt>
                <c:pt idx="17257">
                  <c:v>17.933</c:v>
                </c:pt>
                <c:pt idx="17258">
                  <c:v>13.6779999999999</c:v>
                </c:pt>
                <c:pt idx="17259">
                  <c:v>11.853999999999999</c:v>
                </c:pt>
                <c:pt idx="17260">
                  <c:v>13.373999999999899</c:v>
                </c:pt>
                <c:pt idx="17261">
                  <c:v>11.853999999999999</c:v>
                </c:pt>
                <c:pt idx="17262">
                  <c:v>7.5990000000000002</c:v>
                </c:pt>
                <c:pt idx="17263">
                  <c:v>9.7259999999999902</c:v>
                </c:pt>
                <c:pt idx="17264">
                  <c:v>7.5990000000000002</c:v>
                </c:pt>
                <c:pt idx="17265">
                  <c:v>2.7360000000000002</c:v>
                </c:pt>
                <c:pt idx="17266">
                  <c:v>7.5990000000000002</c:v>
                </c:pt>
                <c:pt idx="17267">
                  <c:v>9.4219999999999899</c:v>
                </c:pt>
                <c:pt idx="17268">
                  <c:v>7.2949999999999999</c:v>
                </c:pt>
                <c:pt idx="17269">
                  <c:v>9.4219999999999899</c:v>
                </c:pt>
                <c:pt idx="17270">
                  <c:v>11.245999999999899</c:v>
                </c:pt>
                <c:pt idx="17271">
                  <c:v>3.04</c:v>
                </c:pt>
                <c:pt idx="17272">
                  <c:v>8.2069999999999901</c:v>
                </c:pt>
                <c:pt idx="17273">
                  <c:v>6.3829999999999902</c:v>
                </c:pt>
                <c:pt idx="17274">
                  <c:v>6.9909999999999997</c:v>
                </c:pt>
                <c:pt idx="17275">
                  <c:v>6.6869999999999896</c:v>
                </c:pt>
                <c:pt idx="17276">
                  <c:v>8.5109999999999904</c:v>
                </c:pt>
                <c:pt idx="17277">
                  <c:v>17.324999999999999</c:v>
                </c:pt>
                <c:pt idx="17278">
                  <c:v>4.5589999999999904</c:v>
                </c:pt>
                <c:pt idx="17279">
                  <c:v>2.4319999999999999</c:v>
                </c:pt>
                <c:pt idx="17280">
                  <c:v>7.2949999999999999</c:v>
                </c:pt>
                <c:pt idx="17281">
                  <c:v>11.853999999999999</c:v>
                </c:pt>
                <c:pt idx="17282">
                  <c:v>8.8149999999999906</c:v>
                </c:pt>
                <c:pt idx="17283">
                  <c:v>10.941999999999901</c:v>
                </c:pt>
                <c:pt idx="17284">
                  <c:v>13.981999999999999</c:v>
                </c:pt>
                <c:pt idx="17285">
                  <c:v>8.2069999999999901</c:v>
                </c:pt>
                <c:pt idx="17286">
                  <c:v>2.7360000000000002</c:v>
                </c:pt>
                <c:pt idx="17287">
                  <c:v>14.894</c:v>
                </c:pt>
                <c:pt idx="17288">
                  <c:v>6.6869999999999896</c:v>
                </c:pt>
                <c:pt idx="17289">
                  <c:v>16.412999999999901</c:v>
                </c:pt>
                <c:pt idx="17290">
                  <c:v>15.501999999999899</c:v>
                </c:pt>
                <c:pt idx="17291">
                  <c:v>11.245999999999899</c:v>
                </c:pt>
                <c:pt idx="17292">
                  <c:v>14.59</c:v>
                </c:pt>
                <c:pt idx="17293">
                  <c:v>11.853999999999999</c:v>
                </c:pt>
                <c:pt idx="17294">
                  <c:v>12.157999999999999</c:v>
                </c:pt>
                <c:pt idx="17295">
                  <c:v>14.894</c:v>
                </c:pt>
                <c:pt idx="17296">
                  <c:v>14.59</c:v>
                </c:pt>
                <c:pt idx="17297">
                  <c:v>17.629000000000001</c:v>
                </c:pt>
                <c:pt idx="17298">
                  <c:v>11.549999999999899</c:v>
                </c:pt>
                <c:pt idx="17299">
                  <c:v>14.59</c:v>
                </c:pt>
                <c:pt idx="17300">
                  <c:v>14.286</c:v>
                </c:pt>
                <c:pt idx="17301">
                  <c:v>17.324999999999999</c:v>
                </c:pt>
                <c:pt idx="17302">
                  <c:v>13.069999999999901</c:v>
                </c:pt>
                <c:pt idx="17303">
                  <c:v>10.941999999999901</c:v>
                </c:pt>
                <c:pt idx="17304">
                  <c:v>11.853999999999999</c:v>
                </c:pt>
                <c:pt idx="17305">
                  <c:v>11.549999999999899</c:v>
                </c:pt>
                <c:pt idx="17306">
                  <c:v>6.3829999999999902</c:v>
                </c:pt>
                <c:pt idx="17307">
                  <c:v>8.5109999999999904</c:v>
                </c:pt>
                <c:pt idx="17308">
                  <c:v>6.9909999999999997</c:v>
                </c:pt>
                <c:pt idx="17309">
                  <c:v>0.91200000000000603</c:v>
                </c:pt>
                <c:pt idx="17310">
                  <c:v>6.3829999999999902</c:v>
                </c:pt>
                <c:pt idx="17311">
                  <c:v>8.8149999999999906</c:v>
                </c:pt>
                <c:pt idx="17312">
                  <c:v>5.4710000000000001</c:v>
                </c:pt>
                <c:pt idx="17313">
                  <c:v>8.2069999999999901</c:v>
                </c:pt>
                <c:pt idx="17314">
                  <c:v>10.334</c:v>
                </c:pt>
                <c:pt idx="17315">
                  <c:v>1.21599999999999</c:v>
                </c:pt>
                <c:pt idx="17316">
                  <c:v>7.9029999999999996</c:v>
                </c:pt>
                <c:pt idx="17317">
                  <c:v>5.1669999999999998</c:v>
                </c:pt>
                <c:pt idx="17318">
                  <c:v>5.7750000000000004</c:v>
                </c:pt>
                <c:pt idx="17319">
                  <c:v>5.4710000000000001</c:v>
                </c:pt>
                <c:pt idx="17320">
                  <c:v>8.2069999999999901</c:v>
                </c:pt>
                <c:pt idx="17321">
                  <c:v>17.629000000000001</c:v>
                </c:pt>
                <c:pt idx="17322">
                  <c:v>4.5589999999999904</c:v>
                </c:pt>
                <c:pt idx="17323">
                  <c:v>1.21599999999999</c:v>
                </c:pt>
                <c:pt idx="17324">
                  <c:v>5.7750000000000004</c:v>
                </c:pt>
                <c:pt idx="17325">
                  <c:v>10.941999999999901</c:v>
                </c:pt>
                <c:pt idx="17326">
                  <c:v>8.5109999999999904</c:v>
                </c:pt>
                <c:pt idx="17327">
                  <c:v>10.029999999999999</c:v>
                </c:pt>
                <c:pt idx="17328">
                  <c:v>12.766</c:v>
                </c:pt>
                <c:pt idx="17329">
                  <c:v>6.9909999999999997</c:v>
                </c:pt>
                <c:pt idx="17330">
                  <c:v>2.7360000000000002</c:v>
                </c:pt>
                <c:pt idx="17331">
                  <c:v>14.59</c:v>
                </c:pt>
                <c:pt idx="17332">
                  <c:v>5.4710000000000001</c:v>
                </c:pt>
                <c:pt idx="17333">
                  <c:v>16.108999999999899</c:v>
                </c:pt>
                <c:pt idx="17334">
                  <c:v>15.501999999999899</c:v>
                </c:pt>
                <c:pt idx="17335">
                  <c:v>10.334</c:v>
                </c:pt>
                <c:pt idx="17336">
                  <c:v>17.324999999999999</c:v>
                </c:pt>
                <c:pt idx="17337">
                  <c:v>16.108999999999899</c:v>
                </c:pt>
                <c:pt idx="17338">
                  <c:v>16.108999999999899</c:v>
                </c:pt>
                <c:pt idx="17339">
                  <c:v>17.021000000000001</c:v>
                </c:pt>
                <c:pt idx="17340">
                  <c:v>16.108999999999899</c:v>
                </c:pt>
                <c:pt idx="17341">
                  <c:v>19.149000000000001</c:v>
                </c:pt>
                <c:pt idx="17342">
                  <c:v>13.981999999999999</c:v>
                </c:pt>
                <c:pt idx="17343">
                  <c:v>16.716999999999999</c:v>
                </c:pt>
                <c:pt idx="17344">
                  <c:v>16.412999999999901</c:v>
                </c:pt>
                <c:pt idx="17345">
                  <c:v>19.149000000000001</c:v>
                </c:pt>
                <c:pt idx="17346">
                  <c:v>16.716999999999999</c:v>
                </c:pt>
                <c:pt idx="17347">
                  <c:v>12.157999999999999</c:v>
                </c:pt>
                <c:pt idx="17348">
                  <c:v>13.6779999999999</c:v>
                </c:pt>
                <c:pt idx="17349">
                  <c:v>13.6779999999999</c:v>
                </c:pt>
                <c:pt idx="17350">
                  <c:v>10.941999999999901</c:v>
                </c:pt>
                <c:pt idx="17351">
                  <c:v>11.245999999999899</c:v>
                </c:pt>
                <c:pt idx="17352">
                  <c:v>10.334</c:v>
                </c:pt>
                <c:pt idx="17353">
                  <c:v>5.4710000000000001</c:v>
                </c:pt>
                <c:pt idx="17354">
                  <c:v>9.7259999999999902</c:v>
                </c:pt>
                <c:pt idx="17355">
                  <c:v>8.8149999999999906</c:v>
                </c:pt>
                <c:pt idx="17356">
                  <c:v>9.7259999999999902</c:v>
                </c:pt>
                <c:pt idx="17357">
                  <c:v>10.334</c:v>
                </c:pt>
                <c:pt idx="17358">
                  <c:v>13.069999999999901</c:v>
                </c:pt>
                <c:pt idx="17359">
                  <c:v>5.1669999999999998</c:v>
                </c:pt>
                <c:pt idx="17360">
                  <c:v>10.941999999999901</c:v>
                </c:pt>
                <c:pt idx="17361">
                  <c:v>9.7259999999999902</c:v>
                </c:pt>
                <c:pt idx="17362">
                  <c:v>9.7259999999999902</c:v>
                </c:pt>
                <c:pt idx="17363">
                  <c:v>9.1189999999999998</c:v>
                </c:pt>
                <c:pt idx="17364">
                  <c:v>10.941999999999901</c:v>
                </c:pt>
                <c:pt idx="17365">
                  <c:v>17.933</c:v>
                </c:pt>
                <c:pt idx="17366">
                  <c:v>6.9909999999999997</c:v>
                </c:pt>
                <c:pt idx="17367">
                  <c:v>5.7750000000000004</c:v>
                </c:pt>
                <c:pt idx="17368">
                  <c:v>10.638</c:v>
                </c:pt>
                <c:pt idx="17369">
                  <c:v>13.6779999999999</c:v>
                </c:pt>
                <c:pt idx="17370">
                  <c:v>11.549999999999899</c:v>
                </c:pt>
                <c:pt idx="17371">
                  <c:v>12.766</c:v>
                </c:pt>
                <c:pt idx="17372">
                  <c:v>16.412999999999901</c:v>
                </c:pt>
                <c:pt idx="17373">
                  <c:v>10.941999999999901</c:v>
                </c:pt>
                <c:pt idx="17374">
                  <c:v>5.4710000000000001</c:v>
                </c:pt>
                <c:pt idx="17375">
                  <c:v>16.716999999999999</c:v>
                </c:pt>
                <c:pt idx="17376">
                  <c:v>10.029999999999999</c:v>
                </c:pt>
                <c:pt idx="17377">
                  <c:v>17.933</c:v>
                </c:pt>
                <c:pt idx="17378">
                  <c:v>17.324999999999999</c:v>
                </c:pt>
                <c:pt idx="17379">
                  <c:v>13.981999999999999</c:v>
                </c:pt>
                <c:pt idx="17380">
                  <c:v>16.412999999999901</c:v>
                </c:pt>
                <c:pt idx="17381">
                  <c:v>13.6779999999999</c:v>
                </c:pt>
                <c:pt idx="17382">
                  <c:v>13.981999999999999</c:v>
                </c:pt>
                <c:pt idx="17383">
                  <c:v>16.108999999999899</c:v>
                </c:pt>
                <c:pt idx="17384">
                  <c:v>15.805</c:v>
                </c:pt>
                <c:pt idx="17385">
                  <c:v>18.540999999999901</c:v>
                </c:pt>
                <c:pt idx="17386">
                  <c:v>13.069999999999901</c:v>
                </c:pt>
                <c:pt idx="17387">
                  <c:v>15.805</c:v>
                </c:pt>
                <c:pt idx="17388">
                  <c:v>15.805</c:v>
                </c:pt>
                <c:pt idx="17389">
                  <c:v>18.844999999999999</c:v>
                </c:pt>
                <c:pt idx="17390">
                  <c:v>14.894</c:v>
                </c:pt>
                <c:pt idx="17391">
                  <c:v>11.853999999999999</c:v>
                </c:pt>
                <c:pt idx="17392">
                  <c:v>13.373999999999899</c:v>
                </c:pt>
                <c:pt idx="17393">
                  <c:v>12.766</c:v>
                </c:pt>
                <c:pt idx="17394">
                  <c:v>7.5990000000000002</c:v>
                </c:pt>
                <c:pt idx="17395">
                  <c:v>9.1189999999999998</c:v>
                </c:pt>
                <c:pt idx="17396">
                  <c:v>8.2069999999999901</c:v>
                </c:pt>
                <c:pt idx="17397">
                  <c:v>2.7360000000000002</c:v>
                </c:pt>
                <c:pt idx="17398">
                  <c:v>7.5990000000000002</c:v>
                </c:pt>
                <c:pt idx="17399">
                  <c:v>10.029999999999999</c:v>
                </c:pt>
                <c:pt idx="17400">
                  <c:v>7.2949999999999999</c:v>
                </c:pt>
                <c:pt idx="17401">
                  <c:v>8.8149999999999906</c:v>
                </c:pt>
                <c:pt idx="17402">
                  <c:v>11.245999999999899</c:v>
                </c:pt>
                <c:pt idx="17403">
                  <c:v>3.04</c:v>
                </c:pt>
                <c:pt idx="17404">
                  <c:v>9.1189999999999998</c:v>
                </c:pt>
                <c:pt idx="17405">
                  <c:v>6.3829999999999902</c:v>
                </c:pt>
                <c:pt idx="17406">
                  <c:v>6.9909999999999997</c:v>
                </c:pt>
                <c:pt idx="17407">
                  <c:v>6.6869999999999896</c:v>
                </c:pt>
                <c:pt idx="17408">
                  <c:v>9.1189999999999998</c:v>
                </c:pt>
                <c:pt idx="17409">
                  <c:v>17.021000000000001</c:v>
                </c:pt>
                <c:pt idx="17410">
                  <c:v>5.1669999999999998</c:v>
                </c:pt>
                <c:pt idx="17411">
                  <c:v>2.4319999999999999</c:v>
                </c:pt>
                <c:pt idx="17412">
                  <c:v>7.2949999999999999</c:v>
                </c:pt>
                <c:pt idx="17413">
                  <c:v>12.157999999999999</c:v>
                </c:pt>
                <c:pt idx="17414">
                  <c:v>9.1189999999999998</c:v>
                </c:pt>
                <c:pt idx="17415">
                  <c:v>11.245999999999899</c:v>
                </c:pt>
                <c:pt idx="17416">
                  <c:v>14.894</c:v>
                </c:pt>
                <c:pt idx="17417">
                  <c:v>8.2069999999999901</c:v>
                </c:pt>
                <c:pt idx="17418">
                  <c:v>3.343</c:v>
                </c:pt>
                <c:pt idx="17419">
                  <c:v>16.412999999999901</c:v>
                </c:pt>
                <c:pt idx="17420">
                  <c:v>6.6869999999999896</c:v>
                </c:pt>
                <c:pt idx="17421">
                  <c:v>17.324999999999999</c:v>
                </c:pt>
                <c:pt idx="17422">
                  <c:v>16.716999999999999</c:v>
                </c:pt>
                <c:pt idx="17423">
                  <c:v>12.157999999999999</c:v>
                </c:pt>
                <c:pt idx="17424">
                  <c:v>14.286</c:v>
                </c:pt>
                <c:pt idx="17425">
                  <c:v>12.157999999999999</c:v>
                </c:pt>
                <c:pt idx="17426">
                  <c:v>12.462</c:v>
                </c:pt>
                <c:pt idx="17427">
                  <c:v>14.59</c:v>
                </c:pt>
                <c:pt idx="17428">
                  <c:v>14.286</c:v>
                </c:pt>
                <c:pt idx="17429">
                  <c:v>17.324999999999999</c:v>
                </c:pt>
                <c:pt idx="17430">
                  <c:v>11.853999999999999</c:v>
                </c:pt>
                <c:pt idx="17431">
                  <c:v>14.286</c:v>
                </c:pt>
                <c:pt idx="17432">
                  <c:v>13.981999999999999</c:v>
                </c:pt>
                <c:pt idx="17433">
                  <c:v>17.324999999999999</c:v>
                </c:pt>
                <c:pt idx="17434">
                  <c:v>12.766</c:v>
                </c:pt>
                <c:pt idx="17435">
                  <c:v>10.941999999999901</c:v>
                </c:pt>
                <c:pt idx="17436">
                  <c:v>11.853999999999999</c:v>
                </c:pt>
                <c:pt idx="17437">
                  <c:v>11.853999999999999</c:v>
                </c:pt>
                <c:pt idx="17438">
                  <c:v>6.07899999999999</c:v>
                </c:pt>
                <c:pt idx="17439">
                  <c:v>8.2069999999999901</c:v>
                </c:pt>
                <c:pt idx="17440">
                  <c:v>6.07899999999999</c:v>
                </c:pt>
                <c:pt idx="17441">
                  <c:v>1.21599999999999</c:v>
                </c:pt>
                <c:pt idx="17442">
                  <c:v>6.07899999999999</c:v>
                </c:pt>
                <c:pt idx="17443">
                  <c:v>7.9029999999999996</c:v>
                </c:pt>
                <c:pt idx="17444">
                  <c:v>5.7750000000000004</c:v>
                </c:pt>
                <c:pt idx="17445">
                  <c:v>7.9029999999999996</c:v>
                </c:pt>
                <c:pt idx="17446">
                  <c:v>10.029999999999999</c:v>
                </c:pt>
                <c:pt idx="17447">
                  <c:v>1.51999999999999</c:v>
                </c:pt>
                <c:pt idx="17448">
                  <c:v>7.2949999999999999</c:v>
                </c:pt>
                <c:pt idx="17449">
                  <c:v>4.8629999999999898</c:v>
                </c:pt>
                <c:pt idx="17450">
                  <c:v>5.4710000000000001</c:v>
                </c:pt>
                <c:pt idx="17451">
                  <c:v>5.1669999999999998</c:v>
                </c:pt>
                <c:pt idx="17452">
                  <c:v>7.2949999999999999</c:v>
                </c:pt>
                <c:pt idx="17453">
                  <c:v>17.021000000000001</c:v>
                </c:pt>
                <c:pt idx="17454">
                  <c:v>3.6469999999999998</c:v>
                </c:pt>
                <c:pt idx="17455">
                  <c:v>0.91200000000000603</c:v>
                </c:pt>
                <c:pt idx="17456">
                  <c:v>6.07899999999999</c:v>
                </c:pt>
                <c:pt idx="17457">
                  <c:v>10.638</c:v>
                </c:pt>
                <c:pt idx="17458">
                  <c:v>7.5990000000000002</c:v>
                </c:pt>
                <c:pt idx="17459">
                  <c:v>9.1189999999999998</c:v>
                </c:pt>
                <c:pt idx="17460">
                  <c:v>13.373999999999899</c:v>
                </c:pt>
                <c:pt idx="17461">
                  <c:v>6.6869999999999896</c:v>
                </c:pt>
                <c:pt idx="17462">
                  <c:v>1.8239999999999901</c:v>
                </c:pt>
                <c:pt idx="17463">
                  <c:v>14.286</c:v>
                </c:pt>
                <c:pt idx="17464">
                  <c:v>5.1669999999999998</c:v>
                </c:pt>
                <c:pt idx="17465">
                  <c:v>15.805</c:v>
                </c:pt>
                <c:pt idx="17466">
                  <c:v>15.197999999999899</c:v>
                </c:pt>
                <c:pt idx="17467">
                  <c:v>10.638</c:v>
                </c:pt>
                <c:pt idx="17468">
                  <c:v>16.716999999999999</c:v>
                </c:pt>
                <c:pt idx="17469">
                  <c:v>14.286</c:v>
                </c:pt>
                <c:pt idx="17470">
                  <c:v>14.894</c:v>
                </c:pt>
                <c:pt idx="17471">
                  <c:v>17.629000000000001</c:v>
                </c:pt>
                <c:pt idx="17472">
                  <c:v>17.324999999999999</c:v>
                </c:pt>
                <c:pt idx="17473">
                  <c:v>19.757000000000001</c:v>
                </c:pt>
                <c:pt idx="17474">
                  <c:v>14.286</c:v>
                </c:pt>
                <c:pt idx="17475">
                  <c:v>17.021000000000001</c:v>
                </c:pt>
                <c:pt idx="17476">
                  <c:v>16.716999999999999</c:v>
                </c:pt>
                <c:pt idx="17477">
                  <c:v>18.844999999999999</c:v>
                </c:pt>
                <c:pt idx="17478">
                  <c:v>15.805</c:v>
                </c:pt>
                <c:pt idx="17479">
                  <c:v>13.373999999999899</c:v>
                </c:pt>
                <c:pt idx="17480">
                  <c:v>13.6779999999999</c:v>
                </c:pt>
                <c:pt idx="17481">
                  <c:v>14.286</c:v>
                </c:pt>
                <c:pt idx="17482">
                  <c:v>8.5109999999999904</c:v>
                </c:pt>
                <c:pt idx="17483">
                  <c:v>10.334</c:v>
                </c:pt>
                <c:pt idx="17484">
                  <c:v>8.8149999999999906</c:v>
                </c:pt>
                <c:pt idx="17485">
                  <c:v>3.6469999999999998</c:v>
                </c:pt>
                <c:pt idx="17486">
                  <c:v>7.5990000000000002</c:v>
                </c:pt>
                <c:pt idx="17487">
                  <c:v>10.334</c:v>
                </c:pt>
                <c:pt idx="17488">
                  <c:v>7.9029999999999996</c:v>
                </c:pt>
                <c:pt idx="17489">
                  <c:v>10.334</c:v>
                </c:pt>
                <c:pt idx="17490">
                  <c:v>12.157999999999999</c:v>
                </c:pt>
                <c:pt idx="17491">
                  <c:v>3.9509999999999899</c:v>
                </c:pt>
                <c:pt idx="17492">
                  <c:v>8.5109999999999904</c:v>
                </c:pt>
                <c:pt idx="17493">
                  <c:v>7.2949999999999999</c:v>
                </c:pt>
                <c:pt idx="17494">
                  <c:v>8.2069999999999901</c:v>
                </c:pt>
                <c:pt idx="17495">
                  <c:v>7.5990000000000002</c:v>
                </c:pt>
                <c:pt idx="17496">
                  <c:v>9.7259999999999902</c:v>
                </c:pt>
                <c:pt idx="17497">
                  <c:v>19.452999999999999</c:v>
                </c:pt>
                <c:pt idx="17498">
                  <c:v>6.07899999999999</c:v>
                </c:pt>
                <c:pt idx="17499">
                  <c:v>3.9509999999999899</c:v>
                </c:pt>
                <c:pt idx="17500">
                  <c:v>8.5109999999999904</c:v>
                </c:pt>
                <c:pt idx="17501">
                  <c:v>12.766</c:v>
                </c:pt>
                <c:pt idx="17502">
                  <c:v>9.4219999999999899</c:v>
                </c:pt>
                <c:pt idx="17503">
                  <c:v>11.245999999999899</c:v>
                </c:pt>
                <c:pt idx="17504">
                  <c:v>14.894</c:v>
                </c:pt>
                <c:pt idx="17505">
                  <c:v>9.1189999999999998</c:v>
                </c:pt>
                <c:pt idx="17506">
                  <c:v>5.4710000000000001</c:v>
                </c:pt>
                <c:pt idx="17507">
                  <c:v>16.412999999999901</c:v>
                </c:pt>
                <c:pt idx="17508">
                  <c:v>7.9029999999999996</c:v>
                </c:pt>
                <c:pt idx="17509">
                  <c:v>18.236999999999899</c:v>
                </c:pt>
                <c:pt idx="17510">
                  <c:v>17.629000000000001</c:v>
                </c:pt>
                <c:pt idx="17511">
                  <c:v>12.766</c:v>
                </c:pt>
                <c:pt idx="17512">
                  <c:v>15.501999999999899</c:v>
                </c:pt>
                <c:pt idx="17513">
                  <c:v>12.766</c:v>
                </c:pt>
                <c:pt idx="17514">
                  <c:v>12.462</c:v>
                </c:pt>
                <c:pt idx="17515">
                  <c:v>16.412999999999901</c:v>
                </c:pt>
                <c:pt idx="17516">
                  <c:v>15.501999999999899</c:v>
                </c:pt>
                <c:pt idx="17517">
                  <c:v>18.844999999999999</c:v>
                </c:pt>
                <c:pt idx="17518">
                  <c:v>13.373999999999899</c:v>
                </c:pt>
                <c:pt idx="17519">
                  <c:v>16.412999999999901</c:v>
                </c:pt>
                <c:pt idx="17520">
                  <c:v>15.197999999999899</c:v>
                </c:pt>
                <c:pt idx="17521">
                  <c:v>18.236999999999899</c:v>
                </c:pt>
                <c:pt idx="17522">
                  <c:v>13.981999999999999</c:v>
                </c:pt>
                <c:pt idx="17523">
                  <c:v>12.462</c:v>
                </c:pt>
                <c:pt idx="17524">
                  <c:v>13.373999999999899</c:v>
                </c:pt>
                <c:pt idx="17525">
                  <c:v>12.766</c:v>
                </c:pt>
                <c:pt idx="17526">
                  <c:v>8.2069999999999901</c:v>
                </c:pt>
                <c:pt idx="17527">
                  <c:v>10.638</c:v>
                </c:pt>
                <c:pt idx="17528">
                  <c:v>7.9029999999999996</c:v>
                </c:pt>
                <c:pt idx="17529">
                  <c:v>3.04</c:v>
                </c:pt>
                <c:pt idx="17530">
                  <c:v>8.2069999999999901</c:v>
                </c:pt>
                <c:pt idx="17531">
                  <c:v>10.029999999999999</c:v>
                </c:pt>
                <c:pt idx="17532">
                  <c:v>7.2949999999999999</c:v>
                </c:pt>
                <c:pt idx="17533">
                  <c:v>10.334</c:v>
                </c:pt>
                <c:pt idx="17534">
                  <c:v>10.638</c:v>
                </c:pt>
                <c:pt idx="17535">
                  <c:v>2.7360000000000002</c:v>
                </c:pt>
                <c:pt idx="17536">
                  <c:v>9.7259999999999902</c:v>
                </c:pt>
                <c:pt idx="17537">
                  <c:v>7.2949999999999999</c:v>
                </c:pt>
                <c:pt idx="17538">
                  <c:v>7.9029999999999996</c:v>
                </c:pt>
                <c:pt idx="17539">
                  <c:v>7.5990000000000002</c:v>
                </c:pt>
                <c:pt idx="17540">
                  <c:v>10.334</c:v>
                </c:pt>
                <c:pt idx="17541">
                  <c:v>18.236999999999899</c:v>
                </c:pt>
                <c:pt idx="17542">
                  <c:v>6.3829999999999902</c:v>
                </c:pt>
                <c:pt idx="17543">
                  <c:v>3.343</c:v>
                </c:pt>
                <c:pt idx="17544">
                  <c:v>8.2069999999999901</c:v>
                </c:pt>
                <c:pt idx="17545">
                  <c:v>11.549999999999899</c:v>
                </c:pt>
                <c:pt idx="17546">
                  <c:v>10.029999999999999</c:v>
                </c:pt>
                <c:pt idx="17547">
                  <c:v>12.157999999999999</c:v>
                </c:pt>
                <c:pt idx="17548">
                  <c:v>13.069999999999901</c:v>
                </c:pt>
                <c:pt idx="17549">
                  <c:v>8.5109999999999904</c:v>
                </c:pt>
                <c:pt idx="17550">
                  <c:v>4.2549999999999901</c:v>
                </c:pt>
                <c:pt idx="17551">
                  <c:v>15.501999999999899</c:v>
                </c:pt>
                <c:pt idx="17552">
                  <c:v>7.5990000000000002</c:v>
                </c:pt>
                <c:pt idx="17553">
                  <c:v>17.933</c:v>
                </c:pt>
                <c:pt idx="17554">
                  <c:v>17.021000000000001</c:v>
                </c:pt>
                <c:pt idx="17555">
                  <c:v>10.941999999999901</c:v>
                </c:pt>
                <c:pt idx="17556">
                  <c:v>16.108999999999899</c:v>
                </c:pt>
                <c:pt idx="17557">
                  <c:v>13.6779999999999</c:v>
                </c:pt>
                <c:pt idx="17558">
                  <c:v>13.981999999999999</c:v>
                </c:pt>
                <c:pt idx="17559">
                  <c:v>16.412999999999901</c:v>
                </c:pt>
                <c:pt idx="17560">
                  <c:v>16.108999999999899</c:v>
                </c:pt>
                <c:pt idx="17561">
                  <c:v>18.844999999999999</c:v>
                </c:pt>
                <c:pt idx="17562">
                  <c:v>13.373999999999899</c:v>
                </c:pt>
                <c:pt idx="17563">
                  <c:v>15.805</c:v>
                </c:pt>
                <c:pt idx="17564">
                  <c:v>15.805</c:v>
                </c:pt>
                <c:pt idx="17565">
                  <c:v>18.540999999999901</c:v>
                </c:pt>
                <c:pt idx="17566">
                  <c:v>14.894</c:v>
                </c:pt>
                <c:pt idx="17567">
                  <c:v>11.853999999999999</c:v>
                </c:pt>
                <c:pt idx="17568">
                  <c:v>13.373999999999899</c:v>
                </c:pt>
                <c:pt idx="17569">
                  <c:v>13.069999999999901</c:v>
                </c:pt>
                <c:pt idx="17570">
                  <c:v>7.5990000000000002</c:v>
                </c:pt>
                <c:pt idx="17571">
                  <c:v>9.1189999999999998</c:v>
                </c:pt>
                <c:pt idx="17572">
                  <c:v>7.5990000000000002</c:v>
                </c:pt>
                <c:pt idx="17573">
                  <c:v>2.7360000000000002</c:v>
                </c:pt>
                <c:pt idx="17574">
                  <c:v>7.9029999999999996</c:v>
                </c:pt>
                <c:pt idx="17575">
                  <c:v>9.7259999999999902</c:v>
                </c:pt>
                <c:pt idx="17576">
                  <c:v>6.9909999999999997</c:v>
                </c:pt>
                <c:pt idx="17577">
                  <c:v>9.1189999999999998</c:v>
                </c:pt>
                <c:pt idx="17578">
                  <c:v>11.549999999999899</c:v>
                </c:pt>
                <c:pt idx="17579">
                  <c:v>3.04</c:v>
                </c:pt>
                <c:pt idx="17580">
                  <c:v>9.1189999999999998</c:v>
                </c:pt>
                <c:pt idx="17581">
                  <c:v>6.6869999999999896</c:v>
                </c:pt>
                <c:pt idx="17582">
                  <c:v>7.2949999999999999</c:v>
                </c:pt>
                <c:pt idx="17583">
                  <c:v>6.3829999999999902</c:v>
                </c:pt>
                <c:pt idx="17584">
                  <c:v>9.4219999999999899</c:v>
                </c:pt>
                <c:pt idx="17585">
                  <c:v>18.540999999999901</c:v>
                </c:pt>
                <c:pt idx="17586">
                  <c:v>5.7750000000000004</c:v>
                </c:pt>
                <c:pt idx="17587">
                  <c:v>3.04</c:v>
                </c:pt>
                <c:pt idx="17588">
                  <c:v>6.9909999999999997</c:v>
                </c:pt>
                <c:pt idx="17589">
                  <c:v>11.245999999999899</c:v>
                </c:pt>
                <c:pt idx="17590">
                  <c:v>9.4219999999999899</c:v>
                </c:pt>
                <c:pt idx="17591">
                  <c:v>11.549999999999899</c:v>
                </c:pt>
                <c:pt idx="17592">
                  <c:v>14.894</c:v>
                </c:pt>
                <c:pt idx="17593">
                  <c:v>8.2069999999999901</c:v>
                </c:pt>
                <c:pt idx="17594">
                  <c:v>3.9509999999999899</c:v>
                </c:pt>
                <c:pt idx="17595">
                  <c:v>15.501999999999899</c:v>
                </c:pt>
                <c:pt idx="17596">
                  <c:v>6.9909999999999997</c:v>
                </c:pt>
                <c:pt idx="17597">
                  <c:v>17.324999999999999</c:v>
                </c:pt>
                <c:pt idx="17598">
                  <c:v>17.021000000000001</c:v>
                </c:pt>
                <c:pt idx="17599">
                  <c:v>12.157999999999999</c:v>
                </c:pt>
                <c:pt idx="17600">
                  <c:v>16.108999999999899</c:v>
                </c:pt>
                <c:pt idx="17601">
                  <c:v>13.6779999999999</c:v>
                </c:pt>
                <c:pt idx="17602">
                  <c:v>13.981999999999999</c:v>
                </c:pt>
                <c:pt idx="17603">
                  <c:v>16.412999999999901</c:v>
                </c:pt>
                <c:pt idx="17604">
                  <c:v>16.108999999999899</c:v>
                </c:pt>
                <c:pt idx="17605">
                  <c:v>18.844999999999999</c:v>
                </c:pt>
                <c:pt idx="17606">
                  <c:v>13.373999999999899</c:v>
                </c:pt>
                <c:pt idx="17607">
                  <c:v>15.805</c:v>
                </c:pt>
                <c:pt idx="17608">
                  <c:v>15.805</c:v>
                </c:pt>
                <c:pt idx="17609">
                  <c:v>18.540999999999901</c:v>
                </c:pt>
                <c:pt idx="17610">
                  <c:v>14.894</c:v>
                </c:pt>
                <c:pt idx="17611">
                  <c:v>11.853999999999999</c:v>
                </c:pt>
                <c:pt idx="17612">
                  <c:v>13.373999999999899</c:v>
                </c:pt>
                <c:pt idx="17613">
                  <c:v>13.069999999999901</c:v>
                </c:pt>
                <c:pt idx="17614">
                  <c:v>7.5990000000000002</c:v>
                </c:pt>
                <c:pt idx="17615">
                  <c:v>9.1189999999999998</c:v>
                </c:pt>
                <c:pt idx="17616">
                  <c:v>7.5990000000000002</c:v>
                </c:pt>
                <c:pt idx="17617">
                  <c:v>2.7360000000000002</c:v>
                </c:pt>
                <c:pt idx="17618">
                  <c:v>7.9029999999999996</c:v>
                </c:pt>
                <c:pt idx="17619">
                  <c:v>9.7259999999999902</c:v>
                </c:pt>
                <c:pt idx="17620">
                  <c:v>6.9909999999999997</c:v>
                </c:pt>
                <c:pt idx="17621">
                  <c:v>9.1189999999999998</c:v>
                </c:pt>
                <c:pt idx="17622">
                  <c:v>11.549999999999899</c:v>
                </c:pt>
                <c:pt idx="17623">
                  <c:v>3.04</c:v>
                </c:pt>
                <c:pt idx="17624">
                  <c:v>9.1189999999999998</c:v>
                </c:pt>
                <c:pt idx="17625">
                  <c:v>6.6869999999999896</c:v>
                </c:pt>
                <c:pt idx="17626">
                  <c:v>7.2949999999999999</c:v>
                </c:pt>
                <c:pt idx="17627">
                  <c:v>6.3829999999999902</c:v>
                </c:pt>
                <c:pt idx="17628">
                  <c:v>9.4219999999999899</c:v>
                </c:pt>
                <c:pt idx="17629">
                  <c:v>18.540999999999901</c:v>
                </c:pt>
                <c:pt idx="17630">
                  <c:v>5.7750000000000004</c:v>
                </c:pt>
                <c:pt idx="17631">
                  <c:v>3.04</c:v>
                </c:pt>
                <c:pt idx="17632">
                  <c:v>6.9909999999999997</c:v>
                </c:pt>
                <c:pt idx="17633">
                  <c:v>11.245999999999899</c:v>
                </c:pt>
                <c:pt idx="17634">
                  <c:v>9.4219999999999899</c:v>
                </c:pt>
                <c:pt idx="17635">
                  <c:v>11.549999999999899</c:v>
                </c:pt>
                <c:pt idx="17636">
                  <c:v>14.894</c:v>
                </c:pt>
                <c:pt idx="17637">
                  <c:v>8.2069999999999901</c:v>
                </c:pt>
                <c:pt idx="17638">
                  <c:v>3.9509999999999899</c:v>
                </c:pt>
                <c:pt idx="17639">
                  <c:v>15.501999999999899</c:v>
                </c:pt>
                <c:pt idx="17640">
                  <c:v>6.9909999999999997</c:v>
                </c:pt>
                <c:pt idx="17641">
                  <c:v>17.324999999999999</c:v>
                </c:pt>
                <c:pt idx="17642">
                  <c:v>17.021000000000001</c:v>
                </c:pt>
                <c:pt idx="17643">
                  <c:v>12.157999999999999</c:v>
                </c:pt>
                <c:pt idx="17644">
                  <c:v>15.805</c:v>
                </c:pt>
                <c:pt idx="17645">
                  <c:v>12.766</c:v>
                </c:pt>
                <c:pt idx="17646">
                  <c:v>13.069999999999901</c:v>
                </c:pt>
                <c:pt idx="17647">
                  <c:v>16.716999999999999</c:v>
                </c:pt>
                <c:pt idx="17648">
                  <c:v>15.501999999999899</c:v>
                </c:pt>
                <c:pt idx="17649">
                  <c:v>19.452999999999999</c:v>
                </c:pt>
                <c:pt idx="17650">
                  <c:v>12.766</c:v>
                </c:pt>
                <c:pt idx="17651">
                  <c:v>16.412999999999901</c:v>
                </c:pt>
                <c:pt idx="17652">
                  <c:v>15.197999999999899</c:v>
                </c:pt>
                <c:pt idx="17653">
                  <c:v>18.540999999999901</c:v>
                </c:pt>
                <c:pt idx="17654">
                  <c:v>13.981999999999999</c:v>
                </c:pt>
                <c:pt idx="17655">
                  <c:v>12.157999999999999</c:v>
                </c:pt>
                <c:pt idx="17656">
                  <c:v>11.549999999999899</c:v>
                </c:pt>
                <c:pt idx="17657">
                  <c:v>12.766</c:v>
                </c:pt>
                <c:pt idx="17658">
                  <c:v>7.9029999999999996</c:v>
                </c:pt>
                <c:pt idx="17659">
                  <c:v>10.029999999999999</c:v>
                </c:pt>
                <c:pt idx="17660">
                  <c:v>7.5990000000000002</c:v>
                </c:pt>
                <c:pt idx="17661">
                  <c:v>3.04</c:v>
                </c:pt>
                <c:pt idx="17662">
                  <c:v>7.5990000000000002</c:v>
                </c:pt>
                <c:pt idx="17663">
                  <c:v>10.029999999999999</c:v>
                </c:pt>
                <c:pt idx="17664">
                  <c:v>6.6869999999999896</c:v>
                </c:pt>
                <c:pt idx="17665">
                  <c:v>9.1189999999999998</c:v>
                </c:pt>
                <c:pt idx="17666">
                  <c:v>10.941999999999901</c:v>
                </c:pt>
                <c:pt idx="17667">
                  <c:v>3.343</c:v>
                </c:pt>
                <c:pt idx="17668">
                  <c:v>8.8149999999999906</c:v>
                </c:pt>
                <c:pt idx="17669">
                  <c:v>6.3829999999999902</c:v>
                </c:pt>
                <c:pt idx="17670">
                  <c:v>6.9909999999999997</c:v>
                </c:pt>
                <c:pt idx="17671">
                  <c:v>7.2949999999999999</c:v>
                </c:pt>
                <c:pt idx="17672">
                  <c:v>9.4219999999999899</c:v>
                </c:pt>
                <c:pt idx="17673">
                  <c:v>18.540999999999901</c:v>
                </c:pt>
                <c:pt idx="17674">
                  <c:v>5.7750000000000004</c:v>
                </c:pt>
                <c:pt idx="17675">
                  <c:v>3.343</c:v>
                </c:pt>
                <c:pt idx="17676">
                  <c:v>7.9029999999999996</c:v>
                </c:pt>
                <c:pt idx="17677">
                  <c:v>10.941999999999901</c:v>
                </c:pt>
                <c:pt idx="17678">
                  <c:v>9.7259999999999902</c:v>
                </c:pt>
                <c:pt idx="17679">
                  <c:v>10.638</c:v>
                </c:pt>
                <c:pt idx="17680">
                  <c:v>13.373999999999899</c:v>
                </c:pt>
                <c:pt idx="17681">
                  <c:v>7.9029999999999996</c:v>
                </c:pt>
                <c:pt idx="17682">
                  <c:v>4.8629999999999898</c:v>
                </c:pt>
                <c:pt idx="17683">
                  <c:v>15.805</c:v>
                </c:pt>
                <c:pt idx="17684">
                  <c:v>6.6869999999999896</c:v>
                </c:pt>
                <c:pt idx="17685">
                  <c:v>17.933</c:v>
                </c:pt>
                <c:pt idx="17686">
                  <c:v>16.412999999999901</c:v>
                </c:pt>
                <c:pt idx="17687">
                  <c:v>11.245999999999899</c:v>
                </c:pt>
                <c:pt idx="17688">
                  <c:v>15.197999999999899</c:v>
                </c:pt>
                <c:pt idx="17689">
                  <c:v>13.069999999999901</c:v>
                </c:pt>
                <c:pt idx="17690">
                  <c:v>13.373999999999899</c:v>
                </c:pt>
                <c:pt idx="17691">
                  <c:v>15.501999999999899</c:v>
                </c:pt>
                <c:pt idx="17692">
                  <c:v>15.197999999999899</c:v>
                </c:pt>
                <c:pt idx="17693">
                  <c:v>18.236999999999899</c:v>
                </c:pt>
                <c:pt idx="17694">
                  <c:v>12.766</c:v>
                </c:pt>
                <c:pt idx="17695">
                  <c:v>15.197999999999899</c:v>
                </c:pt>
                <c:pt idx="17696">
                  <c:v>14.59</c:v>
                </c:pt>
                <c:pt idx="17697">
                  <c:v>18.236999999999899</c:v>
                </c:pt>
                <c:pt idx="17698">
                  <c:v>13.6779999999999</c:v>
                </c:pt>
                <c:pt idx="17699">
                  <c:v>11.245999999999899</c:v>
                </c:pt>
                <c:pt idx="17700">
                  <c:v>12.157999999999999</c:v>
                </c:pt>
                <c:pt idx="17701">
                  <c:v>12.766</c:v>
                </c:pt>
                <c:pt idx="17702">
                  <c:v>6.9909999999999997</c:v>
                </c:pt>
                <c:pt idx="17703">
                  <c:v>8.8149999999999906</c:v>
                </c:pt>
                <c:pt idx="17704">
                  <c:v>6.9909999999999997</c:v>
                </c:pt>
                <c:pt idx="17705">
                  <c:v>2.1280000000000001</c:v>
                </c:pt>
                <c:pt idx="17706">
                  <c:v>6.3829999999999902</c:v>
                </c:pt>
                <c:pt idx="17707">
                  <c:v>8.2069999999999901</c:v>
                </c:pt>
                <c:pt idx="17708">
                  <c:v>6.6869999999999896</c:v>
                </c:pt>
                <c:pt idx="17709">
                  <c:v>8.5109999999999904</c:v>
                </c:pt>
                <c:pt idx="17710">
                  <c:v>10.941999999999901</c:v>
                </c:pt>
                <c:pt idx="17711">
                  <c:v>2.4319999999999999</c:v>
                </c:pt>
                <c:pt idx="17712">
                  <c:v>7.5990000000000002</c:v>
                </c:pt>
                <c:pt idx="17713">
                  <c:v>5.7750000000000004</c:v>
                </c:pt>
                <c:pt idx="17714">
                  <c:v>6.3829999999999902</c:v>
                </c:pt>
                <c:pt idx="17715">
                  <c:v>6.07899999999999</c:v>
                </c:pt>
                <c:pt idx="17716">
                  <c:v>7.5990000000000002</c:v>
                </c:pt>
                <c:pt idx="17717">
                  <c:v>17.629000000000001</c:v>
                </c:pt>
                <c:pt idx="17718">
                  <c:v>4.2549999999999901</c:v>
                </c:pt>
                <c:pt idx="17719">
                  <c:v>1.8239999999999901</c:v>
                </c:pt>
                <c:pt idx="17720">
                  <c:v>6.9909999999999997</c:v>
                </c:pt>
                <c:pt idx="17721">
                  <c:v>11.549999999999899</c:v>
                </c:pt>
                <c:pt idx="17722">
                  <c:v>7.9029999999999996</c:v>
                </c:pt>
                <c:pt idx="17723">
                  <c:v>9.4219999999999899</c:v>
                </c:pt>
                <c:pt idx="17724">
                  <c:v>13.373999999999899</c:v>
                </c:pt>
                <c:pt idx="17725">
                  <c:v>7.5990000000000002</c:v>
                </c:pt>
                <c:pt idx="17726">
                  <c:v>2.7360000000000002</c:v>
                </c:pt>
                <c:pt idx="17727">
                  <c:v>15.197999999999899</c:v>
                </c:pt>
                <c:pt idx="17728">
                  <c:v>6.07899999999999</c:v>
                </c:pt>
                <c:pt idx="17729">
                  <c:v>16.716999999999999</c:v>
                </c:pt>
                <c:pt idx="17730">
                  <c:v>15.501999999999899</c:v>
                </c:pt>
                <c:pt idx="17731">
                  <c:v>11.549999999999899</c:v>
                </c:pt>
                <c:pt idx="17732">
                  <c:v>16.412999999999901</c:v>
                </c:pt>
                <c:pt idx="17733">
                  <c:v>13.6779999999999</c:v>
                </c:pt>
                <c:pt idx="17734">
                  <c:v>13.981999999999999</c:v>
                </c:pt>
                <c:pt idx="17735">
                  <c:v>16.412999999999901</c:v>
                </c:pt>
                <c:pt idx="17736">
                  <c:v>16.108999999999899</c:v>
                </c:pt>
                <c:pt idx="17737">
                  <c:v>19.149000000000001</c:v>
                </c:pt>
                <c:pt idx="17738">
                  <c:v>13.373999999999899</c:v>
                </c:pt>
                <c:pt idx="17739">
                  <c:v>16.108999999999899</c:v>
                </c:pt>
                <c:pt idx="17740">
                  <c:v>15.805</c:v>
                </c:pt>
                <c:pt idx="17741">
                  <c:v>18.844999999999999</c:v>
                </c:pt>
                <c:pt idx="17742">
                  <c:v>14.894</c:v>
                </c:pt>
                <c:pt idx="17743">
                  <c:v>11.853999999999999</c:v>
                </c:pt>
                <c:pt idx="17744">
                  <c:v>13.373999999999899</c:v>
                </c:pt>
                <c:pt idx="17745">
                  <c:v>13.069999999999901</c:v>
                </c:pt>
                <c:pt idx="17746">
                  <c:v>7.9029999999999996</c:v>
                </c:pt>
                <c:pt idx="17747">
                  <c:v>9.1189999999999998</c:v>
                </c:pt>
                <c:pt idx="17748">
                  <c:v>7.9029999999999996</c:v>
                </c:pt>
                <c:pt idx="17749">
                  <c:v>2.7360000000000002</c:v>
                </c:pt>
                <c:pt idx="17750">
                  <c:v>8.2069999999999901</c:v>
                </c:pt>
                <c:pt idx="17751">
                  <c:v>9.7259999999999902</c:v>
                </c:pt>
                <c:pt idx="17752">
                  <c:v>6.9909999999999997</c:v>
                </c:pt>
                <c:pt idx="17753">
                  <c:v>9.1189999999999998</c:v>
                </c:pt>
                <c:pt idx="17754">
                  <c:v>11.853999999999999</c:v>
                </c:pt>
                <c:pt idx="17755">
                  <c:v>3.04</c:v>
                </c:pt>
                <c:pt idx="17756">
                  <c:v>9.4219999999999899</c:v>
                </c:pt>
                <c:pt idx="17757">
                  <c:v>6.6869999999999896</c:v>
                </c:pt>
                <c:pt idx="17758">
                  <c:v>7.2949999999999999</c:v>
                </c:pt>
                <c:pt idx="17759">
                  <c:v>6.3829999999999902</c:v>
                </c:pt>
                <c:pt idx="17760">
                  <c:v>9.4219999999999899</c:v>
                </c:pt>
                <c:pt idx="17761">
                  <c:v>18.844999999999999</c:v>
                </c:pt>
                <c:pt idx="17762">
                  <c:v>5.7750000000000004</c:v>
                </c:pt>
                <c:pt idx="17763">
                  <c:v>3.04</c:v>
                </c:pt>
                <c:pt idx="17764">
                  <c:v>7.2949999999999999</c:v>
                </c:pt>
                <c:pt idx="17765">
                  <c:v>11.245999999999899</c:v>
                </c:pt>
                <c:pt idx="17766">
                  <c:v>9.4219999999999899</c:v>
                </c:pt>
                <c:pt idx="17767">
                  <c:v>11.549999999999899</c:v>
                </c:pt>
                <c:pt idx="17768">
                  <c:v>14.894</c:v>
                </c:pt>
                <c:pt idx="17769">
                  <c:v>8.5109999999999904</c:v>
                </c:pt>
                <c:pt idx="17770">
                  <c:v>3.9509999999999899</c:v>
                </c:pt>
                <c:pt idx="17771">
                  <c:v>15.805</c:v>
                </c:pt>
                <c:pt idx="17772">
                  <c:v>6.9909999999999997</c:v>
                </c:pt>
                <c:pt idx="17773">
                  <c:v>17.629000000000001</c:v>
                </c:pt>
                <c:pt idx="17774">
                  <c:v>17.021000000000001</c:v>
                </c:pt>
                <c:pt idx="17775">
                  <c:v>12.157999999999999</c:v>
                </c:pt>
                <c:pt idx="17776">
                  <c:v>16.716999999999999</c:v>
                </c:pt>
                <c:pt idx="17777">
                  <c:v>13.373999999999899</c:v>
                </c:pt>
                <c:pt idx="17778">
                  <c:v>13.6779999999999</c:v>
                </c:pt>
                <c:pt idx="17779">
                  <c:v>15.501999999999899</c:v>
                </c:pt>
                <c:pt idx="17780">
                  <c:v>14.59</c:v>
                </c:pt>
                <c:pt idx="17781">
                  <c:v>17.933</c:v>
                </c:pt>
                <c:pt idx="17782">
                  <c:v>12.766</c:v>
                </c:pt>
                <c:pt idx="17783">
                  <c:v>15.197999999999899</c:v>
                </c:pt>
                <c:pt idx="17784">
                  <c:v>15.805</c:v>
                </c:pt>
                <c:pt idx="17785">
                  <c:v>18.540999999999901</c:v>
                </c:pt>
                <c:pt idx="17786">
                  <c:v>14.894</c:v>
                </c:pt>
                <c:pt idx="17787">
                  <c:v>10.638</c:v>
                </c:pt>
                <c:pt idx="17788">
                  <c:v>11.853999999999999</c:v>
                </c:pt>
                <c:pt idx="17789">
                  <c:v>11.853999999999999</c:v>
                </c:pt>
                <c:pt idx="17790">
                  <c:v>7.2949999999999999</c:v>
                </c:pt>
                <c:pt idx="17791">
                  <c:v>9.7259999999999902</c:v>
                </c:pt>
                <c:pt idx="17792">
                  <c:v>7.9029999999999996</c:v>
                </c:pt>
                <c:pt idx="17793">
                  <c:v>3.6469999999999998</c:v>
                </c:pt>
                <c:pt idx="17794">
                  <c:v>7.2949999999999999</c:v>
                </c:pt>
                <c:pt idx="17795">
                  <c:v>8.8149999999999906</c:v>
                </c:pt>
                <c:pt idx="17796">
                  <c:v>6.9909999999999997</c:v>
                </c:pt>
                <c:pt idx="17797">
                  <c:v>9.7259999999999902</c:v>
                </c:pt>
                <c:pt idx="17798">
                  <c:v>11.245999999999899</c:v>
                </c:pt>
                <c:pt idx="17799">
                  <c:v>3.343</c:v>
                </c:pt>
                <c:pt idx="17800">
                  <c:v>8.8149999999999906</c:v>
                </c:pt>
                <c:pt idx="17801">
                  <c:v>6.3829999999999902</c:v>
                </c:pt>
                <c:pt idx="17802">
                  <c:v>7.2949999999999999</c:v>
                </c:pt>
                <c:pt idx="17803">
                  <c:v>6.6869999999999896</c:v>
                </c:pt>
                <c:pt idx="17804">
                  <c:v>9.7259999999999902</c:v>
                </c:pt>
                <c:pt idx="17805">
                  <c:v>17.324999999999999</c:v>
                </c:pt>
                <c:pt idx="17806">
                  <c:v>5.4710000000000001</c:v>
                </c:pt>
                <c:pt idx="17807">
                  <c:v>3.343</c:v>
                </c:pt>
                <c:pt idx="17808">
                  <c:v>7.5990000000000002</c:v>
                </c:pt>
                <c:pt idx="17809">
                  <c:v>10.638</c:v>
                </c:pt>
                <c:pt idx="17810">
                  <c:v>9.7259999999999902</c:v>
                </c:pt>
                <c:pt idx="17811">
                  <c:v>11.245999999999899</c:v>
                </c:pt>
                <c:pt idx="17812">
                  <c:v>13.981999999999999</c:v>
                </c:pt>
                <c:pt idx="17813">
                  <c:v>9.1189999999999998</c:v>
                </c:pt>
                <c:pt idx="17814">
                  <c:v>3.6469999999999998</c:v>
                </c:pt>
                <c:pt idx="17815">
                  <c:v>16.716999999999999</c:v>
                </c:pt>
                <c:pt idx="17816">
                  <c:v>7.2949999999999999</c:v>
                </c:pt>
                <c:pt idx="17817">
                  <c:v>16.716999999999999</c:v>
                </c:pt>
                <c:pt idx="17818">
                  <c:v>16.108999999999899</c:v>
                </c:pt>
                <c:pt idx="17819">
                  <c:v>11.853999999999999</c:v>
                </c:pt>
                <c:pt idx="17820">
                  <c:v>14.286</c:v>
                </c:pt>
                <c:pt idx="17821">
                  <c:v>13.373999999999899</c:v>
                </c:pt>
                <c:pt idx="17822">
                  <c:v>13.981999999999999</c:v>
                </c:pt>
                <c:pt idx="17823">
                  <c:v>15.197999999999899</c:v>
                </c:pt>
                <c:pt idx="17824">
                  <c:v>14.894</c:v>
                </c:pt>
                <c:pt idx="17825">
                  <c:v>17.933</c:v>
                </c:pt>
                <c:pt idx="17826">
                  <c:v>13.069999999999901</c:v>
                </c:pt>
                <c:pt idx="17827">
                  <c:v>14.894</c:v>
                </c:pt>
                <c:pt idx="17828">
                  <c:v>14.894</c:v>
                </c:pt>
                <c:pt idx="17829">
                  <c:v>17.629000000000001</c:v>
                </c:pt>
                <c:pt idx="17830">
                  <c:v>13.6779999999999</c:v>
                </c:pt>
                <c:pt idx="17831">
                  <c:v>11.245999999999899</c:v>
                </c:pt>
                <c:pt idx="17832">
                  <c:v>12.462</c:v>
                </c:pt>
                <c:pt idx="17833">
                  <c:v>13.069999999999901</c:v>
                </c:pt>
                <c:pt idx="17834">
                  <c:v>7.5990000000000002</c:v>
                </c:pt>
                <c:pt idx="17835">
                  <c:v>9.1189999999999998</c:v>
                </c:pt>
                <c:pt idx="17836">
                  <c:v>7.2949999999999999</c:v>
                </c:pt>
                <c:pt idx="17837">
                  <c:v>3.04</c:v>
                </c:pt>
                <c:pt idx="17838">
                  <c:v>7.5990000000000002</c:v>
                </c:pt>
                <c:pt idx="17839">
                  <c:v>8.2069999999999901</c:v>
                </c:pt>
                <c:pt idx="17840">
                  <c:v>6.9909999999999997</c:v>
                </c:pt>
                <c:pt idx="17841">
                  <c:v>8.8149999999999906</c:v>
                </c:pt>
                <c:pt idx="17842">
                  <c:v>11.245999999999899</c:v>
                </c:pt>
                <c:pt idx="17843">
                  <c:v>3.343</c:v>
                </c:pt>
                <c:pt idx="17844">
                  <c:v>8.8149999999999906</c:v>
                </c:pt>
                <c:pt idx="17845">
                  <c:v>6.3829999999999902</c:v>
                </c:pt>
                <c:pt idx="17846">
                  <c:v>6.9909999999999997</c:v>
                </c:pt>
                <c:pt idx="17847">
                  <c:v>6.6869999999999896</c:v>
                </c:pt>
                <c:pt idx="17848">
                  <c:v>8.5109999999999904</c:v>
                </c:pt>
                <c:pt idx="17849">
                  <c:v>17.629000000000001</c:v>
                </c:pt>
                <c:pt idx="17850">
                  <c:v>5.1669999999999998</c:v>
                </c:pt>
                <c:pt idx="17851">
                  <c:v>2.7360000000000002</c:v>
                </c:pt>
                <c:pt idx="17852">
                  <c:v>7.5990000000000002</c:v>
                </c:pt>
                <c:pt idx="17853">
                  <c:v>11.853999999999999</c:v>
                </c:pt>
                <c:pt idx="17854">
                  <c:v>9.1189999999999998</c:v>
                </c:pt>
                <c:pt idx="17855">
                  <c:v>10.334</c:v>
                </c:pt>
                <c:pt idx="17856">
                  <c:v>14.286</c:v>
                </c:pt>
                <c:pt idx="17857">
                  <c:v>8.2069999999999901</c:v>
                </c:pt>
                <c:pt idx="17858">
                  <c:v>3.6469999999999998</c:v>
                </c:pt>
                <c:pt idx="17859">
                  <c:v>14.59</c:v>
                </c:pt>
                <c:pt idx="17860">
                  <c:v>6.6869999999999896</c:v>
                </c:pt>
                <c:pt idx="17861">
                  <c:v>16.412999999999901</c:v>
                </c:pt>
                <c:pt idx="17862">
                  <c:v>15.805</c:v>
                </c:pt>
                <c:pt idx="17863">
                  <c:v>11.853999999999999</c:v>
                </c:pt>
                <c:pt idx="17864">
                  <c:v>15.805</c:v>
                </c:pt>
                <c:pt idx="17865">
                  <c:v>13.069999999999901</c:v>
                </c:pt>
                <c:pt idx="17866">
                  <c:v>13.373999999999899</c:v>
                </c:pt>
                <c:pt idx="17867">
                  <c:v>16.108999999999899</c:v>
                </c:pt>
                <c:pt idx="17868">
                  <c:v>15.805</c:v>
                </c:pt>
                <c:pt idx="17869">
                  <c:v>18.844999999999999</c:v>
                </c:pt>
                <c:pt idx="17870">
                  <c:v>12.766</c:v>
                </c:pt>
                <c:pt idx="17871">
                  <c:v>15.805</c:v>
                </c:pt>
                <c:pt idx="17872">
                  <c:v>15.501999999999899</c:v>
                </c:pt>
                <c:pt idx="17873">
                  <c:v>18.540999999999901</c:v>
                </c:pt>
                <c:pt idx="17874">
                  <c:v>14.286</c:v>
                </c:pt>
                <c:pt idx="17875">
                  <c:v>11.853999999999999</c:v>
                </c:pt>
                <c:pt idx="17876">
                  <c:v>12.766</c:v>
                </c:pt>
                <c:pt idx="17877">
                  <c:v>12.766</c:v>
                </c:pt>
                <c:pt idx="17878">
                  <c:v>6.9909999999999997</c:v>
                </c:pt>
                <c:pt idx="17879">
                  <c:v>8.5109999999999904</c:v>
                </c:pt>
                <c:pt idx="17880">
                  <c:v>6.6869999999999896</c:v>
                </c:pt>
                <c:pt idx="17881">
                  <c:v>1.51999999999999</c:v>
                </c:pt>
                <c:pt idx="17882">
                  <c:v>6.9909999999999997</c:v>
                </c:pt>
                <c:pt idx="17883">
                  <c:v>8.8149999999999906</c:v>
                </c:pt>
                <c:pt idx="17884">
                  <c:v>6.07899999999999</c:v>
                </c:pt>
                <c:pt idx="17885">
                  <c:v>8.2069999999999901</c:v>
                </c:pt>
                <c:pt idx="17886">
                  <c:v>10.941999999999901</c:v>
                </c:pt>
                <c:pt idx="17887">
                  <c:v>1.8239999999999901</c:v>
                </c:pt>
                <c:pt idx="17888">
                  <c:v>8.5109999999999904</c:v>
                </c:pt>
                <c:pt idx="17889">
                  <c:v>5.7750000000000004</c:v>
                </c:pt>
                <c:pt idx="17890">
                  <c:v>6.3829999999999902</c:v>
                </c:pt>
                <c:pt idx="17891">
                  <c:v>5.4710000000000001</c:v>
                </c:pt>
                <c:pt idx="17892">
                  <c:v>8.8149999999999906</c:v>
                </c:pt>
                <c:pt idx="17893">
                  <c:v>18.236999999999899</c:v>
                </c:pt>
                <c:pt idx="17894">
                  <c:v>5.1669999999999998</c:v>
                </c:pt>
                <c:pt idx="17895">
                  <c:v>1.8239999999999901</c:v>
                </c:pt>
                <c:pt idx="17896">
                  <c:v>6.9909999999999997</c:v>
                </c:pt>
                <c:pt idx="17897">
                  <c:v>10.334</c:v>
                </c:pt>
                <c:pt idx="17898">
                  <c:v>9.1189999999999998</c:v>
                </c:pt>
                <c:pt idx="17899">
                  <c:v>10.638</c:v>
                </c:pt>
                <c:pt idx="17900">
                  <c:v>14.286</c:v>
                </c:pt>
                <c:pt idx="17901">
                  <c:v>7.5990000000000002</c:v>
                </c:pt>
                <c:pt idx="17902">
                  <c:v>3.343</c:v>
                </c:pt>
                <c:pt idx="17903">
                  <c:v>15.197999999999899</c:v>
                </c:pt>
                <c:pt idx="17904">
                  <c:v>6.07899999999999</c:v>
                </c:pt>
                <c:pt idx="17905">
                  <c:v>17.324999999999999</c:v>
                </c:pt>
                <c:pt idx="17906">
                  <c:v>16.716999999999999</c:v>
                </c:pt>
                <c:pt idx="17907">
                  <c:v>11.549999999999899</c:v>
                </c:pt>
                <c:pt idx="17908">
                  <c:v>17.324999999999999</c:v>
                </c:pt>
                <c:pt idx="17909">
                  <c:v>14.59</c:v>
                </c:pt>
                <c:pt idx="17910">
                  <c:v>14.894</c:v>
                </c:pt>
                <c:pt idx="17911">
                  <c:v>17.629000000000001</c:v>
                </c:pt>
                <c:pt idx="17912">
                  <c:v>17.324999999999999</c:v>
                </c:pt>
                <c:pt idx="17913">
                  <c:v>20.364999999999899</c:v>
                </c:pt>
                <c:pt idx="17914">
                  <c:v>14.286</c:v>
                </c:pt>
                <c:pt idx="17915">
                  <c:v>17.324999999999999</c:v>
                </c:pt>
                <c:pt idx="17916">
                  <c:v>17.021000000000001</c:v>
                </c:pt>
                <c:pt idx="17917">
                  <c:v>20.061</c:v>
                </c:pt>
                <c:pt idx="17918">
                  <c:v>15.805</c:v>
                </c:pt>
                <c:pt idx="17919">
                  <c:v>13.373999999999899</c:v>
                </c:pt>
                <c:pt idx="17920">
                  <c:v>14.286</c:v>
                </c:pt>
                <c:pt idx="17921">
                  <c:v>14.286</c:v>
                </c:pt>
                <c:pt idx="17922">
                  <c:v>8.5109999999999904</c:v>
                </c:pt>
                <c:pt idx="17923">
                  <c:v>10.029999999999999</c:v>
                </c:pt>
                <c:pt idx="17924">
                  <c:v>8.2069999999999901</c:v>
                </c:pt>
                <c:pt idx="17925">
                  <c:v>3.04</c:v>
                </c:pt>
                <c:pt idx="17926">
                  <c:v>8.5109999999999904</c:v>
                </c:pt>
                <c:pt idx="17927">
                  <c:v>10.334</c:v>
                </c:pt>
                <c:pt idx="17928">
                  <c:v>7.5990000000000002</c:v>
                </c:pt>
                <c:pt idx="17929">
                  <c:v>9.7259999999999902</c:v>
                </c:pt>
                <c:pt idx="17930">
                  <c:v>12.157999999999999</c:v>
                </c:pt>
                <c:pt idx="17931">
                  <c:v>3.343</c:v>
                </c:pt>
                <c:pt idx="17932">
                  <c:v>10.029999999999999</c:v>
                </c:pt>
                <c:pt idx="17933">
                  <c:v>7.2949999999999999</c:v>
                </c:pt>
                <c:pt idx="17934">
                  <c:v>7.9029999999999996</c:v>
                </c:pt>
                <c:pt idx="17935">
                  <c:v>6.9909999999999997</c:v>
                </c:pt>
                <c:pt idx="17936">
                  <c:v>10.334</c:v>
                </c:pt>
                <c:pt idx="17937">
                  <c:v>19.757000000000001</c:v>
                </c:pt>
                <c:pt idx="17938">
                  <c:v>6.6869999999999896</c:v>
                </c:pt>
                <c:pt idx="17939">
                  <c:v>3.343</c:v>
                </c:pt>
                <c:pt idx="17940">
                  <c:v>8.5109999999999904</c:v>
                </c:pt>
                <c:pt idx="17941">
                  <c:v>11.853999999999999</c:v>
                </c:pt>
                <c:pt idx="17942">
                  <c:v>10.334</c:v>
                </c:pt>
                <c:pt idx="17943">
                  <c:v>11.549999999999899</c:v>
                </c:pt>
                <c:pt idx="17944">
                  <c:v>15.805</c:v>
                </c:pt>
                <c:pt idx="17945">
                  <c:v>9.1189999999999998</c:v>
                </c:pt>
                <c:pt idx="17946">
                  <c:v>4.8629999999999898</c:v>
                </c:pt>
                <c:pt idx="17947">
                  <c:v>16.716999999999999</c:v>
                </c:pt>
                <c:pt idx="17948">
                  <c:v>7.5990000000000002</c:v>
                </c:pt>
                <c:pt idx="17949">
                  <c:v>18.844999999999999</c:v>
                </c:pt>
                <c:pt idx="17950">
                  <c:v>18.236999999999899</c:v>
                </c:pt>
                <c:pt idx="17951">
                  <c:v>13.069999999999901</c:v>
                </c:pt>
                <c:pt idx="17952">
                  <c:v>16.716999999999999</c:v>
                </c:pt>
                <c:pt idx="17953">
                  <c:v>14.286</c:v>
                </c:pt>
                <c:pt idx="17954">
                  <c:v>14.59</c:v>
                </c:pt>
                <c:pt idx="17955">
                  <c:v>17.021000000000001</c:v>
                </c:pt>
                <c:pt idx="17956">
                  <c:v>16.716999999999999</c:v>
                </c:pt>
                <c:pt idx="17957">
                  <c:v>19.452999999999999</c:v>
                </c:pt>
                <c:pt idx="17958">
                  <c:v>13.981999999999999</c:v>
                </c:pt>
                <c:pt idx="17959">
                  <c:v>16.412999999999901</c:v>
                </c:pt>
                <c:pt idx="17960">
                  <c:v>16.412999999999901</c:v>
                </c:pt>
                <c:pt idx="17961">
                  <c:v>19.149000000000001</c:v>
                </c:pt>
                <c:pt idx="17962">
                  <c:v>15.501999999999899</c:v>
                </c:pt>
                <c:pt idx="17963">
                  <c:v>12.462</c:v>
                </c:pt>
                <c:pt idx="17964">
                  <c:v>13.981999999999999</c:v>
                </c:pt>
                <c:pt idx="17965">
                  <c:v>13.6779999999999</c:v>
                </c:pt>
                <c:pt idx="17966">
                  <c:v>8.2069999999999901</c:v>
                </c:pt>
                <c:pt idx="17967">
                  <c:v>9.7259999999999902</c:v>
                </c:pt>
                <c:pt idx="17968">
                  <c:v>8.2069999999999901</c:v>
                </c:pt>
                <c:pt idx="17969">
                  <c:v>3.343</c:v>
                </c:pt>
                <c:pt idx="17970">
                  <c:v>8.5109999999999904</c:v>
                </c:pt>
                <c:pt idx="17971">
                  <c:v>10.334</c:v>
                </c:pt>
                <c:pt idx="17972">
                  <c:v>7.5990000000000002</c:v>
                </c:pt>
                <c:pt idx="17973">
                  <c:v>9.7259999999999902</c:v>
                </c:pt>
                <c:pt idx="17974">
                  <c:v>11.549999999999899</c:v>
                </c:pt>
                <c:pt idx="17975">
                  <c:v>3.6469999999999998</c:v>
                </c:pt>
                <c:pt idx="17976">
                  <c:v>9.7259999999999902</c:v>
                </c:pt>
                <c:pt idx="17977">
                  <c:v>7.2949999999999999</c:v>
                </c:pt>
                <c:pt idx="17978">
                  <c:v>7.9029999999999996</c:v>
                </c:pt>
                <c:pt idx="17979">
                  <c:v>6.9909999999999997</c:v>
                </c:pt>
                <c:pt idx="17980">
                  <c:v>10.029999999999999</c:v>
                </c:pt>
                <c:pt idx="17981">
                  <c:v>19.149000000000001</c:v>
                </c:pt>
                <c:pt idx="17982">
                  <c:v>6.3829999999999902</c:v>
                </c:pt>
                <c:pt idx="17983">
                  <c:v>3.6469999999999998</c:v>
                </c:pt>
                <c:pt idx="17984">
                  <c:v>7.5990000000000002</c:v>
                </c:pt>
                <c:pt idx="17985">
                  <c:v>11.853999999999999</c:v>
                </c:pt>
                <c:pt idx="17986">
                  <c:v>10.029999999999999</c:v>
                </c:pt>
                <c:pt idx="17987">
                  <c:v>12.157999999999999</c:v>
                </c:pt>
                <c:pt idx="17988">
                  <c:v>15.501999999999899</c:v>
                </c:pt>
                <c:pt idx="17989">
                  <c:v>8.2069999999999901</c:v>
                </c:pt>
                <c:pt idx="17990">
                  <c:v>4.5589999999999904</c:v>
                </c:pt>
                <c:pt idx="17991">
                  <c:v>16.108999999999899</c:v>
                </c:pt>
                <c:pt idx="17992">
                  <c:v>7.5990000000000002</c:v>
                </c:pt>
                <c:pt idx="17993">
                  <c:v>17.933</c:v>
                </c:pt>
                <c:pt idx="17994">
                  <c:v>17.629000000000001</c:v>
                </c:pt>
                <c:pt idx="17995">
                  <c:v>12.766</c:v>
                </c:pt>
                <c:pt idx="17996">
                  <c:v>17.021000000000001</c:v>
                </c:pt>
                <c:pt idx="17997">
                  <c:v>13.373999999999899</c:v>
                </c:pt>
                <c:pt idx="17998">
                  <c:v>13.373999999999899</c:v>
                </c:pt>
                <c:pt idx="17999">
                  <c:v>17.021000000000001</c:v>
                </c:pt>
                <c:pt idx="18000">
                  <c:v>16.108999999999899</c:v>
                </c:pt>
                <c:pt idx="18001">
                  <c:v>19.757000000000001</c:v>
                </c:pt>
                <c:pt idx="18002">
                  <c:v>13.373999999999899</c:v>
                </c:pt>
                <c:pt idx="18003">
                  <c:v>17.021000000000001</c:v>
                </c:pt>
                <c:pt idx="18004">
                  <c:v>16.108999999999899</c:v>
                </c:pt>
                <c:pt idx="18005">
                  <c:v>18.844999999999999</c:v>
                </c:pt>
                <c:pt idx="18006">
                  <c:v>14.59</c:v>
                </c:pt>
                <c:pt idx="18007">
                  <c:v>12.462</c:v>
                </c:pt>
                <c:pt idx="18008">
                  <c:v>12.462</c:v>
                </c:pt>
                <c:pt idx="18009">
                  <c:v>12.766</c:v>
                </c:pt>
                <c:pt idx="18010">
                  <c:v>8.5109999999999904</c:v>
                </c:pt>
                <c:pt idx="18011">
                  <c:v>10.941999999999901</c:v>
                </c:pt>
                <c:pt idx="18012">
                  <c:v>8.2069999999999901</c:v>
                </c:pt>
                <c:pt idx="18013">
                  <c:v>3.6469999999999998</c:v>
                </c:pt>
                <c:pt idx="18014">
                  <c:v>7.2949999999999999</c:v>
                </c:pt>
                <c:pt idx="18015">
                  <c:v>10.029999999999999</c:v>
                </c:pt>
                <c:pt idx="18016">
                  <c:v>7.2949999999999999</c:v>
                </c:pt>
                <c:pt idx="18017">
                  <c:v>10.029999999999999</c:v>
                </c:pt>
                <c:pt idx="18018">
                  <c:v>11.245999999999899</c:v>
                </c:pt>
                <c:pt idx="18019">
                  <c:v>3.343</c:v>
                </c:pt>
                <c:pt idx="18020">
                  <c:v>8.8149999999999906</c:v>
                </c:pt>
                <c:pt idx="18021">
                  <c:v>6.6869999999999896</c:v>
                </c:pt>
                <c:pt idx="18022">
                  <c:v>7.5990000000000002</c:v>
                </c:pt>
                <c:pt idx="18023">
                  <c:v>7.9029999999999996</c:v>
                </c:pt>
                <c:pt idx="18024">
                  <c:v>10.334</c:v>
                </c:pt>
                <c:pt idx="18025">
                  <c:v>18.844999999999999</c:v>
                </c:pt>
                <c:pt idx="18026">
                  <c:v>6.07899999999999</c:v>
                </c:pt>
                <c:pt idx="18027">
                  <c:v>3.9509999999999899</c:v>
                </c:pt>
                <c:pt idx="18028">
                  <c:v>9.1189999999999998</c:v>
                </c:pt>
                <c:pt idx="18029">
                  <c:v>11.549999999999899</c:v>
                </c:pt>
                <c:pt idx="18030">
                  <c:v>9.4219999999999899</c:v>
                </c:pt>
                <c:pt idx="18031">
                  <c:v>11.549999999999899</c:v>
                </c:pt>
                <c:pt idx="18032">
                  <c:v>13.6779999999999</c:v>
                </c:pt>
                <c:pt idx="18033">
                  <c:v>8.8149999999999906</c:v>
                </c:pt>
                <c:pt idx="18034">
                  <c:v>4.8629999999999898</c:v>
                </c:pt>
                <c:pt idx="18035">
                  <c:v>17.021000000000001</c:v>
                </c:pt>
                <c:pt idx="18036">
                  <c:v>7.2949999999999999</c:v>
                </c:pt>
                <c:pt idx="18037">
                  <c:v>18.540999999999901</c:v>
                </c:pt>
                <c:pt idx="18038">
                  <c:v>17.021000000000001</c:v>
                </c:pt>
                <c:pt idx="18039">
                  <c:v>11.549999999999899</c:v>
                </c:pt>
                <c:pt idx="18040">
                  <c:v>16.108999999999899</c:v>
                </c:pt>
                <c:pt idx="18041">
                  <c:v>13.373999999999899</c:v>
                </c:pt>
                <c:pt idx="18042">
                  <c:v>13.6779999999999</c:v>
                </c:pt>
                <c:pt idx="18043">
                  <c:v>16.412999999999901</c:v>
                </c:pt>
                <c:pt idx="18044">
                  <c:v>16.108999999999899</c:v>
                </c:pt>
                <c:pt idx="18045">
                  <c:v>19.149000000000001</c:v>
                </c:pt>
                <c:pt idx="18046">
                  <c:v>13.069999999999901</c:v>
                </c:pt>
                <c:pt idx="18047">
                  <c:v>16.108999999999899</c:v>
                </c:pt>
                <c:pt idx="18048">
                  <c:v>15.805</c:v>
                </c:pt>
                <c:pt idx="18049">
                  <c:v>18.844999999999999</c:v>
                </c:pt>
                <c:pt idx="18050">
                  <c:v>14.59</c:v>
                </c:pt>
                <c:pt idx="18051">
                  <c:v>12.157999999999999</c:v>
                </c:pt>
                <c:pt idx="18052">
                  <c:v>13.069999999999901</c:v>
                </c:pt>
                <c:pt idx="18053">
                  <c:v>13.069999999999901</c:v>
                </c:pt>
                <c:pt idx="18054">
                  <c:v>7.2949999999999999</c:v>
                </c:pt>
                <c:pt idx="18055">
                  <c:v>8.8149999999999906</c:v>
                </c:pt>
                <c:pt idx="18056">
                  <c:v>6.9909999999999997</c:v>
                </c:pt>
                <c:pt idx="18057">
                  <c:v>1.8239999999999901</c:v>
                </c:pt>
                <c:pt idx="18058">
                  <c:v>7.2949999999999999</c:v>
                </c:pt>
                <c:pt idx="18059">
                  <c:v>9.1189999999999998</c:v>
                </c:pt>
                <c:pt idx="18060">
                  <c:v>6.3829999999999902</c:v>
                </c:pt>
                <c:pt idx="18061">
                  <c:v>8.5109999999999904</c:v>
                </c:pt>
                <c:pt idx="18062">
                  <c:v>11.245999999999899</c:v>
                </c:pt>
                <c:pt idx="18063">
                  <c:v>2.1280000000000001</c:v>
                </c:pt>
                <c:pt idx="18064">
                  <c:v>8.8149999999999906</c:v>
                </c:pt>
                <c:pt idx="18065">
                  <c:v>6.07899999999999</c:v>
                </c:pt>
                <c:pt idx="18066">
                  <c:v>6.6869999999999896</c:v>
                </c:pt>
                <c:pt idx="18067">
                  <c:v>5.7750000000000004</c:v>
                </c:pt>
                <c:pt idx="18068">
                  <c:v>9.1189999999999998</c:v>
                </c:pt>
                <c:pt idx="18069">
                  <c:v>18.540999999999901</c:v>
                </c:pt>
                <c:pt idx="18070">
                  <c:v>5.4710000000000001</c:v>
                </c:pt>
                <c:pt idx="18071">
                  <c:v>2.1280000000000001</c:v>
                </c:pt>
                <c:pt idx="18072">
                  <c:v>7.2949999999999999</c:v>
                </c:pt>
                <c:pt idx="18073">
                  <c:v>10.638</c:v>
                </c:pt>
                <c:pt idx="18074">
                  <c:v>9.4219999999999899</c:v>
                </c:pt>
                <c:pt idx="18075">
                  <c:v>10.941999999999901</c:v>
                </c:pt>
                <c:pt idx="18076">
                  <c:v>14.59</c:v>
                </c:pt>
                <c:pt idx="18077">
                  <c:v>7.9029999999999996</c:v>
                </c:pt>
                <c:pt idx="18078">
                  <c:v>3.6469999999999998</c:v>
                </c:pt>
                <c:pt idx="18079">
                  <c:v>15.501999999999899</c:v>
                </c:pt>
                <c:pt idx="18080">
                  <c:v>6.3829999999999902</c:v>
                </c:pt>
                <c:pt idx="18081">
                  <c:v>17.629000000000001</c:v>
                </c:pt>
                <c:pt idx="18082">
                  <c:v>17.021000000000001</c:v>
                </c:pt>
                <c:pt idx="18083">
                  <c:v>11.853999999999999</c:v>
                </c:pt>
                <c:pt idx="18084">
                  <c:v>16.716999999999999</c:v>
                </c:pt>
                <c:pt idx="18085">
                  <c:v>13.981999999999999</c:v>
                </c:pt>
                <c:pt idx="18086">
                  <c:v>14.286</c:v>
                </c:pt>
                <c:pt idx="18087">
                  <c:v>17.021000000000001</c:v>
                </c:pt>
                <c:pt idx="18088">
                  <c:v>16.716999999999999</c:v>
                </c:pt>
                <c:pt idx="18089">
                  <c:v>19.149000000000001</c:v>
                </c:pt>
                <c:pt idx="18090">
                  <c:v>13.6779999999999</c:v>
                </c:pt>
                <c:pt idx="18091">
                  <c:v>16.716999999999999</c:v>
                </c:pt>
                <c:pt idx="18092">
                  <c:v>16.412999999999901</c:v>
                </c:pt>
                <c:pt idx="18093">
                  <c:v>19.149000000000001</c:v>
                </c:pt>
                <c:pt idx="18094">
                  <c:v>15.197999999999899</c:v>
                </c:pt>
                <c:pt idx="18095">
                  <c:v>12.766</c:v>
                </c:pt>
                <c:pt idx="18096">
                  <c:v>13.6779999999999</c:v>
                </c:pt>
                <c:pt idx="18097">
                  <c:v>13.6779999999999</c:v>
                </c:pt>
                <c:pt idx="18098">
                  <c:v>7.9029999999999996</c:v>
                </c:pt>
                <c:pt idx="18099">
                  <c:v>9.4219999999999899</c:v>
                </c:pt>
                <c:pt idx="18100">
                  <c:v>7.5990000000000002</c:v>
                </c:pt>
                <c:pt idx="18101">
                  <c:v>2.4319999999999999</c:v>
                </c:pt>
                <c:pt idx="18102">
                  <c:v>7.9029999999999996</c:v>
                </c:pt>
                <c:pt idx="18103">
                  <c:v>9.7259999999999902</c:v>
                </c:pt>
                <c:pt idx="18104">
                  <c:v>6.9909999999999997</c:v>
                </c:pt>
                <c:pt idx="18105">
                  <c:v>9.1189999999999998</c:v>
                </c:pt>
                <c:pt idx="18106">
                  <c:v>11.245999999999899</c:v>
                </c:pt>
                <c:pt idx="18107">
                  <c:v>2.7360000000000002</c:v>
                </c:pt>
                <c:pt idx="18108">
                  <c:v>9.4219999999999899</c:v>
                </c:pt>
                <c:pt idx="18109">
                  <c:v>6.6869999999999896</c:v>
                </c:pt>
                <c:pt idx="18110">
                  <c:v>7.2949999999999999</c:v>
                </c:pt>
                <c:pt idx="18111">
                  <c:v>6.3829999999999902</c:v>
                </c:pt>
                <c:pt idx="18112">
                  <c:v>9.7259999999999902</c:v>
                </c:pt>
                <c:pt idx="18113">
                  <c:v>19.149000000000001</c:v>
                </c:pt>
                <c:pt idx="18114">
                  <c:v>6.07899999999999</c:v>
                </c:pt>
                <c:pt idx="18115">
                  <c:v>2.7360000000000002</c:v>
                </c:pt>
                <c:pt idx="18116">
                  <c:v>7.9029999999999996</c:v>
                </c:pt>
                <c:pt idx="18117">
                  <c:v>11.245999999999899</c:v>
                </c:pt>
                <c:pt idx="18118">
                  <c:v>10.029999999999999</c:v>
                </c:pt>
                <c:pt idx="18119">
                  <c:v>11.549999999999899</c:v>
                </c:pt>
                <c:pt idx="18120">
                  <c:v>15.197999999999899</c:v>
                </c:pt>
                <c:pt idx="18121">
                  <c:v>8.5109999999999904</c:v>
                </c:pt>
                <c:pt idx="18122">
                  <c:v>4.2549999999999901</c:v>
                </c:pt>
                <c:pt idx="18123">
                  <c:v>16.108999999999899</c:v>
                </c:pt>
                <c:pt idx="18124">
                  <c:v>6.9909999999999997</c:v>
                </c:pt>
                <c:pt idx="18125">
                  <c:v>18.236999999999899</c:v>
                </c:pt>
                <c:pt idx="18126">
                  <c:v>17.629000000000001</c:v>
                </c:pt>
                <c:pt idx="18127">
                  <c:v>12.462</c:v>
                </c:pt>
                <c:pt idx="18128">
                  <c:v>15.805</c:v>
                </c:pt>
                <c:pt idx="18129">
                  <c:v>13.069999999999901</c:v>
                </c:pt>
                <c:pt idx="18130">
                  <c:v>13.373999999999899</c:v>
                </c:pt>
                <c:pt idx="18131">
                  <c:v>16.108999999999899</c:v>
                </c:pt>
                <c:pt idx="18132">
                  <c:v>15.805</c:v>
                </c:pt>
                <c:pt idx="18133">
                  <c:v>18.844999999999999</c:v>
                </c:pt>
                <c:pt idx="18134">
                  <c:v>12.766</c:v>
                </c:pt>
                <c:pt idx="18135">
                  <c:v>15.805</c:v>
                </c:pt>
                <c:pt idx="18136">
                  <c:v>15.501999999999899</c:v>
                </c:pt>
                <c:pt idx="18137">
                  <c:v>18.540999999999901</c:v>
                </c:pt>
                <c:pt idx="18138">
                  <c:v>14.286</c:v>
                </c:pt>
                <c:pt idx="18139">
                  <c:v>11.853999999999999</c:v>
                </c:pt>
                <c:pt idx="18140">
                  <c:v>12.766</c:v>
                </c:pt>
                <c:pt idx="18141">
                  <c:v>12.766</c:v>
                </c:pt>
                <c:pt idx="18142">
                  <c:v>6.9909999999999997</c:v>
                </c:pt>
                <c:pt idx="18143">
                  <c:v>8.5109999999999904</c:v>
                </c:pt>
                <c:pt idx="18144">
                  <c:v>6.6869999999999896</c:v>
                </c:pt>
                <c:pt idx="18145">
                  <c:v>1.51999999999999</c:v>
                </c:pt>
                <c:pt idx="18146">
                  <c:v>6.9909999999999997</c:v>
                </c:pt>
                <c:pt idx="18147">
                  <c:v>8.8149999999999906</c:v>
                </c:pt>
                <c:pt idx="18148">
                  <c:v>6.07899999999999</c:v>
                </c:pt>
                <c:pt idx="18149">
                  <c:v>8.2069999999999901</c:v>
                </c:pt>
                <c:pt idx="18150">
                  <c:v>10.941999999999901</c:v>
                </c:pt>
                <c:pt idx="18151">
                  <c:v>1.8239999999999901</c:v>
                </c:pt>
                <c:pt idx="18152">
                  <c:v>8.5109999999999904</c:v>
                </c:pt>
                <c:pt idx="18153">
                  <c:v>5.7750000000000004</c:v>
                </c:pt>
                <c:pt idx="18154">
                  <c:v>6.3829999999999902</c:v>
                </c:pt>
                <c:pt idx="18155">
                  <c:v>5.4710000000000001</c:v>
                </c:pt>
                <c:pt idx="18156">
                  <c:v>8.8149999999999906</c:v>
                </c:pt>
                <c:pt idx="18157">
                  <c:v>18.236999999999899</c:v>
                </c:pt>
                <c:pt idx="18158">
                  <c:v>5.1669999999999998</c:v>
                </c:pt>
                <c:pt idx="18159">
                  <c:v>1.8239999999999901</c:v>
                </c:pt>
                <c:pt idx="18160">
                  <c:v>6.9909999999999997</c:v>
                </c:pt>
                <c:pt idx="18161">
                  <c:v>10.334</c:v>
                </c:pt>
                <c:pt idx="18162">
                  <c:v>9.1189999999999998</c:v>
                </c:pt>
                <c:pt idx="18163">
                  <c:v>10.638</c:v>
                </c:pt>
                <c:pt idx="18164">
                  <c:v>14.286</c:v>
                </c:pt>
                <c:pt idx="18165">
                  <c:v>7.5990000000000002</c:v>
                </c:pt>
                <c:pt idx="18166">
                  <c:v>3.343</c:v>
                </c:pt>
                <c:pt idx="18167">
                  <c:v>15.197999999999899</c:v>
                </c:pt>
                <c:pt idx="18168">
                  <c:v>6.07899999999999</c:v>
                </c:pt>
                <c:pt idx="18169">
                  <c:v>17.324999999999999</c:v>
                </c:pt>
                <c:pt idx="18170">
                  <c:v>16.716999999999999</c:v>
                </c:pt>
                <c:pt idx="18171">
                  <c:v>11.549999999999899</c:v>
                </c:pt>
                <c:pt idx="18172">
                  <c:v>16.108999999999899</c:v>
                </c:pt>
                <c:pt idx="18173">
                  <c:v>13.373999999999899</c:v>
                </c:pt>
                <c:pt idx="18174">
                  <c:v>13.6779999999999</c:v>
                </c:pt>
                <c:pt idx="18175">
                  <c:v>16.412999999999901</c:v>
                </c:pt>
                <c:pt idx="18176">
                  <c:v>16.108999999999899</c:v>
                </c:pt>
                <c:pt idx="18177">
                  <c:v>19.149000000000001</c:v>
                </c:pt>
                <c:pt idx="18178">
                  <c:v>13.069999999999901</c:v>
                </c:pt>
                <c:pt idx="18179">
                  <c:v>16.108999999999899</c:v>
                </c:pt>
                <c:pt idx="18180">
                  <c:v>15.805</c:v>
                </c:pt>
                <c:pt idx="18181">
                  <c:v>18.844999999999999</c:v>
                </c:pt>
                <c:pt idx="18182">
                  <c:v>14.59</c:v>
                </c:pt>
                <c:pt idx="18183">
                  <c:v>11.549999999999899</c:v>
                </c:pt>
                <c:pt idx="18184">
                  <c:v>12.462</c:v>
                </c:pt>
                <c:pt idx="18185">
                  <c:v>13.069999999999901</c:v>
                </c:pt>
                <c:pt idx="18186">
                  <c:v>7.2949999999999999</c:v>
                </c:pt>
                <c:pt idx="18187">
                  <c:v>8.8149999999999906</c:v>
                </c:pt>
                <c:pt idx="18188">
                  <c:v>6.9909999999999997</c:v>
                </c:pt>
                <c:pt idx="18189">
                  <c:v>2.1280000000000001</c:v>
                </c:pt>
                <c:pt idx="18190">
                  <c:v>7.2949999999999999</c:v>
                </c:pt>
                <c:pt idx="18191">
                  <c:v>9.1189999999999998</c:v>
                </c:pt>
                <c:pt idx="18192">
                  <c:v>6.3829999999999902</c:v>
                </c:pt>
                <c:pt idx="18193">
                  <c:v>8.5109999999999904</c:v>
                </c:pt>
                <c:pt idx="18194">
                  <c:v>11.245999999999899</c:v>
                </c:pt>
                <c:pt idx="18195">
                  <c:v>2.4319999999999999</c:v>
                </c:pt>
                <c:pt idx="18196">
                  <c:v>8.8149999999999906</c:v>
                </c:pt>
                <c:pt idx="18197">
                  <c:v>6.07899999999999</c:v>
                </c:pt>
                <c:pt idx="18198">
                  <c:v>6.6869999999999896</c:v>
                </c:pt>
                <c:pt idx="18199">
                  <c:v>5.7750000000000004</c:v>
                </c:pt>
                <c:pt idx="18200">
                  <c:v>9.1189999999999998</c:v>
                </c:pt>
                <c:pt idx="18201">
                  <c:v>18.540999999999901</c:v>
                </c:pt>
                <c:pt idx="18202">
                  <c:v>5.7750000000000004</c:v>
                </c:pt>
                <c:pt idx="18203">
                  <c:v>2.4319999999999999</c:v>
                </c:pt>
                <c:pt idx="18204">
                  <c:v>7.2949999999999999</c:v>
                </c:pt>
                <c:pt idx="18205">
                  <c:v>10.638</c:v>
                </c:pt>
                <c:pt idx="18206">
                  <c:v>9.4219999999999899</c:v>
                </c:pt>
                <c:pt idx="18207">
                  <c:v>10.334</c:v>
                </c:pt>
                <c:pt idx="18208">
                  <c:v>14.59</c:v>
                </c:pt>
                <c:pt idx="18209">
                  <c:v>8.2069999999999901</c:v>
                </c:pt>
                <c:pt idx="18210">
                  <c:v>3.9509999999999899</c:v>
                </c:pt>
                <c:pt idx="18211">
                  <c:v>15.501999999999899</c:v>
                </c:pt>
                <c:pt idx="18212">
                  <c:v>6.3829999999999902</c:v>
                </c:pt>
                <c:pt idx="18213">
                  <c:v>17.629000000000001</c:v>
                </c:pt>
                <c:pt idx="18214">
                  <c:v>17.021000000000001</c:v>
                </c:pt>
                <c:pt idx="18215">
                  <c:v>11.853999999999999</c:v>
                </c:pt>
                <c:pt idx="18216">
                  <c:v>15.805</c:v>
                </c:pt>
                <c:pt idx="18217">
                  <c:v>13.069999999999901</c:v>
                </c:pt>
                <c:pt idx="18218">
                  <c:v>13.373999999999899</c:v>
                </c:pt>
                <c:pt idx="18219">
                  <c:v>16.108999999999899</c:v>
                </c:pt>
                <c:pt idx="18220">
                  <c:v>15.805</c:v>
                </c:pt>
                <c:pt idx="18221">
                  <c:v>18.844999999999999</c:v>
                </c:pt>
                <c:pt idx="18222">
                  <c:v>12.766</c:v>
                </c:pt>
                <c:pt idx="18223">
                  <c:v>15.805</c:v>
                </c:pt>
                <c:pt idx="18224">
                  <c:v>15.501999999999899</c:v>
                </c:pt>
                <c:pt idx="18225">
                  <c:v>18.540999999999901</c:v>
                </c:pt>
                <c:pt idx="18226">
                  <c:v>14.286</c:v>
                </c:pt>
                <c:pt idx="18227">
                  <c:v>11.853999999999999</c:v>
                </c:pt>
                <c:pt idx="18228">
                  <c:v>12.766</c:v>
                </c:pt>
                <c:pt idx="18229">
                  <c:v>12.766</c:v>
                </c:pt>
                <c:pt idx="18230">
                  <c:v>6.9909999999999997</c:v>
                </c:pt>
                <c:pt idx="18231">
                  <c:v>8.5109999999999904</c:v>
                </c:pt>
                <c:pt idx="18232">
                  <c:v>6.6869999999999896</c:v>
                </c:pt>
                <c:pt idx="18233">
                  <c:v>1.51999999999999</c:v>
                </c:pt>
                <c:pt idx="18234">
                  <c:v>6.9909999999999997</c:v>
                </c:pt>
                <c:pt idx="18235">
                  <c:v>8.8149999999999906</c:v>
                </c:pt>
                <c:pt idx="18236">
                  <c:v>6.07899999999999</c:v>
                </c:pt>
                <c:pt idx="18237">
                  <c:v>8.2069999999999901</c:v>
                </c:pt>
                <c:pt idx="18238">
                  <c:v>10.941999999999901</c:v>
                </c:pt>
                <c:pt idx="18239">
                  <c:v>1.8239999999999901</c:v>
                </c:pt>
                <c:pt idx="18240">
                  <c:v>8.5109999999999904</c:v>
                </c:pt>
                <c:pt idx="18241">
                  <c:v>5.7750000000000004</c:v>
                </c:pt>
                <c:pt idx="18242">
                  <c:v>6.3829999999999902</c:v>
                </c:pt>
                <c:pt idx="18243">
                  <c:v>5.4710000000000001</c:v>
                </c:pt>
                <c:pt idx="18244">
                  <c:v>8.8149999999999906</c:v>
                </c:pt>
                <c:pt idx="18245">
                  <c:v>18.236999999999899</c:v>
                </c:pt>
                <c:pt idx="18246">
                  <c:v>5.1669999999999998</c:v>
                </c:pt>
                <c:pt idx="18247">
                  <c:v>1.8239999999999901</c:v>
                </c:pt>
                <c:pt idx="18248">
                  <c:v>6.9909999999999997</c:v>
                </c:pt>
                <c:pt idx="18249">
                  <c:v>10.334</c:v>
                </c:pt>
                <c:pt idx="18250">
                  <c:v>9.1189999999999998</c:v>
                </c:pt>
                <c:pt idx="18251">
                  <c:v>10.638</c:v>
                </c:pt>
                <c:pt idx="18252">
                  <c:v>14.286</c:v>
                </c:pt>
                <c:pt idx="18253">
                  <c:v>7.5990000000000002</c:v>
                </c:pt>
                <c:pt idx="18254">
                  <c:v>3.343</c:v>
                </c:pt>
                <c:pt idx="18255">
                  <c:v>15.197999999999899</c:v>
                </c:pt>
                <c:pt idx="18256">
                  <c:v>6.07899999999999</c:v>
                </c:pt>
                <c:pt idx="18257">
                  <c:v>17.324999999999999</c:v>
                </c:pt>
                <c:pt idx="18258">
                  <c:v>16.716999999999999</c:v>
                </c:pt>
                <c:pt idx="18259">
                  <c:v>11.549999999999899</c:v>
                </c:pt>
                <c:pt idx="18260">
                  <c:v>16.108999999999899</c:v>
                </c:pt>
                <c:pt idx="18261">
                  <c:v>13.6779999999999</c:v>
                </c:pt>
                <c:pt idx="18262">
                  <c:v>13.981999999999999</c:v>
                </c:pt>
                <c:pt idx="18263">
                  <c:v>16.716999999999999</c:v>
                </c:pt>
                <c:pt idx="18264">
                  <c:v>16.412999999999901</c:v>
                </c:pt>
                <c:pt idx="18265">
                  <c:v>19.452999999999999</c:v>
                </c:pt>
                <c:pt idx="18266">
                  <c:v>13.373999999999899</c:v>
                </c:pt>
                <c:pt idx="18267">
                  <c:v>16.412999999999901</c:v>
                </c:pt>
                <c:pt idx="18268">
                  <c:v>16.108999999999899</c:v>
                </c:pt>
                <c:pt idx="18269">
                  <c:v>18.844999999999999</c:v>
                </c:pt>
                <c:pt idx="18270">
                  <c:v>14.894</c:v>
                </c:pt>
                <c:pt idx="18271">
                  <c:v>12.462</c:v>
                </c:pt>
                <c:pt idx="18272">
                  <c:v>13.373999999999899</c:v>
                </c:pt>
                <c:pt idx="18273">
                  <c:v>13.373999999999899</c:v>
                </c:pt>
                <c:pt idx="18274">
                  <c:v>7.5990000000000002</c:v>
                </c:pt>
                <c:pt idx="18275">
                  <c:v>9.1189999999999998</c:v>
                </c:pt>
                <c:pt idx="18276">
                  <c:v>7.2949999999999999</c:v>
                </c:pt>
                <c:pt idx="18277">
                  <c:v>2.1280000000000001</c:v>
                </c:pt>
                <c:pt idx="18278">
                  <c:v>7.5990000000000002</c:v>
                </c:pt>
                <c:pt idx="18279">
                  <c:v>9.4219999999999899</c:v>
                </c:pt>
                <c:pt idx="18280">
                  <c:v>6.6869999999999896</c:v>
                </c:pt>
                <c:pt idx="18281">
                  <c:v>8.8149999999999906</c:v>
                </c:pt>
                <c:pt idx="18282">
                  <c:v>11.549999999999899</c:v>
                </c:pt>
                <c:pt idx="18283">
                  <c:v>2.4319999999999999</c:v>
                </c:pt>
                <c:pt idx="18284">
                  <c:v>9.1189999999999998</c:v>
                </c:pt>
                <c:pt idx="18285">
                  <c:v>6.3829999999999902</c:v>
                </c:pt>
                <c:pt idx="18286">
                  <c:v>6.9909999999999997</c:v>
                </c:pt>
                <c:pt idx="18287">
                  <c:v>6.07899999999999</c:v>
                </c:pt>
                <c:pt idx="18288">
                  <c:v>9.4219999999999899</c:v>
                </c:pt>
                <c:pt idx="18289">
                  <c:v>18.844999999999999</c:v>
                </c:pt>
                <c:pt idx="18290">
                  <c:v>5.7750000000000004</c:v>
                </c:pt>
                <c:pt idx="18291">
                  <c:v>2.4319999999999999</c:v>
                </c:pt>
                <c:pt idx="18292">
                  <c:v>7.5990000000000002</c:v>
                </c:pt>
                <c:pt idx="18293">
                  <c:v>10.941999999999901</c:v>
                </c:pt>
                <c:pt idx="18294">
                  <c:v>9.7259999999999902</c:v>
                </c:pt>
                <c:pt idx="18295">
                  <c:v>10.941999999999901</c:v>
                </c:pt>
                <c:pt idx="18296">
                  <c:v>14.59</c:v>
                </c:pt>
                <c:pt idx="18297">
                  <c:v>8.2069999999999901</c:v>
                </c:pt>
                <c:pt idx="18298">
                  <c:v>3.9509999999999899</c:v>
                </c:pt>
                <c:pt idx="18299">
                  <c:v>15.501999999999899</c:v>
                </c:pt>
                <c:pt idx="18300">
                  <c:v>6.6869999999999896</c:v>
                </c:pt>
                <c:pt idx="18301">
                  <c:v>17.933</c:v>
                </c:pt>
                <c:pt idx="18302">
                  <c:v>17.324999999999999</c:v>
                </c:pt>
                <c:pt idx="18303">
                  <c:v>12.157999999999999</c:v>
                </c:pt>
                <c:pt idx="18304">
                  <c:v>17.021000000000001</c:v>
                </c:pt>
                <c:pt idx="18305">
                  <c:v>15.501999999999899</c:v>
                </c:pt>
                <c:pt idx="18306">
                  <c:v>15.501999999999899</c:v>
                </c:pt>
                <c:pt idx="18307">
                  <c:v>16.716999999999999</c:v>
                </c:pt>
                <c:pt idx="18308">
                  <c:v>15.805</c:v>
                </c:pt>
                <c:pt idx="18309">
                  <c:v>18.844999999999999</c:v>
                </c:pt>
                <c:pt idx="18310">
                  <c:v>13.6779999999999</c:v>
                </c:pt>
                <c:pt idx="18311">
                  <c:v>16.412999999999901</c:v>
                </c:pt>
                <c:pt idx="18312">
                  <c:v>16.412999999999901</c:v>
                </c:pt>
                <c:pt idx="18313">
                  <c:v>19.452999999999999</c:v>
                </c:pt>
                <c:pt idx="18314">
                  <c:v>15.805</c:v>
                </c:pt>
                <c:pt idx="18315">
                  <c:v>12.462</c:v>
                </c:pt>
                <c:pt idx="18316">
                  <c:v>13.6779999999999</c:v>
                </c:pt>
                <c:pt idx="18317">
                  <c:v>13.373999999999899</c:v>
                </c:pt>
                <c:pt idx="18318">
                  <c:v>11.245999999999899</c:v>
                </c:pt>
                <c:pt idx="18319">
                  <c:v>12.462</c:v>
                </c:pt>
                <c:pt idx="18320">
                  <c:v>10.334</c:v>
                </c:pt>
                <c:pt idx="18321">
                  <c:v>6.07899999999999</c:v>
                </c:pt>
                <c:pt idx="18322">
                  <c:v>10.334</c:v>
                </c:pt>
                <c:pt idx="18323">
                  <c:v>10.029999999999999</c:v>
                </c:pt>
                <c:pt idx="18324">
                  <c:v>9.7259999999999902</c:v>
                </c:pt>
                <c:pt idx="18325">
                  <c:v>10.941999999999901</c:v>
                </c:pt>
                <c:pt idx="18326">
                  <c:v>12.462</c:v>
                </c:pt>
                <c:pt idx="18327">
                  <c:v>5.7750000000000004</c:v>
                </c:pt>
                <c:pt idx="18328">
                  <c:v>11.549999999999899</c:v>
                </c:pt>
                <c:pt idx="18329">
                  <c:v>9.7259999999999902</c:v>
                </c:pt>
                <c:pt idx="18330">
                  <c:v>9.7259999999999902</c:v>
                </c:pt>
                <c:pt idx="18331">
                  <c:v>10.334</c:v>
                </c:pt>
                <c:pt idx="18332">
                  <c:v>11.549999999999899</c:v>
                </c:pt>
                <c:pt idx="18333">
                  <c:v>17.629000000000001</c:v>
                </c:pt>
                <c:pt idx="18334">
                  <c:v>7.2949999999999999</c:v>
                </c:pt>
                <c:pt idx="18335">
                  <c:v>6.3829999999999902</c:v>
                </c:pt>
                <c:pt idx="18336">
                  <c:v>11.245999999999899</c:v>
                </c:pt>
                <c:pt idx="18337">
                  <c:v>13.981999999999999</c:v>
                </c:pt>
                <c:pt idx="18338">
                  <c:v>11.245999999999899</c:v>
                </c:pt>
                <c:pt idx="18339">
                  <c:v>13.373999999999899</c:v>
                </c:pt>
                <c:pt idx="18340">
                  <c:v>15.805</c:v>
                </c:pt>
                <c:pt idx="18341">
                  <c:v>10.941999999999901</c:v>
                </c:pt>
                <c:pt idx="18342">
                  <c:v>6.07899999999999</c:v>
                </c:pt>
                <c:pt idx="18343">
                  <c:v>17.021000000000001</c:v>
                </c:pt>
                <c:pt idx="18344">
                  <c:v>10.029999999999999</c:v>
                </c:pt>
                <c:pt idx="18345">
                  <c:v>17.629000000000001</c:v>
                </c:pt>
                <c:pt idx="18346">
                  <c:v>17.021000000000001</c:v>
                </c:pt>
                <c:pt idx="18347">
                  <c:v>13.373999999999899</c:v>
                </c:pt>
                <c:pt idx="18348">
                  <c:v>16.108999999999899</c:v>
                </c:pt>
                <c:pt idx="18349">
                  <c:v>13.373999999999899</c:v>
                </c:pt>
                <c:pt idx="18350">
                  <c:v>13.6779999999999</c:v>
                </c:pt>
                <c:pt idx="18351">
                  <c:v>16.412999999999901</c:v>
                </c:pt>
                <c:pt idx="18352">
                  <c:v>15.501999999999899</c:v>
                </c:pt>
                <c:pt idx="18353">
                  <c:v>19.149000000000001</c:v>
                </c:pt>
                <c:pt idx="18354">
                  <c:v>13.069999999999901</c:v>
                </c:pt>
                <c:pt idx="18355">
                  <c:v>16.108999999999899</c:v>
                </c:pt>
                <c:pt idx="18356">
                  <c:v>15.805</c:v>
                </c:pt>
                <c:pt idx="18357">
                  <c:v>18.844999999999999</c:v>
                </c:pt>
                <c:pt idx="18358">
                  <c:v>14.59</c:v>
                </c:pt>
                <c:pt idx="18359">
                  <c:v>12.157999999999999</c:v>
                </c:pt>
                <c:pt idx="18360">
                  <c:v>12.462</c:v>
                </c:pt>
                <c:pt idx="18361">
                  <c:v>13.069999999999901</c:v>
                </c:pt>
                <c:pt idx="18362">
                  <c:v>7.2949999999999999</c:v>
                </c:pt>
                <c:pt idx="18363">
                  <c:v>8.8149999999999906</c:v>
                </c:pt>
                <c:pt idx="18364">
                  <c:v>6.9909999999999997</c:v>
                </c:pt>
                <c:pt idx="18365">
                  <c:v>1.8239999999999901</c:v>
                </c:pt>
                <c:pt idx="18366">
                  <c:v>7.2949999999999999</c:v>
                </c:pt>
                <c:pt idx="18367">
                  <c:v>9.1189999999999998</c:v>
                </c:pt>
                <c:pt idx="18368">
                  <c:v>6.3829999999999902</c:v>
                </c:pt>
                <c:pt idx="18369">
                  <c:v>8.5109999999999904</c:v>
                </c:pt>
                <c:pt idx="18370">
                  <c:v>11.245999999999899</c:v>
                </c:pt>
                <c:pt idx="18371">
                  <c:v>2.1280000000000001</c:v>
                </c:pt>
                <c:pt idx="18372">
                  <c:v>8.8149999999999906</c:v>
                </c:pt>
                <c:pt idx="18373">
                  <c:v>6.07899999999999</c:v>
                </c:pt>
                <c:pt idx="18374">
                  <c:v>6.6869999999999896</c:v>
                </c:pt>
                <c:pt idx="18375">
                  <c:v>5.7750000000000004</c:v>
                </c:pt>
                <c:pt idx="18376">
                  <c:v>9.1189999999999998</c:v>
                </c:pt>
                <c:pt idx="18377">
                  <c:v>18.540999999999901</c:v>
                </c:pt>
                <c:pt idx="18378">
                  <c:v>5.4710000000000001</c:v>
                </c:pt>
                <c:pt idx="18379">
                  <c:v>2.1280000000000001</c:v>
                </c:pt>
                <c:pt idx="18380">
                  <c:v>7.2949999999999999</c:v>
                </c:pt>
                <c:pt idx="18381">
                  <c:v>10.638</c:v>
                </c:pt>
                <c:pt idx="18382">
                  <c:v>9.4219999999999899</c:v>
                </c:pt>
                <c:pt idx="18383">
                  <c:v>10.941999999999901</c:v>
                </c:pt>
                <c:pt idx="18384">
                  <c:v>14.59</c:v>
                </c:pt>
                <c:pt idx="18385">
                  <c:v>7.9029999999999996</c:v>
                </c:pt>
                <c:pt idx="18386">
                  <c:v>3.6469999999999998</c:v>
                </c:pt>
                <c:pt idx="18387">
                  <c:v>15.501999999999899</c:v>
                </c:pt>
                <c:pt idx="18388">
                  <c:v>6.3829999999999902</c:v>
                </c:pt>
                <c:pt idx="18389">
                  <c:v>17.629000000000001</c:v>
                </c:pt>
                <c:pt idx="18390">
                  <c:v>17.021000000000001</c:v>
                </c:pt>
                <c:pt idx="18391">
                  <c:v>11.853999999999999</c:v>
                </c:pt>
                <c:pt idx="18392">
                  <c:v>15.501999999999899</c:v>
                </c:pt>
                <c:pt idx="18393">
                  <c:v>11.853999999999999</c:v>
                </c:pt>
                <c:pt idx="18394">
                  <c:v>13.069999999999901</c:v>
                </c:pt>
                <c:pt idx="18395">
                  <c:v>15.501999999999899</c:v>
                </c:pt>
                <c:pt idx="18396">
                  <c:v>15.197999999999899</c:v>
                </c:pt>
                <c:pt idx="18397">
                  <c:v>18.540999999999901</c:v>
                </c:pt>
                <c:pt idx="18398">
                  <c:v>11.853999999999999</c:v>
                </c:pt>
                <c:pt idx="18399">
                  <c:v>15.501999999999899</c:v>
                </c:pt>
                <c:pt idx="18400">
                  <c:v>15.501999999999899</c:v>
                </c:pt>
                <c:pt idx="18401">
                  <c:v>17.933</c:v>
                </c:pt>
                <c:pt idx="18402">
                  <c:v>13.981999999999999</c:v>
                </c:pt>
                <c:pt idx="18403">
                  <c:v>11.245999999999899</c:v>
                </c:pt>
                <c:pt idx="18404">
                  <c:v>12.157999999999999</c:v>
                </c:pt>
                <c:pt idx="18405">
                  <c:v>11.853999999999999</c:v>
                </c:pt>
                <c:pt idx="18406">
                  <c:v>6.9909999999999997</c:v>
                </c:pt>
                <c:pt idx="18407">
                  <c:v>8.2069999999999901</c:v>
                </c:pt>
                <c:pt idx="18408">
                  <c:v>6.9909999999999997</c:v>
                </c:pt>
                <c:pt idx="18409">
                  <c:v>1.8239999999999901</c:v>
                </c:pt>
                <c:pt idx="18410">
                  <c:v>6.07899999999999</c:v>
                </c:pt>
                <c:pt idx="18411">
                  <c:v>8.5109999999999904</c:v>
                </c:pt>
                <c:pt idx="18412">
                  <c:v>5.4710000000000001</c:v>
                </c:pt>
                <c:pt idx="18413">
                  <c:v>7.9029999999999996</c:v>
                </c:pt>
                <c:pt idx="18414">
                  <c:v>10.029999999999999</c:v>
                </c:pt>
                <c:pt idx="18415">
                  <c:v>2.1280000000000001</c:v>
                </c:pt>
                <c:pt idx="18416">
                  <c:v>7.5990000000000002</c:v>
                </c:pt>
                <c:pt idx="18417">
                  <c:v>5.4710000000000001</c:v>
                </c:pt>
                <c:pt idx="18418">
                  <c:v>6.3829999999999902</c:v>
                </c:pt>
                <c:pt idx="18419">
                  <c:v>5.4710000000000001</c:v>
                </c:pt>
                <c:pt idx="18420">
                  <c:v>8.5109999999999904</c:v>
                </c:pt>
                <c:pt idx="18421">
                  <c:v>17.629000000000001</c:v>
                </c:pt>
                <c:pt idx="18422">
                  <c:v>4.8629999999999898</c:v>
                </c:pt>
                <c:pt idx="18423">
                  <c:v>2.1280000000000001</c:v>
                </c:pt>
                <c:pt idx="18424">
                  <c:v>7.2949999999999999</c:v>
                </c:pt>
                <c:pt idx="18425">
                  <c:v>10.029999999999999</c:v>
                </c:pt>
                <c:pt idx="18426">
                  <c:v>8.2069999999999901</c:v>
                </c:pt>
                <c:pt idx="18427">
                  <c:v>10.334</c:v>
                </c:pt>
                <c:pt idx="18428">
                  <c:v>13.069999999999901</c:v>
                </c:pt>
                <c:pt idx="18429">
                  <c:v>7.5990000000000002</c:v>
                </c:pt>
                <c:pt idx="18430">
                  <c:v>3.6469999999999998</c:v>
                </c:pt>
                <c:pt idx="18431">
                  <c:v>14.894</c:v>
                </c:pt>
                <c:pt idx="18432">
                  <c:v>6.07899999999999</c:v>
                </c:pt>
                <c:pt idx="18433">
                  <c:v>17.021000000000001</c:v>
                </c:pt>
                <c:pt idx="18434">
                  <c:v>16.108999999999899</c:v>
                </c:pt>
                <c:pt idx="18435">
                  <c:v>10.334</c:v>
                </c:pt>
                <c:pt idx="18436">
                  <c:v>17.021000000000001</c:v>
                </c:pt>
                <c:pt idx="18437">
                  <c:v>15.805</c:v>
                </c:pt>
                <c:pt idx="18438">
                  <c:v>16.108999999999899</c:v>
                </c:pt>
                <c:pt idx="18439">
                  <c:v>18.844999999999999</c:v>
                </c:pt>
                <c:pt idx="18440">
                  <c:v>18.236999999999899</c:v>
                </c:pt>
                <c:pt idx="18441">
                  <c:v>20.364999999999899</c:v>
                </c:pt>
                <c:pt idx="18442">
                  <c:v>15.197999999999899</c:v>
                </c:pt>
                <c:pt idx="18443">
                  <c:v>18.236999999999899</c:v>
                </c:pt>
                <c:pt idx="18444">
                  <c:v>17.933</c:v>
                </c:pt>
                <c:pt idx="18445">
                  <c:v>18.844999999999999</c:v>
                </c:pt>
                <c:pt idx="18446">
                  <c:v>17.021000000000001</c:v>
                </c:pt>
                <c:pt idx="18447">
                  <c:v>14.286</c:v>
                </c:pt>
                <c:pt idx="18448">
                  <c:v>14.894</c:v>
                </c:pt>
                <c:pt idx="18449">
                  <c:v>15.501999999999899</c:v>
                </c:pt>
                <c:pt idx="18450">
                  <c:v>10.029999999999999</c:v>
                </c:pt>
                <c:pt idx="18451">
                  <c:v>12.462</c:v>
                </c:pt>
                <c:pt idx="18452">
                  <c:v>11.245999999999899</c:v>
                </c:pt>
                <c:pt idx="18453">
                  <c:v>6.6869999999999896</c:v>
                </c:pt>
                <c:pt idx="18454">
                  <c:v>10.334</c:v>
                </c:pt>
                <c:pt idx="18455">
                  <c:v>12.462</c:v>
                </c:pt>
                <c:pt idx="18456">
                  <c:v>10.334</c:v>
                </c:pt>
                <c:pt idx="18457">
                  <c:v>12.462</c:v>
                </c:pt>
                <c:pt idx="18458">
                  <c:v>11.853999999999999</c:v>
                </c:pt>
                <c:pt idx="18459">
                  <c:v>6.9909999999999997</c:v>
                </c:pt>
                <c:pt idx="18460">
                  <c:v>10.638</c:v>
                </c:pt>
                <c:pt idx="18461">
                  <c:v>9.1189999999999998</c:v>
                </c:pt>
                <c:pt idx="18462">
                  <c:v>9.4219999999999899</c:v>
                </c:pt>
                <c:pt idx="18463">
                  <c:v>9.1189999999999998</c:v>
                </c:pt>
                <c:pt idx="18464">
                  <c:v>11.549999999999899</c:v>
                </c:pt>
                <c:pt idx="18465">
                  <c:v>20.061</c:v>
                </c:pt>
                <c:pt idx="18466">
                  <c:v>7.9029999999999996</c:v>
                </c:pt>
                <c:pt idx="18467">
                  <c:v>6.3829999999999902</c:v>
                </c:pt>
                <c:pt idx="18468">
                  <c:v>10.029999999999999</c:v>
                </c:pt>
                <c:pt idx="18469">
                  <c:v>14.894</c:v>
                </c:pt>
                <c:pt idx="18470">
                  <c:v>13.069999999999901</c:v>
                </c:pt>
                <c:pt idx="18471">
                  <c:v>12.157999999999999</c:v>
                </c:pt>
                <c:pt idx="18472">
                  <c:v>16.412999999999901</c:v>
                </c:pt>
                <c:pt idx="18473">
                  <c:v>9.7259999999999902</c:v>
                </c:pt>
                <c:pt idx="18474">
                  <c:v>7.2949999999999999</c:v>
                </c:pt>
                <c:pt idx="18475">
                  <c:v>16.716999999999999</c:v>
                </c:pt>
                <c:pt idx="18476">
                  <c:v>9.4219999999999899</c:v>
                </c:pt>
                <c:pt idx="18477">
                  <c:v>18.844999999999999</c:v>
                </c:pt>
                <c:pt idx="18478">
                  <c:v>18.540999999999901</c:v>
                </c:pt>
                <c:pt idx="18479">
                  <c:v>14.286</c:v>
                </c:pt>
                <c:pt idx="18480">
                  <c:v>16.108999999999899</c:v>
                </c:pt>
                <c:pt idx="18481">
                  <c:v>13.373999999999899</c:v>
                </c:pt>
                <c:pt idx="18482">
                  <c:v>13.6779999999999</c:v>
                </c:pt>
                <c:pt idx="18483">
                  <c:v>16.412999999999901</c:v>
                </c:pt>
                <c:pt idx="18484">
                  <c:v>16.108999999999899</c:v>
                </c:pt>
                <c:pt idx="18485">
                  <c:v>19.149000000000001</c:v>
                </c:pt>
                <c:pt idx="18486">
                  <c:v>13.069999999999901</c:v>
                </c:pt>
                <c:pt idx="18487">
                  <c:v>16.108999999999899</c:v>
                </c:pt>
                <c:pt idx="18488">
                  <c:v>15.805</c:v>
                </c:pt>
                <c:pt idx="18489">
                  <c:v>18.844999999999999</c:v>
                </c:pt>
                <c:pt idx="18490">
                  <c:v>14.59</c:v>
                </c:pt>
                <c:pt idx="18491">
                  <c:v>12.157999999999999</c:v>
                </c:pt>
                <c:pt idx="18492">
                  <c:v>13.069999999999901</c:v>
                </c:pt>
                <c:pt idx="18493">
                  <c:v>13.069999999999901</c:v>
                </c:pt>
                <c:pt idx="18494">
                  <c:v>7.2949999999999999</c:v>
                </c:pt>
                <c:pt idx="18495">
                  <c:v>8.8149999999999906</c:v>
                </c:pt>
                <c:pt idx="18496">
                  <c:v>6.9909999999999997</c:v>
                </c:pt>
                <c:pt idx="18497">
                  <c:v>1.8239999999999901</c:v>
                </c:pt>
                <c:pt idx="18498">
                  <c:v>7.2949999999999999</c:v>
                </c:pt>
                <c:pt idx="18499">
                  <c:v>9.1189999999999998</c:v>
                </c:pt>
                <c:pt idx="18500">
                  <c:v>6.3829999999999902</c:v>
                </c:pt>
                <c:pt idx="18501">
                  <c:v>8.5109999999999904</c:v>
                </c:pt>
                <c:pt idx="18502">
                  <c:v>11.245999999999899</c:v>
                </c:pt>
                <c:pt idx="18503">
                  <c:v>2.1280000000000001</c:v>
                </c:pt>
                <c:pt idx="18504">
                  <c:v>8.8149999999999906</c:v>
                </c:pt>
                <c:pt idx="18505">
                  <c:v>6.07899999999999</c:v>
                </c:pt>
                <c:pt idx="18506">
                  <c:v>6.6869999999999896</c:v>
                </c:pt>
                <c:pt idx="18507">
                  <c:v>5.7750000000000004</c:v>
                </c:pt>
                <c:pt idx="18508">
                  <c:v>9.1189999999999998</c:v>
                </c:pt>
                <c:pt idx="18509">
                  <c:v>18.540999999999901</c:v>
                </c:pt>
                <c:pt idx="18510">
                  <c:v>5.4710000000000001</c:v>
                </c:pt>
                <c:pt idx="18511">
                  <c:v>2.1280000000000001</c:v>
                </c:pt>
                <c:pt idx="18512">
                  <c:v>7.2949999999999999</c:v>
                </c:pt>
                <c:pt idx="18513">
                  <c:v>10.638</c:v>
                </c:pt>
                <c:pt idx="18514">
                  <c:v>9.4219999999999899</c:v>
                </c:pt>
                <c:pt idx="18515">
                  <c:v>10.941999999999901</c:v>
                </c:pt>
                <c:pt idx="18516">
                  <c:v>14.59</c:v>
                </c:pt>
                <c:pt idx="18517">
                  <c:v>7.9029999999999996</c:v>
                </c:pt>
                <c:pt idx="18518">
                  <c:v>3.6469999999999998</c:v>
                </c:pt>
                <c:pt idx="18519">
                  <c:v>15.501999999999899</c:v>
                </c:pt>
                <c:pt idx="18520">
                  <c:v>6.3829999999999902</c:v>
                </c:pt>
                <c:pt idx="18521">
                  <c:v>17.629000000000001</c:v>
                </c:pt>
                <c:pt idx="18522">
                  <c:v>17.021000000000001</c:v>
                </c:pt>
                <c:pt idx="18523">
                  <c:v>11.853999999999999</c:v>
                </c:pt>
                <c:pt idx="18524">
                  <c:v>17.021000000000001</c:v>
                </c:pt>
                <c:pt idx="18525">
                  <c:v>13.6779999999999</c:v>
                </c:pt>
                <c:pt idx="18526">
                  <c:v>14.894</c:v>
                </c:pt>
                <c:pt idx="18527">
                  <c:v>18.236999999999899</c:v>
                </c:pt>
                <c:pt idx="18528">
                  <c:v>17.629000000000001</c:v>
                </c:pt>
                <c:pt idx="18529">
                  <c:v>20.668999999999901</c:v>
                </c:pt>
                <c:pt idx="18530">
                  <c:v>14.59</c:v>
                </c:pt>
                <c:pt idx="18531">
                  <c:v>17.629000000000001</c:v>
                </c:pt>
                <c:pt idx="18532">
                  <c:v>16.412999999999901</c:v>
                </c:pt>
                <c:pt idx="18533">
                  <c:v>19.452999999999999</c:v>
                </c:pt>
                <c:pt idx="18534">
                  <c:v>15.501999999999899</c:v>
                </c:pt>
                <c:pt idx="18535">
                  <c:v>14.286</c:v>
                </c:pt>
                <c:pt idx="18536">
                  <c:v>15.197999999999899</c:v>
                </c:pt>
                <c:pt idx="18537">
                  <c:v>14.59</c:v>
                </c:pt>
                <c:pt idx="18538">
                  <c:v>10.638</c:v>
                </c:pt>
                <c:pt idx="18539">
                  <c:v>12.462</c:v>
                </c:pt>
                <c:pt idx="18540">
                  <c:v>10.941999999999901</c:v>
                </c:pt>
                <c:pt idx="18541">
                  <c:v>5.1669999999999998</c:v>
                </c:pt>
                <c:pt idx="18542">
                  <c:v>10.029999999999999</c:v>
                </c:pt>
                <c:pt idx="18543">
                  <c:v>11.853999999999999</c:v>
                </c:pt>
                <c:pt idx="18544">
                  <c:v>9.7259999999999902</c:v>
                </c:pt>
                <c:pt idx="18545">
                  <c:v>11.853999999999999</c:v>
                </c:pt>
                <c:pt idx="18546">
                  <c:v>12.157999999999999</c:v>
                </c:pt>
                <c:pt idx="18547">
                  <c:v>5.4710000000000001</c:v>
                </c:pt>
                <c:pt idx="18548">
                  <c:v>11.549999999999899</c:v>
                </c:pt>
                <c:pt idx="18549">
                  <c:v>9.4219999999999899</c:v>
                </c:pt>
                <c:pt idx="18550">
                  <c:v>10.029999999999999</c:v>
                </c:pt>
                <c:pt idx="18551">
                  <c:v>9.7259999999999902</c:v>
                </c:pt>
                <c:pt idx="18552">
                  <c:v>11.245999999999899</c:v>
                </c:pt>
                <c:pt idx="18553">
                  <c:v>19.757000000000001</c:v>
                </c:pt>
                <c:pt idx="18554">
                  <c:v>7.2949999999999999</c:v>
                </c:pt>
                <c:pt idx="18555">
                  <c:v>5.4710000000000001</c:v>
                </c:pt>
                <c:pt idx="18556">
                  <c:v>10.334</c:v>
                </c:pt>
                <c:pt idx="18557">
                  <c:v>14.59</c:v>
                </c:pt>
                <c:pt idx="18558">
                  <c:v>10.029999999999999</c:v>
                </c:pt>
                <c:pt idx="18559">
                  <c:v>13.6779999999999</c:v>
                </c:pt>
                <c:pt idx="18560">
                  <c:v>14.286</c:v>
                </c:pt>
                <c:pt idx="18561">
                  <c:v>10.029999999999999</c:v>
                </c:pt>
                <c:pt idx="18562">
                  <c:v>6.3829999999999902</c:v>
                </c:pt>
                <c:pt idx="18563">
                  <c:v>16.716999999999999</c:v>
                </c:pt>
                <c:pt idx="18564">
                  <c:v>9.7259999999999902</c:v>
                </c:pt>
                <c:pt idx="18565">
                  <c:v>19.452999999999999</c:v>
                </c:pt>
                <c:pt idx="18566">
                  <c:v>17.933</c:v>
                </c:pt>
                <c:pt idx="18567">
                  <c:v>13.373999999999899</c:v>
                </c:pt>
                <c:pt idx="18568">
                  <c:v>17.324999999999999</c:v>
                </c:pt>
                <c:pt idx="18569">
                  <c:v>15.197999999999899</c:v>
                </c:pt>
                <c:pt idx="18570">
                  <c:v>15.197999999999899</c:v>
                </c:pt>
                <c:pt idx="18571">
                  <c:v>17.021000000000001</c:v>
                </c:pt>
                <c:pt idx="18572">
                  <c:v>16.716999999999999</c:v>
                </c:pt>
                <c:pt idx="18573">
                  <c:v>19.757000000000001</c:v>
                </c:pt>
                <c:pt idx="18574">
                  <c:v>15.197999999999899</c:v>
                </c:pt>
                <c:pt idx="18575">
                  <c:v>17.933</c:v>
                </c:pt>
                <c:pt idx="18576">
                  <c:v>17.324999999999999</c:v>
                </c:pt>
                <c:pt idx="18577">
                  <c:v>19.757000000000001</c:v>
                </c:pt>
                <c:pt idx="18578">
                  <c:v>16.412999999999901</c:v>
                </c:pt>
                <c:pt idx="18579">
                  <c:v>12.462</c:v>
                </c:pt>
                <c:pt idx="18580">
                  <c:v>13.6779999999999</c:v>
                </c:pt>
                <c:pt idx="18581">
                  <c:v>14.59</c:v>
                </c:pt>
                <c:pt idx="18582">
                  <c:v>11.245999999999899</c:v>
                </c:pt>
                <c:pt idx="18583">
                  <c:v>13.373999999999899</c:v>
                </c:pt>
                <c:pt idx="18584">
                  <c:v>10.334</c:v>
                </c:pt>
                <c:pt idx="18585">
                  <c:v>6.3829999999999902</c:v>
                </c:pt>
                <c:pt idx="18586">
                  <c:v>9.7259999999999902</c:v>
                </c:pt>
                <c:pt idx="18587">
                  <c:v>11.853999999999999</c:v>
                </c:pt>
                <c:pt idx="18588">
                  <c:v>10.029999999999999</c:v>
                </c:pt>
                <c:pt idx="18589">
                  <c:v>13.069999999999901</c:v>
                </c:pt>
                <c:pt idx="18590">
                  <c:v>13.069999999999901</c:v>
                </c:pt>
                <c:pt idx="18591">
                  <c:v>6.07899999999999</c:v>
                </c:pt>
                <c:pt idx="18592">
                  <c:v>10.638</c:v>
                </c:pt>
                <c:pt idx="18593">
                  <c:v>10.029999999999999</c:v>
                </c:pt>
                <c:pt idx="18594">
                  <c:v>10.941999999999901</c:v>
                </c:pt>
                <c:pt idx="18595">
                  <c:v>10.334</c:v>
                </c:pt>
                <c:pt idx="18596">
                  <c:v>12.766</c:v>
                </c:pt>
                <c:pt idx="18597">
                  <c:v>19.452999999999999</c:v>
                </c:pt>
                <c:pt idx="18598">
                  <c:v>8.2069999999999901</c:v>
                </c:pt>
                <c:pt idx="18599">
                  <c:v>6.6869999999999896</c:v>
                </c:pt>
                <c:pt idx="18600">
                  <c:v>11.549999999999899</c:v>
                </c:pt>
                <c:pt idx="18601">
                  <c:v>12.462</c:v>
                </c:pt>
                <c:pt idx="18602">
                  <c:v>12.157999999999999</c:v>
                </c:pt>
                <c:pt idx="18603">
                  <c:v>14.286</c:v>
                </c:pt>
                <c:pt idx="18604">
                  <c:v>15.501999999999899</c:v>
                </c:pt>
                <c:pt idx="18605">
                  <c:v>11.853999999999999</c:v>
                </c:pt>
                <c:pt idx="18606">
                  <c:v>7.5990000000000002</c:v>
                </c:pt>
                <c:pt idx="18607">
                  <c:v>17.629000000000001</c:v>
                </c:pt>
                <c:pt idx="18608">
                  <c:v>10.638</c:v>
                </c:pt>
                <c:pt idx="18609">
                  <c:v>18.540999999999901</c:v>
                </c:pt>
                <c:pt idx="18610">
                  <c:v>17.629000000000001</c:v>
                </c:pt>
                <c:pt idx="18611">
                  <c:v>13.373999999999899</c:v>
                </c:pt>
                <c:pt idx="18612">
                  <c:v>17.324999999999999</c:v>
                </c:pt>
                <c:pt idx="18613">
                  <c:v>15.197999999999899</c:v>
                </c:pt>
                <c:pt idx="18614">
                  <c:v>15.197999999999899</c:v>
                </c:pt>
                <c:pt idx="18615">
                  <c:v>17.021000000000001</c:v>
                </c:pt>
                <c:pt idx="18616">
                  <c:v>16.716999999999999</c:v>
                </c:pt>
                <c:pt idx="18617">
                  <c:v>19.757000000000001</c:v>
                </c:pt>
                <c:pt idx="18618">
                  <c:v>15.197999999999899</c:v>
                </c:pt>
                <c:pt idx="18619">
                  <c:v>17.933</c:v>
                </c:pt>
                <c:pt idx="18620">
                  <c:v>17.324999999999999</c:v>
                </c:pt>
                <c:pt idx="18621">
                  <c:v>19.757000000000001</c:v>
                </c:pt>
                <c:pt idx="18622">
                  <c:v>16.412999999999901</c:v>
                </c:pt>
                <c:pt idx="18623">
                  <c:v>12.462</c:v>
                </c:pt>
                <c:pt idx="18624">
                  <c:v>13.6779999999999</c:v>
                </c:pt>
                <c:pt idx="18625">
                  <c:v>14.59</c:v>
                </c:pt>
                <c:pt idx="18626">
                  <c:v>11.245999999999899</c:v>
                </c:pt>
                <c:pt idx="18627">
                  <c:v>13.373999999999899</c:v>
                </c:pt>
                <c:pt idx="18628">
                  <c:v>10.334</c:v>
                </c:pt>
                <c:pt idx="18629">
                  <c:v>6.3829999999999902</c:v>
                </c:pt>
                <c:pt idx="18630">
                  <c:v>9.7259999999999902</c:v>
                </c:pt>
                <c:pt idx="18631">
                  <c:v>11.853999999999999</c:v>
                </c:pt>
                <c:pt idx="18632">
                  <c:v>10.029999999999999</c:v>
                </c:pt>
                <c:pt idx="18633">
                  <c:v>13.069999999999901</c:v>
                </c:pt>
                <c:pt idx="18634">
                  <c:v>13.069999999999901</c:v>
                </c:pt>
                <c:pt idx="18635">
                  <c:v>6.07899999999999</c:v>
                </c:pt>
                <c:pt idx="18636">
                  <c:v>10.638</c:v>
                </c:pt>
                <c:pt idx="18637">
                  <c:v>10.029999999999999</c:v>
                </c:pt>
                <c:pt idx="18638">
                  <c:v>10.941999999999901</c:v>
                </c:pt>
                <c:pt idx="18639">
                  <c:v>10.334</c:v>
                </c:pt>
                <c:pt idx="18640">
                  <c:v>12.766</c:v>
                </c:pt>
                <c:pt idx="18641">
                  <c:v>19.452999999999999</c:v>
                </c:pt>
                <c:pt idx="18642">
                  <c:v>8.2069999999999901</c:v>
                </c:pt>
                <c:pt idx="18643">
                  <c:v>6.6869999999999896</c:v>
                </c:pt>
                <c:pt idx="18644">
                  <c:v>11.549999999999899</c:v>
                </c:pt>
                <c:pt idx="18645">
                  <c:v>12.462</c:v>
                </c:pt>
                <c:pt idx="18646">
                  <c:v>12.157999999999999</c:v>
                </c:pt>
                <c:pt idx="18647">
                  <c:v>14.286</c:v>
                </c:pt>
                <c:pt idx="18648">
                  <c:v>15.501999999999899</c:v>
                </c:pt>
                <c:pt idx="18649">
                  <c:v>11.853999999999999</c:v>
                </c:pt>
                <c:pt idx="18650">
                  <c:v>7.5990000000000002</c:v>
                </c:pt>
                <c:pt idx="18651">
                  <c:v>17.629000000000001</c:v>
                </c:pt>
                <c:pt idx="18652">
                  <c:v>10.638</c:v>
                </c:pt>
                <c:pt idx="18653">
                  <c:v>18.540999999999901</c:v>
                </c:pt>
                <c:pt idx="18654">
                  <c:v>17.629000000000001</c:v>
                </c:pt>
                <c:pt idx="18655">
                  <c:v>13.373999999999899</c:v>
                </c:pt>
                <c:pt idx="18656">
                  <c:v>15.805</c:v>
                </c:pt>
                <c:pt idx="18657">
                  <c:v>12.766</c:v>
                </c:pt>
                <c:pt idx="18658">
                  <c:v>13.373999999999899</c:v>
                </c:pt>
                <c:pt idx="18659">
                  <c:v>16.108999999999899</c:v>
                </c:pt>
                <c:pt idx="18660">
                  <c:v>15.805</c:v>
                </c:pt>
                <c:pt idx="18661">
                  <c:v>18.844999999999999</c:v>
                </c:pt>
                <c:pt idx="18662">
                  <c:v>12.766</c:v>
                </c:pt>
                <c:pt idx="18663">
                  <c:v>15.501999999999899</c:v>
                </c:pt>
                <c:pt idx="18664">
                  <c:v>15.501999999999899</c:v>
                </c:pt>
                <c:pt idx="18665">
                  <c:v>18.540999999999901</c:v>
                </c:pt>
                <c:pt idx="18666">
                  <c:v>14.286</c:v>
                </c:pt>
                <c:pt idx="18667">
                  <c:v>11.245999999999899</c:v>
                </c:pt>
                <c:pt idx="18668">
                  <c:v>12.157999999999999</c:v>
                </c:pt>
                <c:pt idx="18669">
                  <c:v>12.766</c:v>
                </c:pt>
                <c:pt idx="18670">
                  <c:v>6.9909999999999997</c:v>
                </c:pt>
                <c:pt idx="18671">
                  <c:v>8.5109999999999904</c:v>
                </c:pt>
                <c:pt idx="18672">
                  <c:v>6.6869999999999896</c:v>
                </c:pt>
                <c:pt idx="18673">
                  <c:v>2.1280000000000001</c:v>
                </c:pt>
                <c:pt idx="18674">
                  <c:v>6.9909999999999997</c:v>
                </c:pt>
                <c:pt idx="18675">
                  <c:v>8.8149999999999906</c:v>
                </c:pt>
                <c:pt idx="18676">
                  <c:v>6.6869999999999896</c:v>
                </c:pt>
                <c:pt idx="18677">
                  <c:v>8.2069999999999901</c:v>
                </c:pt>
                <c:pt idx="18678">
                  <c:v>10.941999999999901</c:v>
                </c:pt>
                <c:pt idx="18679">
                  <c:v>2.4319999999999999</c:v>
                </c:pt>
                <c:pt idx="18680">
                  <c:v>8.5109999999999904</c:v>
                </c:pt>
                <c:pt idx="18681">
                  <c:v>5.7750000000000004</c:v>
                </c:pt>
                <c:pt idx="18682">
                  <c:v>6.3829999999999902</c:v>
                </c:pt>
                <c:pt idx="18683">
                  <c:v>5.4710000000000001</c:v>
                </c:pt>
                <c:pt idx="18684">
                  <c:v>8.8149999999999906</c:v>
                </c:pt>
                <c:pt idx="18685">
                  <c:v>18.236999999999899</c:v>
                </c:pt>
                <c:pt idx="18686">
                  <c:v>5.1669999999999998</c:v>
                </c:pt>
                <c:pt idx="18687">
                  <c:v>1.8239999999999901</c:v>
                </c:pt>
                <c:pt idx="18688">
                  <c:v>6.9909999999999997</c:v>
                </c:pt>
                <c:pt idx="18689">
                  <c:v>10.334</c:v>
                </c:pt>
                <c:pt idx="18690">
                  <c:v>9.1189999999999998</c:v>
                </c:pt>
                <c:pt idx="18691">
                  <c:v>10.638</c:v>
                </c:pt>
                <c:pt idx="18692">
                  <c:v>14.286</c:v>
                </c:pt>
                <c:pt idx="18693">
                  <c:v>7.5990000000000002</c:v>
                </c:pt>
                <c:pt idx="18694">
                  <c:v>3.343</c:v>
                </c:pt>
                <c:pt idx="18695">
                  <c:v>15.197999999999899</c:v>
                </c:pt>
                <c:pt idx="18696">
                  <c:v>6.07899999999999</c:v>
                </c:pt>
                <c:pt idx="18697">
                  <c:v>17.324999999999999</c:v>
                </c:pt>
                <c:pt idx="18698">
                  <c:v>16.716999999999999</c:v>
                </c:pt>
                <c:pt idx="18699">
                  <c:v>11.549999999999899</c:v>
                </c:pt>
                <c:pt idx="18700">
                  <c:v>17.324999999999999</c:v>
                </c:pt>
                <c:pt idx="18701">
                  <c:v>13.981999999999999</c:v>
                </c:pt>
                <c:pt idx="18702">
                  <c:v>13.981999999999999</c:v>
                </c:pt>
                <c:pt idx="18703">
                  <c:v>17.629000000000001</c:v>
                </c:pt>
                <c:pt idx="18704">
                  <c:v>16.716999999999999</c:v>
                </c:pt>
                <c:pt idx="18705">
                  <c:v>20.364999999999899</c:v>
                </c:pt>
                <c:pt idx="18706">
                  <c:v>13.981999999999999</c:v>
                </c:pt>
                <c:pt idx="18707">
                  <c:v>17.629000000000001</c:v>
                </c:pt>
                <c:pt idx="18708">
                  <c:v>16.412999999999901</c:v>
                </c:pt>
                <c:pt idx="18709">
                  <c:v>19.149000000000001</c:v>
                </c:pt>
                <c:pt idx="18710">
                  <c:v>15.197999999999899</c:v>
                </c:pt>
                <c:pt idx="18711">
                  <c:v>13.069999999999901</c:v>
                </c:pt>
                <c:pt idx="18712">
                  <c:v>13.069999999999901</c:v>
                </c:pt>
                <c:pt idx="18713">
                  <c:v>13.373999999999899</c:v>
                </c:pt>
                <c:pt idx="18714">
                  <c:v>9.1189999999999998</c:v>
                </c:pt>
                <c:pt idx="18715">
                  <c:v>10.941999999999901</c:v>
                </c:pt>
                <c:pt idx="18716">
                  <c:v>8.8149999999999906</c:v>
                </c:pt>
                <c:pt idx="18717">
                  <c:v>4.2549999999999901</c:v>
                </c:pt>
                <c:pt idx="18718">
                  <c:v>7.9029999999999996</c:v>
                </c:pt>
                <c:pt idx="18719">
                  <c:v>10.638</c:v>
                </c:pt>
                <c:pt idx="18720">
                  <c:v>7.9029999999999996</c:v>
                </c:pt>
                <c:pt idx="18721">
                  <c:v>10.029999999999999</c:v>
                </c:pt>
                <c:pt idx="18722">
                  <c:v>11.853999999999999</c:v>
                </c:pt>
                <c:pt idx="18723">
                  <c:v>3.9509999999999899</c:v>
                </c:pt>
                <c:pt idx="18724">
                  <c:v>9.4219999999999899</c:v>
                </c:pt>
                <c:pt idx="18725">
                  <c:v>7.2949999999999999</c:v>
                </c:pt>
                <c:pt idx="18726">
                  <c:v>8.2069999999999901</c:v>
                </c:pt>
                <c:pt idx="18727">
                  <c:v>8.5109999999999904</c:v>
                </c:pt>
                <c:pt idx="18728">
                  <c:v>10.941999999999901</c:v>
                </c:pt>
                <c:pt idx="18729">
                  <c:v>18.540999999999901</c:v>
                </c:pt>
                <c:pt idx="18730">
                  <c:v>6.6869999999999896</c:v>
                </c:pt>
                <c:pt idx="18731">
                  <c:v>4.5589999999999904</c:v>
                </c:pt>
                <c:pt idx="18732">
                  <c:v>9.7259999999999902</c:v>
                </c:pt>
                <c:pt idx="18733">
                  <c:v>11.549999999999899</c:v>
                </c:pt>
                <c:pt idx="18734">
                  <c:v>10.029999999999999</c:v>
                </c:pt>
                <c:pt idx="18735">
                  <c:v>12.157999999999999</c:v>
                </c:pt>
                <c:pt idx="18736">
                  <c:v>14.286</c:v>
                </c:pt>
                <c:pt idx="18737">
                  <c:v>9.4219999999999899</c:v>
                </c:pt>
                <c:pt idx="18738">
                  <c:v>5.4710000000000001</c:v>
                </c:pt>
                <c:pt idx="18739">
                  <c:v>17.324999999999999</c:v>
                </c:pt>
                <c:pt idx="18740">
                  <c:v>7.9029999999999996</c:v>
                </c:pt>
                <c:pt idx="18741">
                  <c:v>19.149000000000001</c:v>
                </c:pt>
                <c:pt idx="18742">
                  <c:v>17.629000000000001</c:v>
                </c:pt>
                <c:pt idx="18743">
                  <c:v>12.157999999999999</c:v>
                </c:pt>
                <c:pt idx="18744">
                  <c:v>17.933</c:v>
                </c:pt>
                <c:pt idx="18745">
                  <c:v>15.197999999999899</c:v>
                </c:pt>
                <c:pt idx="18746">
                  <c:v>15.501999999999899</c:v>
                </c:pt>
                <c:pt idx="18747">
                  <c:v>17.324999999999999</c:v>
                </c:pt>
                <c:pt idx="18748">
                  <c:v>17.021000000000001</c:v>
                </c:pt>
                <c:pt idx="18749">
                  <c:v>19.452999999999999</c:v>
                </c:pt>
                <c:pt idx="18750">
                  <c:v>14.59</c:v>
                </c:pt>
                <c:pt idx="18751">
                  <c:v>17.629000000000001</c:v>
                </c:pt>
                <c:pt idx="18752">
                  <c:v>17.629000000000001</c:v>
                </c:pt>
                <c:pt idx="18753">
                  <c:v>19.757000000000001</c:v>
                </c:pt>
                <c:pt idx="18754">
                  <c:v>16.108999999999899</c:v>
                </c:pt>
                <c:pt idx="18755">
                  <c:v>14.286</c:v>
                </c:pt>
                <c:pt idx="18756">
                  <c:v>15.197999999999899</c:v>
                </c:pt>
                <c:pt idx="18757">
                  <c:v>14.286</c:v>
                </c:pt>
                <c:pt idx="18758">
                  <c:v>10.029999999999999</c:v>
                </c:pt>
                <c:pt idx="18759">
                  <c:v>11.245999999999899</c:v>
                </c:pt>
                <c:pt idx="18760">
                  <c:v>10.334</c:v>
                </c:pt>
                <c:pt idx="18761">
                  <c:v>5.7750000000000004</c:v>
                </c:pt>
                <c:pt idx="18762">
                  <c:v>10.638</c:v>
                </c:pt>
                <c:pt idx="18763">
                  <c:v>11.853999999999999</c:v>
                </c:pt>
                <c:pt idx="18764">
                  <c:v>9.7259999999999902</c:v>
                </c:pt>
                <c:pt idx="18765">
                  <c:v>10.941999999999901</c:v>
                </c:pt>
                <c:pt idx="18766">
                  <c:v>12.766</c:v>
                </c:pt>
                <c:pt idx="18767">
                  <c:v>6.07899999999999</c:v>
                </c:pt>
                <c:pt idx="18768">
                  <c:v>12.157999999999999</c:v>
                </c:pt>
                <c:pt idx="18769">
                  <c:v>8.8149999999999906</c:v>
                </c:pt>
                <c:pt idx="18770">
                  <c:v>9.1189999999999998</c:v>
                </c:pt>
                <c:pt idx="18771">
                  <c:v>9.1189999999999998</c:v>
                </c:pt>
                <c:pt idx="18772">
                  <c:v>11.853999999999999</c:v>
                </c:pt>
                <c:pt idx="18773">
                  <c:v>19.149000000000001</c:v>
                </c:pt>
                <c:pt idx="18774">
                  <c:v>8.8149999999999906</c:v>
                </c:pt>
                <c:pt idx="18775">
                  <c:v>5.4710000000000001</c:v>
                </c:pt>
                <c:pt idx="18776">
                  <c:v>10.029999999999999</c:v>
                </c:pt>
                <c:pt idx="18777">
                  <c:v>12.766</c:v>
                </c:pt>
                <c:pt idx="18778">
                  <c:v>11.853999999999999</c:v>
                </c:pt>
                <c:pt idx="18779">
                  <c:v>12.462</c:v>
                </c:pt>
                <c:pt idx="18780">
                  <c:v>16.108999999999899</c:v>
                </c:pt>
                <c:pt idx="18781">
                  <c:v>10.334</c:v>
                </c:pt>
                <c:pt idx="18782">
                  <c:v>6.9909999999999997</c:v>
                </c:pt>
                <c:pt idx="18783">
                  <c:v>17.933</c:v>
                </c:pt>
                <c:pt idx="18784">
                  <c:v>9.1189999999999998</c:v>
                </c:pt>
                <c:pt idx="18785">
                  <c:v>18.236999999999899</c:v>
                </c:pt>
                <c:pt idx="18786">
                  <c:v>17.629000000000001</c:v>
                </c:pt>
                <c:pt idx="18787">
                  <c:v>13.6779999999999</c:v>
                </c:pt>
                <c:pt idx="18788">
                  <c:v>15.501999999999899</c:v>
                </c:pt>
                <c:pt idx="18789">
                  <c:v>13.373999999999899</c:v>
                </c:pt>
                <c:pt idx="18790">
                  <c:v>13.6779999999999</c:v>
                </c:pt>
                <c:pt idx="18791">
                  <c:v>15.805</c:v>
                </c:pt>
                <c:pt idx="18792">
                  <c:v>15.501999999999899</c:v>
                </c:pt>
                <c:pt idx="18793">
                  <c:v>18.540999999999901</c:v>
                </c:pt>
                <c:pt idx="18794">
                  <c:v>13.373999999999899</c:v>
                </c:pt>
                <c:pt idx="18795">
                  <c:v>15.501999999999899</c:v>
                </c:pt>
                <c:pt idx="18796">
                  <c:v>14.894</c:v>
                </c:pt>
                <c:pt idx="18797">
                  <c:v>18.236999999999899</c:v>
                </c:pt>
                <c:pt idx="18798">
                  <c:v>13.981999999999999</c:v>
                </c:pt>
                <c:pt idx="18799">
                  <c:v>11.245999999999899</c:v>
                </c:pt>
                <c:pt idx="18800">
                  <c:v>12.462</c:v>
                </c:pt>
                <c:pt idx="18801">
                  <c:v>13.373999999999899</c:v>
                </c:pt>
                <c:pt idx="18802">
                  <c:v>7.9029999999999996</c:v>
                </c:pt>
                <c:pt idx="18803">
                  <c:v>9.4219999999999899</c:v>
                </c:pt>
                <c:pt idx="18804">
                  <c:v>7.9029999999999996</c:v>
                </c:pt>
                <c:pt idx="18805">
                  <c:v>2.4319999999999999</c:v>
                </c:pt>
                <c:pt idx="18806">
                  <c:v>6.6869999999999896</c:v>
                </c:pt>
                <c:pt idx="18807">
                  <c:v>9.1189999999999998</c:v>
                </c:pt>
                <c:pt idx="18808">
                  <c:v>6.9909999999999997</c:v>
                </c:pt>
                <c:pt idx="18809">
                  <c:v>9.1189999999999998</c:v>
                </c:pt>
                <c:pt idx="18810">
                  <c:v>11.245999999999899</c:v>
                </c:pt>
                <c:pt idx="18811">
                  <c:v>2.7360000000000002</c:v>
                </c:pt>
                <c:pt idx="18812">
                  <c:v>7.9029999999999996</c:v>
                </c:pt>
                <c:pt idx="18813">
                  <c:v>6.3829999999999902</c:v>
                </c:pt>
                <c:pt idx="18814">
                  <c:v>7.2949999999999999</c:v>
                </c:pt>
                <c:pt idx="18815">
                  <c:v>6.3829999999999902</c:v>
                </c:pt>
                <c:pt idx="18816">
                  <c:v>9.1189999999999998</c:v>
                </c:pt>
                <c:pt idx="18817">
                  <c:v>17.324999999999999</c:v>
                </c:pt>
                <c:pt idx="18818">
                  <c:v>5.1669999999999998</c:v>
                </c:pt>
                <c:pt idx="18819">
                  <c:v>2.7360000000000002</c:v>
                </c:pt>
                <c:pt idx="18820">
                  <c:v>7.5990000000000002</c:v>
                </c:pt>
                <c:pt idx="18821">
                  <c:v>10.941999999999901</c:v>
                </c:pt>
                <c:pt idx="18822">
                  <c:v>8.5109999999999904</c:v>
                </c:pt>
                <c:pt idx="18823">
                  <c:v>11.245999999999899</c:v>
                </c:pt>
                <c:pt idx="18824">
                  <c:v>13.981999999999999</c:v>
                </c:pt>
                <c:pt idx="18825">
                  <c:v>8.5109999999999904</c:v>
                </c:pt>
                <c:pt idx="18826">
                  <c:v>4.2549999999999901</c:v>
                </c:pt>
                <c:pt idx="18827">
                  <c:v>15.501999999999899</c:v>
                </c:pt>
                <c:pt idx="18828">
                  <c:v>6.9909999999999997</c:v>
                </c:pt>
                <c:pt idx="18829">
                  <c:v>17.021000000000001</c:v>
                </c:pt>
                <c:pt idx="18830">
                  <c:v>15.805</c:v>
                </c:pt>
                <c:pt idx="18831">
                  <c:v>11.853999999999999</c:v>
                </c:pt>
                <c:pt idx="18832">
                  <c:v>16.716999999999999</c:v>
                </c:pt>
                <c:pt idx="18833">
                  <c:v>13.373999999999899</c:v>
                </c:pt>
                <c:pt idx="18834">
                  <c:v>13.981999999999999</c:v>
                </c:pt>
                <c:pt idx="18835">
                  <c:v>16.108999999999899</c:v>
                </c:pt>
                <c:pt idx="18836">
                  <c:v>16.108999999999899</c:v>
                </c:pt>
                <c:pt idx="18837">
                  <c:v>19.757000000000001</c:v>
                </c:pt>
                <c:pt idx="18838">
                  <c:v>13.373999999999899</c:v>
                </c:pt>
                <c:pt idx="18839">
                  <c:v>16.716999999999999</c:v>
                </c:pt>
                <c:pt idx="18840">
                  <c:v>16.108999999999899</c:v>
                </c:pt>
                <c:pt idx="18841">
                  <c:v>18.236999999999899</c:v>
                </c:pt>
                <c:pt idx="18842">
                  <c:v>14.59</c:v>
                </c:pt>
                <c:pt idx="18843">
                  <c:v>12.766</c:v>
                </c:pt>
                <c:pt idx="18844">
                  <c:v>13.6779999999999</c:v>
                </c:pt>
                <c:pt idx="18845">
                  <c:v>13.069999999999901</c:v>
                </c:pt>
                <c:pt idx="18846">
                  <c:v>7.9029999999999996</c:v>
                </c:pt>
                <c:pt idx="18847">
                  <c:v>9.7259999999999902</c:v>
                </c:pt>
                <c:pt idx="18848">
                  <c:v>9.1189999999999998</c:v>
                </c:pt>
                <c:pt idx="18849">
                  <c:v>3.343</c:v>
                </c:pt>
                <c:pt idx="18850">
                  <c:v>7.2949999999999999</c:v>
                </c:pt>
                <c:pt idx="18851">
                  <c:v>10.029999999999999</c:v>
                </c:pt>
                <c:pt idx="18852">
                  <c:v>6.6869999999999896</c:v>
                </c:pt>
                <c:pt idx="18853">
                  <c:v>9.4219999999999899</c:v>
                </c:pt>
                <c:pt idx="18854">
                  <c:v>12.157999999999999</c:v>
                </c:pt>
                <c:pt idx="18855">
                  <c:v>3.6469999999999998</c:v>
                </c:pt>
                <c:pt idx="18856">
                  <c:v>8.8149999999999906</c:v>
                </c:pt>
                <c:pt idx="18857">
                  <c:v>6.9909999999999997</c:v>
                </c:pt>
                <c:pt idx="18858">
                  <c:v>7.9029999999999996</c:v>
                </c:pt>
                <c:pt idx="18859">
                  <c:v>6.9909999999999997</c:v>
                </c:pt>
                <c:pt idx="18860">
                  <c:v>10.638</c:v>
                </c:pt>
                <c:pt idx="18861">
                  <c:v>18.540999999999901</c:v>
                </c:pt>
                <c:pt idx="18862">
                  <c:v>6.3829999999999902</c:v>
                </c:pt>
                <c:pt idx="18863">
                  <c:v>3.6469999999999998</c:v>
                </c:pt>
                <c:pt idx="18864">
                  <c:v>8.8149999999999906</c:v>
                </c:pt>
                <c:pt idx="18865">
                  <c:v>10.638</c:v>
                </c:pt>
                <c:pt idx="18866">
                  <c:v>10.334</c:v>
                </c:pt>
                <c:pt idx="18867">
                  <c:v>11.853999999999999</c:v>
                </c:pt>
                <c:pt idx="18868">
                  <c:v>14.894</c:v>
                </c:pt>
                <c:pt idx="18869">
                  <c:v>9.1189999999999998</c:v>
                </c:pt>
                <c:pt idx="18870">
                  <c:v>5.1669999999999998</c:v>
                </c:pt>
                <c:pt idx="18871">
                  <c:v>16.108999999999899</c:v>
                </c:pt>
                <c:pt idx="18872">
                  <c:v>7.5990000000000002</c:v>
                </c:pt>
                <c:pt idx="18873">
                  <c:v>18.236999999999899</c:v>
                </c:pt>
                <c:pt idx="18874">
                  <c:v>16.716999999999999</c:v>
                </c:pt>
                <c:pt idx="18875">
                  <c:v>12.157999999999999</c:v>
                </c:pt>
                <c:pt idx="18876">
                  <c:v>15.501999999999899</c:v>
                </c:pt>
                <c:pt idx="18877">
                  <c:v>13.373999999999899</c:v>
                </c:pt>
                <c:pt idx="18878">
                  <c:v>13.6779999999999</c:v>
                </c:pt>
                <c:pt idx="18879">
                  <c:v>15.805</c:v>
                </c:pt>
                <c:pt idx="18880">
                  <c:v>15.501999999999899</c:v>
                </c:pt>
                <c:pt idx="18881">
                  <c:v>18.540999999999901</c:v>
                </c:pt>
                <c:pt idx="18882">
                  <c:v>13.373999999999899</c:v>
                </c:pt>
                <c:pt idx="18883">
                  <c:v>15.501999999999899</c:v>
                </c:pt>
                <c:pt idx="18884">
                  <c:v>14.894</c:v>
                </c:pt>
                <c:pt idx="18885">
                  <c:v>18.236999999999899</c:v>
                </c:pt>
                <c:pt idx="18886">
                  <c:v>13.981999999999999</c:v>
                </c:pt>
                <c:pt idx="18887">
                  <c:v>11.245999999999899</c:v>
                </c:pt>
                <c:pt idx="18888">
                  <c:v>12.462</c:v>
                </c:pt>
                <c:pt idx="18889">
                  <c:v>13.373999999999899</c:v>
                </c:pt>
                <c:pt idx="18890">
                  <c:v>7.9029999999999996</c:v>
                </c:pt>
                <c:pt idx="18891">
                  <c:v>9.4219999999999899</c:v>
                </c:pt>
                <c:pt idx="18892">
                  <c:v>7.9029999999999996</c:v>
                </c:pt>
                <c:pt idx="18893">
                  <c:v>2.4319999999999999</c:v>
                </c:pt>
                <c:pt idx="18894">
                  <c:v>6.6869999999999896</c:v>
                </c:pt>
                <c:pt idx="18895">
                  <c:v>9.1189999999999998</c:v>
                </c:pt>
                <c:pt idx="18896">
                  <c:v>6.9909999999999997</c:v>
                </c:pt>
                <c:pt idx="18897">
                  <c:v>9.1189999999999998</c:v>
                </c:pt>
                <c:pt idx="18898">
                  <c:v>11.245999999999899</c:v>
                </c:pt>
                <c:pt idx="18899">
                  <c:v>2.7360000000000002</c:v>
                </c:pt>
                <c:pt idx="18900">
                  <c:v>7.9029999999999996</c:v>
                </c:pt>
                <c:pt idx="18901">
                  <c:v>6.3829999999999902</c:v>
                </c:pt>
                <c:pt idx="18902">
                  <c:v>7.2949999999999999</c:v>
                </c:pt>
                <c:pt idx="18903">
                  <c:v>6.3829999999999902</c:v>
                </c:pt>
                <c:pt idx="18904">
                  <c:v>9.1189999999999998</c:v>
                </c:pt>
                <c:pt idx="18905">
                  <c:v>17.324999999999999</c:v>
                </c:pt>
                <c:pt idx="18906">
                  <c:v>5.1669999999999998</c:v>
                </c:pt>
                <c:pt idx="18907">
                  <c:v>2.7360000000000002</c:v>
                </c:pt>
                <c:pt idx="18908">
                  <c:v>7.5990000000000002</c:v>
                </c:pt>
                <c:pt idx="18909">
                  <c:v>10.941999999999901</c:v>
                </c:pt>
                <c:pt idx="18910">
                  <c:v>8.5109999999999904</c:v>
                </c:pt>
                <c:pt idx="18911">
                  <c:v>11.245999999999899</c:v>
                </c:pt>
                <c:pt idx="18912">
                  <c:v>13.981999999999999</c:v>
                </c:pt>
                <c:pt idx="18913">
                  <c:v>8.5109999999999904</c:v>
                </c:pt>
                <c:pt idx="18914">
                  <c:v>4.2549999999999901</c:v>
                </c:pt>
                <c:pt idx="18915">
                  <c:v>15.501999999999899</c:v>
                </c:pt>
                <c:pt idx="18916">
                  <c:v>6.9909999999999997</c:v>
                </c:pt>
                <c:pt idx="18917">
                  <c:v>17.021000000000001</c:v>
                </c:pt>
                <c:pt idx="18918">
                  <c:v>15.805</c:v>
                </c:pt>
                <c:pt idx="18919">
                  <c:v>11.853999999999999</c:v>
                </c:pt>
                <c:pt idx="18920">
                  <c:v>17.324999999999999</c:v>
                </c:pt>
                <c:pt idx="18921">
                  <c:v>15.197999999999899</c:v>
                </c:pt>
                <c:pt idx="18922">
                  <c:v>15.197999999999899</c:v>
                </c:pt>
                <c:pt idx="18923">
                  <c:v>16.716999999999999</c:v>
                </c:pt>
                <c:pt idx="18924">
                  <c:v>16.412999999999901</c:v>
                </c:pt>
                <c:pt idx="18925">
                  <c:v>19.452999999999999</c:v>
                </c:pt>
                <c:pt idx="18926">
                  <c:v>14.894</c:v>
                </c:pt>
                <c:pt idx="18927">
                  <c:v>17.629000000000001</c:v>
                </c:pt>
                <c:pt idx="18928">
                  <c:v>17.324999999999999</c:v>
                </c:pt>
                <c:pt idx="18929">
                  <c:v>19.757000000000001</c:v>
                </c:pt>
                <c:pt idx="18930">
                  <c:v>16.412999999999901</c:v>
                </c:pt>
                <c:pt idx="18931">
                  <c:v>12.462</c:v>
                </c:pt>
                <c:pt idx="18932">
                  <c:v>13.6779999999999</c:v>
                </c:pt>
                <c:pt idx="18933">
                  <c:v>14.286</c:v>
                </c:pt>
                <c:pt idx="18934">
                  <c:v>11.245999999999899</c:v>
                </c:pt>
                <c:pt idx="18935">
                  <c:v>13.373999999999899</c:v>
                </c:pt>
                <c:pt idx="18936">
                  <c:v>10.029999999999999</c:v>
                </c:pt>
                <c:pt idx="18937">
                  <c:v>6.6869999999999896</c:v>
                </c:pt>
                <c:pt idx="18938">
                  <c:v>9.7259999999999902</c:v>
                </c:pt>
                <c:pt idx="18939">
                  <c:v>11.853999999999999</c:v>
                </c:pt>
                <c:pt idx="18940">
                  <c:v>10.029999999999999</c:v>
                </c:pt>
                <c:pt idx="18941">
                  <c:v>13.069999999999901</c:v>
                </c:pt>
                <c:pt idx="18942">
                  <c:v>13.069999999999901</c:v>
                </c:pt>
                <c:pt idx="18943">
                  <c:v>6.3829999999999902</c:v>
                </c:pt>
                <c:pt idx="18944">
                  <c:v>10.638</c:v>
                </c:pt>
                <c:pt idx="18945">
                  <c:v>10.029999999999999</c:v>
                </c:pt>
                <c:pt idx="18946">
                  <c:v>10.941999999999901</c:v>
                </c:pt>
                <c:pt idx="18947">
                  <c:v>10.334</c:v>
                </c:pt>
                <c:pt idx="18948">
                  <c:v>12.766</c:v>
                </c:pt>
                <c:pt idx="18949">
                  <c:v>19.149000000000001</c:v>
                </c:pt>
                <c:pt idx="18950">
                  <c:v>8.5109999999999904</c:v>
                </c:pt>
                <c:pt idx="18951">
                  <c:v>6.9909999999999997</c:v>
                </c:pt>
                <c:pt idx="18952">
                  <c:v>11.549999999999899</c:v>
                </c:pt>
                <c:pt idx="18953">
                  <c:v>12.462</c:v>
                </c:pt>
                <c:pt idx="18954">
                  <c:v>12.157999999999999</c:v>
                </c:pt>
                <c:pt idx="18955">
                  <c:v>14.286</c:v>
                </c:pt>
                <c:pt idx="18956">
                  <c:v>15.501999999999899</c:v>
                </c:pt>
                <c:pt idx="18957">
                  <c:v>11.853999999999999</c:v>
                </c:pt>
                <c:pt idx="18958">
                  <c:v>7.9029999999999996</c:v>
                </c:pt>
                <c:pt idx="18959">
                  <c:v>17.629000000000001</c:v>
                </c:pt>
                <c:pt idx="18960">
                  <c:v>10.638</c:v>
                </c:pt>
                <c:pt idx="18961">
                  <c:v>18.236999999999899</c:v>
                </c:pt>
                <c:pt idx="18962">
                  <c:v>17.324999999999999</c:v>
                </c:pt>
                <c:pt idx="18963">
                  <c:v>13.373999999999899</c:v>
                </c:pt>
                <c:pt idx="18964">
                  <c:v>15.805</c:v>
                </c:pt>
                <c:pt idx="18965">
                  <c:v>13.6779999999999</c:v>
                </c:pt>
                <c:pt idx="18966">
                  <c:v>13.981999999999999</c:v>
                </c:pt>
                <c:pt idx="18967">
                  <c:v>16.108999999999899</c:v>
                </c:pt>
                <c:pt idx="18968">
                  <c:v>15.805</c:v>
                </c:pt>
                <c:pt idx="18969">
                  <c:v>18.844999999999999</c:v>
                </c:pt>
                <c:pt idx="18970">
                  <c:v>13.6779999999999</c:v>
                </c:pt>
                <c:pt idx="18971">
                  <c:v>15.805</c:v>
                </c:pt>
                <c:pt idx="18972">
                  <c:v>15.197999999999899</c:v>
                </c:pt>
                <c:pt idx="18973">
                  <c:v>18.540999999999901</c:v>
                </c:pt>
                <c:pt idx="18974">
                  <c:v>14.286</c:v>
                </c:pt>
                <c:pt idx="18975">
                  <c:v>11.549999999999899</c:v>
                </c:pt>
                <c:pt idx="18976">
                  <c:v>12.766</c:v>
                </c:pt>
                <c:pt idx="18977">
                  <c:v>13.6779999999999</c:v>
                </c:pt>
                <c:pt idx="18978">
                  <c:v>8.2069999999999901</c:v>
                </c:pt>
                <c:pt idx="18979">
                  <c:v>9.7259999999999902</c:v>
                </c:pt>
                <c:pt idx="18980">
                  <c:v>8.2069999999999901</c:v>
                </c:pt>
                <c:pt idx="18981">
                  <c:v>2.7360000000000002</c:v>
                </c:pt>
                <c:pt idx="18982">
                  <c:v>6.9909999999999997</c:v>
                </c:pt>
                <c:pt idx="18983">
                  <c:v>9.4219999999999899</c:v>
                </c:pt>
                <c:pt idx="18984">
                  <c:v>7.2949999999999999</c:v>
                </c:pt>
                <c:pt idx="18985">
                  <c:v>9.4219999999999899</c:v>
                </c:pt>
                <c:pt idx="18986">
                  <c:v>11.549999999999899</c:v>
                </c:pt>
                <c:pt idx="18987">
                  <c:v>3.04</c:v>
                </c:pt>
                <c:pt idx="18988">
                  <c:v>8.2069999999999901</c:v>
                </c:pt>
                <c:pt idx="18989">
                  <c:v>6.6869999999999896</c:v>
                </c:pt>
                <c:pt idx="18990">
                  <c:v>7.5990000000000002</c:v>
                </c:pt>
                <c:pt idx="18991">
                  <c:v>6.6869999999999896</c:v>
                </c:pt>
                <c:pt idx="18992">
                  <c:v>9.4219999999999899</c:v>
                </c:pt>
                <c:pt idx="18993">
                  <c:v>17.629000000000001</c:v>
                </c:pt>
                <c:pt idx="18994">
                  <c:v>5.4710000000000001</c:v>
                </c:pt>
                <c:pt idx="18995">
                  <c:v>3.04</c:v>
                </c:pt>
                <c:pt idx="18996">
                  <c:v>7.9029999999999996</c:v>
                </c:pt>
                <c:pt idx="18997">
                  <c:v>11.245999999999899</c:v>
                </c:pt>
                <c:pt idx="18998">
                  <c:v>8.8149999999999906</c:v>
                </c:pt>
                <c:pt idx="18999">
                  <c:v>11.549999999999899</c:v>
                </c:pt>
                <c:pt idx="19000">
                  <c:v>13.981999999999999</c:v>
                </c:pt>
                <c:pt idx="19001">
                  <c:v>8.8149999999999906</c:v>
                </c:pt>
                <c:pt idx="19002">
                  <c:v>4.5589999999999904</c:v>
                </c:pt>
                <c:pt idx="19003">
                  <c:v>15.805</c:v>
                </c:pt>
                <c:pt idx="19004">
                  <c:v>6.9909999999999997</c:v>
                </c:pt>
                <c:pt idx="19005">
                  <c:v>17.324999999999999</c:v>
                </c:pt>
                <c:pt idx="19006">
                  <c:v>16.108999999999899</c:v>
                </c:pt>
                <c:pt idx="19007">
                  <c:v>12.157999999999999</c:v>
                </c:pt>
                <c:pt idx="19008">
                  <c:v>16.412999999999901</c:v>
                </c:pt>
                <c:pt idx="19009">
                  <c:v>13.6779999999999</c:v>
                </c:pt>
                <c:pt idx="19010">
                  <c:v>13.981999999999999</c:v>
                </c:pt>
                <c:pt idx="19011">
                  <c:v>16.716999999999999</c:v>
                </c:pt>
                <c:pt idx="19012">
                  <c:v>16.412999999999901</c:v>
                </c:pt>
                <c:pt idx="19013">
                  <c:v>19.149000000000001</c:v>
                </c:pt>
                <c:pt idx="19014">
                  <c:v>13.373999999999899</c:v>
                </c:pt>
                <c:pt idx="19015">
                  <c:v>16.412999999999901</c:v>
                </c:pt>
                <c:pt idx="19016">
                  <c:v>16.108999999999899</c:v>
                </c:pt>
                <c:pt idx="19017">
                  <c:v>19.149000000000001</c:v>
                </c:pt>
                <c:pt idx="19018">
                  <c:v>14.894</c:v>
                </c:pt>
                <c:pt idx="19019">
                  <c:v>12.462</c:v>
                </c:pt>
                <c:pt idx="19020">
                  <c:v>13.373999999999899</c:v>
                </c:pt>
                <c:pt idx="19021">
                  <c:v>13.373999999999899</c:v>
                </c:pt>
                <c:pt idx="19022">
                  <c:v>7.5990000000000002</c:v>
                </c:pt>
                <c:pt idx="19023">
                  <c:v>9.1189999999999998</c:v>
                </c:pt>
                <c:pt idx="19024">
                  <c:v>7.2949999999999999</c:v>
                </c:pt>
                <c:pt idx="19025">
                  <c:v>2.1280000000000001</c:v>
                </c:pt>
                <c:pt idx="19026">
                  <c:v>7.5990000000000002</c:v>
                </c:pt>
                <c:pt idx="19027">
                  <c:v>9.4219999999999899</c:v>
                </c:pt>
                <c:pt idx="19028">
                  <c:v>6.6869999999999896</c:v>
                </c:pt>
                <c:pt idx="19029">
                  <c:v>8.8149999999999906</c:v>
                </c:pt>
                <c:pt idx="19030">
                  <c:v>11.549999999999899</c:v>
                </c:pt>
                <c:pt idx="19031">
                  <c:v>2.4319999999999999</c:v>
                </c:pt>
                <c:pt idx="19032">
                  <c:v>9.1189999999999998</c:v>
                </c:pt>
                <c:pt idx="19033">
                  <c:v>6.3829999999999902</c:v>
                </c:pt>
                <c:pt idx="19034">
                  <c:v>6.6869999999999896</c:v>
                </c:pt>
                <c:pt idx="19035">
                  <c:v>6.07899999999999</c:v>
                </c:pt>
                <c:pt idx="19036">
                  <c:v>9.1189999999999998</c:v>
                </c:pt>
                <c:pt idx="19037">
                  <c:v>18.844999999999999</c:v>
                </c:pt>
                <c:pt idx="19038">
                  <c:v>5.7750000000000004</c:v>
                </c:pt>
                <c:pt idx="19039">
                  <c:v>2.4319999999999999</c:v>
                </c:pt>
                <c:pt idx="19040">
                  <c:v>7.5990000000000002</c:v>
                </c:pt>
                <c:pt idx="19041">
                  <c:v>10.941999999999901</c:v>
                </c:pt>
                <c:pt idx="19042">
                  <c:v>9.1189999999999998</c:v>
                </c:pt>
                <c:pt idx="19043">
                  <c:v>10.941999999999901</c:v>
                </c:pt>
                <c:pt idx="19044">
                  <c:v>14.894</c:v>
                </c:pt>
                <c:pt idx="19045">
                  <c:v>8.2069999999999901</c:v>
                </c:pt>
                <c:pt idx="19046">
                  <c:v>3.9509999999999899</c:v>
                </c:pt>
                <c:pt idx="19047">
                  <c:v>15.805</c:v>
                </c:pt>
                <c:pt idx="19048">
                  <c:v>6.6869999999999896</c:v>
                </c:pt>
                <c:pt idx="19049">
                  <c:v>17.629000000000001</c:v>
                </c:pt>
                <c:pt idx="19050">
                  <c:v>17.021000000000001</c:v>
                </c:pt>
                <c:pt idx="19051">
                  <c:v>12.157999999999999</c:v>
                </c:pt>
                <c:pt idx="19052">
                  <c:v>15.805</c:v>
                </c:pt>
                <c:pt idx="19053">
                  <c:v>13.069999999999901</c:v>
                </c:pt>
                <c:pt idx="19054">
                  <c:v>13.373999999999899</c:v>
                </c:pt>
                <c:pt idx="19055">
                  <c:v>16.108999999999899</c:v>
                </c:pt>
                <c:pt idx="19056">
                  <c:v>15.805</c:v>
                </c:pt>
                <c:pt idx="19057">
                  <c:v>18.844999999999999</c:v>
                </c:pt>
                <c:pt idx="19058">
                  <c:v>13.069999999999901</c:v>
                </c:pt>
                <c:pt idx="19059">
                  <c:v>15.805</c:v>
                </c:pt>
                <c:pt idx="19060">
                  <c:v>15.197999999999899</c:v>
                </c:pt>
                <c:pt idx="19061">
                  <c:v>18.540999999999901</c:v>
                </c:pt>
                <c:pt idx="19062">
                  <c:v>14.286</c:v>
                </c:pt>
                <c:pt idx="19063">
                  <c:v>11.245999999999899</c:v>
                </c:pt>
                <c:pt idx="19064">
                  <c:v>12.157999999999999</c:v>
                </c:pt>
                <c:pt idx="19065">
                  <c:v>13.069999999999901</c:v>
                </c:pt>
                <c:pt idx="19066">
                  <c:v>7.5990000000000002</c:v>
                </c:pt>
                <c:pt idx="19067">
                  <c:v>9.4219999999999899</c:v>
                </c:pt>
                <c:pt idx="19068">
                  <c:v>7.5990000000000002</c:v>
                </c:pt>
                <c:pt idx="19069">
                  <c:v>2.4319999999999999</c:v>
                </c:pt>
                <c:pt idx="19070">
                  <c:v>6.3829999999999902</c:v>
                </c:pt>
                <c:pt idx="19071">
                  <c:v>8.8149999999999906</c:v>
                </c:pt>
                <c:pt idx="19072">
                  <c:v>6.6869999999999896</c:v>
                </c:pt>
                <c:pt idx="19073">
                  <c:v>9.1189999999999998</c:v>
                </c:pt>
                <c:pt idx="19074">
                  <c:v>10.638</c:v>
                </c:pt>
                <c:pt idx="19075">
                  <c:v>2.7360000000000002</c:v>
                </c:pt>
                <c:pt idx="19076">
                  <c:v>7.5990000000000002</c:v>
                </c:pt>
                <c:pt idx="19077">
                  <c:v>6.07899999999999</c:v>
                </c:pt>
                <c:pt idx="19078">
                  <c:v>6.9909999999999997</c:v>
                </c:pt>
                <c:pt idx="19079">
                  <c:v>6.07899999999999</c:v>
                </c:pt>
                <c:pt idx="19080">
                  <c:v>8.8149999999999906</c:v>
                </c:pt>
                <c:pt idx="19081">
                  <c:v>18.236999999999899</c:v>
                </c:pt>
                <c:pt idx="19082">
                  <c:v>5.4710000000000001</c:v>
                </c:pt>
                <c:pt idx="19083">
                  <c:v>2.7360000000000002</c:v>
                </c:pt>
                <c:pt idx="19084">
                  <c:v>6.9909999999999997</c:v>
                </c:pt>
                <c:pt idx="19085">
                  <c:v>10.638</c:v>
                </c:pt>
                <c:pt idx="19086">
                  <c:v>8.5109999999999904</c:v>
                </c:pt>
                <c:pt idx="19087">
                  <c:v>10.638</c:v>
                </c:pt>
                <c:pt idx="19088">
                  <c:v>13.373999999999899</c:v>
                </c:pt>
                <c:pt idx="19089">
                  <c:v>8.2069999999999901</c:v>
                </c:pt>
                <c:pt idx="19090">
                  <c:v>4.2549999999999901</c:v>
                </c:pt>
                <c:pt idx="19091">
                  <c:v>15.805</c:v>
                </c:pt>
                <c:pt idx="19092">
                  <c:v>6.6869999999999896</c:v>
                </c:pt>
                <c:pt idx="19093">
                  <c:v>17.324999999999999</c:v>
                </c:pt>
                <c:pt idx="19094">
                  <c:v>16.108999999999899</c:v>
                </c:pt>
                <c:pt idx="19095">
                  <c:v>11.549999999999899</c:v>
                </c:pt>
                <c:pt idx="19096">
                  <c:v>16.716999999999999</c:v>
                </c:pt>
                <c:pt idx="19097">
                  <c:v>13.373999999999899</c:v>
                </c:pt>
                <c:pt idx="19098">
                  <c:v>13.981999999999999</c:v>
                </c:pt>
                <c:pt idx="19099">
                  <c:v>16.108999999999899</c:v>
                </c:pt>
                <c:pt idx="19100">
                  <c:v>16.108999999999899</c:v>
                </c:pt>
                <c:pt idx="19101">
                  <c:v>19.757000000000001</c:v>
                </c:pt>
                <c:pt idx="19102">
                  <c:v>13.373999999999899</c:v>
                </c:pt>
                <c:pt idx="19103">
                  <c:v>16.716999999999999</c:v>
                </c:pt>
                <c:pt idx="19104">
                  <c:v>16.108999999999899</c:v>
                </c:pt>
                <c:pt idx="19105">
                  <c:v>18.236999999999899</c:v>
                </c:pt>
                <c:pt idx="19106">
                  <c:v>14.59</c:v>
                </c:pt>
                <c:pt idx="19107">
                  <c:v>12.766</c:v>
                </c:pt>
                <c:pt idx="19108">
                  <c:v>13.6779999999999</c:v>
                </c:pt>
                <c:pt idx="19109">
                  <c:v>13.069999999999901</c:v>
                </c:pt>
                <c:pt idx="19110">
                  <c:v>7.9029999999999996</c:v>
                </c:pt>
                <c:pt idx="19111">
                  <c:v>9.7259999999999902</c:v>
                </c:pt>
                <c:pt idx="19112">
                  <c:v>9.1189999999999998</c:v>
                </c:pt>
                <c:pt idx="19113">
                  <c:v>3.343</c:v>
                </c:pt>
                <c:pt idx="19114">
                  <c:v>7.2949999999999999</c:v>
                </c:pt>
                <c:pt idx="19115">
                  <c:v>10.029999999999999</c:v>
                </c:pt>
                <c:pt idx="19116">
                  <c:v>6.6869999999999896</c:v>
                </c:pt>
                <c:pt idx="19117">
                  <c:v>9.4219999999999899</c:v>
                </c:pt>
                <c:pt idx="19118">
                  <c:v>12.157999999999999</c:v>
                </c:pt>
                <c:pt idx="19119">
                  <c:v>3.6469999999999998</c:v>
                </c:pt>
                <c:pt idx="19120">
                  <c:v>8.8149999999999906</c:v>
                </c:pt>
                <c:pt idx="19121">
                  <c:v>6.9909999999999997</c:v>
                </c:pt>
                <c:pt idx="19122">
                  <c:v>7.9029999999999996</c:v>
                </c:pt>
                <c:pt idx="19123">
                  <c:v>6.9909999999999997</c:v>
                </c:pt>
                <c:pt idx="19124">
                  <c:v>10.638</c:v>
                </c:pt>
                <c:pt idx="19125">
                  <c:v>18.540999999999901</c:v>
                </c:pt>
                <c:pt idx="19126">
                  <c:v>6.3829999999999902</c:v>
                </c:pt>
                <c:pt idx="19127">
                  <c:v>3.6469999999999998</c:v>
                </c:pt>
                <c:pt idx="19128">
                  <c:v>8.8149999999999906</c:v>
                </c:pt>
                <c:pt idx="19129">
                  <c:v>10.638</c:v>
                </c:pt>
                <c:pt idx="19130">
                  <c:v>10.334</c:v>
                </c:pt>
                <c:pt idx="19131">
                  <c:v>11.853999999999999</c:v>
                </c:pt>
                <c:pt idx="19132">
                  <c:v>14.894</c:v>
                </c:pt>
                <c:pt idx="19133">
                  <c:v>9.1189999999999998</c:v>
                </c:pt>
                <c:pt idx="19134">
                  <c:v>5.1669999999999998</c:v>
                </c:pt>
                <c:pt idx="19135">
                  <c:v>16.108999999999899</c:v>
                </c:pt>
                <c:pt idx="19136">
                  <c:v>7.5990000000000002</c:v>
                </c:pt>
                <c:pt idx="19137">
                  <c:v>18.236999999999899</c:v>
                </c:pt>
                <c:pt idx="19138">
                  <c:v>16.716999999999999</c:v>
                </c:pt>
                <c:pt idx="19139">
                  <c:v>12.157999999999999</c:v>
                </c:pt>
                <c:pt idx="19140">
                  <c:v>16.108999999999899</c:v>
                </c:pt>
                <c:pt idx="19141">
                  <c:v>13.373999999999899</c:v>
                </c:pt>
                <c:pt idx="19142">
                  <c:v>13.6779999999999</c:v>
                </c:pt>
                <c:pt idx="19143">
                  <c:v>16.412999999999901</c:v>
                </c:pt>
                <c:pt idx="19144">
                  <c:v>16.108999999999899</c:v>
                </c:pt>
                <c:pt idx="19145">
                  <c:v>19.149000000000001</c:v>
                </c:pt>
                <c:pt idx="19146">
                  <c:v>13.069999999999901</c:v>
                </c:pt>
                <c:pt idx="19147">
                  <c:v>16.108999999999899</c:v>
                </c:pt>
                <c:pt idx="19148">
                  <c:v>15.805</c:v>
                </c:pt>
                <c:pt idx="19149">
                  <c:v>18.844999999999999</c:v>
                </c:pt>
                <c:pt idx="19150">
                  <c:v>14.59</c:v>
                </c:pt>
                <c:pt idx="19151">
                  <c:v>12.157999999999999</c:v>
                </c:pt>
                <c:pt idx="19152">
                  <c:v>13.069999999999901</c:v>
                </c:pt>
                <c:pt idx="19153">
                  <c:v>13.069999999999901</c:v>
                </c:pt>
                <c:pt idx="19154">
                  <c:v>7.2949999999999999</c:v>
                </c:pt>
                <c:pt idx="19155">
                  <c:v>8.8149999999999906</c:v>
                </c:pt>
                <c:pt idx="19156">
                  <c:v>6.9909999999999997</c:v>
                </c:pt>
                <c:pt idx="19157">
                  <c:v>1.8239999999999901</c:v>
                </c:pt>
                <c:pt idx="19158">
                  <c:v>7.2949999999999999</c:v>
                </c:pt>
                <c:pt idx="19159">
                  <c:v>9.1189999999999998</c:v>
                </c:pt>
                <c:pt idx="19160">
                  <c:v>6.3829999999999902</c:v>
                </c:pt>
                <c:pt idx="19161">
                  <c:v>8.5109999999999904</c:v>
                </c:pt>
                <c:pt idx="19162">
                  <c:v>11.245999999999899</c:v>
                </c:pt>
                <c:pt idx="19163">
                  <c:v>2.1280000000000001</c:v>
                </c:pt>
                <c:pt idx="19164">
                  <c:v>8.8149999999999906</c:v>
                </c:pt>
                <c:pt idx="19165">
                  <c:v>6.07899999999999</c:v>
                </c:pt>
                <c:pt idx="19166">
                  <c:v>6.6869999999999896</c:v>
                </c:pt>
                <c:pt idx="19167">
                  <c:v>5.7750000000000004</c:v>
                </c:pt>
                <c:pt idx="19168">
                  <c:v>9.1189999999999998</c:v>
                </c:pt>
                <c:pt idx="19169">
                  <c:v>18.540999999999901</c:v>
                </c:pt>
                <c:pt idx="19170">
                  <c:v>5.4710000000000001</c:v>
                </c:pt>
                <c:pt idx="19171">
                  <c:v>2.1280000000000001</c:v>
                </c:pt>
                <c:pt idx="19172">
                  <c:v>7.2949999999999999</c:v>
                </c:pt>
                <c:pt idx="19173">
                  <c:v>10.638</c:v>
                </c:pt>
                <c:pt idx="19174">
                  <c:v>8.8149999999999906</c:v>
                </c:pt>
                <c:pt idx="19175">
                  <c:v>10.941999999999901</c:v>
                </c:pt>
                <c:pt idx="19176">
                  <c:v>14.59</c:v>
                </c:pt>
                <c:pt idx="19177">
                  <c:v>7.9029999999999996</c:v>
                </c:pt>
                <c:pt idx="19178">
                  <c:v>3.6469999999999998</c:v>
                </c:pt>
                <c:pt idx="19179">
                  <c:v>15.501999999999899</c:v>
                </c:pt>
                <c:pt idx="19180">
                  <c:v>6.3829999999999902</c:v>
                </c:pt>
                <c:pt idx="19181">
                  <c:v>17.629000000000001</c:v>
                </c:pt>
                <c:pt idx="19182">
                  <c:v>17.021000000000001</c:v>
                </c:pt>
                <c:pt idx="19183">
                  <c:v>11.853999999999999</c:v>
                </c:pt>
                <c:pt idx="19184">
                  <c:v>17.324999999999999</c:v>
                </c:pt>
                <c:pt idx="19185">
                  <c:v>15.197999999999899</c:v>
                </c:pt>
                <c:pt idx="19186">
                  <c:v>15.197999999999899</c:v>
                </c:pt>
                <c:pt idx="19187">
                  <c:v>17.021000000000001</c:v>
                </c:pt>
                <c:pt idx="19188">
                  <c:v>16.716999999999999</c:v>
                </c:pt>
                <c:pt idx="19189">
                  <c:v>19.757000000000001</c:v>
                </c:pt>
                <c:pt idx="19190">
                  <c:v>15.197999999999899</c:v>
                </c:pt>
                <c:pt idx="19191">
                  <c:v>17.933</c:v>
                </c:pt>
                <c:pt idx="19192">
                  <c:v>17.324999999999999</c:v>
                </c:pt>
                <c:pt idx="19193">
                  <c:v>19.757000000000001</c:v>
                </c:pt>
                <c:pt idx="19194">
                  <c:v>16.412999999999901</c:v>
                </c:pt>
                <c:pt idx="19195">
                  <c:v>12.157999999999999</c:v>
                </c:pt>
                <c:pt idx="19196">
                  <c:v>13.6779999999999</c:v>
                </c:pt>
                <c:pt idx="19197">
                  <c:v>14.59</c:v>
                </c:pt>
                <c:pt idx="19198">
                  <c:v>11.245999999999899</c:v>
                </c:pt>
                <c:pt idx="19199">
                  <c:v>13.373999999999899</c:v>
                </c:pt>
                <c:pt idx="19200">
                  <c:v>10.638</c:v>
                </c:pt>
                <c:pt idx="19201">
                  <c:v>6.6869999999999896</c:v>
                </c:pt>
                <c:pt idx="19202">
                  <c:v>10.029999999999999</c:v>
                </c:pt>
                <c:pt idx="19203">
                  <c:v>12.157999999999999</c:v>
                </c:pt>
                <c:pt idx="19204">
                  <c:v>10.029999999999999</c:v>
                </c:pt>
                <c:pt idx="19205">
                  <c:v>13.069999999999901</c:v>
                </c:pt>
                <c:pt idx="19206">
                  <c:v>13.373999999999899</c:v>
                </c:pt>
                <c:pt idx="19207">
                  <c:v>6.3829999999999902</c:v>
                </c:pt>
                <c:pt idx="19208">
                  <c:v>10.941999999999901</c:v>
                </c:pt>
                <c:pt idx="19209">
                  <c:v>10.029999999999999</c:v>
                </c:pt>
                <c:pt idx="19210">
                  <c:v>10.941999999999901</c:v>
                </c:pt>
                <c:pt idx="19211">
                  <c:v>10.638</c:v>
                </c:pt>
                <c:pt idx="19212">
                  <c:v>12.766</c:v>
                </c:pt>
                <c:pt idx="19213">
                  <c:v>19.452999999999999</c:v>
                </c:pt>
                <c:pt idx="19214">
                  <c:v>8.5109999999999904</c:v>
                </c:pt>
                <c:pt idx="19215">
                  <c:v>6.9909999999999997</c:v>
                </c:pt>
                <c:pt idx="19216">
                  <c:v>11.549999999999899</c:v>
                </c:pt>
                <c:pt idx="19217">
                  <c:v>12.462</c:v>
                </c:pt>
                <c:pt idx="19218">
                  <c:v>12.157999999999999</c:v>
                </c:pt>
                <c:pt idx="19219">
                  <c:v>14.286</c:v>
                </c:pt>
                <c:pt idx="19220">
                  <c:v>15.805</c:v>
                </c:pt>
                <c:pt idx="19221">
                  <c:v>12.157999999999999</c:v>
                </c:pt>
                <c:pt idx="19222">
                  <c:v>7.9029999999999996</c:v>
                </c:pt>
                <c:pt idx="19223">
                  <c:v>17.629000000000001</c:v>
                </c:pt>
                <c:pt idx="19224">
                  <c:v>10.638</c:v>
                </c:pt>
                <c:pt idx="19225">
                  <c:v>18.540999999999901</c:v>
                </c:pt>
                <c:pt idx="19226">
                  <c:v>17.629000000000001</c:v>
                </c:pt>
                <c:pt idx="19227">
                  <c:v>13.373999999999899</c:v>
                </c:pt>
                <c:pt idx="19228">
                  <c:v>15.501999999999899</c:v>
                </c:pt>
                <c:pt idx="19229">
                  <c:v>13.373999999999899</c:v>
                </c:pt>
                <c:pt idx="19230">
                  <c:v>13.6779999999999</c:v>
                </c:pt>
                <c:pt idx="19231">
                  <c:v>15.805</c:v>
                </c:pt>
                <c:pt idx="19232">
                  <c:v>15.501999999999899</c:v>
                </c:pt>
                <c:pt idx="19233">
                  <c:v>18.540999999999901</c:v>
                </c:pt>
                <c:pt idx="19234">
                  <c:v>13.373999999999899</c:v>
                </c:pt>
                <c:pt idx="19235">
                  <c:v>15.501999999999899</c:v>
                </c:pt>
                <c:pt idx="19236">
                  <c:v>14.894</c:v>
                </c:pt>
                <c:pt idx="19237">
                  <c:v>18.236999999999899</c:v>
                </c:pt>
                <c:pt idx="19238">
                  <c:v>13.981999999999999</c:v>
                </c:pt>
                <c:pt idx="19239">
                  <c:v>11.245999999999899</c:v>
                </c:pt>
                <c:pt idx="19240">
                  <c:v>12.462</c:v>
                </c:pt>
                <c:pt idx="19241">
                  <c:v>13.373999999999899</c:v>
                </c:pt>
                <c:pt idx="19242">
                  <c:v>7.9029999999999996</c:v>
                </c:pt>
                <c:pt idx="19243">
                  <c:v>9.4219999999999899</c:v>
                </c:pt>
                <c:pt idx="19244">
                  <c:v>7.9029999999999996</c:v>
                </c:pt>
                <c:pt idx="19245">
                  <c:v>2.4319999999999999</c:v>
                </c:pt>
                <c:pt idx="19246">
                  <c:v>6.6869999999999896</c:v>
                </c:pt>
                <c:pt idx="19247">
                  <c:v>9.1189999999999998</c:v>
                </c:pt>
                <c:pt idx="19248">
                  <c:v>6.9909999999999997</c:v>
                </c:pt>
                <c:pt idx="19249">
                  <c:v>9.1189999999999998</c:v>
                </c:pt>
                <c:pt idx="19250">
                  <c:v>11.245999999999899</c:v>
                </c:pt>
                <c:pt idx="19251">
                  <c:v>2.7360000000000002</c:v>
                </c:pt>
                <c:pt idx="19252">
                  <c:v>7.9029999999999996</c:v>
                </c:pt>
                <c:pt idx="19253">
                  <c:v>6.3829999999999902</c:v>
                </c:pt>
                <c:pt idx="19254">
                  <c:v>7.2949999999999999</c:v>
                </c:pt>
                <c:pt idx="19255">
                  <c:v>6.3829999999999902</c:v>
                </c:pt>
                <c:pt idx="19256">
                  <c:v>9.1189999999999998</c:v>
                </c:pt>
                <c:pt idx="19257">
                  <c:v>17.324999999999999</c:v>
                </c:pt>
                <c:pt idx="19258">
                  <c:v>5.1669999999999998</c:v>
                </c:pt>
                <c:pt idx="19259">
                  <c:v>2.7360000000000002</c:v>
                </c:pt>
                <c:pt idx="19260">
                  <c:v>7.5990000000000002</c:v>
                </c:pt>
                <c:pt idx="19261">
                  <c:v>10.941999999999901</c:v>
                </c:pt>
                <c:pt idx="19262">
                  <c:v>8.5109999999999904</c:v>
                </c:pt>
                <c:pt idx="19263">
                  <c:v>11.245999999999899</c:v>
                </c:pt>
                <c:pt idx="19264">
                  <c:v>13.981999999999999</c:v>
                </c:pt>
                <c:pt idx="19265">
                  <c:v>8.5109999999999904</c:v>
                </c:pt>
                <c:pt idx="19266">
                  <c:v>4.2549999999999901</c:v>
                </c:pt>
                <c:pt idx="19267">
                  <c:v>15.501999999999899</c:v>
                </c:pt>
                <c:pt idx="19268">
                  <c:v>6.9909999999999997</c:v>
                </c:pt>
                <c:pt idx="19269">
                  <c:v>17.021000000000001</c:v>
                </c:pt>
                <c:pt idx="19270">
                  <c:v>15.805</c:v>
                </c:pt>
                <c:pt idx="19271">
                  <c:v>11.853999999999999</c:v>
                </c:pt>
                <c:pt idx="19272">
                  <c:v>15.501999999999899</c:v>
                </c:pt>
                <c:pt idx="19273">
                  <c:v>13.373999999999899</c:v>
                </c:pt>
                <c:pt idx="19274">
                  <c:v>13.6779999999999</c:v>
                </c:pt>
                <c:pt idx="19275">
                  <c:v>15.805</c:v>
                </c:pt>
                <c:pt idx="19276">
                  <c:v>15.501999999999899</c:v>
                </c:pt>
                <c:pt idx="19277">
                  <c:v>18.540999999999901</c:v>
                </c:pt>
                <c:pt idx="19278">
                  <c:v>13.373999999999899</c:v>
                </c:pt>
                <c:pt idx="19279">
                  <c:v>15.501999999999899</c:v>
                </c:pt>
                <c:pt idx="19280">
                  <c:v>14.894</c:v>
                </c:pt>
                <c:pt idx="19281">
                  <c:v>18.236999999999899</c:v>
                </c:pt>
                <c:pt idx="19282">
                  <c:v>13.981999999999999</c:v>
                </c:pt>
                <c:pt idx="19283">
                  <c:v>11.245999999999899</c:v>
                </c:pt>
                <c:pt idx="19284">
                  <c:v>12.462</c:v>
                </c:pt>
                <c:pt idx="19285">
                  <c:v>13.373999999999899</c:v>
                </c:pt>
                <c:pt idx="19286">
                  <c:v>7.9029999999999996</c:v>
                </c:pt>
                <c:pt idx="19287">
                  <c:v>9.4219999999999899</c:v>
                </c:pt>
                <c:pt idx="19288">
                  <c:v>7.9029999999999996</c:v>
                </c:pt>
                <c:pt idx="19289">
                  <c:v>2.4319999999999999</c:v>
                </c:pt>
                <c:pt idx="19290">
                  <c:v>6.6869999999999896</c:v>
                </c:pt>
                <c:pt idx="19291">
                  <c:v>9.1189999999999998</c:v>
                </c:pt>
                <c:pt idx="19292">
                  <c:v>6.9909999999999997</c:v>
                </c:pt>
                <c:pt idx="19293">
                  <c:v>9.1189999999999998</c:v>
                </c:pt>
                <c:pt idx="19294">
                  <c:v>11.245999999999899</c:v>
                </c:pt>
                <c:pt idx="19295">
                  <c:v>2.7360000000000002</c:v>
                </c:pt>
                <c:pt idx="19296">
                  <c:v>7.9029999999999996</c:v>
                </c:pt>
                <c:pt idx="19297">
                  <c:v>6.3829999999999902</c:v>
                </c:pt>
                <c:pt idx="19298">
                  <c:v>7.2949999999999999</c:v>
                </c:pt>
                <c:pt idx="19299">
                  <c:v>6.3829999999999902</c:v>
                </c:pt>
                <c:pt idx="19300">
                  <c:v>9.1189999999999998</c:v>
                </c:pt>
                <c:pt idx="19301">
                  <c:v>17.324999999999999</c:v>
                </c:pt>
                <c:pt idx="19302">
                  <c:v>5.1669999999999998</c:v>
                </c:pt>
                <c:pt idx="19303">
                  <c:v>2.7360000000000002</c:v>
                </c:pt>
                <c:pt idx="19304">
                  <c:v>7.5990000000000002</c:v>
                </c:pt>
                <c:pt idx="19305">
                  <c:v>10.941999999999901</c:v>
                </c:pt>
                <c:pt idx="19306">
                  <c:v>8.5109999999999904</c:v>
                </c:pt>
                <c:pt idx="19307">
                  <c:v>11.245999999999899</c:v>
                </c:pt>
                <c:pt idx="19308">
                  <c:v>13.981999999999999</c:v>
                </c:pt>
                <c:pt idx="19309">
                  <c:v>8.5109999999999904</c:v>
                </c:pt>
                <c:pt idx="19310">
                  <c:v>4.2549999999999901</c:v>
                </c:pt>
                <c:pt idx="19311">
                  <c:v>15.501999999999899</c:v>
                </c:pt>
                <c:pt idx="19312">
                  <c:v>6.9909999999999997</c:v>
                </c:pt>
                <c:pt idx="19313">
                  <c:v>17.021000000000001</c:v>
                </c:pt>
                <c:pt idx="19314">
                  <c:v>15.805</c:v>
                </c:pt>
                <c:pt idx="19315">
                  <c:v>11.853999999999999</c:v>
                </c:pt>
                <c:pt idx="19316">
                  <c:v>15.501999999999899</c:v>
                </c:pt>
                <c:pt idx="19317">
                  <c:v>13.373999999999899</c:v>
                </c:pt>
                <c:pt idx="19318">
                  <c:v>13.6779999999999</c:v>
                </c:pt>
                <c:pt idx="19319">
                  <c:v>15.501999999999899</c:v>
                </c:pt>
                <c:pt idx="19320">
                  <c:v>15.197999999999899</c:v>
                </c:pt>
                <c:pt idx="19321">
                  <c:v>18.236999999999899</c:v>
                </c:pt>
                <c:pt idx="19322">
                  <c:v>13.069999999999901</c:v>
                </c:pt>
                <c:pt idx="19323">
                  <c:v>15.197999999999899</c:v>
                </c:pt>
                <c:pt idx="19324">
                  <c:v>14.894</c:v>
                </c:pt>
                <c:pt idx="19325">
                  <c:v>18.236999999999899</c:v>
                </c:pt>
                <c:pt idx="19326">
                  <c:v>13.981999999999999</c:v>
                </c:pt>
                <c:pt idx="19327">
                  <c:v>11.245999999999899</c:v>
                </c:pt>
                <c:pt idx="19328">
                  <c:v>12.462</c:v>
                </c:pt>
                <c:pt idx="19329">
                  <c:v>13.069999999999901</c:v>
                </c:pt>
                <c:pt idx="19330">
                  <c:v>8.2069999999999901</c:v>
                </c:pt>
                <c:pt idx="19331">
                  <c:v>9.7259999999999902</c:v>
                </c:pt>
                <c:pt idx="19332">
                  <c:v>8.2069999999999901</c:v>
                </c:pt>
                <c:pt idx="19333">
                  <c:v>2.7360000000000002</c:v>
                </c:pt>
                <c:pt idx="19334">
                  <c:v>6.9909999999999997</c:v>
                </c:pt>
                <c:pt idx="19335">
                  <c:v>8.8149999999999906</c:v>
                </c:pt>
                <c:pt idx="19336">
                  <c:v>7.2949999999999999</c:v>
                </c:pt>
                <c:pt idx="19337">
                  <c:v>9.4219999999999899</c:v>
                </c:pt>
                <c:pt idx="19338">
                  <c:v>11.549999999999899</c:v>
                </c:pt>
                <c:pt idx="19339">
                  <c:v>3.04</c:v>
                </c:pt>
                <c:pt idx="19340">
                  <c:v>8.2069999999999901</c:v>
                </c:pt>
                <c:pt idx="19341">
                  <c:v>6.6869999999999896</c:v>
                </c:pt>
                <c:pt idx="19342">
                  <c:v>6.9909999999999997</c:v>
                </c:pt>
                <c:pt idx="19343">
                  <c:v>6.6869999999999896</c:v>
                </c:pt>
                <c:pt idx="19344">
                  <c:v>9.4219999999999899</c:v>
                </c:pt>
                <c:pt idx="19345">
                  <c:v>17.021000000000001</c:v>
                </c:pt>
                <c:pt idx="19346">
                  <c:v>5.4710000000000001</c:v>
                </c:pt>
                <c:pt idx="19347">
                  <c:v>3.04</c:v>
                </c:pt>
                <c:pt idx="19348">
                  <c:v>7.9029999999999996</c:v>
                </c:pt>
                <c:pt idx="19349">
                  <c:v>11.245999999999899</c:v>
                </c:pt>
                <c:pt idx="19350">
                  <c:v>8.8149999999999906</c:v>
                </c:pt>
                <c:pt idx="19351">
                  <c:v>11.549999999999899</c:v>
                </c:pt>
                <c:pt idx="19352">
                  <c:v>14.286</c:v>
                </c:pt>
                <c:pt idx="19353">
                  <c:v>8.8149999999999906</c:v>
                </c:pt>
                <c:pt idx="19354">
                  <c:v>4.5589999999999904</c:v>
                </c:pt>
                <c:pt idx="19355">
                  <c:v>15.501999999999899</c:v>
                </c:pt>
                <c:pt idx="19356">
                  <c:v>7.2949999999999999</c:v>
                </c:pt>
                <c:pt idx="19357">
                  <c:v>16.716999999999999</c:v>
                </c:pt>
                <c:pt idx="19358">
                  <c:v>15.501999999999899</c:v>
                </c:pt>
                <c:pt idx="19359">
                  <c:v>12.157999999999999</c:v>
                </c:pt>
                <c:pt idx="19360">
                  <c:v>15.501999999999899</c:v>
                </c:pt>
                <c:pt idx="19361">
                  <c:v>13.373999999999899</c:v>
                </c:pt>
                <c:pt idx="19362">
                  <c:v>13.6779999999999</c:v>
                </c:pt>
                <c:pt idx="19363">
                  <c:v>15.805</c:v>
                </c:pt>
                <c:pt idx="19364">
                  <c:v>15.501999999999899</c:v>
                </c:pt>
                <c:pt idx="19365">
                  <c:v>18.540999999999901</c:v>
                </c:pt>
                <c:pt idx="19366">
                  <c:v>13.373999999999899</c:v>
                </c:pt>
                <c:pt idx="19367">
                  <c:v>15.501999999999899</c:v>
                </c:pt>
                <c:pt idx="19368">
                  <c:v>14.894</c:v>
                </c:pt>
                <c:pt idx="19369">
                  <c:v>18.236999999999899</c:v>
                </c:pt>
                <c:pt idx="19370">
                  <c:v>13.981999999999999</c:v>
                </c:pt>
                <c:pt idx="19371">
                  <c:v>11.245999999999899</c:v>
                </c:pt>
                <c:pt idx="19372">
                  <c:v>12.462</c:v>
                </c:pt>
                <c:pt idx="19373">
                  <c:v>13.373999999999899</c:v>
                </c:pt>
                <c:pt idx="19374">
                  <c:v>7.9029999999999996</c:v>
                </c:pt>
                <c:pt idx="19375">
                  <c:v>9.4219999999999899</c:v>
                </c:pt>
                <c:pt idx="19376">
                  <c:v>7.9029999999999996</c:v>
                </c:pt>
                <c:pt idx="19377">
                  <c:v>2.4319999999999999</c:v>
                </c:pt>
                <c:pt idx="19378">
                  <c:v>6.6869999999999896</c:v>
                </c:pt>
                <c:pt idx="19379">
                  <c:v>9.1189999999999998</c:v>
                </c:pt>
                <c:pt idx="19380">
                  <c:v>6.9909999999999997</c:v>
                </c:pt>
                <c:pt idx="19381">
                  <c:v>9.1189999999999998</c:v>
                </c:pt>
                <c:pt idx="19382">
                  <c:v>11.245999999999899</c:v>
                </c:pt>
                <c:pt idx="19383">
                  <c:v>2.7360000000000002</c:v>
                </c:pt>
                <c:pt idx="19384">
                  <c:v>7.9029999999999996</c:v>
                </c:pt>
                <c:pt idx="19385">
                  <c:v>6.3829999999999902</c:v>
                </c:pt>
                <c:pt idx="19386">
                  <c:v>7.2949999999999999</c:v>
                </c:pt>
                <c:pt idx="19387">
                  <c:v>6.3829999999999902</c:v>
                </c:pt>
                <c:pt idx="19388">
                  <c:v>9.1189999999999998</c:v>
                </c:pt>
                <c:pt idx="19389">
                  <c:v>17.324999999999999</c:v>
                </c:pt>
                <c:pt idx="19390">
                  <c:v>5.1669999999999998</c:v>
                </c:pt>
                <c:pt idx="19391">
                  <c:v>2.7360000000000002</c:v>
                </c:pt>
                <c:pt idx="19392">
                  <c:v>7.5990000000000002</c:v>
                </c:pt>
                <c:pt idx="19393">
                  <c:v>10.941999999999901</c:v>
                </c:pt>
                <c:pt idx="19394">
                  <c:v>8.5109999999999904</c:v>
                </c:pt>
                <c:pt idx="19395">
                  <c:v>11.245999999999899</c:v>
                </c:pt>
                <c:pt idx="19396">
                  <c:v>13.981999999999999</c:v>
                </c:pt>
                <c:pt idx="19397">
                  <c:v>8.5109999999999904</c:v>
                </c:pt>
                <c:pt idx="19398">
                  <c:v>4.2549999999999901</c:v>
                </c:pt>
                <c:pt idx="19399">
                  <c:v>15.501999999999899</c:v>
                </c:pt>
                <c:pt idx="19400">
                  <c:v>6.9909999999999997</c:v>
                </c:pt>
                <c:pt idx="19401">
                  <c:v>17.021000000000001</c:v>
                </c:pt>
                <c:pt idx="19402">
                  <c:v>15.805</c:v>
                </c:pt>
                <c:pt idx="19403">
                  <c:v>11.853999999999999</c:v>
                </c:pt>
                <c:pt idx="19404">
                  <c:v>15.501999999999899</c:v>
                </c:pt>
                <c:pt idx="19405">
                  <c:v>13.373999999999899</c:v>
                </c:pt>
                <c:pt idx="19406">
                  <c:v>13.6779999999999</c:v>
                </c:pt>
                <c:pt idx="19407">
                  <c:v>15.501999999999899</c:v>
                </c:pt>
                <c:pt idx="19408">
                  <c:v>15.197999999999899</c:v>
                </c:pt>
                <c:pt idx="19409">
                  <c:v>18.236999999999899</c:v>
                </c:pt>
                <c:pt idx="19410">
                  <c:v>13.069999999999901</c:v>
                </c:pt>
                <c:pt idx="19411">
                  <c:v>15.197999999999899</c:v>
                </c:pt>
                <c:pt idx="19412">
                  <c:v>14.894</c:v>
                </c:pt>
                <c:pt idx="19413">
                  <c:v>18.236999999999899</c:v>
                </c:pt>
                <c:pt idx="19414">
                  <c:v>13.981999999999999</c:v>
                </c:pt>
                <c:pt idx="19415">
                  <c:v>11.245999999999899</c:v>
                </c:pt>
                <c:pt idx="19416">
                  <c:v>12.462</c:v>
                </c:pt>
                <c:pt idx="19417">
                  <c:v>13.069999999999901</c:v>
                </c:pt>
                <c:pt idx="19418">
                  <c:v>8.2069999999999901</c:v>
                </c:pt>
                <c:pt idx="19419">
                  <c:v>9.7259999999999902</c:v>
                </c:pt>
                <c:pt idx="19420">
                  <c:v>8.2069999999999901</c:v>
                </c:pt>
                <c:pt idx="19421">
                  <c:v>2.7360000000000002</c:v>
                </c:pt>
                <c:pt idx="19422">
                  <c:v>6.9909999999999997</c:v>
                </c:pt>
                <c:pt idx="19423">
                  <c:v>8.8149999999999906</c:v>
                </c:pt>
                <c:pt idx="19424">
                  <c:v>7.2949999999999999</c:v>
                </c:pt>
                <c:pt idx="19425">
                  <c:v>9.4219999999999899</c:v>
                </c:pt>
                <c:pt idx="19426">
                  <c:v>11.549999999999899</c:v>
                </c:pt>
                <c:pt idx="19427">
                  <c:v>3.04</c:v>
                </c:pt>
                <c:pt idx="19428">
                  <c:v>8.2069999999999901</c:v>
                </c:pt>
                <c:pt idx="19429">
                  <c:v>6.6869999999999896</c:v>
                </c:pt>
                <c:pt idx="19430">
                  <c:v>6.9909999999999997</c:v>
                </c:pt>
                <c:pt idx="19431">
                  <c:v>6.6869999999999896</c:v>
                </c:pt>
                <c:pt idx="19432">
                  <c:v>9.4219999999999899</c:v>
                </c:pt>
                <c:pt idx="19433">
                  <c:v>17.021000000000001</c:v>
                </c:pt>
                <c:pt idx="19434">
                  <c:v>5.4710000000000001</c:v>
                </c:pt>
                <c:pt idx="19435">
                  <c:v>3.04</c:v>
                </c:pt>
                <c:pt idx="19436">
                  <c:v>7.9029999999999996</c:v>
                </c:pt>
                <c:pt idx="19437">
                  <c:v>11.245999999999899</c:v>
                </c:pt>
                <c:pt idx="19438">
                  <c:v>8.8149999999999906</c:v>
                </c:pt>
                <c:pt idx="19439">
                  <c:v>11.549999999999899</c:v>
                </c:pt>
                <c:pt idx="19440">
                  <c:v>14.286</c:v>
                </c:pt>
                <c:pt idx="19441">
                  <c:v>8.8149999999999906</c:v>
                </c:pt>
                <c:pt idx="19442">
                  <c:v>4.5589999999999904</c:v>
                </c:pt>
                <c:pt idx="19443">
                  <c:v>15.501999999999899</c:v>
                </c:pt>
                <c:pt idx="19444">
                  <c:v>7.2949999999999999</c:v>
                </c:pt>
                <c:pt idx="19445">
                  <c:v>16.716999999999999</c:v>
                </c:pt>
                <c:pt idx="19446">
                  <c:v>15.501999999999899</c:v>
                </c:pt>
                <c:pt idx="19447">
                  <c:v>12.157999999999999</c:v>
                </c:pt>
                <c:pt idx="19448">
                  <c:v>16.108999999999899</c:v>
                </c:pt>
                <c:pt idx="19449">
                  <c:v>13.373999999999899</c:v>
                </c:pt>
                <c:pt idx="19450">
                  <c:v>13.6779999999999</c:v>
                </c:pt>
                <c:pt idx="19451">
                  <c:v>16.412999999999901</c:v>
                </c:pt>
                <c:pt idx="19452">
                  <c:v>16.108999999999899</c:v>
                </c:pt>
                <c:pt idx="19453">
                  <c:v>19.149000000000001</c:v>
                </c:pt>
                <c:pt idx="19454">
                  <c:v>13.373999999999899</c:v>
                </c:pt>
                <c:pt idx="19455">
                  <c:v>16.108999999999899</c:v>
                </c:pt>
                <c:pt idx="19456">
                  <c:v>15.501999999999899</c:v>
                </c:pt>
                <c:pt idx="19457">
                  <c:v>18.844999999999999</c:v>
                </c:pt>
                <c:pt idx="19458">
                  <c:v>14.59</c:v>
                </c:pt>
                <c:pt idx="19459">
                  <c:v>11.549999999999899</c:v>
                </c:pt>
                <c:pt idx="19460">
                  <c:v>12.462</c:v>
                </c:pt>
                <c:pt idx="19461">
                  <c:v>13.373999999999899</c:v>
                </c:pt>
                <c:pt idx="19462">
                  <c:v>7.9029999999999996</c:v>
                </c:pt>
                <c:pt idx="19463">
                  <c:v>9.7259999999999902</c:v>
                </c:pt>
                <c:pt idx="19464">
                  <c:v>7.9029999999999996</c:v>
                </c:pt>
                <c:pt idx="19465">
                  <c:v>2.4319999999999999</c:v>
                </c:pt>
                <c:pt idx="19466">
                  <c:v>6.6869999999999896</c:v>
                </c:pt>
                <c:pt idx="19467">
                  <c:v>9.1189999999999998</c:v>
                </c:pt>
                <c:pt idx="19468">
                  <c:v>6.9909999999999997</c:v>
                </c:pt>
                <c:pt idx="19469">
                  <c:v>9.4219999999999899</c:v>
                </c:pt>
                <c:pt idx="19470">
                  <c:v>11.245999999999899</c:v>
                </c:pt>
                <c:pt idx="19471">
                  <c:v>2.7360000000000002</c:v>
                </c:pt>
                <c:pt idx="19472">
                  <c:v>7.9029999999999996</c:v>
                </c:pt>
                <c:pt idx="19473">
                  <c:v>6.3829999999999902</c:v>
                </c:pt>
                <c:pt idx="19474">
                  <c:v>7.2949999999999999</c:v>
                </c:pt>
                <c:pt idx="19475">
                  <c:v>6.3829999999999902</c:v>
                </c:pt>
                <c:pt idx="19476">
                  <c:v>9.1189999999999998</c:v>
                </c:pt>
                <c:pt idx="19477">
                  <c:v>17.933</c:v>
                </c:pt>
                <c:pt idx="19478">
                  <c:v>5.4710000000000001</c:v>
                </c:pt>
                <c:pt idx="19479">
                  <c:v>2.7360000000000002</c:v>
                </c:pt>
                <c:pt idx="19480">
                  <c:v>7.5990000000000002</c:v>
                </c:pt>
                <c:pt idx="19481">
                  <c:v>10.941999999999901</c:v>
                </c:pt>
                <c:pt idx="19482">
                  <c:v>8.8149999999999906</c:v>
                </c:pt>
                <c:pt idx="19483">
                  <c:v>11.245999999999899</c:v>
                </c:pt>
                <c:pt idx="19484">
                  <c:v>13.981999999999999</c:v>
                </c:pt>
                <c:pt idx="19485">
                  <c:v>8.5109999999999904</c:v>
                </c:pt>
                <c:pt idx="19486">
                  <c:v>4.2549999999999901</c:v>
                </c:pt>
                <c:pt idx="19487">
                  <c:v>16.108999999999899</c:v>
                </c:pt>
                <c:pt idx="19488">
                  <c:v>6.9909999999999997</c:v>
                </c:pt>
                <c:pt idx="19489">
                  <c:v>17.629000000000001</c:v>
                </c:pt>
                <c:pt idx="19490">
                  <c:v>16.412999999999901</c:v>
                </c:pt>
                <c:pt idx="19491">
                  <c:v>11.853999999999999</c:v>
                </c:pt>
                <c:pt idx="19492">
                  <c:v>15.805</c:v>
                </c:pt>
                <c:pt idx="19493">
                  <c:v>13.6779999999999</c:v>
                </c:pt>
                <c:pt idx="19494">
                  <c:v>13.981999999999999</c:v>
                </c:pt>
                <c:pt idx="19495">
                  <c:v>16.108999999999899</c:v>
                </c:pt>
                <c:pt idx="19496">
                  <c:v>15.805</c:v>
                </c:pt>
                <c:pt idx="19497">
                  <c:v>18.844999999999999</c:v>
                </c:pt>
                <c:pt idx="19498">
                  <c:v>13.6779999999999</c:v>
                </c:pt>
                <c:pt idx="19499">
                  <c:v>15.805</c:v>
                </c:pt>
                <c:pt idx="19500">
                  <c:v>15.197999999999899</c:v>
                </c:pt>
                <c:pt idx="19501">
                  <c:v>18.540999999999901</c:v>
                </c:pt>
                <c:pt idx="19502">
                  <c:v>14.286</c:v>
                </c:pt>
                <c:pt idx="19503">
                  <c:v>11.549999999999899</c:v>
                </c:pt>
                <c:pt idx="19504">
                  <c:v>12.766</c:v>
                </c:pt>
                <c:pt idx="19505">
                  <c:v>13.6779999999999</c:v>
                </c:pt>
                <c:pt idx="19506">
                  <c:v>8.2069999999999901</c:v>
                </c:pt>
                <c:pt idx="19507">
                  <c:v>9.4219999999999899</c:v>
                </c:pt>
                <c:pt idx="19508">
                  <c:v>8.2069999999999901</c:v>
                </c:pt>
                <c:pt idx="19509">
                  <c:v>3.04</c:v>
                </c:pt>
                <c:pt idx="19510">
                  <c:v>7.2949999999999999</c:v>
                </c:pt>
                <c:pt idx="19511">
                  <c:v>9.4219999999999899</c:v>
                </c:pt>
                <c:pt idx="19512">
                  <c:v>7.2949999999999999</c:v>
                </c:pt>
                <c:pt idx="19513">
                  <c:v>9.4219999999999899</c:v>
                </c:pt>
                <c:pt idx="19514">
                  <c:v>11.549999999999899</c:v>
                </c:pt>
                <c:pt idx="19515">
                  <c:v>3.343</c:v>
                </c:pt>
                <c:pt idx="19516">
                  <c:v>8.5109999999999904</c:v>
                </c:pt>
                <c:pt idx="19517">
                  <c:v>6.6869999999999896</c:v>
                </c:pt>
                <c:pt idx="19518">
                  <c:v>7.5990000000000002</c:v>
                </c:pt>
                <c:pt idx="19519">
                  <c:v>6.6869999999999896</c:v>
                </c:pt>
                <c:pt idx="19520">
                  <c:v>9.4219999999999899</c:v>
                </c:pt>
                <c:pt idx="19521">
                  <c:v>17.933</c:v>
                </c:pt>
                <c:pt idx="19522">
                  <c:v>5.7750000000000004</c:v>
                </c:pt>
                <c:pt idx="19523">
                  <c:v>3.343</c:v>
                </c:pt>
                <c:pt idx="19524">
                  <c:v>7.9029999999999996</c:v>
                </c:pt>
                <c:pt idx="19525">
                  <c:v>11.245999999999899</c:v>
                </c:pt>
                <c:pt idx="19526">
                  <c:v>9.1189999999999998</c:v>
                </c:pt>
                <c:pt idx="19527">
                  <c:v>11.549999999999899</c:v>
                </c:pt>
                <c:pt idx="19528">
                  <c:v>14.286</c:v>
                </c:pt>
                <c:pt idx="19529">
                  <c:v>8.8149999999999906</c:v>
                </c:pt>
                <c:pt idx="19530">
                  <c:v>4.8629999999999898</c:v>
                </c:pt>
                <c:pt idx="19531">
                  <c:v>15.805</c:v>
                </c:pt>
                <c:pt idx="19532">
                  <c:v>7.2949999999999999</c:v>
                </c:pt>
                <c:pt idx="19533">
                  <c:v>17.324999999999999</c:v>
                </c:pt>
                <c:pt idx="19534">
                  <c:v>16.108999999999899</c:v>
                </c:pt>
                <c:pt idx="19535">
                  <c:v>12.157999999999999</c:v>
                </c:pt>
                <c:pt idx="19536">
                  <c:v>15.501999999999899</c:v>
                </c:pt>
                <c:pt idx="19537">
                  <c:v>13.373999999999899</c:v>
                </c:pt>
                <c:pt idx="19538">
                  <c:v>13.6779999999999</c:v>
                </c:pt>
                <c:pt idx="19539">
                  <c:v>15.805</c:v>
                </c:pt>
                <c:pt idx="19540">
                  <c:v>15.501999999999899</c:v>
                </c:pt>
                <c:pt idx="19541">
                  <c:v>18.540999999999901</c:v>
                </c:pt>
                <c:pt idx="19542">
                  <c:v>13.373999999999899</c:v>
                </c:pt>
                <c:pt idx="19543">
                  <c:v>15.501999999999899</c:v>
                </c:pt>
                <c:pt idx="19544">
                  <c:v>14.894</c:v>
                </c:pt>
                <c:pt idx="19545">
                  <c:v>18.236999999999899</c:v>
                </c:pt>
                <c:pt idx="19546">
                  <c:v>13.981999999999999</c:v>
                </c:pt>
                <c:pt idx="19547">
                  <c:v>11.245999999999899</c:v>
                </c:pt>
                <c:pt idx="19548">
                  <c:v>12.462</c:v>
                </c:pt>
                <c:pt idx="19549">
                  <c:v>13.373999999999899</c:v>
                </c:pt>
                <c:pt idx="19550">
                  <c:v>7.9029999999999996</c:v>
                </c:pt>
                <c:pt idx="19551">
                  <c:v>9.4219999999999899</c:v>
                </c:pt>
                <c:pt idx="19552">
                  <c:v>7.9029999999999996</c:v>
                </c:pt>
                <c:pt idx="19553">
                  <c:v>2.4319999999999999</c:v>
                </c:pt>
                <c:pt idx="19554">
                  <c:v>6.6869999999999896</c:v>
                </c:pt>
                <c:pt idx="19555">
                  <c:v>9.1189999999999998</c:v>
                </c:pt>
                <c:pt idx="19556">
                  <c:v>6.9909999999999997</c:v>
                </c:pt>
                <c:pt idx="19557">
                  <c:v>9.1189999999999998</c:v>
                </c:pt>
                <c:pt idx="19558">
                  <c:v>11.245999999999899</c:v>
                </c:pt>
                <c:pt idx="19559">
                  <c:v>2.7360000000000002</c:v>
                </c:pt>
                <c:pt idx="19560">
                  <c:v>7.9029999999999996</c:v>
                </c:pt>
                <c:pt idx="19561">
                  <c:v>6.3829999999999902</c:v>
                </c:pt>
                <c:pt idx="19562">
                  <c:v>7.2949999999999999</c:v>
                </c:pt>
                <c:pt idx="19563">
                  <c:v>6.3829999999999902</c:v>
                </c:pt>
                <c:pt idx="19564">
                  <c:v>9.1189999999999998</c:v>
                </c:pt>
                <c:pt idx="19565">
                  <c:v>17.324999999999999</c:v>
                </c:pt>
                <c:pt idx="19566">
                  <c:v>5.1669999999999998</c:v>
                </c:pt>
                <c:pt idx="19567">
                  <c:v>2.7360000000000002</c:v>
                </c:pt>
                <c:pt idx="19568">
                  <c:v>7.5990000000000002</c:v>
                </c:pt>
                <c:pt idx="19569">
                  <c:v>10.941999999999901</c:v>
                </c:pt>
                <c:pt idx="19570">
                  <c:v>8.5109999999999904</c:v>
                </c:pt>
                <c:pt idx="19571">
                  <c:v>11.245999999999899</c:v>
                </c:pt>
                <c:pt idx="19572">
                  <c:v>13.981999999999999</c:v>
                </c:pt>
                <c:pt idx="19573">
                  <c:v>8.5109999999999904</c:v>
                </c:pt>
                <c:pt idx="19574">
                  <c:v>4.2549999999999901</c:v>
                </c:pt>
                <c:pt idx="19575">
                  <c:v>15.501999999999899</c:v>
                </c:pt>
                <c:pt idx="19576">
                  <c:v>6.9909999999999997</c:v>
                </c:pt>
                <c:pt idx="19577">
                  <c:v>17.021000000000001</c:v>
                </c:pt>
                <c:pt idx="19578">
                  <c:v>15.805</c:v>
                </c:pt>
                <c:pt idx="19579">
                  <c:v>11.853999999999999</c:v>
                </c:pt>
                <c:pt idx="19580">
                  <c:v>16.412999999999901</c:v>
                </c:pt>
                <c:pt idx="19581">
                  <c:v>13.6779999999999</c:v>
                </c:pt>
                <c:pt idx="19582">
                  <c:v>13.981999999999999</c:v>
                </c:pt>
                <c:pt idx="19583">
                  <c:v>16.716999999999999</c:v>
                </c:pt>
                <c:pt idx="19584">
                  <c:v>16.412999999999901</c:v>
                </c:pt>
                <c:pt idx="19585">
                  <c:v>19.452999999999999</c:v>
                </c:pt>
                <c:pt idx="19586">
                  <c:v>13.6779999999999</c:v>
                </c:pt>
                <c:pt idx="19587">
                  <c:v>16.412999999999901</c:v>
                </c:pt>
                <c:pt idx="19588">
                  <c:v>15.805</c:v>
                </c:pt>
                <c:pt idx="19589">
                  <c:v>19.149000000000001</c:v>
                </c:pt>
                <c:pt idx="19590">
                  <c:v>14.894</c:v>
                </c:pt>
                <c:pt idx="19591">
                  <c:v>11.853999999999999</c:v>
                </c:pt>
                <c:pt idx="19592">
                  <c:v>12.766</c:v>
                </c:pt>
                <c:pt idx="19593">
                  <c:v>13.6779999999999</c:v>
                </c:pt>
                <c:pt idx="19594">
                  <c:v>8.2069999999999901</c:v>
                </c:pt>
                <c:pt idx="19595">
                  <c:v>10.029999999999999</c:v>
                </c:pt>
                <c:pt idx="19596">
                  <c:v>8.2069999999999901</c:v>
                </c:pt>
                <c:pt idx="19597">
                  <c:v>2.7360000000000002</c:v>
                </c:pt>
                <c:pt idx="19598">
                  <c:v>6.9909999999999997</c:v>
                </c:pt>
                <c:pt idx="19599">
                  <c:v>9.4219999999999899</c:v>
                </c:pt>
                <c:pt idx="19600">
                  <c:v>7.2949999999999999</c:v>
                </c:pt>
                <c:pt idx="19601">
                  <c:v>9.7259999999999902</c:v>
                </c:pt>
                <c:pt idx="19602">
                  <c:v>11.245999999999899</c:v>
                </c:pt>
                <c:pt idx="19603">
                  <c:v>3.04</c:v>
                </c:pt>
                <c:pt idx="19604">
                  <c:v>8.2069999999999901</c:v>
                </c:pt>
                <c:pt idx="19605">
                  <c:v>6.6869999999999896</c:v>
                </c:pt>
                <c:pt idx="19606">
                  <c:v>7.5990000000000002</c:v>
                </c:pt>
                <c:pt idx="19607">
                  <c:v>6.6869999999999896</c:v>
                </c:pt>
                <c:pt idx="19608">
                  <c:v>9.4219999999999899</c:v>
                </c:pt>
                <c:pt idx="19609">
                  <c:v>18.236999999999899</c:v>
                </c:pt>
                <c:pt idx="19610">
                  <c:v>5.7750000000000004</c:v>
                </c:pt>
                <c:pt idx="19611">
                  <c:v>3.04</c:v>
                </c:pt>
                <c:pt idx="19612">
                  <c:v>7.5990000000000002</c:v>
                </c:pt>
                <c:pt idx="19613">
                  <c:v>11.245999999999899</c:v>
                </c:pt>
                <c:pt idx="19614">
                  <c:v>9.1189999999999998</c:v>
                </c:pt>
                <c:pt idx="19615">
                  <c:v>11.245999999999899</c:v>
                </c:pt>
                <c:pt idx="19616">
                  <c:v>13.981999999999999</c:v>
                </c:pt>
                <c:pt idx="19617">
                  <c:v>8.5109999999999904</c:v>
                </c:pt>
                <c:pt idx="19618">
                  <c:v>4.5589999999999904</c:v>
                </c:pt>
                <c:pt idx="19619">
                  <c:v>16.412999999999901</c:v>
                </c:pt>
                <c:pt idx="19620">
                  <c:v>7.2949999999999999</c:v>
                </c:pt>
                <c:pt idx="19621">
                  <c:v>17.933</c:v>
                </c:pt>
                <c:pt idx="19622">
                  <c:v>16.716999999999999</c:v>
                </c:pt>
                <c:pt idx="19623">
                  <c:v>12.157999999999999</c:v>
                </c:pt>
                <c:pt idx="19624">
                  <c:v>15.501999999999899</c:v>
                </c:pt>
                <c:pt idx="19625">
                  <c:v>13.373999999999899</c:v>
                </c:pt>
                <c:pt idx="19626">
                  <c:v>13.6779999999999</c:v>
                </c:pt>
                <c:pt idx="19627">
                  <c:v>15.501999999999899</c:v>
                </c:pt>
                <c:pt idx="19628">
                  <c:v>15.197999999999899</c:v>
                </c:pt>
                <c:pt idx="19629">
                  <c:v>18.236999999999899</c:v>
                </c:pt>
                <c:pt idx="19630">
                  <c:v>13.069999999999901</c:v>
                </c:pt>
                <c:pt idx="19631">
                  <c:v>15.197999999999899</c:v>
                </c:pt>
                <c:pt idx="19632">
                  <c:v>14.894</c:v>
                </c:pt>
                <c:pt idx="19633">
                  <c:v>18.236999999999899</c:v>
                </c:pt>
                <c:pt idx="19634">
                  <c:v>13.981999999999999</c:v>
                </c:pt>
                <c:pt idx="19635">
                  <c:v>11.245999999999899</c:v>
                </c:pt>
                <c:pt idx="19636">
                  <c:v>12.462</c:v>
                </c:pt>
                <c:pt idx="19637">
                  <c:v>13.069999999999901</c:v>
                </c:pt>
                <c:pt idx="19638">
                  <c:v>8.2069999999999901</c:v>
                </c:pt>
                <c:pt idx="19639">
                  <c:v>9.7259999999999902</c:v>
                </c:pt>
                <c:pt idx="19640">
                  <c:v>8.2069999999999901</c:v>
                </c:pt>
                <c:pt idx="19641">
                  <c:v>2.7360000000000002</c:v>
                </c:pt>
                <c:pt idx="19642">
                  <c:v>6.9909999999999997</c:v>
                </c:pt>
                <c:pt idx="19643">
                  <c:v>8.8149999999999906</c:v>
                </c:pt>
                <c:pt idx="19644">
                  <c:v>7.2949999999999999</c:v>
                </c:pt>
                <c:pt idx="19645">
                  <c:v>9.4219999999999899</c:v>
                </c:pt>
                <c:pt idx="19646">
                  <c:v>11.549999999999899</c:v>
                </c:pt>
                <c:pt idx="19647">
                  <c:v>3.04</c:v>
                </c:pt>
                <c:pt idx="19648">
                  <c:v>8.2069999999999901</c:v>
                </c:pt>
                <c:pt idx="19649">
                  <c:v>6.6869999999999896</c:v>
                </c:pt>
                <c:pt idx="19650">
                  <c:v>6.9909999999999997</c:v>
                </c:pt>
                <c:pt idx="19651">
                  <c:v>6.6869999999999896</c:v>
                </c:pt>
                <c:pt idx="19652">
                  <c:v>9.4219999999999899</c:v>
                </c:pt>
                <c:pt idx="19653">
                  <c:v>17.021000000000001</c:v>
                </c:pt>
                <c:pt idx="19654">
                  <c:v>5.4710000000000001</c:v>
                </c:pt>
                <c:pt idx="19655">
                  <c:v>3.04</c:v>
                </c:pt>
                <c:pt idx="19656">
                  <c:v>7.9029999999999996</c:v>
                </c:pt>
                <c:pt idx="19657">
                  <c:v>11.245999999999899</c:v>
                </c:pt>
                <c:pt idx="19658">
                  <c:v>8.8149999999999906</c:v>
                </c:pt>
                <c:pt idx="19659">
                  <c:v>11.549999999999899</c:v>
                </c:pt>
                <c:pt idx="19660">
                  <c:v>14.286</c:v>
                </c:pt>
                <c:pt idx="19661">
                  <c:v>8.8149999999999906</c:v>
                </c:pt>
                <c:pt idx="19662">
                  <c:v>4.5589999999999904</c:v>
                </c:pt>
                <c:pt idx="19663">
                  <c:v>15.501999999999899</c:v>
                </c:pt>
                <c:pt idx="19664">
                  <c:v>7.2949999999999999</c:v>
                </c:pt>
                <c:pt idx="19665">
                  <c:v>16.716999999999999</c:v>
                </c:pt>
                <c:pt idx="19666">
                  <c:v>15.501999999999899</c:v>
                </c:pt>
                <c:pt idx="19667">
                  <c:v>12.157999999999999</c:v>
                </c:pt>
                <c:pt idx="19668">
                  <c:v>15.501999999999899</c:v>
                </c:pt>
                <c:pt idx="19669">
                  <c:v>13.373999999999899</c:v>
                </c:pt>
                <c:pt idx="19670">
                  <c:v>13.6779999999999</c:v>
                </c:pt>
                <c:pt idx="19671">
                  <c:v>15.501999999999899</c:v>
                </c:pt>
                <c:pt idx="19672">
                  <c:v>15.197999999999899</c:v>
                </c:pt>
                <c:pt idx="19673">
                  <c:v>18.236999999999899</c:v>
                </c:pt>
                <c:pt idx="19674">
                  <c:v>13.069999999999901</c:v>
                </c:pt>
                <c:pt idx="19675">
                  <c:v>15.197999999999899</c:v>
                </c:pt>
                <c:pt idx="19676">
                  <c:v>14.894</c:v>
                </c:pt>
                <c:pt idx="19677">
                  <c:v>18.236999999999899</c:v>
                </c:pt>
                <c:pt idx="19678">
                  <c:v>13.981999999999999</c:v>
                </c:pt>
                <c:pt idx="19679">
                  <c:v>11.245999999999899</c:v>
                </c:pt>
                <c:pt idx="19680">
                  <c:v>12.462</c:v>
                </c:pt>
                <c:pt idx="19681">
                  <c:v>13.069999999999901</c:v>
                </c:pt>
                <c:pt idx="19682">
                  <c:v>8.2069999999999901</c:v>
                </c:pt>
                <c:pt idx="19683">
                  <c:v>9.7259999999999902</c:v>
                </c:pt>
                <c:pt idx="19684">
                  <c:v>8.2069999999999901</c:v>
                </c:pt>
                <c:pt idx="19685">
                  <c:v>2.7360000000000002</c:v>
                </c:pt>
                <c:pt idx="19686">
                  <c:v>6.9909999999999997</c:v>
                </c:pt>
                <c:pt idx="19687">
                  <c:v>8.8149999999999906</c:v>
                </c:pt>
                <c:pt idx="19688">
                  <c:v>7.2949999999999999</c:v>
                </c:pt>
                <c:pt idx="19689">
                  <c:v>9.4219999999999899</c:v>
                </c:pt>
                <c:pt idx="19690">
                  <c:v>11.549999999999899</c:v>
                </c:pt>
                <c:pt idx="19691">
                  <c:v>3.04</c:v>
                </c:pt>
                <c:pt idx="19692">
                  <c:v>8.2069999999999901</c:v>
                </c:pt>
                <c:pt idx="19693">
                  <c:v>6.6869999999999896</c:v>
                </c:pt>
                <c:pt idx="19694">
                  <c:v>6.9909999999999997</c:v>
                </c:pt>
                <c:pt idx="19695">
                  <c:v>6.6869999999999896</c:v>
                </c:pt>
                <c:pt idx="19696">
                  <c:v>9.4219999999999899</c:v>
                </c:pt>
                <c:pt idx="19697">
                  <c:v>17.021000000000001</c:v>
                </c:pt>
                <c:pt idx="19698">
                  <c:v>5.4710000000000001</c:v>
                </c:pt>
                <c:pt idx="19699">
                  <c:v>3.04</c:v>
                </c:pt>
                <c:pt idx="19700">
                  <c:v>7.9029999999999996</c:v>
                </c:pt>
                <c:pt idx="19701">
                  <c:v>11.245999999999899</c:v>
                </c:pt>
                <c:pt idx="19702">
                  <c:v>8.8149999999999906</c:v>
                </c:pt>
                <c:pt idx="19703">
                  <c:v>11.549999999999899</c:v>
                </c:pt>
                <c:pt idx="19704">
                  <c:v>14.286</c:v>
                </c:pt>
                <c:pt idx="19705">
                  <c:v>8.8149999999999906</c:v>
                </c:pt>
                <c:pt idx="19706">
                  <c:v>4.5589999999999904</c:v>
                </c:pt>
                <c:pt idx="19707">
                  <c:v>15.501999999999899</c:v>
                </c:pt>
                <c:pt idx="19708">
                  <c:v>7.2949999999999999</c:v>
                </c:pt>
                <c:pt idx="19709">
                  <c:v>16.716999999999999</c:v>
                </c:pt>
                <c:pt idx="19710">
                  <c:v>15.501999999999899</c:v>
                </c:pt>
                <c:pt idx="19711">
                  <c:v>12.157999999999999</c:v>
                </c:pt>
                <c:pt idx="19712">
                  <c:v>16.412999999999901</c:v>
                </c:pt>
                <c:pt idx="19713">
                  <c:v>13.6779999999999</c:v>
                </c:pt>
                <c:pt idx="19714">
                  <c:v>13.981999999999999</c:v>
                </c:pt>
                <c:pt idx="19715">
                  <c:v>16.716999999999999</c:v>
                </c:pt>
                <c:pt idx="19716">
                  <c:v>16.412999999999901</c:v>
                </c:pt>
                <c:pt idx="19717">
                  <c:v>19.452999999999999</c:v>
                </c:pt>
                <c:pt idx="19718">
                  <c:v>13.6779999999999</c:v>
                </c:pt>
                <c:pt idx="19719">
                  <c:v>16.412999999999901</c:v>
                </c:pt>
                <c:pt idx="19720">
                  <c:v>15.805</c:v>
                </c:pt>
                <c:pt idx="19721">
                  <c:v>19.149000000000001</c:v>
                </c:pt>
                <c:pt idx="19722">
                  <c:v>14.894</c:v>
                </c:pt>
                <c:pt idx="19723">
                  <c:v>11.853999999999999</c:v>
                </c:pt>
                <c:pt idx="19724">
                  <c:v>12.766</c:v>
                </c:pt>
                <c:pt idx="19725">
                  <c:v>13.6779999999999</c:v>
                </c:pt>
                <c:pt idx="19726">
                  <c:v>8.2069999999999901</c:v>
                </c:pt>
                <c:pt idx="19727">
                  <c:v>10.029999999999999</c:v>
                </c:pt>
                <c:pt idx="19728">
                  <c:v>8.2069999999999901</c:v>
                </c:pt>
                <c:pt idx="19729">
                  <c:v>2.7360000000000002</c:v>
                </c:pt>
                <c:pt idx="19730">
                  <c:v>6.9909999999999997</c:v>
                </c:pt>
                <c:pt idx="19731">
                  <c:v>9.4219999999999899</c:v>
                </c:pt>
                <c:pt idx="19732">
                  <c:v>7.2949999999999999</c:v>
                </c:pt>
                <c:pt idx="19733">
                  <c:v>9.7259999999999902</c:v>
                </c:pt>
                <c:pt idx="19734">
                  <c:v>11.549999999999899</c:v>
                </c:pt>
                <c:pt idx="19735">
                  <c:v>3.04</c:v>
                </c:pt>
                <c:pt idx="19736">
                  <c:v>8.2069999999999901</c:v>
                </c:pt>
                <c:pt idx="19737">
                  <c:v>6.6869999999999896</c:v>
                </c:pt>
                <c:pt idx="19738">
                  <c:v>7.5990000000000002</c:v>
                </c:pt>
                <c:pt idx="19739">
                  <c:v>6.6869999999999896</c:v>
                </c:pt>
                <c:pt idx="19740">
                  <c:v>9.4219999999999899</c:v>
                </c:pt>
                <c:pt idx="19741">
                  <c:v>18.236999999999899</c:v>
                </c:pt>
                <c:pt idx="19742">
                  <c:v>5.7750000000000004</c:v>
                </c:pt>
                <c:pt idx="19743">
                  <c:v>3.04</c:v>
                </c:pt>
                <c:pt idx="19744">
                  <c:v>7.9029999999999996</c:v>
                </c:pt>
                <c:pt idx="19745">
                  <c:v>11.245999999999899</c:v>
                </c:pt>
                <c:pt idx="19746">
                  <c:v>9.1189999999999998</c:v>
                </c:pt>
                <c:pt idx="19747">
                  <c:v>11.549999999999899</c:v>
                </c:pt>
                <c:pt idx="19748">
                  <c:v>14.286</c:v>
                </c:pt>
                <c:pt idx="19749">
                  <c:v>8.8149999999999906</c:v>
                </c:pt>
                <c:pt idx="19750">
                  <c:v>4.5589999999999904</c:v>
                </c:pt>
                <c:pt idx="19751">
                  <c:v>16.412999999999901</c:v>
                </c:pt>
                <c:pt idx="19752">
                  <c:v>7.2949999999999999</c:v>
                </c:pt>
                <c:pt idx="19753">
                  <c:v>17.933</c:v>
                </c:pt>
                <c:pt idx="19754">
                  <c:v>16.716999999999999</c:v>
                </c:pt>
                <c:pt idx="19755">
                  <c:v>12.157999999999999</c:v>
                </c:pt>
                <c:pt idx="19756">
                  <c:v>15.501999999999899</c:v>
                </c:pt>
                <c:pt idx="19757">
                  <c:v>13.373999999999899</c:v>
                </c:pt>
                <c:pt idx="19758">
                  <c:v>13.6779999999999</c:v>
                </c:pt>
                <c:pt idx="19759">
                  <c:v>15.501999999999899</c:v>
                </c:pt>
                <c:pt idx="19760">
                  <c:v>15.197999999999899</c:v>
                </c:pt>
                <c:pt idx="19761">
                  <c:v>18.236999999999899</c:v>
                </c:pt>
                <c:pt idx="19762">
                  <c:v>13.069999999999901</c:v>
                </c:pt>
                <c:pt idx="19763">
                  <c:v>15.197999999999899</c:v>
                </c:pt>
                <c:pt idx="19764">
                  <c:v>14.894</c:v>
                </c:pt>
                <c:pt idx="19765">
                  <c:v>18.236999999999899</c:v>
                </c:pt>
                <c:pt idx="19766">
                  <c:v>13.981999999999999</c:v>
                </c:pt>
                <c:pt idx="19767">
                  <c:v>11.245999999999899</c:v>
                </c:pt>
                <c:pt idx="19768">
                  <c:v>12.462</c:v>
                </c:pt>
                <c:pt idx="19769">
                  <c:v>13.069999999999901</c:v>
                </c:pt>
                <c:pt idx="19770">
                  <c:v>8.2069999999999901</c:v>
                </c:pt>
                <c:pt idx="19771">
                  <c:v>9.7259999999999902</c:v>
                </c:pt>
                <c:pt idx="19772">
                  <c:v>8.2069999999999901</c:v>
                </c:pt>
                <c:pt idx="19773">
                  <c:v>2.7360000000000002</c:v>
                </c:pt>
                <c:pt idx="19774">
                  <c:v>6.9909999999999997</c:v>
                </c:pt>
                <c:pt idx="19775">
                  <c:v>8.8149999999999906</c:v>
                </c:pt>
                <c:pt idx="19776">
                  <c:v>7.2949999999999999</c:v>
                </c:pt>
                <c:pt idx="19777">
                  <c:v>9.4219999999999899</c:v>
                </c:pt>
                <c:pt idx="19778">
                  <c:v>11.549999999999899</c:v>
                </c:pt>
                <c:pt idx="19779">
                  <c:v>3.04</c:v>
                </c:pt>
                <c:pt idx="19780">
                  <c:v>8.2069999999999901</c:v>
                </c:pt>
                <c:pt idx="19781">
                  <c:v>6.6869999999999896</c:v>
                </c:pt>
                <c:pt idx="19782">
                  <c:v>6.9909999999999997</c:v>
                </c:pt>
                <c:pt idx="19783">
                  <c:v>6.6869999999999896</c:v>
                </c:pt>
                <c:pt idx="19784">
                  <c:v>9.4219999999999899</c:v>
                </c:pt>
                <c:pt idx="19785">
                  <c:v>17.021000000000001</c:v>
                </c:pt>
                <c:pt idx="19786">
                  <c:v>5.4710000000000001</c:v>
                </c:pt>
                <c:pt idx="19787">
                  <c:v>3.04</c:v>
                </c:pt>
                <c:pt idx="19788">
                  <c:v>7.9029999999999996</c:v>
                </c:pt>
                <c:pt idx="19789">
                  <c:v>11.245999999999899</c:v>
                </c:pt>
                <c:pt idx="19790">
                  <c:v>8.8149999999999906</c:v>
                </c:pt>
                <c:pt idx="19791">
                  <c:v>11.549999999999899</c:v>
                </c:pt>
                <c:pt idx="19792">
                  <c:v>14.286</c:v>
                </c:pt>
                <c:pt idx="19793">
                  <c:v>8.8149999999999906</c:v>
                </c:pt>
                <c:pt idx="19794">
                  <c:v>4.5589999999999904</c:v>
                </c:pt>
                <c:pt idx="19795">
                  <c:v>15.501999999999899</c:v>
                </c:pt>
                <c:pt idx="19796">
                  <c:v>7.2949999999999999</c:v>
                </c:pt>
                <c:pt idx="19797">
                  <c:v>16.716999999999999</c:v>
                </c:pt>
                <c:pt idx="19798">
                  <c:v>15.501999999999899</c:v>
                </c:pt>
                <c:pt idx="19799">
                  <c:v>12.157999999999999</c:v>
                </c:pt>
                <c:pt idx="19800">
                  <c:v>15.805</c:v>
                </c:pt>
                <c:pt idx="19801">
                  <c:v>13.6779999999999</c:v>
                </c:pt>
                <c:pt idx="19802">
                  <c:v>13.981999999999999</c:v>
                </c:pt>
                <c:pt idx="19803">
                  <c:v>16.108999999999899</c:v>
                </c:pt>
                <c:pt idx="19804">
                  <c:v>15.805</c:v>
                </c:pt>
                <c:pt idx="19805">
                  <c:v>18.844999999999999</c:v>
                </c:pt>
                <c:pt idx="19806">
                  <c:v>13.6779999999999</c:v>
                </c:pt>
                <c:pt idx="19807">
                  <c:v>15.805</c:v>
                </c:pt>
                <c:pt idx="19808">
                  <c:v>15.197999999999899</c:v>
                </c:pt>
                <c:pt idx="19809">
                  <c:v>18.540999999999901</c:v>
                </c:pt>
                <c:pt idx="19810">
                  <c:v>14.286</c:v>
                </c:pt>
                <c:pt idx="19811">
                  <c:v>11.549999999999899</c:v>
                </c:pt>
                <c:pt idx="19812">
                  <c:v>12.766</c:v>
                </c:pt>
                <c:pt idx="19813">
                  <c:v>13.6779999999999</c:v>
                </c:pt>
                <c:pt idx="19814">
                  <c:v>8.2069999999999901</c:v>
                </c:pt>
                <c:pt idx="19815">
                  <c:v>9.7259999999999902</c:v>
                </c:pt>
                <c:pt idx="19816">
                  <c:v>8.2069999999999901</c:v>
                </c:pt>
                <c:pt idx="19817">
                  <c:v>2.7360000000000002</c:v>
                </c:pt>
                <c:pt idx="19818">
                  <c:v>6.9909999999999997</c:v>
                </c:pt>
                <c:pt idx="19819">
                  <c:v>9.4219999999999899</c:v>
                </c:pt>
                <c:pt idx="19820">
                  <c:v>7.2949999999999999</c:v>
                </c:pt>
                <c:pt idx="19821">
                  <c:v>9.4219999999999899</c:v>
                </c:pt>
                <c:pt idx="19822">
                  <c:v>11.549999999999899</c:v>
                </c:pt>
                <c:pt idx="19823">
                  <c:v>3.04</c:v>
                </c:pt>
                <c:pt idx="19824">
                  <c:v>8.2069999999999901</c:v>
                </c:pt>
                <c:pt idx="19825">
                  <c:v>6.6869999999999896</c:v>
                </c:pt>
                <c:pt idx="19826">
                  <c:v>7.5990000000000002</c:v>
                </c:pt>
                <c:pt idx="19827">
                  <c:v>6.6869999999999896</c:v>
                </c:pt>
                <c:pt idx="19828">
                  <c:v>9.4219999999999899</c:v>
                </c:pt>
                <c:pt idx="19829">
                  <c:v>17.629000000000001</c:v>
                </c:pt>
                <c:pt idx="19830">
                  <c:v>5.4710000000000001</c:v>
                </c:pt>
                <c:pt idx="19831">
                  <c:v>3.04</c:v>
                </c:pt>
                <c:pt idx="19832">
                  <c:v>7.9029999999999996</c:v>
                </c:pt>
                <c:pt idx="19833">
                  <c:v>11.245999999999899</c:v>
                </c:pt>
                <c:pt idx="19834">
                  <c:v>8.8149999999999906</c:v>
                </c:pt>
                <c:pt idx="19835">
                  <c:v>11.549999999999899</c:v>
                </c:pt>
                <c:pt idx="19836">
                  <c:v>14.286</c:v>
                </c:pt>
                <c:pt idx="19837">
                  <c:v>8.8149999999999906</c:v>
                </c:pt>
                <c:pt idx="19838">
                  <c:v>4.5589999999999904</c:v>
                </c:pt>
                <c:pt idx="19839">
                  <c:v>15.805</c:v>
                </c:pt>
                <c:pt idx="19840">
                  <c:v>7.2949999999999999</c:v>
                </c:pt>
                <c:pt idx="19841">
                  <c:v>17.324999999999999</c:v>
                </c:pt>
                <c:pt idx="19842">
                  <c:v>16.108999999999899</c:v>
                </c:pt>
                <c:pt idx="19843">
                  <c:v>12.157999999999999</c:v>
                </c:pt>
                <c:pt idx="19844">
                  <c:v>16.108999999999899</c:v>
                </c:pt>
                <c:pt idx="19845">
                  <c:v>13.373999999999899</c:v>
                </c:pt>
                <c:pt idx="19846">
                  <c:v>13.6779999999999</c:v>
                </c:pt>
                <c:pt idx="19847">
                  <c:v>16.412999999999901</c:v>
                </c:pt>
                <c:pt idx="19848">
                  <c:v>16.108999999999899</c:v>
                </c:pt>
                <c:pt idx="19849">
                  <c:v>18.844999999999999</c:v>
                </c:pt>
                <c:pt idx="19850">
                  <c:v>13.373999999999899</c:v>
                </c:pt>
                <c:pt idx="19851">
                  <c:v>16.108999999999899</c:v>
                </c:pt>
                <c:pt idx="19852">
                  <c:v>15.501999999999899</c:v>
                </c:pt>
                <c:pt idx="19853">
                  <c:v>18.844999999999999</c:v>
                </c:pt>
                <c:pt idx="19854">
                  <c:v>14.59</c:v>
                </c:pt>
                <c:pt idx="19855">
                  <c:v>11.549999999999899</c:v>
                </c:pt>
                <c:pt idx="19856">
                  <c:v>11.853999999999999</c:v>
                </c:pt>
                <c:pt idx="19857">
                  <c:v>13.373999999999899</c:v>
                </c:pt>
                <c:pt idx="19858">
                  <c:v>7.9029999999999996</c:v>
                </c:pt>
                <c:pt idx="19859">
                  <c:v>9.7259999999999902</c:v>
                </c:pt>
                <c:pt idx="19860">
                  <c:v>7.9029999999999996</c:v>
                </c:pt>
                <c:pt idx="19861">
                  <c:v>2.4319999999999999</c:v>
                </c:pt>
                <c:pt idx="19862">
                  <c:v>6.6869999999999896</c:v>
                </c:pt>
                <c:pt idx="19863">
                  <c:v>9.1189999999999998</c:v>
                </c:pt>
                <c:pt idx="19864">
                  <c:v>6.9909999999999997</c:v>
                </c:pt>
                <c:pt idx="19865">
                  <c:v>9.4219999999999899</c:v>
                </c:pt>
                <c:pt idx="19866">
                  <c:v>11.245999999999899</c:v>
                </c:pt>
                <c:pt idx="19867">
                  <c:v>2.7360000000000002</c:v>
                </c:pt>
                <c:pt idx="19868">
                  <c:v>7.9029999999999996</c:v>
                </c:pt>
                <c:pt idx="19869">
                  <c:v>6.3829999999999902</c:v>
                </c:pt>
                <c:pt idx="19870">
                  <c:v>7.2949999999999999</c:v>
                </c:pt>
                <c:pt idx="19871">
                  <c:v>6.3829999999999902</c:v>
                </c:pt>
                <c:pt idx="19872">
                  <c:v>9.1189999999999998</c:v>
                </c:pt>
                <c:pt idx="19873">
                  <c:v>17.933</c:v>
                </c:pt>
                <c:pt idx="19874">
                  <c:v>5.1669999999999998</c:v>
                </c:pt>
                <c:pt idx="19875">
                  <c:v>2.7360000000000002</c:v>
                </c:pt>
                <c:pt idx="19876">
                  <c:v>7.5990000000000002</c:v>
                </c:pt>
                <c:pt idx="19877">
                  <c:v>10.941999999999901</c:v>
                </c:pt>
                <c:pt idx="19878">
                  <c:v>8.5109999999999904</c:v>
                </c:pt>
                <c:pt idx="19879">
                  <c:v>11.245999999999899</c:v>
                </c:pt>
                <c:pt idx="19880">
                  <c:v>13.981999999999999</c:v>
                </c:pt>
                <c:pt idx="19881">
                  <c:v>8.5109999999999904</c:v>
                </c:pt>
                <c:pt idx="19882">
                  <c:v>4.2549999999999901</c:v>
                </c:pt>
                <c:pt idx="19883">
                  <c:v>16.108999999999899</c:v>
                </c:pt>
                <c:pt idx="19884">
                  <c:v>6.9909999999999997</c:v>
                </c:pt>
                <c:pt idx="19885">
                  <c:v>17.324999999999999</c:v>
                </c:pt>
                <c:pt idx="19886">
                  <c:v>16.412999999999901</c:v>
                </c:pt>
                <c:pt idx="19887">
                  <c:v>11.853999999999999</c:v>
                </c:pt>
                <c:pt idx="19888">
                  <c:v>16.412999999999901</c:v>
                </c:pt>
                <c:pt idx="19889">
                  <c:v>13.6779999999999</c:v>
                </c:pt>
                <c:pt idx="19890">
                  <c:v>14.286</c:v>
                </c:pt>
                <c:pt idx="19891">
                  <c:v>17.021000000000001</c:v>
                </c:pt>
                <c:pt idx="19892">
                  <c:v>16.716999999999999</c:v>
                </c:pt>
                <c:pt idx="19893">
                  <c:v>19.452999999999999</c:v>
                </c:pt>
                <c:pt idx="19894">
                  <c:v>13.373999999999899</c:v>
                </c:pt>
                <c:pt idx="19895">
                  <c:v>16.716999999999999</c:v>
                </c:pt>
                <c:pt idx="19896">
                  <c:v>15.805</c:v>
                </c:pt>
                <c:pt idx="19897">
                  <c:v>18.236999999999899</c:v>
                </c:pt>
                <c:pt idx="19898">
                  <c:v>14.894</c:v>
                </c:pt>
                <c:pt idx="19899">
                  <c:v>13.069999999999901</c:v>
                </c:pt>
                <c:pt idx="19900">
                  <c:v>12.766</c:v>
                </c:pt>
                <c:pt idx="19901">
                  <c:v>13.373999999999899</c:v>
                </c:pt>
                <c:pt idx="19902">
                  <c:v>8.8149999999999906</c:v>
                </c:pt>
                <c:pt idx="19903">
                  <c:v>10.334</c:v>
                </c:pt>
                <c:pt idx="19904">
                  <c:v>9.1189999999999998</c:v>
                </c:pt>
                <c:pt idx="19905">
                  <c:v>3.6469999999999998</c:v>
                </c:pt>
                <c:pt idx="19906">
                  <c:v>7.5990000000000002</c:v>
                </c:pt>
                <c:pt idx="19907">
                  <c:v>10.638</c:v>
                </c:pt>
                <c:pt idx="19908">
                  <c:v>7.5990000000000002</c:v>
                </c:pt>
                <c:pt idx="19909">
                  <c:v>9.1189999999999998</c:v>
                </c:pt>
                <c:pt idx="19910">
                  <c:v>12.157999999999999</c:v>
                </c:pt>
                <c:pt idx="19911">
                  <c:v>3.9509999999999899</c:v>
                </c:pt>
                <c:pt idx="19912">
                  <c:v>9.1189999999999998</c:v>
                </c:pt>
                <c:pt idx="19913">
                  <c:v>6.9909999999999997</c:v>
                </c:pt>
                <c:pt idx="19914">
                  <c:v>7.5990000000000002</c:v>
                </c:pt>
                <c:pt idx="19915">
                  <c:v>7.2949999999999999</c:v>
                </c:pt>
                <c:pt idx="19916">
                  <c:v>10.029999999999999</c:v>
                </c:pt>
                <c:pt idx="19917">
                  <c:v>19.149000000000001</c:v>
                </c:pt>
                <c:pt idx="19918">
                  <c:v>6.3829999999999902</c:v>
                </c:pt>
                <c:pt idx="19919">
                  <c:v>3.9509999999999899</c:v>
                </c:pt>
                <c:pt idx="19920">
                  <c:v>9.1189999999999998</c:v>
                </c:pt>
                <c:pt idx="19921">
                  <c:v>12.766</c:v>
                </c:pt>
                <c:pt idx="19922">
                  <c:v>10.029999999999999</c:v>
                </c:pt>
                <c:pt idx="19923">
                  <c:v>11.245999999999899</c:v>
                </c:pt>
                <c:pt idx="19924">
                  <c:v>14.59</c:v>
                </c:pt>
                <c:pt idx="19925">
                  <c:v>9.1189999999999998</c:v>
                </c:pt>
                <c:pt idx="19926">
                  <c:v>5.4710000000000001</c:v>
                </c:pt>
                <c:pt idx="19927">
                  <c:v>16.412999999999901</c:v>
                </c:pt>
                <c:pt idx="19928">
                  <c:v>7.5990000000000002</c:v>
                </c:pt>
                <c:pt idx="19929">
                  <c:v>17.933</c:v>
                </c:pt>
                <c:pt idx="19930">
                  <c:v>17.021000000000001</c:v>
                </c:pt>
                <c:pt idx="19931">
                  <c:v>12.462</c:v>
                </c:pt>
                <c:pt idx="19932">
                  <c:v>14.894</c:v>
                </c:pt>
                <c:pt idx="19933">
                  <c:v>12.462</c:v>
                </c:pt>
                <c:pt idx="19934">
                  <c:v>12.462</c:v>
                </c:pt>
                <c:pt idx="19935">
                  <c:v>13.069999999999901</c:v>
                </c:pt>
                <c:pt idx="19936">
                  <c:v>12.462</c:v>
                </c:pt>
                <c:pt idx="19937">
                  <c:v>15.805</c:v>
                </c:pt>
                <c:pt idx="19938">
                  <c:v>11.245999999999899</c:v>
                </c:pt>
                <c:pt idx="19939">
                  <c:v>13.069999999999901</c:v>
                </c:pt>
                <c:pt idx="19940">
                  <c:v>14.286</c:v>
                </c:pt>
                <c:pt idx="19941">
                  <c:v>17.629000000000001</c:v>
                </c:pt>
                <c:pt idx="19942">
                  <c:v>13.6779999999999</c:v>
                </c:pt>
                <c:pt idx="19943">
                  <c:v>9.4219999999999899</c:v>
                </c:pt>
                <c:pt idx="19944">
                  <c:v>10.638</c:v>
                </c:pt>
                <c:pt idx="19945">
                  <c:v>10.334</c:v>
                </c:pt>
                <c:pt idx="19946">
                  <c:v>7.5990000000000002</c:v>
                </c:pt>
                <c:pt idx="19947">
                  <c:v>8.8149999999999906</c:v>
                </c:pt>
                <c:pt idx="19948">
                  <c:v>7.5990000000000002</c:v>
                </c:pt>
                <c:pt idx="19949">
                  <c:v>7.9029999999999996</c:v>
                </c:pt>
                <c:pt idx="19950">
                  <c:v>6.9909999999999997</c:v>
                </c:pt>
                <c:pt idx="19951">
                  <c:v>0</c:v>
                </c:pt>
                <c:pt idx="19952">
                  <c:v>6.9909999999999997</c:v>
                </c:pt>
                <c:pt idx="19953">
                  <c:v>7.9029999999999996</c:v>
                </c:pt>
                <c:pt idx="19954">
                  <c:v>10.638</c:v>
                </c:pt>
                <c:pt idx="19955">
                  <c:v>7.5990000000000002</c:v>
                </c:pt>
                <c:pt idx="19956">
                  <c:v>8.2069999999999901</c:v>
                </c:pt>
                <c:pt idx="19957">
                  <c:v>6.07899999999999</c:v>
                </c:pt>
                <c:pt idx="19958">
                  <c:v>6.6869999999999896</c:v>
                </c:pt>
                <c:pt idx="19959">
                  <c:v>4.2549999999999901</c:v>
                </c:pt>
                <c:pt idx="19960">
                  <c:v>7.9029999999999996</c:v>
                </c:pt>
                <c:pt idx="19961">
                  <c:v>15.501999999999899</c:v>
                </c:pt>
                <c:pt idx="19962">
                  <c:v>9.7259999999999902</c:v>
                </c:pt>
                <c:pt idx="19963">
                  <c:v>7.5990000000000002</c:v>
                </c:pt>
                <c:pt idx="19964">
                  <c:v>7.2949999999999999</c:v>
                </c:pt>
                <c:pt idx="19965">
                  <c:v>10.334</c:v>
                </c:pt>
                <c:pt idx="19966">
                  <c:v>9.4219999999999899</c:v>
                </c:pt>
                <c:pt idx="19967">
                  <c:v>10.941999999999901</c:v>
                </c:pt>
                <c:pt idx="19968">
                  <c:v>12.766</c:v>
                </c:pt>
                <c:pt idx="19969">
                  <c:v>9.1189999999999998</c:v>
                </c:pt>
                <c:pt idx="19970">
                  <c:v>7.9029999999999996</c:v>
                </c:pt>
                <c:pt idx="19971">
                  <c:v>14.59</c:v>
                </c:pt>
                <c:pt idx="19972">
                  <c:v>6.3829999999999902</c:v>
                </c:pt>
                <c:pt idx="19973">
                  <c:v>14.286</c:v>
                </c:pt>
                <c:pt idx="19974">
                  <c:v>13.6779999999999</c:v>
                </c:pt>
                <c:pt idx="19975">
                  <c:v>10.638</c:v>
                </c:pt>
                <c:pt idx="19976">
                  <c:v>14.894</c:v>
                </c:pt>
                <c:pt idx="19977">
                  <c:v>12.462</c:v>
                </c:pt>
                <c:pt idx="19978">
                  <c:v>12.462</c:v>
                </c:pt>
                <c:pt idx="19979">
                  <c:v>13.069999999999901</c:v>
                </c:pt>
                <c:pt idx="19980">
                  <c:v>12.462</c:v>
                </c:pt>
                <c:pt idx="19981">
                  <c:v>15.805</c:v>
                </c:pt>
                <c:pt idx="19982">
                  <c:v>11.245999999999899</c:v>
                </c:pt>
                <c:pt idx="19983">
                  <c:v>13.069999999999901</c:v>
                </c:pt>
                <c:pt idx="19984">
                  <c:v>14.286</c:v>
                </c:pt>
                <c:pt idx="19985">
                  <c:v>17.629000000000001</c:v>
                </c:pt>
                <c:pt idx="19986">
                  <c:v>13.6779999999999</c:v>
                </c:pt>
                <c:pt idx="19987">
                  <c:v>9.1189999999999998</c:v>
                </c:pt>
                <c:pt idx="19988">
                  <c:v>10.334</c:v>
                </c:pt>
                <c:pt idx="19989">
                  <c:v>10.334</c:v>
                </c:pt>
                <c:pt idx="19990">
                  <c:v>7.2949999999999999</c:v>
                </c:pt>
                <c:pt idx="19991">
                  <c:v>8.5109999999999904</c:v>
                </c:pt>
                <c:pt idx="19992">
                  <c:v>7.2949999999999999</c:v>
                </c:pt>
                <c:pt idx="19993">
                  <c:v>7.5990000000000002</c:v>
                </c:pt>
                <c:pt idx="19994">
                  <c:v>6.6869999999999896</c:v>
                </c:pt>
                <c:pt idx="19995">
                  <c:v>0.91200000000000603</c:v>
                </c:pt>
                <c:pt idx="19996">
                  <c:v>6.6869999999999896</c:v>
                </c:pt>
                <c:pt idx="19997">
                  <c:v>7.5990000000000002</c:v>
                </c:pt>
                <c:pt idx="19998">
                  <c:v>10.334</c:v>
                </c:pt>
                <c:pt idx="19999">
                  <c:v>7.2949999999999999</c:v>
                </c:pt>
                <c:pt idx="20000">
                  <c:v>7.9029999999999996</c:v>
                </c:pt>
                <c:pt idx="20001">
                  <c:v>5.7750000000000004</c:v>
                </c:pt>
                <c:pt idx="20002">
                  <c:v>6.3829999999999902</c:v>
                </c:pt>
                <c:pt idx="20003">
                  <c:v>3.9509999999999899</c:v>
                </c:pt>
                <c:pt idx="20004">
                  <c:v>7.5990000000000002</c:v>
                </c:pt>
                <c:pt idx="20005">
                  <c:v>15.501999999999899</c:v>
                </c:pt>
                <c:pt idx="20006">
                  <c:v>9.4219999999999899</c:v>
                </c:pt>
                <c:pt idx="20007">
                  <c:v>7.2949999999999999</c:v>
                </c:pt>
                <c:pt idx="20008">
                  <c:v>6.9909999999999997</c:v>
                </c:pt>
                <c:pt idx="20009">
                  <c:v>10.029999999999999</c:v>
                </c:pt>
                <c:pt idx="20010">
                  <c:v>9.7259999999999902</c:v>
                </c:pt>
                <c:pt idx="20011">
                  <c:v>10.638</c:v>
                </c:pt>
                <c:pt idx="20012">
                  <c:v>12.766</c:v>
                </c:pt>
                <c:pt idx="20013">
                  <c:v>8.8149999999999906</c:v>
                </c:pt>
                <c:pt idx="20014">
                  <c:v>7.5990000000000002</c:v>
                </c:pt>
                <c:pt idx="20015">
                  <c:v>14.59</c:v>
                </c:pt>
                <c:pt idx="20016">
                  <c:v>6.07899999999999</c:v>
                </c:pt>
                <c:pt idx="20017">
                  <c:v>14.286</c:v>
                </c:pt>
                <c:pt idx="20018">
                  <c:v>13.6779999999999</c:v>
                </c:pt>
                <c:pt idx="20019">
                  <c:v>10.638</c:v>
                </c:pt>
                <c:pt idx="20020">
                  <c:v>15.501999999999899</c:v>
                </c:pt>
                <c:pt idx="20021">
                  <c:v>13.069999999999901</c:v>
                </c:pt>
                <c:pt idx="20022">
                  <c:v>13.069999999999901</c:v>
                </c:pt>
                <c:pt idx="20023">
                  <c:v>13.6779999999999</c:v>
                </c:pt>
                <c:pt idx="20024">
                  <c:v>13.069999999999901</c:v>
                </c:pt>
                <c:pt idx="20025">
                  <c:v>16.412999999999901</c:v>
                </c:pt>
                <c:pt idx="20026">
                  <c:v>11.853999999999999</c:v>
                </c:pt>
                <c:pt idx="20027">
                  <c:v>13.6779999999999</c:v>
                </c:pt>
                <c:pt idx="20028">
                  <c:v>14.894</c:v>
                </c:pt>
                <c:pt idx="20029">
                  <c:v>18.236999999999899</c:v>
                </c:pt>
                <c:pt idx="20030">
                  <c:v>14.286</c:v>
                </c:pt>
                <c:pt idx="20031">
                  <c:v>9.7259999999999902</c:v>
                </c:pt>
                <c:pt idx="20032">
                  <c:v>10.941999999999901</c:v>
                </c:pt>
                <c:pt idx="20033">
                  <c:v>10.941999999999901</c:v>
                </c:pt>
                <c:pt idx="20034">
                  <c:v>7.9029999999999996</c:v>
                </c:pt>
                <c:pt idx="20035">
                  <c:v>9.1189999999999998</c:v>
                </c:pt>
                <c:pt idx="20036">
                  <c:v>7.2949999999999999</c:v>
                </c:pt>
                <c:pt idx="20037">
                  <c:v>8.2069999999999901</c:v>
                </c:pt>
                <c:pt idx="20038">
                  <c:v>7.2949999999999999</c:v>
                </c:pt>
                <c:pt idx="20039">
                  <c:v>1.51999999999999</c:v>
                </c:pt>
                <c:pt idx="20040">
                  <c:v>7.2949999999999999</c:v>
                </c:pt>
                <c:pt idx="20041">
                  <c:v>8.2069999999999901</c:v>
                </c:pt>
                <c:pt idx="20042">
                  <c:v>10.941999999999901</c:v>
                </c:pt>
                <c:pt idx="20043">
                  <c:v>7.9029999999999996</c:v>
                </c:pt>
                <c:pt idx="20044">
                  <c:v>8.5109999999999904</c:v>
                </c:pt>
                <c:pt idx="20045">
                  <c:v>6.3829999999999902</c:v>
                </c:pt>
                <c:pt idx="20046">
                  <c:v>6.9909999999999997</c:v>
                </c:pt>
                <c:pt idx="20047">
                  <c:v>4.5589999999999904</c:v>
                </c:pt>
                <c:pt idx="20048">
                  <c:v>8.2069999999999901</c:v>
                </c:pt>
                <c:pt idx="20049">
                  <c:v>16.108999999999899</c:v>
                </c:pt>
                <c:pt idx="20050">
                  <c:v>10.029999999999999</c:v>
                </c:pt>
                <c:pt idx="20051">
                  <c:v>7.9029999999999996</c:v>
                </c:pt>
                <c:pt idx="20052">
                  <c:v>7.5990000000000002</c:v>
                </c:pt>
                <c:pt idx="20053">
                  <c:v>10.638</c:v>
                </c:pt>
                <c:pt idx="20054">
                  <c:v>10.029999999999999</c:v>
                </c:pt>
                <c:pt idx="20055">
                  <c:v>11.245999999999899</c:v>
                </c:pt>
                <c:pt idx="20056">
                  <c:v>13.373999999999899</c:v>
                </c:pt>
                <c:pt idx="20057">
                  <c:v>9.4219999999999899</c:v>
                </c:pt>
                <c:pt idx="20058">
                  <c:v>8.2069999999999901</c:v>
                </c:pt>
                <c:pt idx="20059">
                  <c:v>15.197999999999899</c:v>
                </c:pt>
                <c:pt idx="20060">
                  <c:v>6.6869999999999896</c:v>
                </c:pt>
                <c:pt idx="20061">
                  <c:v>14.894</c:v>
                </c:pt>
                <c:pt idx="20062">
                  <c:v>14.286</c:v>
                </c:pt>
                <c:pt idx="20063">
                  <c:v>11.245999999999899</c:v>
                </c:pt>
                <c:pt idx="20064">
                  <c:v>15.197999999999899</c:v>
                </c:pt>
                <c:pt idx="20065">
                  <c:v>12.766</c:v>
                </c:pt>
                <c:pt idx="20066">
                  <c:v>12.766</c:v>
                </c:pt>
                <c:pt idx="20067">
                  <c:v>13.373999999999899</c:v>
                </c:pt>
                <c:pt idx="20068">
                  <c:v>12.766</c:v>
                </c:pt>
                <c:pt idx="20069">
                  <c:v>16.108999999999899</c:v>
                </c:pt>
                <c:pt idx="20070">
                  <c:v>11.549999999999899</c:v>
                </c:pt>
                <c:pt idx="20071">
                  <c:v>13.373999999999899</c:v>
                </c:pt>
                <c:pt idx="20072">
                  <c:v>14.59</c:v>
                </c:pt>
                <c:pt idx="20073">
                  <c:v>17.933</c:v>
                </c:pt>
                <c:pt idx="20074">
                  <c:v>13.981999999999999</c:v>
                </c:pt>
                <c:pt idx="20075">
                  <c:v>9.4219999999999899</c:v>
                </c:pt>
                <c:pt idx="20076">
                  <c:v>10.638</c:v>
                </c:pt>
                <c:pt idx="20077">
                  <c:v>10.638</c:v>
                </c:pt>
                <c:pt idx="20078">
                  <c:v>7.5990000000000002</c:v>
                </c:pt>
                <c:pt idx="20079">
                  <c:v>8.8149999999999906</c:v>
                </c:pt>
                <c:pt idx="20080">
                  <c:v>7.5990000000000002</c:v>
                </c:pt>
                <c:pt idx="20081">
                  <c:v>7.9029999999999996</c:v>
                </c:pt>
                <c:pt idx="20082">
                  <c:v>6.9909999999999997</c:v>
                </c:pt>
                <c:pt idx="20083">
                  <c:v>1.21599999999999</c:v>
                </c:pt>
                <c:pt idx="20084">
                  <c:v>6.9909999999999997</c:v>
                </c:pt>
                <c:pt idx="20085">
                  <c:v>7.9029999999999996</c:v>
                </c:pt>
                <c:pt idx="20086">
                  <c:v>10.638</c:v>
                </c:pt>
                <c:pt idx="20087">
                  <c:v>7.5990000000000002</c:v>
                </c:pt>
                <c:pt idx="20088">
                  <c:v>8.2069999999999901</c:v>
                </c:pt>
                <c:pt idx="20089">
                  <c:v>6.07899999999999</c:v>
                </c:pt>
                <c:pt idx="20090">
                  <c:v>6.6869999999999896</c:v>
                </c:pt>
                <c:pt idx="20091">
                  <c:v>4.2549999999999901</c:v>
                </c:pt>
                <c:pt idx="20092">
                  <c:v>7.9029999999999996</c:v>
                </c:pt>
                <c:pt idx="20093">
                  <c:v>15.805</c:v>
                </c:pt>
                <c:pt idx="20094">
                  <c:v>9.7259999999999902</c:v>
                </c:pt>
                <c:pt idx="20095">
                  <c:v>7.5990000000000002</c:v>
                </c:pt>
                <c:pt idx="20096">
                  <c:v>7.2949999999999999</c:v>
                </c:pt>
                <c:pt idx="20097">
                  <c:v>10.334</c:v>
                </c:pt>
                <c:pt idx="20098">
                  <c:v>10.029999999999999</c:v>
                </c:pt>
                <c:pt idx="20099">
                  <c:v>10.941999999999901</c:v>
                </c:pt>
                <c:pt idx="20100">
                  <c:v>13.069999999999901</c:v>
                </c:pt>
                <c:pt idx="20101">
                  <c:v>9.1189999999999998</c:v>
                </c:pt>
                <c:pt idx="20102">
                  <c:v>7.9029999999999996</c:v>
                </c:pt>
                <c:pt idx="20103">
                  <c:v>14.894</c:v>
                </c:pt>
                <c:pt idx="20104">
                  <c:v>6.3829999999999902</c:v>
                </c:pt>
                <c:pt idx="20105">
                  <c:v>14.59</c:v>
                </c:pt>
                <c:pt idx="20106">
                  <c:v>13.981999999999999</c:v>
                </c:pt>
                <c:pt idx="20107">
                  <c:v>10.941999999999901</c:v>
                </c:pt>
                <c:pt idx="20108">
                  <c:v>15.501999999999899</c:v>
                </c:pt>
                <c:pt idx="20109">
                  <c:v>13.069999999999901</c:v>
                </c:pt>
                <c:pt idx="20110">
                  <c:v>13.069999999999901</c:v>
                </c:pt>
                <c:pt idx="20111">
                  <c:v>13.6779999999999</c:v>
                </c:pt>
                <c:pt idx="20112">
                  <c:v>13.069999999999901</c:v>
                </c:pt>
                <c:pt idx="20113">
                  <c:v>16.412999999999901</c:v>
                </c:pt>
                <c:pt idx="20114">
                  <c:v>11.853999999999999</c:v>
                </c:pt>
                <c:pt idx="20115">
                  <c:v>13.6779999999999</c:v>
                </c:pt>
                <c:pt idx="20116">
                  <c:v>14.894</c:v>
                </c:pt>
                <c:pt idx="20117">
                  <c:v>18.236999999999899</c:v>
                </c:pt>
                <c:pt idx="20118">
                  <c:v>14.286</c:v>
                </c:pt>
                <c:pt idx="20119">
                  <c:v>9.1189999999999998</c:v>
                </c:pt>
                <c:pt idx="20120">
                  <c:v>10.334</c:v>
                </c:pt>
                <c:pt idx="20121">
                  <c:v>10.941999999999901</c:v>
                </c:pt>
                <c:pt idx="20122">
                  <c:v>7.9029999999999996</c:v>
                </c:pt>
                <c:pt idx="20123">
                  <c:v>9.1189999999999998</c:v>
                </c:pt>
                <c:pt idx="20124">
                  <c:v>7.9029999999999996</c:v>
                </c:pt>
                <c:pt idx="20125">
                  <c:v>8.2069999999999901</c:v>
                </c:pt>
                <c:pt idx="20126">
                  <c:v>7.2949999999999999</c:v>
                </c:pt>
                <c:pt idx="20127">
                  <c:v>1.51999999999999</c:v>
                </c:pt>
                <c:pt idx="20128">
                  <c:v>7.2949999999999999</c:v>
                </c:pt>
                <c:pt idx="20129">
                  <c:v>8.2069999999999901</c:v>
                </c:pt>
                <c:pt idx="20130">
                  <c:v>10.941999999999901</c:v>
                </c:pt>
                <c:pt idx="20131">
                  <c:v>7.9029999999999996</c:v>
                </c:pt>
                <c:pt idx="20132">
                  <c:v>8.5109999999999904</c:v>
                </c:pt>
                <c:pt idx="20133">
                  <c:v>6.3829999999999902</c:v>
                </c:pt>
                <c:pt idx="20134">
                  <c:v>6.9909999999999997</c:v>
                </c:pt>
                <c:pt idx="20135">
                  <c:v>4.5589999999999904</c:v>
                </c:pt>
                <c:pt idx="20136">
                  <c:v>8.2069999999999901</c:v>
                </c:pt>
                <c:pt idx="20137">
                  <c:v>16.108999999999899</c:v>
                </c:pt>
                <c:pt idx="20138">
                  <c:v>10.029999999999999</c:v>
                </c:pt>
                <c:pt idx="20139">
                  <c:v>7.9029999999999996</c:v>
                </c:pt>
                <c:pt idx="20140">
                  <c:v>7.5990000000000002</c:v>
                </c:pt>
                <c:pt idx="20141">
                  <c:v>10.638</c:v>
                </c:pt>
                <c:pt idx="20142">
                  <c:v>10.334</c:v>
                </c:pt>
                <c:pt idx="20143">
                  <c:v>10.638</c:v>
                </c:pt>
                <c:pt idx="20144">
                  <c:v>13.373999999999899</c:v>
                </c:pt>
                <c:pt idx="20145">
                  <c:v>9.4219999999999899</c:v>
                </c:pt>
                <c:pt idx="20146">
                  <c:v>8.2069999999999901</c:v>
                </c:pt>
                <c:pt idx="20147">
                  <c:v>15.197999999999899</c:v>
                </c:pt>
                <c:pt idx="20148">
                  <c:v>6.6869999999999896</c:v>
                </c:pt>
                <c:pt idx="20149">
                  <c:v>14.894</c:v>
                </c:pt>
                <c:pt idx="20150">
                  <c:v>14.286</c:v>
                </c:pt>
                <c:pt idx="20151">
                  <c:v>11.245999999999899</c:v>
                </c:pt>
                <c:pt idx="20152">
                  <c:v>16.716999999999999</c:v>
                </c:pt>
                <c:pt idx="20153">
                  <c:v>13.6779999999999</c:v>
                </c:pt>
                <c:pt idx="20154">
                  <c:v>13.981999999999999</c:v>
                </c:pt>
                <c:pt idx="20155">
                  <c:v>13.981999999999999</c:v>
                </c:pt>
                <c:pt idx="20156">
                  <c:v>13.6779999999999</c:v>
                </c:pt>
                <c:pt idx="20157">
                  <c:v>17.021000000000001</c:v>
                </c:pt>
                <c:pt idx="20158">
                  <c:v>12.157999999999999</c:v>
                </c:pt>
                <c:pt idx="20159">
                  <c:v>14.59</c:v>
                </c:pt>
                <c:pt idx="20160">
                  <c:v>16.108999999999899</c:v>
                </c:pt>
                <c:pt idx="20161">
                  <c:v>19.149000000000001</c:v>
                </c:pt>
                <c:pt idx="20162">
                  <c:v>15.197999999999899</c:v>
                </c:pt>
                <c:pt idx="20163">
                  <c:v>10.029999999999999</c:v>
                </c:pt>
                <c:pt idx="20164">
                  <c:v>11.245999999999899</c:v>
                </c:pt>
                <c:pt idx="20165">
                  <c:v>11.245999999999899</c:v>
                </c:pt>
                <c:pt idx="20166">
                  <c:v>8.8149999999999906</c:v>
                </c:pt>
                <c:pt idx="20167">
                  <c:v>10.029999999999999</c:v>
                </c:pt>
                <c:pt idx="20168">
                  <c:v>8.2069999999999901</c:v>
                </c:pt>
                <c:pt idx="20169">
                  <c:v>9.1189999999999998</c:v>
                </c:pt>
                <c:pt idx="20170">
                  <c:v>7.5990000000000002</c:v>
                </c:pt>
                <c:pt idx="20171">
                  <c:v>4.5589999999999904</c:v>
                </c:pt>
                <c:pt idx="20172">
                  <c:v>7.9029999999999996</c:v>
                </c:pt>
                <c:pt idx="20173">
                  <c:v>9.1189999999999998</c:v>
                </c:pt>
                <c:pt idx="20174">
                  <c:v>11.549999999999899</c:v>
                </c:pt>
                <c:pt idx="20175">
                  <c:v>8.8149999999999906</c:v>
                </c:pt>
                <c:pt idx="20176">
                  <c:v>8.8149999999999906</c:v>
                </c:pt>
                <c:pt idx="20177">
                  <c:v>7.2949999999999999</c:v>
                </c:pt>
                <c:pt idx="20178">
                  <c:v>7.9029999999999996</c:v>
                </c:pt>
                <c:pt idx="20179">
                  <c:v>5.7750000000000004</c:v>
                </c:pt>
                <c:pt idx="20180">
                  <c:v>8.5109999999999904</c:v>
                </c:pt>
                <c:pt idx="20181">
                  <c:v>16.108999999999899</c:v>
                </c:pt>
                <c:pt idx="20182">
                  <c:v>10.941999999999901</c:v>
                </c:pt>
                <c:pt idx="20183">
                  <c:v>8.8149999999999906</c:v>
                </c:pt>
                <c:pt idx="20184">
                  <c:v>9.1189999999999998</c:v>
                </c:pt>
                <c:pt idx="20185">
                  <c:v>11.245999999999899</c:v>
                </c:pt>
                <c:pt idx="20186">
                  <c:v>10.638</c:v>
                </c:pt>
                <c:pt idx="20187">
                  <c:v>11.853999999999999</c:v>
                </c:pt>
                <c:pt idx="20188">
                  <c:v>14.286</c:v>
                </c:pt>
                <c:pt idx="20189">
                  <c:v>10.334</c:v>
                </c:pt>
                <c:pt idx="20190">
                  <c:v>9.1189999999999998</c:v>
                </c:pt>
                <c:pt idx="20191">
                  <c:v>16.412999999999901</c:v>
                </c:pt>
                <c:pt idx="20192">
                  <c:v>7.5990000000000002</c:v>
                </c:pt>
                <c:pt idx="20193">
                  <c:v>15.197999999999899</c:v>
                </c:pt>
                <c:pt idx="20194">
                  <c:v>14.59</c:v>
                </c:pt>
                <c:pt idx="20195">
                  <c:v>11.853999999999999</c:v>
                </c:pt>
                <c:pt idx="20196">
                  <c:v>15.197999999999899</c:v>
                </c:pt>
                <c:pt idx="20197">
                  <c:v>12.766</c:v>
                </c:pt>
                <c:pt idx="20198">
                  <c:v>12.766</c:v>
                </c:pt>
                <c:pt idx="20199">
                  <c:v>13.373999999999899</c:v>
                </c:pt>
                <c:pt idx="20200">
                  <c:v>12.766</c:v>
                </c:pt>
                <c:pt idx="20201">
                  <c:v>16.108999999999899</c:v>
                </c:pt>
                <c:pt idx="20202">
                  <c:v>11.549999999999899</c:v>
                </c:pt>
                <c:pt idx="20203">
                  <c:v>13.373999999999899</c:v>
                </c:pt>
                <c:pt idx="20204">
                  <c:v>14.59</c:v>
                </c:pt>
                <c:pt idx="20205">
                  <c:v>17.933</c:v>
                </c:pt>
                <c:pt idx="20206">
                  <c:v>13.981999999999999</c:v>
                </c:pt>
                <c:pt idx="20207">
                  <c:v>9.4219999999999899</c:v>
                </c:pt>
                <c:pt idx="20208">
                  <c:v>10.638</c:v>
                </c:pt>
                <c:pt idx="20209">
                  <c:v>10.638</c:v>
                </c:pt>
                <c:pt idx="20210">
                  <c:v>7.5990000000000002</c:v>
                </c:pt>
                <c:pt idx="20211">
                  <c:v>8.8149999999999906</c:v>
                </c:pt>
                <c:pt idx="20212">
                  <c:v>7.5990000000000002</c:v>
                </c:pt>
                <c:pt idx="20213">
                  <c:v>7.9029999999999996</c:v>
                </c:pt>
                <c:pt idx="20214">
                  <c:v>6.9909999999999997</c:v>
                </c:pt>
                <c:pt idx="20215">
                  <c:v>1.21599999999999</c:v>
                </c:pt>
                <c:pt idx="20216">
                  <c:v>6.9909999999999997</c:v>
                </c:pt>
                <c:pt idx="20217">
                  <c:v>7.9029999999999996</c:v>
                </c:pt>
                <c:pt idx="20218">
                  <c:v>10.638</c:v>
                </c:pt>
                <c:pt idx="20219">
                  <c:v>7.5990000000000002</c:v>
                </c:pt>
                <c:pt idx="20220">
                  <c:v>8.2069999999999901</c:v>
                </c:pt>
                <c:pt idx="20221">
                  <c:v>6.07899999999999</c:v>
                </c:pt>
                <c:pt idx="20222">
                  <c:v>6.6869999999999896</c:v>
                </c:pt>
                <c:pt idx="20223">
                  <c:v>4.2549999999999901</c:v>
                </c:pt>
                <c:pt idx="20224">
                  <c:v>7.9029999999999996</c:v>
                </c:pt>
                <c:pt idx="20225">
                  <c:v>15.805</c:v>
                </c:pt>
                <c:pt idx="20226">
                  <c:v>9.7259999999999902</c:v>
                </c:pt>
                <c:pt idx="20227">
                  <c:v>7.5990000000000002</c:v>
                </c:pt>
                <c:pt idx="20228">
                  <c:v>7.2949999999999999</c:v>
                </c:pt>
                <c:pt idx="20229">
                  <c:v>10.334</c:v>
                </c:pt>
                <c:pt idx="20230">
                  <c:v>10.029999999999999</c:v>
                </c:pt>
                <c:pt idx="20231">
                  <c:v>10.941999999999901</c:v>
                </c:pt>
                <c:pt idx="20232">
                  <c:v>13.069999999999901</c:v>
                </c:pt>
                <c:pt idx="20233">
                  <c:v>9.1189999999999998</c:v>
                </c:pt>
                <c:pt idx="20234">
                  <c:v>7.9029999999999996</c:v>
                </c:pt>
                <c:pt idx="20235">
                  <c:v>14.894</c:v>
                </c:pt>
                <c:pt idx="20236">
                  <c:v>6.3829999999999902</c:v>
                </c:pt>
                <c:pt idx="20237">
                  <c:v>14.59</c:v>
                </c:pt>
                <c:pt idx="20238">
                  <c:v>13.981999999999999</c:v>
                </c:pt>
                <c:pt idx="20239">
                  <c:v>10.941999999999901</c:v>
                </c:pt>
                <c:pt idx="20240">
                  <c:v>15.501999999999899</c:v>
                </c:pt>
                <c:pt idx="20241">
                  <c:v>13.069999999999901</c:v>
                </c:pt>
                <c:pt idx="20242">
                  <c:v>13.069999999999901</c:v>
                </c:pt>
                <c:pt idx="20243">
                  <c:v>13.6779999999999</c:v>
                </c:pt>
                <c:pt idx="20244">
                  <c:v>13.069999999999901</c:v>
                </c:pt>
                <c:pt idx="20245">
                  <c:v>16.412999999999901</c:v>
                </c:pt>
                <c:pt idx="20246">
                  <c:v>11.853999999999999</c:v>
                </c:pt>
                <c:pt idx="20247">
                  <c:v>13.6779999999999</c:v>
                </c:pt>
                <c:pt idx="20248">
                  <c:v>14.894</c:v>
                </c:pt>
                <c:pt idx="20249">
                  <c:v>18.236999999999899</c:v>
                </c:pt>
                <c:pt idx="20250">
                  <c:v>14.286</c:v>
                </c:pt>
                <c:pt idx="20251">
                  <c:v>9.1189999999999998</c:v>
                </c:pt>
                <c:pt idx="20252">
                  <c:v>10.334</c:v>
                </c:pt>
                <c:pt idx="20253">
                  <c:v>10.941999999999901</c:v>
                </c:pt>
                <c:pt idx="20254">
                  <c:v>7.9029999999999996</c:v>
                </c:pt>
                <c:pt idx="20255">
                  <c:v>9.1189999999999998</c:v>
                </c:pt>
                <c:pt idx="20256">
                  <c:v>7.9029999999999996</c:v>
                </c:pt>
                <c:pt idx="20257">
                  <c:v>8.2069999999999901</c:v>
                </c:pt>
                <c:pt idx="20258">
                  <c:v>7.2949999999999999</c:v>
                </c:pt>
                <c:pt idx="20259">
                  <c:v>1.51999999999999</c:v>
                </c:pt>
                <c:pt idx="20260">
                  <c:v>7.2949999999999999</c:v>
                </c:pt>
                <c:pt idx="20261">
                  <c:v>8.2069999999999901</c:v>
                </c:pt>
                <c:pt idx="20262">
                  <c:v>10.941999999999901</c:v>
                </c:pt>
                <c:pt idx="20263">
                  <c:v>7.9029999999999996</c:v>
                </c:pt>
                <c:pt idx="20264">
                  <c:v>8.5109999999999904</c:v>
                </c:pt>
                <c:pt idx="20265">
                  <c:v>6.3829999999999902</c:v>
                </c:pt>
                <c:pt idx="20266">
                  <c:v>6.9909999999999997</c:v>
                </c:pt>
                <c:pt idx="20267">
                  <c:v>4.5589999999999904</c:v>
                </c:pt>
                <c:pt idx="20268">
                  <c:v>8.2069999999999901</c:v>
                </c:pt>
                <c:pt idx="20269">
                  <c:v>16.108999999999899</c:v>
                </c:pt>
                <c:pt idx="20270">
                  <c:v>10.029999999999999</c:v>
                </c:pt>
                <c:pt idx="20271">
                  <c:v>7.9029999999999996</c:v>
                </c:pt>
                <c:pt idx="20272">
                  <c:v>7.5990000000000002</c:v>
                </c:pt>
                <c:pt idx="20273">
                  <c:v>10.638</c:v>
                </c:pt>
                <c:pt idx="20274">
                  <c:v>10.334</c:v>
                </c:pt>
                <c:pt idx="20275">
                  <c:v>10.638</c:v>
                </c:pt>
                <c:pt idx="20276">
                  <c:v>13.373999999999899</c:v>
                </c:pt>
                <c:pt idx="20277">
                  <c:v>9.4219999999999899</c:v>
                </c:pt>
                <c:pt idx="20278">
                  <c:v>8.2069999999999901</c:v>
                </c:pt>
                <c:pt idx="20279">
                  <c:v>15.197999999999899</c:v>
                </c:pt>
                <c:pt idx="20280">
                  <c:v>6.6869999999999896</c:v>
                </c:pt>
                <c:pt idx="20281">
                  <c:v>14.894</c:v>
                </c:pt>
                <c:pt idx="20282">
                  <c:v>14.286</c:v>
                </c:pt>
                <c:pt idx="20283">
                  <c:v>11.245999999999899</c:v>
                </c:pt>
                <c:pt idx="20284">
                  <c:v>15.197999999999899</c:v>
                </c:pt>
                <c:pt idx="20285">
                  <c:v>12.766</c:v>
                </c:pt>
                <c:pt idx="20286">
                  <c:v>12.766</c:v>
                </c:pt>
                <c:pt idx="20287">
                  <c:v>13.069999999999901</c:v>
                </c:pt>
                <c:pt idx="20288">
                  <c:v>12.462</c:v>
                </c:pt>
                <c:pt idx="20289">
                  <c:v>15.805</c:v>
                </c:pt>
                <c:pt idx="20290">
                  <c:v>11.245999999999899</c:v>
                </c:pt>
                <c:pt idx="20291">
                  <c:v>13.069999999999901</c:v>
                </c:pt>
                <c:pt idx="20292">
                  <c:v>14.286</c:v>
                </c:pt>
                <c:pt idx="20293">
                  <c:v>18.236999999999899</c:v>
                </c:pt>
                <c:pt idx="20294">
                  <c:v>13.981999999999999</c:v>
                </c:pt>
                <c:pt idx="20295">
                  <c:v>9.1189999999999998</c:v>
                </c:pt>
                <c:pt idx="20296">
                  <c:v>10.638</c:v>
                </c:pt>
                <c:pt idx="20297">
                  <c:v>10.334</c:v>
                </c:pt>
                <c:pt idx="20298">
                  <c:v>7.5990000000000002</c:v>
                </c:pt>
                <c:pt idx="20299">
                  <c:v>8.8149999999999906</c:v>
                </c:pt>
                <c:pt idx="20300">
                  <c:v>7.5990000000000002</c:v>
                </c:pt>
                <c:pt idx="20301">
                  <c:v>7.9029999999999996</c:v>
                </c:pt>
                <c:pt idx="20302">
                  <c:v>6.9909999999999997</c:v>
                </c:pt>
                <c:pt idx="20303">
                  <c:v>1.51999999999999</c:v>
                </c:pt>
                <c:pt idx="20304">
                  <c:v>6.9909999999999997</c:v>
                </c:pt>
                <c:pt idx="20305">
                  <c:v>7.9029999999999996</c:v>
                </c:pt>
                <c:pt idx="20306">
                  <c:v>10.638</c:v>
                </c:pt>
                <c:pt idx="20307">
                  <c:v>7.5990000000000002</c:v>
                </c:pt>
                <c:pt idx="20308">
                  <c:v>8.2069999999999901</c:v>
                </c:pt>
                <c:pt idx="20309">
                  <c:v>6.07899999999999</c:v>
                </c:pt>
                <c:pt idx="20310">
                  <c:v>6.6869999999999896</c:v>
                </c:pt>
                <c:pt idx="20311">
                  <c:v>4.2549999999999901</c:v>
                </c:pt>
                <c:pt idx="20312">
                  <c:v>7.9029999999999996</c:v>
                </c:pt>
                <c:pt idx="20313">
                  <c:v>15.501999999999899</c:v>
                </c:pt>
                <c:pt idx="20314">
                  <c:v>9.7259999999999902</c:v>
                </c:pt>
                <c:pt idx="20315">
                  <c:v>7.5990000000000002</c:v>
                </c:pt>
                <c:pt idx="20316">
                  <c:v>7.2949999999999999</c:v>
                </c:pt>
                <c:pt idx="20317">
                  <c:v>10.334</c:v>
                </c:pt>
                <c:pt idx="20318">
                  <c:v>10.029999999999999</c:v>
                </c:pt>
                <c:pt idx="20319">
                  <c:v>10.941999999999901</c:v>
                </c:pt>
                <c:pt idx="20320">
                  <c:v>13.069999999999901</c:v>
                </c:pt>
                <c:pt idx="20321">
                  <c:v>9.1189999999999998</c:v>
                </c:pt>
                <c:pt idx="20322">
                  <c:v>7.9029999999999996</c:v>
                </c:pt>
                <c:pt idx="20323">
                  <c:v>14.894</c:v>
                </c:pt>
                <c:pt idx="20324">
                  <c:v>6.3829999999999902</c:v>
                </c:pt>
                <c:pt idx="20325">
                  <c:v>14.286</c:v>
                </c:pt>
                <c:pt idx="20326">
                  <c:v>13.6779999999999</c:v>
                </c:pt>
                <c:pt idx="20327">
                  <c:v>10.941999999999901</c:v>
                </c:pt>
                <c:pt idx="20328">
                  <c:v>14.894</c:v>
                </c:pt>
                <c:pt idx="20329">
                  <c:v>12.462</c:v>
                </c:pt>
                <c:pt idx="20330">
                  <c:v>12.462</c:v>
                </c:pt>
                <c:pt idx="20331">
                  <c:v>13.069999999999901</c:v>
                </c:pt>
                <c:pt idx="20332">
                  <c:v>12.462</c:v>
                </c:pt>
                <c:pt idx="20333">
                  <c:v>15.805</c:v>
                </c:pt>
                <c:pt idx="20334">
                  <c:v>11.245999999999899</c:v>
                </c:pt>
                <c:pt idx="20335">
                  <c:v>13.069999999999901</c:v>
                </c:pt>
                <c:pt idx="20336">
                  <c:v>14.286</c:v>
                </c:pt>
                <c:pt idx="20337">
                  <c:v>17.629000000000001</c:v>
                </c:pt>
                <c:pt idx="20338">
                  <c:v>13.6779999999999</c:v>
                </c:pt>
                <c:pt idx="20339">
                  <c:v>9.1189999999999998</c:v>
                </c:pt>
                <c:pt idx="20340">
                  <c:v>10.334</c:v>
                </c:pt>
                <c:pt idx="20341">
                  <c:v>10.334</c:v>
                </c:pt>
                <c:pt idx="20342">
                  <c:v>7.2949999999999999</c:v>
                </c:pt>
                <c:pt idx="20343">
                  <c:v>8.5109999999999904</c:v>
                </c:pt>
                <c:pt idx="20344">
                  <c:v>7.2949999999999999</c:v>
                </c:pt>
                <c:pt idx="20345">
                  <c:v>7.5990000000000002</c:v>
                </c:pt>
                <c:pt idx="20346">
                  <c:v>6.6869999999999896</c:v>
                </c:pt>
                <c:pt idx="20347">
                  <c:v>0.91200000000000603</c:v>
                </c:pt>
                <c:pt idx="20348">
                  <c:v>6.6869999999999896</c:v>
                </c:pt>
                <c:pt idx="20349">
                  <c:v>7.5990000000000002</c:v>
                </c:pt>
                <c:pt idx="20350">
                  <c:v>10.334</c:v>
                </c:pt>
                <c:pt idx="20351">
                  <c:v>7.2949999999999999</c:v>
                </c:pt>
                <c:pt idx="20352">
                  <c:v>7.9029999999999996</c:v>
                </c:pt>
                <c:pt idx="20353">
                  <c:v>5.7750000000000004</c:v>
                </c:pt>
                <c:pt idx="20354">
                  <c:v>6.3829999999999902</c:v>
                </c:pt>
                <c:pt idx="20355">
                  <c:v>3.9509999999999899</c:v>
                </c:pt>
                <c:pt idx="20356">
                  <c:v>7.5990000000000002</c:v>
                </c:pt>
                <c:pt idx="20357">
                  <c:v>15.501999999999899</c:v>
                </c:pt>
                <c:pt idx="20358">
                  <c:v>9.4219999999999899</c:v>
                </c:pt>
                <c:pt idx="20359">
                  <c:v>7.2949999999999999</c:v>
                </c:pt>
                <c:pt idx="20360">
                  <c:v>6.9909999999999997</c:v>
                </c:pt>
                <c:pt idx="20361">
                  <c:v>10.029999999999999</c:v>
                </c:pt>
                <c:pt idx="20362">
                  <c:v>9.7259999999999902</c:v>
                </c:pt>
                <c:pt idx="20363">
                  <c:v>10.638</c:v>
                </c:pt>
                <c:pt idx="20364">
                  <c:v>12.766</c:v>
                </c:pt>
                <c:pt idx="20365">
                  <c:v>8.8149999999999906</c:v>
                </c:pt>
                <c:pt idx="20366">
                  <c:v>7.5990000000000002</c:v>
                </c:pt>
                <c:pt idx="20367">
                  <c:v>14.59</c:v>
                </c:pt>
                <c:pt idx="20368">
                  <c:v>6.07899999999999</c:v>
                </c:pt>
                <c:pt idx="20369">
                  <c:v>14.286</c:v>
                </c:pt>
                <c:pt idx="20370">
                  <c:v>13.6779999999999</c:v>
                </c:pt>
                <c:pt idx="20371">
                  <c:v>10.638</c:v>
                </c:pt>
                <c:pt idx="20372">
                  <c:v>15.805</c:v>
                </c:pt>
                <c:pt idx="20373">
                  <c:v>13.373999999999899</c:v>
                </c:pt>
                <c:pt idx="20374">
                  <c:v>13.373999999999899</c:v>
                </c:pt>
                <c:pt idx="20375">
                  <c:v>13.981999999999999</c:v>
                </c:pt>
                <c:pt idx="20376">
                  <c:v>13.373999999999899</c:v>
                </c:pt>
                <c:pt idx="20377">
                  <c:v>16.716999999999999</c:v>
                </c:pt>
                <c:pt idx="20378">
                  <c:v>12.157999999999999</c:v>
                </c:pt>
                <c:pt idx="20379">
                  <c:v>13.981999999999999</c:v>
                </c:pt>
                <c:pt idx="20380">
                  <c:v>15.197999999999899</c:v>
                </c:pt>
                <c:pt idx="20381">
                  <c:v>18.540999999999901</c:v>
                </c:pt>
                <c:pt idx="20382">
                  <c:v>14.59</c:v>
                </c:pt>
                <c:pt idx="20383">
                  <c:v>10.029999999999999</c:v>
                </c:pt>
                <c:pt idx="20384">
                  <c:v>11.245999999999899</c:v>
                </c:pt>
                <c:pt idx="20385">
                  <c:v>11.245999999999899</c:v>
                </c:pt>
                <c:pt idx="20386">
                  <c:v>8.2069999999999901</c:v>
                </c:pt>
                <c:pt idx="20387">
                  <c:v>9.4219999999999899</c:v>
                </c:pt>
                <c:pt idx="20388">
                  <c:v>8.2069999999999901</c:v>
                </c:pt>
                <c:pt idx="20389">
                  <c:v>8.5109999999999904</c:v>
                </c:pt>
                <c:pt idx="20390">
                  <c:v>7.5990000000000002</c:v>
                </c:pt>
                <c:pt idx="20391">
                  <c:v>1.8239999999999901</c:v>
                </c:pt>
                <c:pt idx="20392">
                  <c:v>7.5990000000000002</c:v>
                </c:pt>
                <c:pt idx="20393">
                  <c:v>8.5109999999999904</c:v>
                </c:pt>
                <c:pt idx="20394">
                  <c:v>11.245999999999899</c:v>
                </c:pt>
                <c:pt idx="20395">
                  <c:v>8.2069999999999901</c:v>
                </c:pt>
                <c:pt idx="20396">
                  <c:v>8.8149999999999906</c:v>
                </c:pt>
                <c:pt idx="20397">
                  <c:v>6.6869999999999896</c:v>
                </c:pt>
                <c:pt idx="20398">
                  <c:v>7.2949999999999999</c:v>
                </c:pt>
                <c:pt idx="20399">
                  <c:v>4.8629999999999898</c:v>
                </c:pt>
                <c:pt idx="20400">
                  <c:v>8.2069999999999901</c:v>
                </c:pt>
                <c:pt idx="20401">
                  <c:v>16.412999999999901</c:v>
                </c:pt>
                <c:pt idx="20402">
                  <c:v>10.334</c:v>
                </c:pt>
                <c:pt idx="20403">
                  <c:v>8.2069999999999901</c:v>
                </c:pt>
                <c:pt idx="20404">
                  <c:v>7.9029999999999996</c:v>
                </c:pt>
                <c:pt idx="20405">
                  <c:v>10.941999999999901</c:v>
                </c:pt>
                <c:pt idx="20406">
                  <c:v>10.638</c:v>
                </c:pt>
                <c:pt idx="20407">
                  <c:v>11.549999999999899</c:v>
                </c:pt>
                <c:pt idx="20408">
                  <c:v>13.373999999999899</c:v>
                </c:pt>
                <c:pt idx="20409">
                  <c:v>9.7259999999999902</c:v>
                </c:pt>
                <c:pt idx="20410">
                  <c:v>8.5109999999999904</c:v>
                </c:pt>
                <c:pt idx="20411">
                  <c:v>15.501999999999899</c:v>
                </c:pt>
                <c:pt idx="20412">
                  <c:v>6.6869999999999896</c:v>
                </c:pt>
                <c:pt idx="20413">
                  <c:v>15.197999999999899</c:v>
                </c:pt>
                <c:pt idx="20414">
                  <c:v>14.59</c:v>
                </c:pt>
                <c:pt idx="20415">
                  <c:v>11.549999999999899</c:v>
                </c:pt>
                <c:pt idx="20416">
                  <c:v>15.197999999999899</c:v>
                </c:pt>
                <c:pt idx="20417">
                  <c:v>12.766</c:v>
                </c:pt>
                <c:pt idx="20418">
                  <c:v>12.766</c:v>
                </c:pt>
                <c:pt idx="20419">
                  <c:v>13.373999999999899</c:v>
                </c:pt>
                <c:pt idx="20420">
                  <c:v>12.766</c:v>
                </c:pt>
                <c:pt idx="20421">
                  <c:v>16.108999999999899</c:v>
                </c:pt>
                <c:pt idx="20422">
                  <c:v>11.549999999999899</c:v>
                </c:pt>
                <c:pt idx="20423">
                  <c:v>13.373999999999899</c:v>
                </c:pt>
                <c:pt idx="20424">
                  <c:v>14.59</c:v>
                </c:pt>
                <c:pt idx="20425">
                  <c:v>17.933</c:v>
                </c:pt>
                <c:pt idx="20426">
                  <c:v>13.981999999999999</c:v>
                </c:pt>
                <c:pt idx="20427">
                  <c:v>9.4219999999999899</c:v>
                </c:pt>
                <c:pt idx="20428">
                  <c:v>10.638</c:v>
                </c:pt>
                <c:pt idx="20429">
                  <c:v>10.638</c:v>
                </c:pt>
                <c:pt idx="20430">
                  <c:v>7.5990000000000002</c:v>
                </c:pt>
                <c:pt idx="20431">
                  <c:v>8.8149999999999906</c:v>
                </c:pt>
                <c:pt idx="20432">
                  <c:v>7.5990000000000002</c:v>
                </c:pt>
                <c:pt idx="20433">
                  <c:v>7.9029999999999996</c:v>
                </c:pt>
                <c:pt idx="20434">
                  <c:v>6.9909999999999997</c:v>
                </c:pt>
                <c:pt idx="20435">
                  <c:v>1.21599999999999</c:v>
                </c:pt>
                <c:pt idx="20436">
                  <c:v>6.9909999999999997</c:v>
                </c:pt>
                <c:pt idx="20437">
                  <c:v>7.9029999999999996</c:v>
                </c:pt>
                <c:pt idx="20438">
                  <c:v>10.638</c:v>
                </c:pt>
                <c:pt idx="20439">
                  <c:v>7.5990000000000002</c:v>
                </c:pt>
                <c:pt idx="20440">
                  <c:v>8.2069999999999901</c:v>
                </c:pt>
                <c:pt idx="20441">
                  <c:v>6.07899999999999</c:v>
                </c:pt>
                <c:pt idx="20442">
                  <c:v>6.6869999999999896</c:v>
                </c:pt>
                <c:pt idx="20443">
                  <c:v>4.2549999999999901</c:v>
                </c:pt>
                <c:pt idx="20444">
                  <c:v>7.9029999999999996</c:v>
                </c:pt>
                <c:pt idx="20445">
                  <c:v>15.805</c:v>
                </c:pt>
                <c:pt idx="20446">
                  <c:v>9.7259999999999902</c:v>
                </c:pt>
                <c:pt idx="20447">
                  <c:v>7.5990000000000002</c:v>
                </c:pt>
                <c:pt idx="20448">
                  <c:v>7.2949999999999999</c:v>
                </c:pt>
                <c:pt idx="20449">
                  <c:v>10.334</c:v>
                </c:pt>
                <c:pt idx="20450">
                  <c:v>10.029999999999999</c:v>
                </c:pt>
                <c:pt idx="20451">
                  <c:v>10.941999999999901</c:v>
                </c:pt>
                <c:pt idx="20452">
                  <c:v>13.069999999999901</c:v>
                </c:pt>
                <c:pt idx="20453">
                  <c:v>9.1189999999999998</c:v>
                </c:pt>
                <c:pt idx="20454">
                  <c:v>7.9029999999999996</c:v>
                </c:pt>
                <c:pt idx="20455">
                  <c:v>14.894</c:v>
                </c:pt>
                <c:pt idx="20456">
                  <c:v>6.3829999999999902</c:v>
                </c:pt>
                <c:pt idx="20457">
                  <c:v>14.59</c:v>
                </c:pt>
                <c:pt idx="20458">
                  <c:v>13.981999999999999</c:v>
                </c:pt>
                <c:pt idx="20459">
                  <c:v>10.941999999999901</c:v>
                </c:pt>
                <c:pt idx="20460">
                  <c:v>15.501999999999899</c:v>
                </c:pt>
                <c:pt idx="20461">
                  <c:v>13.069999999999901</c:v>
                </c:pt>
                <c:pt idx="20462">
                  <c:v>13.069999999999901</c:v>
                </c:pt>
                <c:pt idx="20463">
                  <c:v>13.373999999999899</c:v>
                </c:pt>
                <c:pt idx="20464">
                  <c:v>12.766</c:v>
                </c:pt>
                <c:pt idx="20465">
                  <c:v>16.108999999999899</c:v>
                </c:pt>
                <c:pt idx="20466">
                  <c:v>11.853999999999999</c:v>
                </c:pt>
                <c:pt idx="20467">
                  <c:v>13.373999999999899</c:v>
                </c:pt>
                <c:pt idx="20468">
                  <c:v>14.894</c:v>
                </c:pt>
                <c:pt idx="20469">
                  <c:v>17.629000000000001</c:v>
                </c:pt>
                <c:pt idx="20470">
                  <c:v>14.286</c:v>
                </c:pt>
                <c:pt idx="20471">
                  <c:v>9.1189999999999998</c:v>
                </c:pt>
                <c:pt idx="20472">
                  <c:v>10.941999999999901</c:v>
                </c:pt>
                <c:pt idx="20473">
                  <c:v>10.941999999999901</c:v>
                </c:pt>
                <c:pt idx="20474">
                  <c:v>7.5990000000000002</c:v>
                </c:pt>
                <c:pt idx="20475">
                  <c:v>9.1189999999999998</c:v>
                </c:pt>
                <c:pt idx="20476">
                  <c:v>7.9029999999999996</c:v>
                </c:pt>
                <c:pt idx="20477">
                  <c:v>8.2069999999999901</c:v>
                </c:pt>
                <c:pt idx="20478">
                  <c:v>6.9909999999999997</c:v>
                </c:pt>
                <c:pt idx="20479">
                  <c:v>1.51999999999999</c:v>
                </c:pt>
                <c:pt idx="20480">
                  <c:v>7.2949999999999999</c:v>
                </c:pt>
                <c:pt idx="20481">
                  <c:v>8.2069999999999901</c:v>
                </c:pt>
                <c:pt idx="20482">
                  <c:v>10.941999999999901</c:v>
                </c:pt>
                <c:pt idx="20483">
                  <c:v>7.9029999999999996</c:v>
                </c:pt>
                <c:pt idx="20484">
                  <c:v>8.2069999999999901</c:v>
                </c:pt>
                <c:pt idx="20485">
                  <c:v>6.3829999999999902</c:v>
                </c:pt>
                <c:pt idx="20486">
                  <c:v>6.9909999999999997</c:v>
                </c:pt>
                <c:pt idx="20487">
                  <c:v>4.5589999999999904</c:v>
                </c:pt>
                <c:pt idx="20488">
                  <c:v>7.9029999999999996</c:v>
                </c:pt>
                <c:pt idx="20489">
                  <c:v>15.805</c:v>
                </c:pt>
                <c:pt idx="20490">
                  <c:v>10.029999999999999</c:v>
                </c:pt>
                <c:pt idx="20491">
                  <c:v>7.9029999999999996</c:v>
                </c:pt>
                <c:pt idx="20492">
                  <c:v>7.5990000000000002</c:v>
                </c:pt>
                <c:pt idx="20493">
                  <c:v>10.638</c:v>
                </c:pt>
                <c:pt idx="20494">
                  <c:v>10.334</c:v>
                </c:pt>
                <c:pt idx="20495">
                  <c:v>11.245999999999899</c:v>
                </c:pt>
                <c:pt idx="20496">
                  <c:v>13.373999999999899</c:v>
                </c:pt>
                <c:pt idx="20497">
                  <c:v>9.4219999999999899</c:v>
                </c:pt>
                <c:pt idx="20498">
                  <c:v>8.2069999999999901</c:v>
                </c:pt>
                <c:pt idx="20499">
                  <c:v>15.197999999999899</c:v>
                </c:pt>
                <c:pt idx="20500">
                  <c:v>6.6869999999999896</c:v>
                </c:pt>
                <c:pt idx="20501">
                  <c:v>14.59</c:v>
                </c:pt>
                <c:pt idx="20502">
                  <c:v>13.981999999999999</c:v>
                </c:pt>
                <c:pt idx="20503">
                  <c:v>11.245999999999899</c:v>
                </c:pt>
                <c:pt idx="20504">
                  <c:v>16.108999999999899</c:v>
                </c:pt>
                <c:pt idx="20505">
                  <c:v>13.6779999999999</c:v>
                </c:pt>
                <c:pt idx="20506">
                  <c:v>13.6779999999999</c:v>
                </c:pt>
                <c:pt idx="20507">
                  <c:v>13.981999999999999</c:v>
                </c:pt>
                <c:pt idx="20508">
                  <c:v>13.373999999999899</c:v>
                </c:pt>
                <c:pt idx="20509">
                  <c:v>16.716999999999999</c:v>
                </c:pt>
                <c:pt idx="20510">
                  <c:v>12.157999999999999</c:v>
                </c:pt>
                <c:pt idx="20511">
                  <c:v>13.981999999999999</c:v>
                </c:pt>
                <c:pt idx="20512">
                  <c:v>15.197999999999899</c:v>
                </c:pt>
                <c:pt idx="20513">
                  <c:v>19.149000000000001</c:v>
                </c:pt>
                <c:pt idx="20514">
                  <c:v>14.894</c:v>
                </c:pt>
                <c:pt idx="20515">
                  <c:v>9.4219999999999899</c:v>
                </c:pt>
                <c:pt idx="20516">
                  <c:v>10.941999999999901</c:v>
                </c:pt>
                <c:pt idx="20517">
                  <c:v>11.245999999999899</c:v>
                </c:pt>
                <c:pt idx="20518">
                  <c:v>8.5109999999999904</c:v>
                </c:pt>
                <c:pt idx="20519">
                  <c:v>9.7259999999999902</c:v>
                </c:pt>
                <c:pt idx="20520">
                  <c:v>8.5109999999999904</c:v>
                </c:pt>
                <c:pt idx="20521">
                  <c:v>8.8149999999999906</c:v>
                </c:pt>
                <c:pt idx="20522">
                  <c:v>7.9029999999999996</c:v>
                </c:pt>
                <c:pt idx="20523">
                  <c:v>3.6469999999999998</c:v>
                </c:pt>
                <c:pt idx="20524">
                  <c:v>7.9029999999999996</c:v>
                </c:pt>
                <c:pt idx="20525">
                  <c:v>8.8149999999999906</c:v>
                </c:pt>
                <c:pt idx="20526">
                  <c:v>11.549999999999899</c:v>
                </c:pt>
                <c:pt idx="20527">
                  <c:v>8.5109999999999904</c:v>
                </c:pt>
                <c:pt idx="20528">
                  <c:v>8.5109999999999904</c:v>
                </c:pt>
                <c:pt idx="20529">
                  <c:v>6.9909999999999997</c:v>
                </c:pt>
                <c:pt idx="20530">
                  <c:v>7.5990000000000002</c:v>
                </c:pt>
                <c:pt idx="20531">
                  <c:v>5.1669999999999998</c:v>
                </c:pt>
                <c:pt idx="20532">
                  <c:v>8.5109999999999904</c:v>
                </c:pt>
                <c:pt idx="20533">
                  <c:v>15.805</c:v>
                </c:pt>
                <c:pt idx="20534">
                  <c:v>10.638</c:v>
                </c:pt>
                <c:pt idx="20535">
                  <c:v>8.5109999999999904</c:v>
                </c:pt>
                <c:pt idx="20536">
                  <c:v>7.9029999999999996</c:v>
                </c:pt>
                <c:pt idx="20537">
                  <c:v>10.941999999999901</c:v>
                </c:pt>
                <c:pt idx="20538">
                  <c:v>10.638</c:v>
                </c:pt>
                <c:pt idx="20539">
                  <c:v>10.638</c:v>
                </c:pt>
                <c:pt idx="20540">
                  <c:v>13.981999999999999</c:v>
                </c:pt>
                <c:pt idx="20541">
                  <c:v>10.029999999999999</c:v>
                </c:pt>
                <c:pt idx="20542">
                  <c:v>8.8149999999999906</c:v>
                </c:pt>
                <c:pt idx="20543">
                  <c:v>15.805</c:v>
                </c:pt>
                <c:pt idx="20544">
                  <c:v>7.2949999999999999</c:v>
                </c:pt>
                <c:pt idx="20545">
                  <c:v>14.894</c:v>
                </c:pt>
                <c:pt idx="20546">
                  <c:v>14.59</c:v>
                </c:pt>
                <c:pt idx="20547">
                  <c:v>11.549999999999899</c:v>
                </c:pt>
                <c:pt idx="20548">
                  <c:v>15.501999999999899</c:v>
                </c:pt>
                <c:pt idx="20549">
                  <c:v>13.069999999999901</c:v>
                </c:pt>
                <c:pt idx="20550">
                  <c:v>13.069999999999901</c:v>
                </c:pt>
                <c:pt idx="20551">
                  <c:v>13.373999999999899</c:v>
                </c:pt>
                <c:pt idx="20552">
                  <c:v>12.766</c:v>
                </c:pt>
                <c:pt idx="20553">
                  <c:v>16.108999999999899</c:v>
                </c:pt>
                <c:pt idx="20554">
                  <c:v>11.853999999999999</c:v>
                </c:pt>
                <c:pt idx="20555">
                  <c:v>13.373999999999899</c:v>
                </c:pt>
                <c:pt idx="20556">
                  <c:v>14.894</c:v>
                </c:pt>
                <c:pt idx="20557">
                  <c:v>17.629000000000001</c:v>
                </c:pt>
                <c:pt idx="20558">
                  <c:v>14.286</c:v>
                </c:pt>
                <c:pt idx="20559">
                  <c:v>9.1189999999999998</c:v>
                </c:pt>
                <c:pt idx="20560">
                  <c:v>10.941999999999901</c:v>
                </c:pt>
                <c:pt idx="20561">
                  <c:v>10.941999999999901</c:v>
                </c:pt>
                <c:pt idx="20562">
                  <c:v>7.5990000000000002</c:v>
                </c:pt>
                <c:pt idx="20563">
                  <c:v>9.1189999999999998</c:v>
                </c:pt>
                <c:pt idx="20564">
                  <c:v>7.9029999999999996</c:v>
                </c:pt>
                <c:pt idx="20565">
                  <c:v>8.2069999999999901</c:v>
                </c:pt>
                <c:pt idx="20566">
                  <c:v>6.9909999999999997</c:v>
                </c:pt>
                <c:pt idx="20567">
                  <c:v>1.51999999999999</c:v>
                </c:pt>
                <c:pt idx="20568">
                  <c:v>7.2949999999999999</c:v>
                </c:pt>
                <c:pt idx="20569">
                  <c:v>8.2069999999999901</c:v>
                </c:pt>
                <c:pt idx="20570">
                  <c:v>10.941999999999901</c:v>
                </c:pt>
                <c:pt idx="20571">
                  <c:v>7.9029999999999996</c:v>
                </c:pt>
                <c:pt idx="20572">
                  <c:v>8.2069999999999901</c:v>
                </c:pt>
                <c:pt idx="20573">
                  <c:v>6.3829999999999902</c:v>
                </c:pt>
                <c:pt idx="20574">
                  <c:v>6.9909999999999997</c:v>
                </c:pt>
                <c:pt idx="20575">
                  <c:v>4.5589999999999904</c:v>
                </c:pt>
                <c:pt idx="20576">
                  <c:v>7.9029999999999996</c:v>
                </c:pt>
                <c:pt idx="20577">
                  <c:v>15.805</c:v>
                </c:pt>
                <c:pt idx="20578">
                  <c:v>10.029999999999999</c:v>
                </c:pt>
                <c:pt idx="20579">
                  <c:v>7.9029999999999996</c:v>
                </c:pt>
                <c:pt idx="20580">
                  <c:v>7.5990000000000002</c:v>
                </c:pt>
                <c:pt idx="20581">
                  <c:v>10.638</c:v>
                </c:pt>
                <c:pt idx="20582">
                  <c:v>10.334</c:v>
                </c:pt>
                <c:pt idx="20583">
                  <c:v>11.245999999999899</c:v>
                </c:pt>
                <c:pt idx="20584">
                  <c:v>13.373999999999899</c:v>
                </c:pt>
                <c:pt idx="20585">
                  <c:v>9.4219999999999899</c:v>
                </c:pt>
                <c:pt idx="20586">
                  <c:v>8.2069999999999901</c:v>
                </c:pt>
                <c:pt idx="20587">
                  <c:v>15.197999999999899</c:v>
                </c:pt>
                <c:pt idx="20588">
                  <c:v>6.6869999999999896</c:v>
                </c:pt>
                <c:pt idx="20589">
                  <c:v>14.59</c:v>
                </c:pt>
                <c:pt idx="20590">
                  <c:v>13.981999999999999</c:v>
                </c:pt>
                <c:pt idx="20591">
                  <c:v>11.245999999999899</c:v>
                </c:pt>
                <c:pt idx="20592">
                  <c:v>16.108999999999899</c:v>
                </c:pt>
                <c:pt idx="20593">
                  <c:v>13.069999999999901</c:v>
                </c:pt>
                <c:pt idx="20594">
                  <c:v>13.6779999999999</c:v>
                </c:pt>
                <c:pt idx="20595">
                  <c:v>15.805</c:v>
                </c:pt>
                <c:pt idx="20596">
                  <c:v>14.894</c:v>
                </c:pt>
                <c:pt idx="20597">
                  <c:v>17.933</c:v>
                </c:pt>
                <c:pt idx="20598">
                  <c:v>12.766</c:v>
                </c:pt>
                <c:pt idx="20599">
                  <c:v>15.501999999999899</c:v>
                </c:pt>
                <c:pt idx="20600">
                  <c:v>16.412999999999901</c:v>
                </c:pt>
                <c:pt idx="20601">
                  <c:v>19.149000000000001</c:v>
                </c:pt>
                <c:pt idx="20602">
                  <c:v>15.197999999999899</c:v>
                </c:pt>
                <c:pt idx="20603">
                  <c:v>11.549999999999899</c:v>
                </c:pt>
                <c:pt idx="20604">
                  <c:v>12.157999999999999</c:v>
                </c:pt>
                <c:pt idx="20605">
                  <c:v>12.462</c:v>
                </c:pt>
                <c:pt idx="20606">
                  <c:v>8.8149999999999906</c:v>
                </c:pt>
                <c:pt idx="20607">
                  <c:v>10.029999999999999</c:v>
                </c:pt>
                <c:pt idx="20608">
                  <c:v>9.7259999999999902</c:v>
                </c:pt>
                <c:pt idx="20609">
                  <c:v>9.4219999999999899</c:v>
                </c:pt>
                <c:pt idx="20610">
                  <c:v>9.1189999999999998</c:v>
                </c:pt>
                <c:pt idx="20611">
                  <c:v>7.2949999999999999</c:v>
                </c:pt>
                <c:pt idx="20612">
                  <c:v>7.9029999999999996</c:v>
                </c:pt>
                <c:pt idx="20613">
                  <c:v>9.4219999999999899</c:v>
                </c:pt>
                <c:pt idx="20614">
                  <c:v>10.941999999999901</c:v>
                </c:pt>
                <c:pt idx="20615">
                  <c:v>9.1189999999999998</c:v>
                </c:pt>
                <c:pt idx="20616">
                  <c:v>9.4219999999999899</c:v>
                </c:pt>
                <c:pt idx="20617">
                  <c:v>7.9029999999999996</c:v>
                </c:pt>
                <c:pt idx="20618">
                  <c:v>9.1189999999999998</c:v>
                </c:pt>
                <c:pt idx="20619">
                  <c:v>6.07899999999999</c:v>
                </c:pt>
                <c:pt idx="20620">
                  <c:v>9.4219999999999899</c:v>
                </c:pt>
                <c:pt idx="20621">
                  <c:v>17.933</c:v>
                </c:pt>
                <c:pt idx="20622">
                  <c:v>11.245999999999899</c:v>
                </c:pt>
                <c:pt idx="20623">
                  <c:v>9.1189999999999998</c:v>
                </c:pt>
                <c:pt idx="20624">
                  <c:v>9.1189999999999998</c:v>
                </c:pt>
                <c:pt idx="20625">
                  <c:v>10.941999999999901</c:v>
                </c:pt>
                <c:pt idx="20626">
                  <c:v>10.638</c:v>
                </c:pt>
                <c:pt idx="20627">
                  <c:v>11.549999999999899</c:v>
                </c:pt>
                <c:pt idx="20628">
                  <c:v>13.069999999999901</c:v>
                </c:pt>
                <c:pt idx="20629">
                  <c:v>11.245999999999899</c:v>
                </c:pt>
                <c:pt idx="20630">
                  <c:v>9.4219999999999899</c:v>
                </c:pt>
                <c:pt idx="20631">
                  <c:v>15.501999999999899</c:v>
                </c:pt>
                <c:pt idx="20632">
                  <c:v>8.2069999999999901</c:v>
                </c:pt>
                <c:pt idx="20633">
                  <c:v>17.324999999999999</c:v>
                </c:pt>
                <c:pt idx="20634">
                  <c:v>16.412999999999901</c:v>
                </c:pt>
                <c:pt idx="20635">
                  <c:v>10.941999999999901</c:v>
                </c:pt>
                <c:pt idx="20636">
                  <c:v>15.197999999999899</c:v>
                </c:pt>
                <c:pt idx="20637">
                  <c:v>12.766</c:v>
                </c:pt>
                <c:pt idx="20638">
                  <c:v>12.766</c:v>
                </c:pt>
                <c:pt idx="20639">
                  <c:v>13.373999999999899</c:v>
                </c:pt>
                <c:pt idx="20640">
                  <c:v>12.766</c:v>
                </c:pt>
                <c:pt idx="20641">
                  <c:v>16.108999999999899</c:v>
                </c:pt>
                <c:pt idx="20642">
                  <c:v>11.549999999999899</c:v>
                </c:pt>
                <c:pt idx="20643">
                  <c:v>13.373999999999899</c:v>
                </c:pt>
                <c:pt idx="20644">
                  <c:v>14.59</c:v>
                </c:pt>
                <c:pt idx="20645">
                  <c:v>17.933</c:v>
                </c:pt>
                <c:pt idx="20646">
                  <c:v>13.981999999999999</c:v>
                </c:pt>
                <c:pt idx="20647">
                  <c:v>9.4219999999999899</c:v>
                </c:pt>
                <c:pt idx="20648">
                  <c:v>10.638</c:v>
                </c:pt>
                <c:pt idx="20649">
                  <c:v>10.638</c:v>
                </c:pt>
                <c:pt idx="20650">
                  <c:v>7.5990000000000002</c:v>
                </c:pt>
                <c:pt idx="20651">
                  <c:v>8.8149999999999906</c:v>
                </c:pt>
                <c:pt idx="20652">
                  <c:v>7.5990000000000002</c:v>
                </c:pt>
                <c:pt idx="20653">
                  <c:v>7.9029999999999996</c:v>
                </c:pt>
                <c:pt idx="20654">
                  <c:v>6.9909999999999997</c:v>
                </c:pt>
                <c:pt idx="20655">
                  <c:v>1.21599999999999</c:v>
                </c:pt>
                <c:pt idx="20656">
                  <c:v>6.9909999999999997</c:v>
                </c:pt>
                <c:pt idx="20657">
                  <c:v>7.9029999999999996</c:v>
                </c:pt>
                <c:pt idx="20658">
                  <c:v>10.638</c:v>
                </c:pt>
                <c:pt idx="20659">
                  <c:v>7.5990000000000002</c:v>
                </c:pt>
                <c:pt idx="20660">
                  <c:v>8.2069999999999901</c:v>
                </c:pt>
                <c:pt idx="20661">
                  <c:v>6.07899999999999</c:v>
                </c:pt>
                <c:pt idx="20662">
                  <c:v>6.6869999999999896</c:v>
                </c:pt>
                <c:pt idx="20663">
                  <c:v>4.2549999999999901</c:v>
                </c:pt>
                <c:pt idx="20664">
                  <c:v>7.9029999999999996</c:v>
                </c:pt>
                <c:pt idx="20665">
                  <c:v>15.805</c:v>
                </c:pt>
                <c:pt idx="20666">
                  <c:v>9.7259999999999902</c:v>
                </c:pt>
                <c:pt idx="20667">
                  <c:v>7.5990000000000002</c:v>
                </c:pt>
                <c:pt idx="20668">
                  <c:v>7.2949999999999999</c:v>
                </c:pt>
                <c:pt idx="20669">
                  <c:v>10.334</c:v>
                </c:pt>
                <c:pt idx="20670">
                  <c:v>10.029999999999999</c:v>
                </c:pt>
                <c:pt idx="20671">
                  <c:v>10.941999999999901</c:v>
                </c:pt>
                <c:pt idx="20672">
                  <c:v>13.069999999999901</c:v>
                </c:pt>
                <c:pt idx="20673">
                  <c:v>9.1189999999999998</c:v>
                </c:pt>
                <c:pt idx="20674">
                  <c:v>7.9029999999999996</c:v>
                </c:pt>
                <c:pt idx="20675">
                  <c:v>14.894</c:v>
                </c:pt>
                <c:pt idx="20676">
                  <c:v>6.3829999999999902</c:v>
                </c:pt>
                <c:pt idx="20677">
                  <c:v>14.59</c:v>
                </c:pt>
                <c:pt idx="20678">
                  <c:v>13.981999999999999</c:v>
                </c:pt>
                <c:pt idx="20679">
                  <c:v>10.941999999999901</c:v>
                </c:pt>
                <c:pt idx="20680">
                  <c:v>15.197999999999899</c:v>
                </c:pt>
                <c:pt idx="20681">
                  <c:v>12.766</c:v>
                </c:pt>
                <c:pt idx="20682">
                  <c:v>12.766</c:v>
                </c:pt>
                <c:pt idx="20683">
                  <c:v>13.373999999999899</c:v>
                </c:pt>
                <c:pt idx="20684">
                  <c:v>12.766</c:v>
                </c:pt>
                <c:pt idx="20685">
                  <c:v>16.108999999999899</c:v>
                </c:pt>
                <c:pt idx="20686">
                  <c:v>11.549999999999899</c:v>
                </c:pt>
                <c:pt idx="20687">
                  <c:v>13.373999999999899</c:v>
                </c:pt>
                <c:pt idx="20688">
                  <c:v>14.59</c:v>
                </c:pt>
                <c:pt idx="20689">
                  <c:v>17.933</c:v>
                </c:pt>
                <c:pt idx="20690">
                  <c:v>13.981999999999999</c:v>
                </c:pt>
                <c:pt idx="20691">
                  <c:v>9.4219999999999899</c:v>
                </c:pt>
                <c:pt idx="20692">
                  <c:v>10.638</c:v>
                </c:pt>
                <c:pt idx="20693">
                  <c:v>10.638</c:v>
                </c:pt>
                <c:pt idx="20694">
                  <c:v>7.5990000000000002</c:v>
                </c:pt>
                <c:pt idx="20695">
                  <c:v>8.8149999999999906</c:v>
                </c:pt>
                <c:pt idx="20696">
                  <c:v>7.5990000000000002</c:v>
                </c:pt>
                <c:pt idx="20697">
                  <c:v>7.9029999999999996</c:v>
                </c:pt>
                <c:pt idx="20698">
                  <c:v>6.9909999999999997</c:v>
                </c:pt>
                <c:pt idx="20699">
                  <c:v>1.21599999999999</c:v>
                </c:pt>
                <c:pt idx="20700">
                  <c:v>6.9909999999999997</c:v>
                </c:pt>
                <c:pt idx="20701">
                  <c:v>7.9029999999999996</c:v>
                </c:pt>
                <c:pt idx="20702">
                  <c:v>10.638</c:v>
                </c:pt>
                <c:pt idx="20703">
                  <c:v>7.5990000000000002</c:v>
                </c:pt>
                <c:pt idx="20704">
                  <c:v>8.2069999999999901</c:v>
                </c:pt>
                <c:pt idx="20705">
                  <c:v>6.07899999999999</c:v>
                </c:pt>
                <c:pt idx="20706">
                  <c:v>6.6869999999999896</c:v>
                </c:pt>
                <c:pt idx="20707">
                  <c:v>4.2549999999999901</c:v>
                </c:pt>
                <c:pt idx="20708">
                  <c:v>7.9029999999999996</c:v>
                </c:pt>
                <c:pt idx="20709">
                  <c:v>15.805</c:v>
                </c:pt>
                <c:pt idx="20710">
                  <c:v>9.7259999999999902</c:v>
                </c:pt>
                <c:pt idx="20711">
                  <c:v>7.5990000000000002</c:v>
                </c:pt>
                <c:pt idx="20712">
                  <c:v>7.2949999999999999</c:v>
                </c:pt>
                <c:pt idx="20713">
                  <c:v>10.334</c:v>
                </c:pt>
                <c:pt idx="20714">
                  <c:v>10.029999999999999</c:v>
                </c:pt>
                <c:pt idx="20715">
                  <c:v>10.941999999999901</c:v>
                </c:pt>
                <c:pt idx="20716">
                  <c:v>13.069999999999901</c:v>
                </c:pt>
                <c:pt idx="20717">
                  <c:v>9.1189999999999998</c:v>
                </c:pt>
                <c:pt idx="20718">
                  <c:v>7.9029999999999996</c:v>
                </c:pt>
                <c:pt idx="20719">
                  <c:v>14.894</c:v>
                </c:pt>
                <c:pt idx="20720">
                  <c:v>6.3829999999999902</c:v>
                </c:pt>
                <c:pt idx="20721">
                  <c:v>14.59</c:v>
                </c:pt>
                <c:pt idx="20722">
                  <c:v>13.981999999999999</c:v>
                </c:pt>
                <c:pt idx="20723">
                  <c:v>10.941999999999901</c:v>
                </c:pt>
                <c:pt idx="20724">
                  <c:v>15.805</c:v>
                </c:pt>
                <c:pt idx="20725">
                  <c:v>13.373999999999899</c:v>
                </c:pt>
                <c:pt idx="20726">
                  <c:v>13.373999999999899</c:v>
                </c:pt>
                <c:pt idx="20727">
                  <c:v>13.981999999999999</c:v>
                </c:pt>
                <c:pt idx="20728">
                  <c:v>13.373999999999899</c:v>
                </c:pt>
                <c:pt idx="20729">
                  <c:v>16.716999999999999</c:v>
                </c:pt>
                <c:pt idx="20730">
                  <c:v>12.157999999999999</c:v>
                </c:pt>
                <c:pt idx="20731">
                  <c:v>13.981999999999999</c:v>
                </c:pt>
                <c:pt idx="20732">
                  <c:v>15.197999999999899</c:v>
                </c:pt>
                <c:pt idx="20733">
                  <c:v>18.236999999999899</c:v>
                </c:pt>
                <c:pt idx="20734">
                  <c:v>14.59</c:v>
                </c:pt>
                <c:pt idx="20735">
                  <c:v>10.029999999999999</c:v>
                </c:pt>
                <c:pt idx="20736">
                  <c:v>11.245999999999899</c:v>
                </c:pt>
                <c:pt idx="20737">
                  <c:v>11.245999999999899</c:v>
                </c:pt>
                <c:pt idx="20738">
                  <c:v>8.2069999999999901</c:v>
                </c:pt>
                <c:pt idx="20739">
                  <c:v>9.4219999999999899</c:v>
                </c:pt>
                <c:pt idx="20740">
                  <c:v>8.2069999999999901</c:v>
                </c:pt>
                <c:pt idx="20741">
                  <c:v>8.5109999999999904</c:v>
                </c:pt>
                <c:pt idx="20742">
                  <c:v>7.5990000000000002</c:v>
                </c:pt>
                <c:pt idx="20743">
                  <c:v>1.8239999999999901</c:v>
                </c:pt>
                <c:pt idx="20744">
                  <c:v>7.5990000000000002</c:v>
                </c:pt>
                <c:pt idx="20745">
                  <c:v>8.5109999999999904</c:v>
                </c:pt>
                <c:pt idx="20746">
                  <c:v>11.245999999999899</c:v>
                </c:pt>
                <c:pt idx="20747">
                  <c:v>8.2069999999999901</c:v>
                </c:pt>
                <c:pt idx="20748">
                  <c:v>8.8149999999999906</c:v>
                </c:pt>
                <c:pt idx="20749">
                  <c:v>6.6869999999999896</c:v>
                </c:pt>
                <c:pt idx="20750">
                  <c:v>7.2949999999999999</c:v>
                </c:pt>
                <c:pt idx="20751">
                  <c:v>4.8629999999999898</c:v>
                </c:pt>
                <c:pt idx="20752">
                  <c:v>8.5109999999999904</c:v>
                </c:pt>
                <c:pt idx="20753">
                  <c:v>16.412999999999901</c:v>
                </c:pt>
                <c:pt idx="20754">
                  <c:v>10.029999999999999</c:v>
                </c:pt>
                <c:pt idx="20755">
                  <c:v>8.2069999999999901</c:v>
                </c:pt>
                <c:pt idx="20756">
                  <c:v>7.9029999999999996</c:v>
                </c:pt>
                <c:pt idx="20757">
                  <c:v>10.941999999999901</c:v>
                </c:pt>
                <c:pt idx="20758">
                  <c:v>10.638</c:v>
                </c:pt>
                <c:pt idx="20759">
                  <c:v>11.245999999999899</c:v>
                </c:pt>
                <c:pt idx="20760">
                  <c:v>13.6779999999999</c:v>
                </c:pt>
                <c:pt idx="20761">
                  <c:v>9.7259999999999902</c:v>
                </c:pt>
                <c:pt idx="20762">
                  <c:v>8.5109999999999904</c:v>
                </c:pt>
                <c:pt idx="20763">
                  <c:v>15.501999999999899</c:v>
                </c:pt>
                <c:pt idx="20764">
                  <c:v>6.9909999999999997</c:v>
                </c:pt>
                <c:pt idx="20765">
                  <c:v>15.197999999999899</c:v>
                </c:pt>
                <c:pt idx="20766">
                  <c:v>14.59</c:v>
                </c:pt>
                <c:pt idx="20767">
                  <c:v>11.549999999999899</c:v>
                </c:pt>
                <c:pt idx="20768">
                  <c:v>15.805</c:v>
                </c:pt>
                <c:pt idx="20769">
                  <c:v>13.373999999999899</c:v>
                </c:pt>
                <c:pt idx="20770">
                  <c:v>13.373999999999899</c:v>
                </c:pt>
                <c:pt idx="20771">
                  <c:v>13.6779999999999</c:v>
                </c:pt>
                <c:pt idx="20772">
                  <c:v>13.069999999999901</c:v>
                </c:pt>
                <c:pt idx="20773">
                  <c:v>16.412999999999901</c:v>
                </c:pt>
                <c:pt idx="20774">
                  <c:v>11.853999999999999</c:v>
                </c:pt>
                <c:pt idx="20775">
                  <c:v>13.6779999999999</c:v>
                </c:pt>
                <c:pt idx="20776">
                  <c:v>14.894</c:v>
                </c:pt>
                <c:pt idx="20777">
                  <c:v>18.844999999999999</c:v>
                </c:pt>
                <c:pt idx="20778">
                  <c:v>14.59</c:v>
                </c:pt>
                <c:pt idx="20779">
                  <c:v>9.7259999999999902</c:v>
                </c:pt>
                <c:pt idx="20780">
                  <c:v>11.245999999999899</c:v>
                </c:pt>
                <c:pt idx="20781">
                  <c:v>10.941999999999901</c:v>
                </c:pt>
                <c:pt idx="20782">
                  <c:v>8.5109999999999904</c:v>
                </c:pt>
                <c:pt idx="20783">
                  <c:v>9.7259999999999902</c:v>
                </c:pt>
                <c:pt idx="20784">
                  <c:v>8.5109999999999904</c:v>
                </c:pt>
                <c:pt idx="20785">
                  <c:v>8.8149999999999906</c:v>
                </c:pt>
                <c:pt idx="20786">
                  <c:v>7.9029999999999996</c:v>
                </c:pt>
                <c:pt idx="20787">
                  <c:v>3.6469999999999998</c:v>
                </c:pt>
                <c:pt idx="20788">
                  <c:v>7.9029999999999996</c:v>
                </c:pt>
                <c:pt idx="20789">
                  <c:v>8.8149999999999906</c:v>
                </c:pt>
                <c:pt idx="20790">
                  <c:v>11.245999999999899</c:v>
                </c:pt>
                <c:pt idx="20791">
                  <c:v>8.5109999999999904</c:v>
                </c:pt>
                <c:pt idx="20792">
                  <c:v>8.5109999999999904</c:v>
                </c:pt>
                <c:pt idx="20793">
                  <c:v>6.9909999999999997</c:v>
                </c:pt>
                <c:pt idx="20794">
                  <c:v>7.5990000000000002</c:v>
                </c:pt>
                <c:pt idx="20795">
                  <c:v>5.1669999999999998</c:v>
                </c:pt>
                <c:pt idx="20796">
                  <c:v>8.2069999999999901</c:v>
                </c:pt>
                <c:pt idx="20797">
                  <c:v>15.501999999999899</c:v>
                </c:pt>
                <c:pt idx="20798">
                  <c:v>10.638</c:v>
                </c:pt>
                <c:pt idx="20799">
                  <c:v>8.5109999999999904</c:v>
                </c:pt>
                <c:pt idx="20800">
                  <c:v>7.9029999999999996</c:v>
                </c:pt>
                <c:pt idx="20801">
                  <c:v>10.638</c:v>
                </c:pt>
                <c:pt idx="20802">
                  <c:v>10.941999999999901</c:v>
                </c:pt>
                <c:pt idx="20803">
                  <c:v>11.549999999999899</c:v>
                </c:pt>
                <c:pt idx="20804">
                  <c:v>13.6779999999999</c:v>
                </c:pt>
                <c:pt idx="20805">
                  <c:v>10.029999999999999</c:v>
                </c:pt>
                <c:pt idx="20806">
                  <c:v>8.8149999999999906</c:v>
                </c:pt>
                <c:pt idx="20807">
                  <c:v>15.501999999999899</c:v>
                </c:pt>
                <c:pt idx="20808">
                  <c:v>7.2949999999999999</c:v>
                </c:pt>
                <c:pt idx="20809">
                  <c:v>14.59</c:v>
                </c:pt>
                <c:pt idx="20810">
                  <c:v>14.286</c:v>
                </c:pt>
                <c:pt idx="20811">
                  <c:v>11.245999999999899</c:v>
                </c:pt>
                <c:pt idx="20812">
                  <c:v>16.108999999999899</c:v>
                </c:pt>
                <c:pt idx="20813">
                  <c:v>13.6779999999999</c:v>
                </c:pt>
                <c:pt idx="20814">
                  <c:v>13.6779999999999</c:v>
                </c:pt>
                <c:pt idx="20815">
                  <c:v>13.981999999999999</c:v>
                </c:pt>
                <c:pt idx="20816">
                  <c:v>13.6779999999999</c:v>
                </c:pt>
                <c:pt idx="20817">
                  <c:v>16.716999999999999</c:v>
                </c:pt>
                <c:pt idx="20818">
                  <c:v>12.462</c:v>
                </c:pt>
                <c:pt idx="20819">
                  <c:v>13.981999999999999</c:v>
                </c:pt>
                <c:pt idx="20820">
                  <c:v>15.501999999999899</c:v>
                </c:pt>
                <c:pt idx="20821">
                  <c:v>18.844999999999999</c:v>
                </c:pt>
                <c:pt idx="20822">
                  <c:v>14.894</c:v>
                </c:pt>
                <c:pt idx="20823">
                  <c:v>10.334</c:v>
                </c:pt>
                <c:pt idx="20824">
                  <c:v>11.549999999999899</c:v>
                </c:pt>
                <c:pt idx="20825">
                  <c:v>11.549999999999899</c:v>
                </c:pt>
                <c:pt idx="20826">
                  <c:v>8.8149999999999906</c:v>
                </c:pt>
                <c:pt idx="20827">
                  <c:v>9.4219999999999899</c:v>
                </c:pt>
                <c:pt idx="20828">
                  <c:v>8.8149999999999906</c:v>
                </c:pt>
                <c:pt idx="20829">
                  <c:v>9.1189999999999998</c:v>
                </c:pt>
                <c:pt idx="20830">
                  <c:v>8.2069999999999901</c:v>
                </c:pt>
                <c:pt idx="20831">
                  <c:v>2.4319999999999999</c:v>
                </c:pt>
                <c:pt idx="20832">
                  <c:v>8.2069999999999901</c:v>
                </c:pt>
                <c:pt idx="20833">
                  <c:v>9.1189999999999998</c:v>
                </c:pt>
                <c:pt idx="20834">
                  <c:v>11.549999999999899</c:v>
                </c:pt>
                <c:pt idx="20835">
                  <c:v>8.8149999999999906</c:v>
                </c:pt>
                <c:pt idx="20836">
                  <c:v>9.4219999999999899</c:v>
                </c:pt>
                <c:pt idx="20837">
                  <c:v>7.2949999999999999</c:v>
                </c:pt>
                <c:pt idx="20838">
                  <c:v>7.9029999999999996</c:v>
                </c:pt>
                <c:pt idx="20839">
                  <c:v>5.4710000000000001</c:v>
                </c:pt>
                <c:pt idx="20840">
                  <c:v>9.1189999999999998</c:v>
                </c:pt>
                <c:pt idx="20841">
                  <c:v>16.716999999999999</c:v>
                </c:pt>
                <c:pt idx="20842">
                  <c:v>10.638</c:v>
                </c:pt>
                <c:pt idx="20843">
                  <c:v>8.8149999999999906</c:v>
                </c:pt>
                <c:pt idx="20844">
                  <c:v>8.5109999999999904</c:v>
                </c:pt>
                <c:pt idx="20845">
                  <c:v>10.941999999999901</c:v>
                </c:pt>
                <c:pt idx="20846">
                  <c:v>11.245999999999899</c:v>
                </c:pt>
                <c:pt idx="20847">
                  <c:v>11.853999999999999</c:v>
                </c:pt>
                <c:pt idx="20848">
                  <c:v>13.981999999999999</c:v>
                </c:pt>
                <c:pt idx="20849">
                  <c:v>10.029999999999999</c:v>
                </c:pt>
                <c:pt idx="20850">
                  <c:v>9.1189999999999998</c:v>
                </c:pt>
                <c:pt idx="20851">
                  <c:v>15.805</c:v>
                </c:pt>
                <c:pt idx="20852">
                  <c:v>7.5990000000000002</c:v>
                </c:pt>
                <c:pt idx="20853">
                  <c:v>15.197999999999899</c:v>
                </c:pt>
                <c:pt idx="20854">
                  <c:v>14.894</c:v>
                </c:pt>
                <c:pt idx="20855">
                  <c:v>11.853999999999999</c:v>
                </c:pt>
                <c:pt idx="20856">
                  <c:v>15.197999999999899</c:v>
                </c:pt>
                <c:pt idx="20857">
                  <c:v>12.766</c:v>
                </c:pt>
                <c:pt idx="20858">
                  <c:v>12.766</c:v>
                </c:pt>
                <c:pt idx="20859">
                  <c:v>13.6779999999999</c:v>
                </c:pt>
                <c:pt idx="20860">
                  <c:v>13.069999999999901</c:v>
                </c:pt>
                <c:pt idx="20861">
                  <c:v>16.412999999999901</c:v>
                </c:pt>
                <c:pt idx="20862">
                  <c:v>11.853999999999999</c:v>
                </c:pt>
                <c:pt idx="20863">
                  <c:v>13.6779999999999</c:v>
                </c:pt>
                <c:pt idx="20864">
                  <c:v>14.59</c:v>
                </c:pt>
                <c:pt idx="20865">
                  <c:v>17.933</c:v>
                </c:pt>
                <c:pt idx="20866">
                  <c:v>13.981999999999999</c:v>
                </c:pt>
                <c:pt idx="20867">
                  <c:v>9.4219999999999899</c:v>
                </c:pt>
                <c:pt idx="20868">
                  <c:v>10.638</c:v>
                </c:pt>
                <c:pt idx="20869">
                  <c:v>10.941999999999901</c:v>
                </c:pt>
                <c:pt idx="20870">
                  <c:v>7.2949999999999999</c:v>
                </c:pt>
                <c:pt idx="20871">
                  <c:v>8.5109999999999904</c:v>
                </c:pt>
                <c:pt idx="20872">
                  <c:v>7.2949999999999999</c:v>
                </c:pt>
                <c:pt idx="20873">
                  <c:v>7.5990000000000002</c:v>
                </c:pt>
                <c:pt idx="20874">
                  <c:v>6.6869999999999896</c:v>
                </c:pt>
                <c:pt idx="20875">
                  <c:v>1.51999999999999</c:v>
                </c:pt>
                <c:pt idx="20876">
                  <c:v>6.6869999999999896</c:v>
                </c:pt>
                <c:pt idx="20877">
                  <c:v>7.5990000000000002</c:v>
                </c:pt>
                <c:pt idx="20878">
                  <c:v>10.334</c:v>
                </c:pt>
                <c:pt idx="20879">
                  <c:v>7.2949999999999999</c:v>
                </c:pt>
                <c:pt idx="20880">
                  <c:v>7.9029999999999996</c:v>
                </c:pt>
                <c:pt idx="20881">
                  <c:v>5.7750000000000004</c:v>
                </c:pt>
                <c:pt idx="20882">
                  <c:v>6.9909999999999997</c:v>
                </c:pt>
                <c:pt idx="20883">
                  <c:v>3.9509999999999899</c:v>
                </c:pt>
                <c:pt idx="20884">
                  <c:v>7.5990000000000002</c:v>
                </c:pt>
                <c:pt idx="20885">
                  <c:v>16.108999999999899</c:v>
                </c:pt>
                <c:pt idx="20886">
                  <c:v>9.4219999999999899</c:v>
                </c:pt>
                <c:pt idx="20887">
                  <c:v>7.2949999999999999</c:v>
                </c:pt>
                <c:pt idx="20888">
                  <c:v>6.9909999999999997</c:v>
                </c:pt>
                <c:pt idx="20889">
                  <c:v>10.029999999999999</c:v>
                </c:pt>
                <c:pt idx="20890">
                  <c:v>9.7259999999999902</c:v>
                </c:pt>
                <c:pt idx="20891">
                  <c:v>10.638</c:v>
                </c:pt>
                <c:pt idx="20892">
                  <c:v>12.766</c:v>
                </c:pt>
                <c:pt idx="20893">
                  <c:v>8.8149999999999906</c:v>
                </c:pt>
                <c:pt idx="20894">
                  <c:v>7.5990000000000002</c:v>
                </c:pt>
                <c:pt idx="20895">
                  <c:v>14.894</c:v>
                </c:pt>
                <c:pt idx="20896">
                  <c:v>6.07899999999999</c:v>
                </c:pt>
                <c:pt idx="20897">
                  <c:v>14.894</c:v>
                </c:pt>
                <c:pt idx="20898">
                  <c:v>14.286</c:v>
                </c:pt>
                <c:pt idx="20899">
                  <c:v>10.638</c:v>
                </c:pt>
                <c:pt idx="20900">
                  <c:v>15.501999999999899</c:v>
                </c:pt>
                <c:pt idx="20901">
                  <c:v>13.069999999999901</c:v>
                </c:pt>
                <c:pt idx="20902">
                  <c:v>13.069999999999901</c:v>
                </c:pt>
                <c:pt idx="20903">
                  <c:v>13.6779999999999</c:v>
                </c:pt>
                <c:pt idx="20904">
                  <c:v>13.069999999999901</c:v>
                </c:pt>
                <c:pt idx="20905">
                  <c:v>16.412999999999901</c:v>
                </c:pt>
                <c:pt idx="20906">
                  <c:v>11.853999999999999</c:v>
                </c:pt>
                <c:pt idx="20907">
                  <c:v>13.6779999999999</c:v>
                </c:pt>
                <c:pt idx="20908">
                  <c:v>14.894</c:v>
                </c:pt>
                <c:pt idx="20909">
                  <c:v>18.236999999999899</c:v>
                </c:pt>
                <c:pt idx="20910">
                  <c:v>14.286</c:v>
                </c:pt>
                <c:pt idx="20911">
                  <c:v>9.7259999999999902</c:v>
                </c:pt>
                <c:pt idx="20912">
                  <c:v>10.941999999999901</c:v>
                </c:pt>
                <c:pt idx="20913">
                  <c:v>10.941999999999901</c:v>
                </c:pt>
                <c:pt idx="20914">
                  <c:v>7.9029999999999996</c:v>
                </c:pt>
                <c:pt idx="20915">
                  <c:v>9.1189999999999998</c:v>
                </c:pt>
                <c:pt idx="20916">
                  <c:v>7.9029999999999996</c:v>
                </c:pt>
                <c:pt idx="20917">
                  <c:v>8.2069999999999901</c:v>
                </c:pt>
                <c:pt idx="20918">
                  <c:v>7.2949999999999999</c:v>
                </c:pt>
                <c:pt idx="20919">
                  <c:v>1.51999999999999</c:v>
                </c:pt>
                <c:pt idx="20920">
                  <c:v>7.2949999999999999</c:v>
                </c:pt>
                <c:pt idx="20921">
                  <c:v>8.2069999999999901</c:v>
                </c:pt>
                <c:pt idx="20922">
                  <c:v>10.941999999999901</c:v>
                </c:pt>
                <c:pt idx="20923">
                  <c:v>7.9029999999999996</c:v>
                </c:pt>
                <c:pt idx="20924">
                  <c:v>8.5109999999999904</c:v>
                </c:pt>
                <c:pt idx="20925">
                  <c:v>6.3829999999999902</c:v>
                </c:pt>
                <c:pt idx="20926">
                  <c:v>6.9909999999999997</c:v>
                </c:pt>
                <c:pt idx="20927">
                  <c:v>4.5589999999999904</c:v>
                </c:pt>
                <c:pt idx="20928">
                  <c:v>8.2069999999999901</c:v>
                </c:pt>
                <c:pt idx="20929">
                  <c:v>16.108999999999899</c:v>
                </c:pt>
                <c:pt idx="20930">
                  <c:v>10.029999999999999</c:v>
                </c:pt>
                <c:pt idx="20931">
                  <c:v>7.9029999999999996</c:v>
                </c:pt>
                <c:pt idx="20932">
                  <c:v>7.5990000000000002</c:v>
                </c:pt>
                <c:pt idx="20933">
                  <c:v>10.638</c:v>
                </c:pt>
                <c:pt idx="20934">
                  <c:v>10.334</c:v>
                </c:pt>
                <c:pt idx="20935">
                  <c:v>11.245999999999899</c:v>
                </c:pt>
                <c:pt idx="20936">
                  <c:v>13.373999999999899</c:v>
                </c:pt>
                <c:pt idx="20937">
                  <c:v>9.4219999999999899</c:v>
                </c:pt>
                <c:pt idx="20938">
                  <c:v>8.2069999999999901</c:v>
                </c:pt>
                <c:pt idx="20939">
                  <c:v>15.197999999999899</c:v>
                </c:pt>
                <c:pt idx="20940">
                  <c:v>6.6869999999999896</c:v>
                </c:pt>
                <c:pt idx="20941">
                  <c:v>14.894</c:v>
                </c:pt>
                <c:pt idx="20942">
                  <c:v>14.286</c:v>
                </c:pt>
                <c:pt idx="20943">
                  <c:v>11.245999999999899</c:v>
                </c:pt>
                <c:pt idx="20944">
                  <c:v>15.805</c:v>
                </c:pt>
                <c:pt idx="20945">
                  <c:v>12.462</c:v>
                </c:pt>
                <c:pt idx="20946">
                  <c:v>12.766</c:v>
                </c:pt>
                <c:pt idx="20947">
                  <c:v>13.6779999999999</c:v>
                </c:pt>
                <c:pt idx="20948">
                  <c:v>13.6779999999999</c:v>
                </c:pt>
                <c:pt idx="20949">
                  <c:v>16.716999999999999</c:v>
                </c:pt>
                <c:pt idx="20950">
                  <c:v>11.853999999999999</c:v>
                </c:pt>
                <c:pt idx="20951">
                  <c:v>14.286</c:v>
                </c:pt>
                <c:pt idx="20952">
                  <c:v>15.197999999999899</c:v>
                </c:pt>
                <c:pt idx="20953">
                  <c:v>18.844999999999999</c:v>
                </c:pt>
                <c:pt idx="20954">
                  <c:v>14.59</c:v>
                </c:pt>
                <c:pt idx="20955">
                  <c:v>12.462</c:v>
                </c:pt>
                <c:pt idx="20956">
                  <c:v>13.069999999999901</c:v>
                </c:pt>
                <c:pt idx="20957">
                  <c:v>11.245999999999899</c:v>
                </c:pt>
                <c:pt idx="20958">
                  <c:v>8.5109999999999904</c:v>
                </c:pt>
                <c:pt idx="20959">
                  <c:v>10.334</c:v>
                </c:pt>
                <c:pt idx="20960">
                  <c:v>9.1189999999999998</c:v>
                </c:pt>
                <c:pt idx="20961">
                  <c:v>9.7259999999999902</c:v>
                </c:pt>
                <c:pt idx="20962">
                  <c:v>7.9029999999999996</c:v>
                </c:pt>
                <c:pt idx="20963">
                  <c:v>9.1189999999999998</c:v>
                </c:pt>
                <c:pt idx="20964">
                  <c:v>6.9909999999999997</c:v>
                </c:pt>
                <c:pt idx="20965">
                  <c:v>9.4219999999999899</c:v>
                </c:pt>
                <c:pt idx="20966">
                  <c:v>11.853999999999999</c:v>
                </c:pt>
                <c:pt idx="20967">
                  <c:v>9.4219999999999899</c:v>
                </c:pt>
                <c:pt idx="20968">
                  <c:v>9.1189999999999998</c:v>
                </c:pt>
                <c:pt idx="20969">
                  <c:v>6.9909999999999997</c:v>
                </c:pt>
                <c:pt idx="20970">
                  <c:v>8.5109999999999904</c:v>
                </c:pt>
                <c:pt idx="20971">
                  <c:v>7.5990000000000002</c:v>
                </c:pt>
                <c:pt idx="20972">
                  <c:v>7.2949999999999999</c:v>
                </c:pt>
                <c:pt idx="20973">
                  <c:v>16.412999999999901</c:v>
                </c:pt>
                <c:pt idx="20974">
                  <c:v>11.245999999999899</c:v>
                </c:pt>
                <c:pt idx="20975">
                  <c:v>9.4219999999999899</c:v>
                </c:pt>
                <c:pt idx="20976">
                  <c:v>8.8149999999999906</c:v>
                </c:pt>
                <c:pt idx="20977">
                  <c:v>11.245999999999899</c:v>
                </c:pt>
                <c:pt idx="20978">
                  <c:v>9.7259999999999902</c:v>
                </c:pt>
                <c:pt idx="20979">
                  <c:v>11.549999999999899</c:v>
                </c:pt>
                <c:pt idx="20980">
                  <c:v>13.373999999999899</c:v>
                </c:pt>
                <c:pt idx="20981">
                  <c:v>10.029999999999999</c:v>
                </c:pt>
                <c:pt idx="20982">
                  <c:v>9.7259999999999902</c:v>
                </c:pt>
                <c:pt idx="20983">
                  <c:v>16.108999999999899</c:v>
                </c:pt>
                <c:pt idx="20984">
                  <c:v>7.5990000000000002</c:v>
                </c:pt>
                <c:pt idx="20985">
                  <c:v>15.501999999999899</c:v>
                </c:pt>
                <c:pt idx="20986">
                  <c:v>13.981999999999999</c:v>
                </c:pt>
                <c:pt idx="20987">
                  <c:v>10.941999999999901</c:v>
                </c:pt>
                <c:pt idx="20988">
                  <c:v>15.805</c:v>
                </c:pt>
                <c:pt idx="20989">
                  <c:v>13.373999999999899</c:v>
                </c:pt>
                <c:pt idx="20990">
                  <c:v>13.373999999999899</c:v>
                </c:pt>
                <c:pt idx="20991">
                  <c:v>14.286</c:v>
                </c:pt>
                <c:pt idx="20992">
                  <c:v>13.6779999999999</c:v>
                </c:pt>
                <c:pt idx="20993">
                  <c:v>16.716999999999999</c:v>
                </c:pt>
                <c:pt idx="20994">
                  <c:v>12.157999999999999</c:v>
                </c:pt>
                <c:pt idx="20995">
                  <c:v>14.286</c:v>
                </c:pt>
                <c:pt idx="20996">
                  <c:v>15.197999999999899</c:v>
                </c:pt>
                <c:pt idx="20997">
                  <c:v>18.236999999999899</c:v>
                </c:pt>
                <c:pt idx="20998">
                  <c:v>14.59</c:v>
                </c:pt>
                <c:pt idx="20999">
                  <c:v>10.334</c:v>
                </c:pt>
                <c:pt idx="21000">
                  <c:v>11.549999999999899</c:v>
                </c:pt>
                <c:pt idx="21001">
                  <c:v>11.549999999999899</c:v>
                </c:pt>
                <c:pt idx="21002">
                  <c:v>8.5109999999999904</c:v>
                </c:pt>
                <c:pt idx="21003">
                  <c:v>9.7259999999999902</c:v>
                </c:pt>
                <c:pt idx="21004">
                  <c:v>8.2069999999999901</c:v>
                </c:pt>
                <c:pt idx="21005">
                  <c:v>8.5109999999999904</c:v>
                </c:pt>
                <c:pt idx="21006">
                  <c:v>7.5990000000000002</c:v>
                </c:pt>
                <c:pt idx="21007">
                  <c:v>2.4319999999999999</c:v>
                </c:pt>
                <c:pt idx="21008">
                  <c:v>7.9029999999999996</c:v>
                </c:pt>
                <c:pt idx="21009">
                  <c:v>8.8149999999999906</c:v>
                </c:pt>
                <c:pt idx="21010">
                  <c:v>10.941999999999901</c:v>
                </c:pt>
                <c:pt idx="21011">
                  <c:v>8.2069999999999901</c:v>
                </c:pt>
                <c:pt idx="21012">
                  <c:v>8.8149999999999906</c:v>
                </c:pt>
                <c:pt idx="21013">
                  <c:v>6.9909999999999997</c:v>
                </c:pt>
                <c:pt idx="21014">
                  <c:v>7.5990000000000002</c:v>
                </c:pt>
                <c:pt idx="21015">
                  <c:v>5.4710000000000001</c:v>
                </c:pt>
                <c:pt idx="21016">
                  <c:v>9.1189999999999998</c:v>
                </c:pt>
                <c:pt idx="21017">
                  <c:v>16.716999999999999</c:v>
                </c:pt>
                <c:pt idx="21018">
                  <c:v>10.334</c:v>
                </c:pt>
                <c:pt idx="21019">
                  <c:v>8.2069999999999901</c:v>
                </c:pt>
                <c:pt idx="21020">
                  <c:v>8.2069999999999901</c:v>
                </c:pt>
                <c:pt idx="21021">
                  <c:v>11.245999999999899</c:v>
                </c:pt>
                <c:pt idx="21022">
                  <c:v>10.638</c:v>
                </c:pt>
                <c:pt idx="21023">
                  <c:v>11.853999999999999</c:v>
                </c:pt>
                <c:pt idx="21024">
                  <c:v>13.6779999999999</c:v>
                </c:pt>
                <c:pt idx="21025">
                  <c:v>9.7259999999999902</c:v>
                </c:pt>
                <c:pt idx="21026">
                  <c:v>8.5109999999999904</c:v>
                </c:pt>
                <c:pt idx="21027">
                  <c:v>15.197999999999899</c:v>
                </c:pt>
                <c:pt idx="21028">
                  <c:v>7.5990000000000002</c:v>
                </c:pt>
                <c:pt idx="21029">
                  <c:v>15.501999999999899</c:v>
                </c:pt>
                <c:pt idx="21030">
                  <c:v>14.894</c:v>
                </c:pt>
                <c:pt idx="21031">
                  <c:v>11.549999999999899</c:v>
                </c:pt>
                <c:pt idx="21032">
                  <c:v>15.501999999999899</c:v>
                </c:pt>
                <c:pt idx="21033">
                  <c:v>13.069999999999901</c:v>
                </c:pt>
                <c:pt idx="21034">
                  <c:v>13.069999999999901</c:v>
                </c:pt>
                <c:pt idx="21035">
                  <c:v>13.373999999999899</c:v>
                </c:pt>
                <c:pt idx="21036">
                  <c:v>12.766</c:v>
                </c:pt>
                <c:pt idx="21037">
                  <c:v>16.412999999999901</c:v>
                </c:pt>
                <c:pt idx="21038">
                  <c:v>11.549999999999899</c:v>
                </c:pt>
                <c:pt idx="21039">
                  <c:v>13.373999999999899</c:v>
                </c:pt>
                <c:pt idx="21040">
                  <c:v>14.894</c:v>
                </c:pt>
                <c:pt idx="21041">
                  <c:v>18.236999999999899</c:v>
                </c:pt>
                <c:pt idx="21042">
                  <c:v>14.286</c:v>
                </c:pt>
                <c:pt idx="21043">
                  <c:v>9.7259999999999902</c:v>
                </c:pt>
                <c:pt idx="21044">
                  <c:v>10.941999999999901</c:v>
                </c:pt>
                <c:pt idx="21045">
                  <c:v>10.638</c:v>
                </c:pt>
                <c:pt idx="21046">
                  <c:v>7.5990000000000002</c:v>
                </c:pt>
                <c:pt idx="21047">
                  <c:v>8.8149999999999906</c:v>
                </c:pt>
                <c:pt idx="21048">
                  <c:v>7.5990000000000002</c:v>
                </c:pt>
                <c:pt idx="21049">
                  <c:v>7.9029999999999996</c:v>
                </c:pt>
                <c:pt idx="21050">
                  <c:v>6.9909999999999997</c:v>
                </c:pt>
                <c:pt idx="21051">
                  <c:v>2.4319999999999999</c:v>
                </c:pt>
                <c:pt idx="21052">
                  <c:v>6.9909999999999997</c:v>
                </c:pt>
                <c:pt idx="21053">
                  <c:v>7.9029999999999996</c:v>
                </c:pt>
                <c:pt idx="21054">
                  <c:v>10.638</c:v>
                </c:pt>
                <c:pt idx="21055">
                  <c:v>7.5990000000000002</c:v>
                </c:pt>
                <c:pt idx="21056">
                  <c:v>8.2069999999999901</c:v>
                </c:pt>
                <c:pt idx="21057">
                  <c:v>6.07899999999999</c:v>
                </c:pt>
                <c:pt idx="21058">
                  <c:v>6.6869999999999896</c:v>
                </c:pt>
                <c:pt idx="21059">
                  <c:v>4.2549999999999901</c:v>
                </c:pt>
                <c:pt idx="21060">
                  <c:v>7.9029999999999996</c:v>
                </c:pt>
                <c:pt idx="21061">
                  <c:v>15.805</c:v>
                </c:pt>
                <c:pt idx="21062">
                  <c:v>9.7259999999999902</c:v>
                </c:pt>
                <c:pt idx="21063">
                  <c:v>7.5990000000000002</c:v>
                </c:pt>
                <c:pt idx="21064">
                  <c:v>7.5990000000000002</c:v>
                </c:pt>
                <c:pt idx="21065">
                  <c:v>10.334</c:v>
                </c:pt>
                <c:pt idx="21066">
                  <c:v>10.029999999999999</c:v>
                </c:pt>
                <c:pt idx="21067">
                  <c:v>10.941999999999901</c:v>
                </c:pt>
                <c:pt idx="21068">
                  <c:v>13.373999999999899</c:v>
                </c:pt>
                <c:pt idx="21069">
                  <c:v>9.1189999999999998</c:v>
                </c:pt>
                <c:pt idx="21070">
                  <c:v>7.9029999999999996</c:v>
                </c:pt>
                <c:pt idx="21071">
                  <c:v>15.197999999999899</c:v>
                </c:pt>
                <c:pt idx="21072">
                  <c:v>6.3829999999999902</c:v>
                </c:pt>
                <c:pt idx="21073">
                  <c:v>14.59</c:v>
                </c:pt>
                <c:pt idx="21074">
                  <c:v>13.981999999999999</c:v>
                </c:pt>
                <c:pt idx="21075">
                  <c:v>10.941999999999901</c:v>
                </c:pt>
                <c:pt idx="21076">
                  <c:v>15.805</c:v>
                </c:pt>
                <c:pt idx="21077">
                  <c:v>13.373999999999899</c:v>
                </c:pt>
                <c:pt idx="21078">
                  <c:v>13.373999999999899</c:v>
                </c:pt>
                <c:pt idx="21079">
                  <c:v>14.286</c:v>
                </c:pt>
                <c:pt idx="21080">
                  <c:v>13.6779999999999</c:v>
                </c:pt>
                <c:pt idx="21081">
                  <c:v>16.716999999999999</c:v>
                </c:pt>
                <c:pt idx="21082">
                  <c:v>12.157999999999999</c:v>
                </c:pt>
                <c:pt idx="21083">
                  <c:v>13.6779999999999</c:v>
                </c:pt>
                <c:pt idx="21084">
                  <c:v>15.501999999999899</c:v>
                </c:pt>
                <c:pt idx="21085">
                  <c:v>17.324999999999999</c:v>
                </c:pt>
                <c:pt idx="21086">
                  <c:v>14.59</c:v>
                </c:pt>
                <c:pt idx="21087">
                  <c:v>10.638</c:v>
                </c:pt>
                <c:pt idx="21088">
                  <c:v>12.462</c:v>
                </c:pt>
                <c:pt idx="21089">
                  <c:v>11.549999999999899</c:v>
                </c:pt>
                <c:pt idx="21090">
                  <c:v>8.8149999999999906</c:v>
                </c:pt>
                <c:pt idx="21091">
                  <c:v>10.334</c:v>
                </c:pt>
                <c:pt idx="21092">
                  <c:v>8.8149999999999906</c:v>
                </c:pt>
                <c:pt idx="21093">
                  <c:v>9.7259999999999902</c:v>
                </c:pt>
                <c:pt idx="21094">
                  <c:v>8.8149999999999906</c:v>
                </c:pt>
                <c:pt idx="21095">
                  <c:v>4.5589999999999904</c:v>
                </c:pt>
                <c:pt idx="21096">
                  <c:v>8.5109999999999904</c:v>
                </c:pt>
                <c:pt idx="21097">
                  <c:v>9.7259999999999902</c:v>
                </c:pt>
                <c:pt idx="21098">
                  <c:v>11.549999999999899</c:v>
                </c:pt>
                <c:pt idx="21099">
                  <c:v>9.4219999999999899</c:v>
                </c:pt>
                <c:pt idx="21100">
                  <c:v>10.029999999999999</c:v>
                </c:pt>
                <c:pt idx="21101">
                  <c:v>7.5990000000000002</c:v>
                </c:pt>
                <c:pt idx="21102">
                  <c:v>8.2069999999999901</c:v>
                </c:pt>
                <c:pt idx="21103">
                  <c:v>6.07899999999999</c:v>
                </c:pt>
                <c:pt idx="21104">
                  <c:v>9.4219999999999899</c:v>
                </c:pt>
                <c:pt idx="21105">
                  <c:v>16.716999999999999</c:v>
                </c:pt>
                <c:pt idx="21106">
                  <c:v>11.245999999999899</c:v>
                </c:pt>
                <c:pt idx="21107">
                  <c:v>9.4219999999999899</c:v>
                </c:pt>
                <c:pt idx="21108">
                  <c:v>9.1189999999999998</c:v>
                </c:pt>
                <c:pt idx="21109">
                  <c:v>11.245999999999899</c:v>
                </c:pt>
                <c:pt idx="21110">
                  <c:v>11.245999999999899</c:v>
                </c:pt>
                <c:pt idx="21111">
                  <c:v>12.157999999999999</c:v>
                </c:pt>
                <c:pt idx="21112">
                  <c:v>13.981999999999999</c:v>
                </c:pt>
                <c:pt idx="21113">
                  <c:v>10.941999999999901</c:v>
                </c:pt>
                <c:pt idx="21114">
                  <c:v>9.7259999999999902</c:v>
                </c:pt>
                <c:pt idx="21115">
                  <c:v>15.501999999999899</c:v>
                </c:pt>
                <c:pt idx="21116">
                  <c:v>7.9029999999999996</c:v>
                </c:pt>
                <c:pt idx="21117">
                  <c:v>15.501999999999899</c:v>
                </c:pt>
                <c:pt idx="21118">
                  <c:v>14.894</c:v>
                </c:pt>
                <c:pt idx="21119">
                  <c:v>11.245999999999899</c:v>
                </c:pt>
                <c:pt idx="21120">
                  <c:v>16.108999999999899</c:v>
                </c:pt>
                <c:pt idx="21121">
                  <c:v>12.766</c:v>
                </c:pt>
                <c:pt idx="21122">
                  <c:v>13.6779999999999</c:v>
                </c:pt>
                <c:pt idx="21123">
                  <c:v>13.373999999999899</c:v>
                </c:pt>
                <c:pt idx="21124">
                  <c:v>13.069999999999901</c:v>
                </c:pt>
                <c:pt idx="21125">
                  <c:v>17.021000000000001</c:v>
                </c:pt>
                <c:pt idx="21126">
                  <c:v>11.245999999999899</c:v>
                </c:pt>
                <c:pt idx="21127">
                  <c:v>14.286</c:v>
                </c:pt>
                <c:pt idx="21128">
                  <c:v>15.197999999999899</c:v>
                </c:pt>
                <c:pt idx="21129">
                  <c:v>18.540999999999901</c:v>
                </c:pt>
                <c:pt idx="21130">
                  <c:v>14.286</c:v>
                </c:pt>
                <c:pt idx="21131">
                  <c:v>10.334</c:v>
                </c:pt>
                <c:pt idx="21132">
                  <c:v>11.853999999999999</c:v>
                </c:pt>
                <c:pt idx="21133">
                  <c:v>10.941999999999901</c:v>
                </c:pt>
                <c:pt idx="21134">
                  <c:v>8.2069999999999901</c:v>
                </c:pt>
                <c:pt idx="21135">
                  <c:v>9.7259999999999902</c:v>
                </c:pt>
                <c:pt idx="21136">
                  <c:v>9.1189999999999998</c:v>
                </c:pt>
                <c:pt idx="21137">
                  <c:v>8.8149999999999906</c:v>
                </c:pt>
                <c:pt idx="21138">
                  <c:v>7.2949999999999999</c:v>
                </c:pt>
                <c:pt idx="21139">
                  <c:v>6.07899999999999</c:v>
                </c:pt>
                <c:pt idx="21140">
                  <c:v>7.2949999999999999</c:v>
                </c:pt>
                <c:pt idx="21141">
                  <c:v>8.8149999999999906</c:v>
                </c:pt>
                <c:pt idx="21142">
                  <c:v>11.549999999999899</c:v>
                </c:pt>
                <c:pt idx="21143">
                  <c:v>9.1189999999999998</c:v>
                </c:pt>
                <c:pt idx="21144">
                  <c:v>7.9029999999999996</c:v>
                </c:pt>
                <c:pt idx="21145">
                  <c:v>6.9909999999999997</c:v>
                </c:pt>
                <c:pt idx="21146">
                  <c:v>7.5990000000000002</c:v>
                </c:pt>
                <c:pt idx="21147">
                  <c:v>5.7750000000000004</c:v>
                </c:pt>
                <c:pt idx="21148">
                  <c:v>9.1189999999999998</c:v>
                </c:pt>
                <c:pt idx="21149">
                  <c:v>16.412999999999901</c:v>
                </c:pt>
                <c:pt idx="21150">
                  <c:v>10.941999999999901</c:v>
                </c:pt>
                <c:pt idx="21151">
                  <c:v>8.5109999999999904</c:v>
                </c:pt>
                <c:pt idx="21152">
                  <c:v>8.2069999999999901</c:v>
                </c:pt>
                <c:pt idx="21153">
                  <c:v>11.549999999999899</c:v>
                </c:pt>
                <c:pt idx="21154">
                  <c:v>10.334</c:v>
                </c:pt>
                <c:pt idx="21155">
                  <c:v>10.941999999999901</c:v>
                </c:pt>
                <c:pt idx="21156">
                  <c:v>13.6779999999999</c:v>
                </c:pt>
                <c:pt idx="21157">
                  <c:v>9.7259999999999902</c:v>
                </c:pt>
                <c:pt idx="21158">
                  <c:v>9.4219999999999899</c:v>
                </c:pt>
                <c:pt idx="21159">
                  <c:v>15.197999999999899</c:v>
                </c:pt>
                <c:pt idx="21160">
                  <c:v>7.5990000000000002</c:v>
                </c:pt>
                <c:pt idx="21161">
                  <c:v>15.197999999999899</c:v>
                </c:pt>
                <c:pt idx="21162">
                  <c:v>13.981999999999999</c:v>
                </c:pt>
                <c:pt idx="21163">
                  <c:v>11.245999999999899</c:v>
                </c:pt>
                <c:pt idx="21164">
                  <c:v>15.501999999999899</c:v>
                </c:pt>
                <c:pt idx="21165">
                  <c:v>13.069999999999901</c:v>
                </c:pt>
                <c:pt idx="21166">
                  <c:v>13.069999999999901</c:v>
                </c:pt>
                <c:pt idx="21167">
                  <c:v>13.6779999999999</c:v>
                </c:pt>
                <c:pt idx="21168">
                  <c:v>13.069999999999901</c:v>
                </c:pt>
                <c:pt idx="21169">
                  <c:v>16.412999999999901</c:v>
                </c:pt>
                <c:pt idx="21170">
                  <c:v>11.853999999999999</c:v>
                </c:pt>
                <c:pt idx="21171">
                  <c:v>13.6779999999999</c:v>
                </c:pt>
                <c:pt idx="21172">
                  <c:v>14.894</c:v>
                </c:pt>
                <c:pt idx="21173">
                  <c:v>17.021000000000001</c:v>
                </c:pt>
                <c:pt idx="21174">
                  <c:v>14.286</c:v>
                </c:pt>
                <c:pt idx="21175">
                  <c:v>10.029999999999999</c:v>
                </c:pt>
                <c:pt idx="21176">
                  <c:v>12.157999999999999</c:v>
                </c:pt>
                <c:pt idx="21177">
                  <c:v>10.941999999999901</c:v>
                </c:pt>
                <c:pt idx="21178">
                  <c:v>8.5109999999999904</c:v>
                </c:pt>
                <c:pt idx="21179">
                  <c:v>10.029999999999999</c:v>
                </c:pt>
                <c:pt idx="21180">
                  <c:v>8.5109999999999904</c:v>
                </c:pt>
                <c:pt idx="21181">
                  <c:v>9.4219999999999899</c:v>
                </c:pt>
                <c:pt idx="21182">
                  <c:v>8.5109999999999904</c:v>
                </c:pt>
                <c:pt idx="21183">
                  <c:v>3.9509999999999899</c:v>
                </c:pt>
                <c:pt idx="21184">
                  <c:v>8.2069999999999901</c:v>
                </c:pt>
                <c:pt idx="21185">
                  <c:v>9.1189999999999998</c:v>
                </c:pt>
                <c:pt idx="21186">
                  <c:v>11.245999999999899</c:v>
                </c:pt>
                <c:pt idx="21187">
                  <c:v>9.1189999999999998</c:v>
                </c:pt>
                <c:pt idx="21188">
                  <c:v>9.7259999999999902</c:v>
                </c:pt>
                <c:pt idx="21189">
                  <c:v>7.2949999999999999</c:v>
                </c:pt>
                <c:pt idx="21190">
                  <c:v>7.9029999999999996</c:v>
                </c:pt>
                <c:pt idx="21191">
                  <c:v>5.7750000000000004</c:v>
                </c:pt>
                <c:pt idx="21192">
                  <c:v>9.1189999999999998</c:v>
                </c:pt>
                <c:pt idx="21193">
                  <c:v>16.108999999999899</c:v>
                </c:pt>
                <c:pt idx="21194">
                  <c:v>10.941999999999901</c:v>
                </c:pt>
                <c:pt idx="21195">
                  <c:v>9.1189999999999998</c:v>
                </c:pt>
                <c:pt idx="21196">
                  <c:v>8.8149999999999906</c:v>
                </c:pt>
                <c:pt idx="21197">
                  <c:v>10.941999999999901</c:v>
                </c:pt>
                <c:pt idx="21198">
                  <c:v>10.941999999999901</c:v>
                </c:pt>
                <c:pt idx="21199">
                  <c:v>11.853999999999999</c:v>
                </c:pt>
                <c:pt idx="21200">
                  <c:v>13.6779999999999</c:v>
                </c:pt>
                <c:pt idx="21201">
                  <c:v>10.638</c:v>
                </c:pt>
                <c:pt idx="21202">
                  <c:v>9.4219999999999899</c:v>
                </c:pt>
                <c:pt idx="21203">
                  <c:v>15.197999999999899</c:v>
                </c:pt>
                <c:pt idx="21204">
                  <c:v>7.5990000000000002</c:v>
                </c:pt>
                <c:pt idx="21205">
                  <c:v>14.894</c:v>
                </c:pt>
                <c:pt idx="21206">
                  <c:v>14.286</c:v>
                </c:pt>
                <c:pt idx="21207">
                  <c:v>10.941999999999901</c:v>
                </c:pt>
                <c:pt idx="21208">
                  <c:v>16.108999999999899</c:v>
                </c:pt>
                <c:pt idx="21209">
                  <c:v>13.6779999999999</c:v>
                </c:pt>
                <c:pt idx="21210">
                  <c:v>14.286</c:v>
                </c:pt>
                <c:pt idx="21211">
                  <c:v>7.5990000000000002</c:v>
                </c:pt>
                <c:pt idx="21212">
                  <c:v>8.8149999999999906</c:v>
                </c:pt>
                <c:pt idx="21213">
                  <c:v>2.7360000000000002</c:v>
                </c:pt>
                <c:pt idx="21214">
                  <c:v>10.638</c:v>
                </c:pt>
                <c:pt idx="21215">
                  <c:v>7.2949999999999999</c:v>
                </c:pt>
                <c:pt idx="21216">
                  <c:v>14.894</c:v>
                </c:pt>
                <c:pt idx="21217">
                  <c:v>18.236999999999899</c:v>
                </c:pt>
                <c:pt idx="21218">
                  <c:v>14.59</c:v>
                </c:pt>
                <c:pt idx="21219">
                  <c:v>18.844999999999999</c:v>
                </c:pt>
                <c:pt idx="21220">
                  <c:v>20.061</c:v>
                </c:pt>
                <c:pt idx="21221">
                  <c:v>11.245999999999899</c:v>
                </c:pt>
                <c:pt idx="21222">
                  <c:v>16.108999999999899</c:v>
                </c:pt>
                <c:pt idx="21223">
                  <c:v>17.629000000000001</c:v>
                </c:pt>
                <c:pt idx="21224">
                  <c:v>17.021000000000001</c:v>
                </c:pt>
                <c:pt idx="21225">
                  <c:v>18.236999999999899</c:v>
                </c:pt>
                <c:pt idx="21226">
                  <c:v>16.412999999999901</c:v>
                </c:pt>
                <c:pt idx="21227">
                  <c:v>17.021000000000001</c:v>
                </c:pt>
                <c:pt idx="21228">
                  <c:v>15.805</c:v>
                </c:pt>
                <c:pt idx="21229">
                  <c:v>17.021000000000001</c:v>
                </c:pt>
                <c:pt idx="21230">
                  <c:v>17.324999999999999</c:v>
                </c:pt>
                <c:pt idx="21231">
                  <c:v>18.540999999999901</c:v>
                </c:pt>
                <c:pt idx="21232">
                  <c:v>17.629000000000001</c:v>
                </c:pt>
                <c:pt idx="21233">
                  <c:v>15.501999999999899</c:v>
                </c:pt>
                <c:pt idx="21234">
                  <c:v>15.501999999999899</c:v>
                </c:pt>
                <c:pt idx="21235">
                  <c:v>16.108999999999899</c:v>
                </c:pt>
                <c:pt idx="21236">
                  <c:v>15.805</c:v>
                </c:pt>
                <c:pt idx="21237">
                  <c:v>9.7259999999999902</c:v>
                </c:pt>
                <c:pt idx="21238">
                  <c:v>17.933</c:v>
                </c:pt>
                <c:pt idx="21239">
                  <c:v>17.933</c:v>
                </c:pt>
                <c:pt idx="21240">
                  <c:v>15.501999999999899</c:v>
                </c:pt>
                <c:pt idx="21241">
                  <c:v>19.757000000000001</c:v>
                </c:pt>
                <c:pt idx="21242">
                  <c:v>17.629000000000001</c:v>
                </c:pt>
                <c:pt idx="21243">
                  <c:v>19.149000000000001</c:v>
                </c:pt>
                <c:pt idx="21244">
                  <c:v>15.501999999999899</c:v>
                </c:pt>
                <c:pt idx="21245">
                  <c:v>17.933</c:v>
                </c:pt>
                <c:pt idx="21246">
                  <c:v>17.933</c:v>
                </c:pt>
                <c:pt idx="21247">
                  <c:v>16.108999999999899</c:v>
                </c:pt>
                <c:pt idx="21248">
                  <c:v>16.108999999999899</c:v>
                </c:pt>
                <c:pt idx="21249">
                  <c:v>4.5589999999999904</c:v>
                </c:pt>
                <c:pt idx="21250">
                  <c:v>7.5990000000000002</c:v>
                </c:pt>
                <c:pt idx="21251">
                  <c:v>13.373999999999899</c:v>
                </c:pt>
                <c:pt idx="21252">
                  <c:v>17.324999999999999</c:v>
                </c:pt>
                <c:pt idx="21253">
                  <c:v>14.894</c:v>
                </c:pt>
                <c:pt idx="21254">
                  <c:v>14.894</c:v>
                </c:pt>
                <c:pt idx="21255">
                  <c:v>6.9909999999999997</c:v>
                </c:pt>
                <c:pt idx="21256">
                  <c:v>8.2069999999999901</c:v>
                </c:pt>
                <c:pt idx="21257">
                  <c:v>1.21599999999999</c:v>
                </c:pt>
                <c:pt idx="21258">
                  <c:v>10.941999999999901</c:v>
                </c:pt>
                <c:pt idx="21259">
                  <c:v>6.6869999999999896</c:v>
                </c:pt>
                <c:pt idx="21260">
                  <c:v>16.412999999999901</c:v>
                </c:pt>
                <c:pt idx="21261">
                  <c:v>18.844999999999999</c:v>
                </c:pt>
                <c:pt idx="21262">
                  <c:v>15.501999999999899</c:v>
                </c:pt>
                <c:pt idx="21263">
                  <c:v>17.629000000000001</c:v>
                </c:pt>
                <c:pt idx="21264">
                  <c:v>18.844999999999999</c:v>
                </c:pt>
                <c:pt idx="21265">
                  <c:v>11.245999999999899</c:v>
                </c:pt>
                <c:pt idx="21266">
                  <c:v>15.197999999999899</c:v>
                </c:pt>
                <c:pt idx="21267">
                  <c:v>17.324999999999999</c:v>
                </c:pt>
                <c:pt idx="21268">
                  <c:v>15.805</c:v>
                </c:pt>
                <c:pt idx="21269">
                  <c:v>17.324999999999999</c:v>
                </c:pt>
                <c:pt idx="21270">
                  <c:v>16.412999999999901</c:v>
                </c:pt>
                <c:pt idx="21271">
                  <c:v>15.805</c:v>
                </c:pt>
                <c:pt idx="21272">
                  <c:v>15.197999999999899</c:v>
                </c:pt>
                <c:pt idx="21273">
                  <c:v>16.716999999999999</c:v>
                </c:pt>
                <c:pt idx="21274">
                  <c:v>17.021000000000001</c:v>
                </c:pt>
                <c:pt idx="21275">
                  <c:v>17.324999999999999</c:v>
                </c:pt>
                <c:pt idx="21276">
                  <c:v>17.629000000000001</c:v>
                </c:pt>
                <c:pt idx="21277">
                  <c:v>14.59</c:v>
                </c:pt>
                <c:pt idx="21278">
                  <c:v>14.59</c:v>
                </c:pt>
                <c:pt idx="21279">
                  <c:v>15.197999999999899</c:v>
                </c:pt>
                <c:pt idx="21280">
                  <c:v>15.805</c:v>
                </c:pt>
                <c:pt idx="21281">
                  <c:v>10.029999999999999</c:v>
                </c:pt>
                <c:pt idx="21282">
                  <c:v>16.716999999999999</c:v>
                </c:pt>
                <c:pt idx="21283">
                  <c:v>17.021000000000001</c:v>
                </c:pt>
                <c:pt idx="21284">
                  <c:v>14.59</c:v>
                </c:pt>
                <c:pt idx="21285">
                  <c:v>18.236999999999899</c:v>
                </c:pt>
                <c:pt idx="21286">
                  <c:v>17.629000000000001</c:v>
                </c:pt>
                <c:pt idx="21287">
                  <c:v>18.236999999999899</c:v>
                </c:pt>
                <c:pt idx="21288">
                  <c:v>16.412999999999901</c:v>
                </c:pt>
                <c:pt idx="21289">
                  <c:v>17.021000000000001</c:v>
                </c:pt>
                <c:pt idx="21290">
                  <c:v>16.716999999999999</c:v>
                </c:pt>
                <c:pt idx="21291">
                  <c:v>17.021000000000001</c:v>
                </c:pt>
                <c:pt idx="21292">
                  <c:v>14.894</c:v>
                </c:pt>
                <c:pt idx="21293">
                  <c:v>3.9509999999999899</c:v>
                </c:pt>
                <c:pt idx="21294">
                  <c:v>7.9029999999999996</c:v>
                </c:pt>
                <c:pt idx="21295">
                  <c:v>13.373999999999899</c:v>
                </c:pt>
                <c:pt idx="21296">
                  <c:v>16.412999999999901</c:v>
                </c:pt>
                <c:pt idx="21297">
                  <c:v>14.286</c:v>
                </c:pt>
                <c:pt idx="21298">
                  <c:v>14.59</c:v>
                </c:pt>
                <c:pt idx="21299">
                  <c:v>6.6869999999999896</c:v>
                </c:pt>
                <c:pt idx="21300">
                  <c:v>7.9029999999999996</c:v>
                </c:pt>
                <c:pt idx="21301">
                  <c:v>3.343</c:v>
                </c:pt>
                <c:pt idx="21302">
                  <c:v>10.941999999999901</c:v>
                </c:pt>
                <c:pt idx="21303">
                  <c:v>6.6869999999999896</c:v>
                </c:pt>
                <c:pt idx="21304">
                  <c:v>14.894</c:v>
                </c:pt>
                <c:pt idx="21305">
                  <c:v>18.236999999999899</c:v>
                </c:pt>
                <c:pt idx="21306">
                  <c:v>14.894</c:v>
                </c:pt>
                <c:pt idx="21307">
                  <c:v>17.933</c:v>
                </c:pt>
                <c:pt idx="21308">
                  <c:v>19.452999999999999</c:v>
                </c:pt>
                <c:pt idx="21309">
                  <c:v>10.941999999999901</c:v>
                </c:pt>
                <c:pt idx="21310">
                  <c:v>16.412999999999901</c:v>
                </c:pt>
                <c:pt idx="21311">
                  <c:v>17.629000000000001</c:v>
                </c:pt>
                <c:pt idx="21312">
                  <c:v>16.108999999999899</c:v>
                </c:pt>
                <c:pt idx="21313">
                  <c:v>17.629000000000001</c:v>
                </c:pt>
                <c:pt idx="21314">
                  <c:v>15.805</c:v>
                </c:pt>
                <c:pt idx="21315">
                  <c:v>16.108999999999899</c:v>
                </c:pt>
                <c:pt idx="21316">
                  <c:v>15.805</c:v>
                </c:pt>
                <c:pt idx="21317">
                  <c:v>17.021000000000001</c:v>
                </c:pt>
                <c:pt idx="21318">
                  <c:v>16.412999999999901</c:v>
                </c:pt>
                <c:pt idx="21319">
                  <c:v>17.629000000000001</c:v>
                </c:pt>
                <c:pt idx="21320">
                  <c:v>17.021000000000001</c:v>
                </c:pt>
                <c:pt idx="21321">
                  <c:v>15.501999999999899</c:v>
                </c:pt>
                <c:pt idx="21322">
                  <c:v>15.501999999999899</c:v>
                </c:pt>
                <c:pt idx="21323">
                  <c:v>15.805</c:v>
                </c:pt>
                <c:pt idx="21324">
                  <c:v>15.197999999999899</c:v>
                </c:pt>
                <c:pt idx="21325">
                  <c:v>9.4219999999999899</c:v>
                </c:pt>
                <c:pt idx="21326">
                  <c:v>16.716999999999999</c:v>
                </c:pt>
                <c:pt idx="21327">
                  <c:v>17.324999999999999</c:v>
                </c:pt>
                <c:pt idx="21328">
                  <c:v>15.805</c:v>
                </c:pt>
                <c:pt idx="21329">
                  <c:v>18.844999999999999</c:v>
                </c:pt>
                <c:pt idx="21330">
                  <c:v>17.021000000000001</c:v>
                </c:pt>
                <c:pt idx="21331">
                  <c:v>19.149000000000001</c:v>
                </c:pt>
                <c:pt idx="21332">
                  <c:v>15.197999999999899</c:v>
                </c:pt>
                <c:pt idx="21333">
                  <c:v>17.629000000000001</c:v>
                </c:pt>
                <c:pt idx="21334">
                  <c:v>17.021000000000001</c:v>
                </c:pt>
                <c:pt idx="21335">
                  <c:v>16.716999999999999</c:v>
                </c:pt>
                <c:pt idx="21336">
                  <c:v>15.501999999999899</c:v>
                </c:pt>
                <c:pt idx="21337">
                  <c:v>4.2549999999999901</c:v>
                </c:pt>
                <c:pt idx="21338">
                  <c:v>6.9909999999999997</c:v>
                </c:pt>
                <c:pt idx="21339">
                  <c:v>12.766</c:v>
                </c:pt>
              </c:numCache>
            </c:numRef>
          </c:xVal>
          <c:yVal>
            <c:numRef>
              <c:f>antisera_avail!$H$2:$H$21341</c:f>
              <c:numCache>
                <c:formatCode>General</c:formatCode>
                <c:ptCount val="21340"/>
                <c:pt idx="0">
                  <c:v>9.0530082910073197</c:v>
                </c:pt>
                <c:pt idx="1">
                  <c:v>8.1304471663380902</c:v>
                </c:pt>
                <c:pt idx="2">
                  <c:v>8.3860315493044109</c:v>
                </c:pt>
                <c:pt idx="3">
                  <c:v>5.19869513351777</c:v>
                </c:pt>
                <c:pt idx="4">
                  <c:v>3.5519439554184</c:v>
                </c:pt>
                <c:pt idx="5">
                  <c:v>5.0561519134017399</c:v>
                </c:pt>
                <c:pt idx="6">
                  <c:v>5.8628394270881596</c:v>
                </c:pt>
                <c:pt idx="7">
                  <c:v>2.9379934591061501</c:v>
                </c:pt>
                <c:pt idx="8">
                  <c:v>7.7671234010770203</c:v>
                </c:pt>
                <c:pt idx="9">
                  <c:v>10.617199145235899</c:v>
                </c:pt>
                <c:pt idx="10">
                  <c:v>9.6570056041488908</c:v>
                </c:pt>
                <c:pt idx="11">
                  <c:v>9.2596690455009298</c:v>
                </c:pt>
                <c:pt idx="12">
                  <c:v>10.757965802261801</c:v>
                </c:pt>
                <c:pt idx="13">
                  <c:v>4.4111395380777099</c:v>
                </c:pt>
                <c:pt idx="14">
                  <c:v>6.8625451930737</c:v>
                </c:pt>
                <c:pt idx="15">
                  <c:v>5.9225088206546301</c:v>
                </c:pt>
                <c:pt idx="16">
                  <c:v>10.0567939311972</c:v>
                </c:pt>
                <c:pt idx="17">
                  <c:v>7.2855561871378303</c:v>
                </c:pt>
                <c:pt idx="18">
                  <c:v>7.3922940303473501</c:v>
                </c:pt>
                <c:pt idx="19">
                  <c:v>4.9204814668766899</c:v>
                </c:pt>
                <c:pt idx="20">
                  <c:v>8.6091482488886406</c:v>
                </c:pt>
                <c:pt idx="21">
                  <c:v>5.2007009906396098</c:v>
                </c:pt>
                <c:pt idx="22">
                  <c:v>7.41985829246401</c:v>
                </c:pt>
                <c:pt idx="23">
                  <c:v>8.08553999891868</c:v>
                </c:pt>
                <c:pt idx="24">
                  <c:v>7.38454686050411</c:v>
                </c:pt>
                <c:pt idx="25">
                  <c:v>8.3508731056816998</c:v>
                </c:pt>
                <c:pt idx="26">
                  <c:v>5.7872089027352702</c:v>
                </c:pt>
                <c:pt idx="27">
                  <c:v>6.3725859631333996</c:v>
                </c:pt>
                <c:pt idx="28">
                  <c:v>5.5725141170302104</c:v>
                </c:pt>
                <c:pt idx="29">
                  <c:v>1.7817732810732301</c:v>
                </c:pt>
                <c:pt idx="30">
                  <c:v>8.7526275917975092</c:v>
                </c:pt>
                <c:pt idx="31">
                  <c:v>8.0646862955255898</c:v>
                </c:pt>
                <c:pt idx="32">
                  <c:v>6.7738664058607503</c:v>
                </c:pt>
                <c:pt idx="33">
                  <c:v>8.0761488841681892</c:v>
                </c:pt>
                <c:pt idx="34">
                  <c:v>9.5958418119961504</c:v>
                </c:pt>
                <c:pt idx="35">
                  <c:v>10.0769214477584</c:v>
                </c:pt>
                <c:pt idx="36">
                  <c:v>8.3409473674058496</c:v>
                </c:pt>
                <c:pt idx="37">
                  <c:v>7.5615253405940503</c:v>
                </c:pt>
                <c:pt idx="38">
                  <c:v>7.2340118793137798</c:v>
                </c:pt>
                <c:pt idx="39">
                  <c:v>9.1172073713619195</c:v>
                </c:pt>
                <c:pt idx="40">
                  <c:v>8.3676008509593292</c:v>
                </c:pt>
                <c:pt idx="41">
                  <c:v>3.0917391015935198</c:v>
                </c:pt>
                <c:pt idx="42">
                  <c:v>4.2268358437863496</c:v>
                </c:pt>
                <c:pt idx="43">
                  <c:v>7.54441099985993</c:v>
                </c:pt>
                <c:pt idx="44">
                  <c:v>8.4518264562364998</c:v>
                </c:pt>
                <c:pt idx="45">
                  <c:v>7.4620158460764303</c:v>
                </c:pt>
                <c:pt idx="46">
                  <c:v>7.6128274884626101</c:v>
                </c:pt>
                <c:pt idx="47">
                  <c:v>4.8848947706821999</c:v>
                </c:pt>
                <c:pt idx="48">
                  <c:v>3.3040181435812901</c:v>
                </c:pt>
                <c:pt idx="49">
                  <c:v>4.6773482486498397</c:v>
                </c:pt>
                <c:pt idx="50">
                  <c:v>5.3922605769651204</c:v>
                </c:pt>
                <c:pt idx="51">
                  <c:v>3.2986838816783202</c:v>
                </c:pt>
                <c:pt idx="52">
                  <c:v>7.1492073652567099</c:v>
                </c:pt>
                <c:pt idx="53">
                  <c:v>10.016773887803501</c:v>
                </c:pt>
                <c:pt idx="54">
                  <c:v>8.6636689934111999</c:v>
                </c:pt>
                <c:pt idx="55">
                  <c:v>8.6821210951437404</c:v>
                </c:pt>
                <c:pt idx="56">
                  <c:v>10.155936388341299</c:v>
                </c:pt>
                <c:pt idx="57">
                  <c:v>4.4944178727589597</c:v>
                </c:pt>
                <c:pt idx="58">
                  <c:v>7.0338457948295998</c:v>
                </c:pt>
                <c:pt idx="59">
                  <c:v>5.89315245570985</c:v>
                </c:pt>
                <c:pt idx="60">
                  <c:v>9.0549609342846793</c:v>
                </c:pt>
                <c:pt idx="61">
                  <c:v>6.9246869370185502</c:v>
                </c:pt>
                <c:pt idx="62">
                  <c:v>7.1516054088171002</c:v>
                </c:pt>
                <c:pt idx="63">
                  <c:v>4.5209549766375003</c:v>
                </c:pt>
                <c:pt idx="64">
                  <c:v>8.0739691886104499</c:v>
                </c:pt>
                <c:pt idx="65">
                  <c:v>5.03667927091153</c:v>
                </c:pt>
                <c:pt idx="66">
                  <c:v>6.7271537216488797</c:v>
                </c:pt>
                <c:pt idx="67">
                  <c:v>7.2615213364362603</c:v>
                </c:pt>
                <c:pt idx="68">
                  <c:v>7.1562939132765404</c:v>
                </c:pt>
                <c:pt idx="69">
                  <c:v>7.6693850897077702</c:v>
                </c:pt>
                <c:pt idx="70">
                  <c:v>5.7448690086353498</c:v>
                </c:pt>
                <c:pt idx="71">
                  <c:v>6.5212349870975004</c:v>
                </c:pt>
                <c:pt idx="72">
                  <c:v>5.44546015784052</c:v>
                </c:pt>
                <c:pt idx="73">
                  <c:v>1.1610521728916201</c:v>
                </c:pt>
                <c:pt idx="74">
                  <c:v>8.1758466642411207</c:v>
                </c:pt>
                <c:pt idx="75">
                  <c:v>7.4223753014807903</c:v>
                </c:pt>
                <c:pt idx="76">
                  <c:v>6.2874063479903901</c:v>
                </c:pt>
                <c:pt idx="77">
                  <c:v>7.4458340180852298</c:v>
                </c:pt>
                <c:pt idx="78">
                  <c:v>8.94398634016793</c:v>
                </c:pt>
                <c:pt idx="79">
                  <c:v>9.4162817777554402</c:v>
                </c:pt>
                <c:pt idx="80">
                  <c:v>7.9196984982702201</c:v>
                </c:pt>
                <c:pt idx="81">
                  <c:v>7.3489692867536798</c:v>
                </c:pt>
                <c:pt idx="82">
                  <c:v>6.4672161159633301</c:v>
                </c:pt>
                <c:pt idx="83">
                  <c:v>8.4797898277653001</c:v>
                </c:pt>
                <c:pt idx="84">
                  <c:v>7.7796293586656402</c:v>
                </c:pt>
                <c:pt idx="85">
                  <c:v>3.2806826435718399</c:v>
                </c:pt>
                <c:pt idx="86">
                  <c:v>3.8639931483536198</c:v>
                </c:pt>
                <c:pt idx="87">
                  <c:v>7.2090335079224301</c:v>
                </c:pt>
                <c:pt idx="88">
                  <c:v>9.0129166677558992</c:v>
                </c:pt>
                <c:pt idx="89">
                  <c:v>8.0619209399915199</c:v>
                </c:pt>
                <c:pt idx="90">
                  <c:v>8.4507723398835495</c:v>
                </c:pt>
                <c:pt idx="91">
                  <c:v>5.1933646106075102</c:v>
                </c:pt>
                <c:pt idx="92">
                  <c:v>3.5782634142391601</c:v>
                </c:pt>
                <c:pt idx="93">
                  <c:v>5.07498652192925</c:v>
                </c:pt>
                <c:pt idx="94">
                  <c:v>5.9028452816667896</c:v>
                </c:pt>
                <c:pt idx="95">
                  <c:v>2.9922184718058702</c:v>
                </c:pt>
                <c:pt idx="96">
                  <c:v>7.7159605671895397</c:v>
                </c:pt>
                <c:pt idx="97">
                  <c:v>10.6193882888396</c:v>
                </c:pt>
                <c:pt idx="98">
                  <c:v>9.5689733830054795</c:v>
                </c:pt>
                <c:pt idx="99">
                  <c:v>9.1907541452628507</c:v>
                </c:pt>
                <c:pt idx="100">
                  <c:v>10.6283152581286</c:v>
                </c:pt>
                <c:pt idx="101">
                  <c:v>4.41643940670206</c:v>
                </c:pt>
                <c:pt idx="102">
                  <c:v>6.8720894120923202</c:v>
                </c:pt>
                <c:pt idx="103">
                  <c:v>5.8737347877460699</c:v>
                </c:pt>
                <c:pt idx="104">
                  <c:v>9.9200187875383694</c:v>
                </c:pt>
                <c:pt idx="105">
                  <c:v>7.0610346452935602</c:v>
                </c:pt>
                <c:pt idx="106">
                  <c:v>7.3985547254792099</c:v>
                </c:pt>
                <c:pt idx="107">
                  <c:v>4.8815652233204103</c:v>
                </c:pt>
                <c:pt idx="108">
                  <c:v>8.5885230351393496</c:v>
                </c:pt>
                <c:pt idx="109">
                  <c:v>5.1086712833032504</c:v>
                </c:pt>
                <c:pt idx="110">
                  <c:v>7.39136036887027</c:v>
                </c:pt>
                <c:pt idx="111">
                  <c:v>7.9503693864758702</c:v>
                </c:pt>
                <c:pt idx="112">
                  <c:v>7.3917420550771098</c:v>
                </c:pt>
                <c:pt idx="113">
                  <c:v>8.0025445846632408</c:v>
                </c:pt>
                <c:pt idx="114">
                  <c:v>5.6910227638520503</c:v>
                </c:pt>
                <c:pt idx="115">
                  <c:v>6.2754156000761698</c:v>
                </c:pt>
                <c:pt idx="116">
                  <c:v>5.4587004435306499</c:v>
                </c:pt>
                <c:pt idx="117">
                  <c:v>1.7664750998016101</c:v>
                </c:pt>
                <c:pt idx="118">
                  <c:v>8.5658604358916008</c:v>
                </c:pt>
                <c:pt idx="119">
                  <c:v>7.85439737787501</c:v>
                </c:pt>
                <c:pt idx="120">
                  <c:v>6.5360341802999304</c:v>
                </c:pt>
                <c:pt idx="121">
                  <c:v>7.9647575096723404</c:v>
                </c:pt>
                <c:pt idx="122">
                  <c:v>9.4568514964336394</c:v>
                </c:pt>
                <c:pt idx="123">
                  <c:v>9.7982597788158898</c:v>
                </c:pt>
                <c:pt idx="124">
                  <c:v>8.3375983923333603</c:v>
                </c:pt>
                <c:pt idx="125">
                  <c:v>7.4986498200287404</c:v>
                </c:pt>
                <c:pt idx="126">
                  <c:v>7.1747807037635596</c:v>
                </c:pt>
                <c:pt idx="127">
                  <c:v>9.0940876242122695</c:v>
                </c:pt>
                <c:pt idx="128">
                  <c:v>8.30159840668267</c:v>
                </c:pt>
                <c:pt idx="129">
                  <c:v>3.08670171405684</c:v>
                </c:pt>
                <c:pt idx="130">
                  <c:v>4.2746078937240997</c:v>
                </c:pt>
                <c:pt idx="131">
                  <c:v>7.5417858187824303</c:v>
                </c:pt>
                <c:pt idx="132">
                  <c:v>9.0530082910073197</c:v>
                </c:pt>
                <c:pt idx="133">
                  <c:v>8.1304471663380902</c:v>
                </c:pt>
                <c:pt idx="134">
                  <c:v>8.3860315493044109</c:v>
                </c:pt>
                <c:pt idx="135">
                  <c:v>5.19869513351777</c:v>
                </c:pt>
                <c:pt idx="136">
                  <c:v>3.5519439554184</c:v>
                </c:pt>
                <c:pt idx="137">
                  <c:v>5.0561519134017399</c:v>
                </c:pt>
                <c:pt idx="138">
                  <c:v>5.8628394270881596</c:v>
                </c:pt>
                <c:pt idx="139">
                  <c:v>2.9379934591061501</c:v>
                </c:pt>
                <c:pt idx="140">
                  <c:v>7.7671234010770203</c:v>
                </c:pt>
                <c:pt idx="141">
                  <c:v>10.617199145235899</c:v>
                </c:pt>
                <c:pt idx="142">
                  <c:v>9.6570056041488908</c:v>
                </c:pt>
                <c:pt idx="143">
                  <c:v>9.2596690455009298</c:v>
                </c:pt>
                <c:pt idx="144">
                  <c:v>10.757965802261801</c:v>
                </c:pt>
                <c:pt idx="145">
                  <c:v>4.4111395380777099</c:v>
                </c:pt>
                <c:pt idx="146">
                  <c:v>6.8625451930737</c:v>
                </c:pt>
                <c:pt idx="147">
                  <c:v>5.9225088206546301</c:v>
                </c:pt>
                <c:pt idx="148">
                  <c:v>10.0567939311972</c:v>
                </c:pt>
                <c:pt idx="149">
                  <c:v>7.2855561871378303</c:v>
                </c:pt>
                <c:pt idx="150">
                  <c:v>7.3922940303473501</c:v>
                </c:pt>
                <c:pt idx="151">
                  <c:v>4.9204814668766899</c:v>
                </c:pt>
                <c:pt idx="152">
                  <c:v>8.6091482488886406</c:v>
                </c:pt>
                <c:pt idx="153">
                  <c:v>5.2007009906396098</c:v>
                </c:pt>
                <c:pt idx="154">
                  <c:v>7.41985829246401</c:v>
                </c:pt>
                <c:pt idx="155">
                  <c:v>8.08553999891868</c:v>
                </c:pt>
                <c:pt idx="156">
                  <c:v>7.38454686050411</c:v>
                </c:pt>
                <c:pt idx="157">
                  <c:v>8.3508731056816998</c:v>
                </c:pt>
                <c:pt idx="158">
                  <c:v>5.7872089027352702</c:v>
                </c:pt>
                <c:pt idx="159">
                  <c:v>6.3725859631333996</c:v>
                </c:pt>
                <c:pt idx="160">
                  <c:v>5.5725141170302104</c:v>
                </c:pt>
                <c:pt idx="161">
                  <c:v>1.7817732810732301</c:v>
                </c:pt>
                <c:pt idx="162">
                  <c:v>8.7526275917975092</c:v>
                </c:pt>
                <c:pt idx="163">
                  <c:v>8.0646862955255898</c:v>
                </c:pt>
                <c:pt idx="164">
                  <c:v>6.7738664058607503</c:v>
                </c:pt>
                <c:pt idx="165">
                  <c:v>8.0761488841681892</c:v>
                </c:pt>
                <c:pt idx="166">
                  <c:v>9.5958418119961504</c:v>
                </c:pt>
                <c:pt idx="167">
                  <c:v>10.0769214477584</c:v>
                </c:pt>
                <c:pt idx="168">
                  <c:v>8.3409473674058496</c:v>
                </c:pt>
                <c:pt idx="169">
                  <c:v>7.5615253405940503</c:v>
                </c:pt>
                <c:pt idx="170">
                  <c:v>7.2340118793137798</c:v>
                </c:pt>
                <c:pt idx="171">
                  <c:v>9.1172073713619195</c:v>
                </c:pt>
                <c:pt idx="172">
                  <c:v>8.3676008509593292</c:v>
                </c:pt>
                <c:pt idx="173">
                  <c:v>3.0917391015935198</c:v>
                </c:pt>
                <c:pt idx="174">
                  <c:v>4.2268358437863496</c:v>
                </c:pt>
                <c:pt idx="175">
                  <c:v>7.54441099985993</c:v>
                </c:pt>
                <c:pt idx="176">
                  <c:v>9.0129166677558992</c:v>
                </c:pt>
                <c:pt idx="177">
                  <c:v>8.0619209399915199</c:v>
                </c:pt>
                <c:pt idx="178">
                  <c:v>8.4507723398835495</c:v>
                </c:pt>
                <c:pt idx="179">
                  <c:v>5.1933646106075102</c:v>
                </c:pt>
                <c:pt idx="180">
                  <c:v>3.5782634142391601</c:v>
                </c:pt>
                <c:pt idx="181">
                  <c:v>5.07498652192925</c:v>
                </c:pt>
                <c:pt idx="182">
                  <c:v>5.9028452816667896</c:v>
                </c:pt>
                <c:pt idx="183">
                  <c:v>2.9922184718058702</c:v>
                </c:pt>
                <c:pt idx="184">
                  <c:v>7.7159605671895397</c:v>
                </c:pt>
                <c:pt idx="185">
                  <c:v>10.6193882888396</c:v>
                </c:pt>
                <c:pt idx="186">
                  <c:v>9.5689733830054795</c:v>
                </c:pt>
                <c:pt idx="187">
                  <c:v>9.1907541452628507</c:v>
                </c:pt>
                <c:pt idx="188">
                  <c:v>10.6283152581286</c:v>
                </c:pt>
                <c:pt idx="189">
                  <c:v>4.41643940670206</c:v>
                </c:pt>
                <c:pt idx="190">
                  <c:v>6.8720894120923202</c:v>
                </c:pt>
                <c:pt idx="191">
                  <c:v>5.8737347877460699</c:v>
                </c:pt>
                <c:pt idx="192">
                  <c:v>9.9200187875383694</c:v>
                </c:pt>
                <c:pt idx="193">
                  <c:v>7.0610346452935602</c:v>
                </c:pt>
                <c:pt idx="194">
                  <c:v>7.3985547254792099</c:v>
                </c:pt>
                <c:pt idx="195">
                  <c:v>4.8815652233204103</c:v>
                </c:pt>
                <c:pt idx="196">
                  <c:v>8.5885230351393496</c:v>
                </c:pt>
                <c:pt idx="197">
                  <c:v>5.1086712833032504</c:v>
                </c:pt>
                <c:pt idx="198">
                  <c:v>7.39136036887027</c:v>
                </c:pt>
                <c:pt idx="199">
                  <c:v>7.9503693864758702</c:v>
                </c:pt>
                <c:pt idx="200">
                  <c:v>7.3917420550771098</c:v>
                </c:pt>
                <c:pt idx="201">
                  <c:v>8.0025445846632408</c:v>
                </c:pt>
                <c:pt idx="202">
                  <c:v>5.6910227638520503</c:v>
                </c:pt>
                <c:pt idx="203">
                  <c:v>6.2754156000761698</c:v>
                </c:pt>
                <c:pt idx="204">
                  <c:v>5.4587004435306499</c:v>
                </c:pt>
                <c:pt idx="205">
                  <c:v>1.7664750998016101</c:v>
                </c:pt>
                <c:pt idx="206">
                  <c:v>8.5658604358916008</c:v>
                </c:pt>
                <c:pt idx="207">
                  <c:v>7.85439737787501</c:v>
                </c:pt>
                <c:pt idx="208">
                  <c:v>6.5360341802999304</c:v>
                </c:pt>
                <c:pt idx="209">
                  <c:v>7.9647575096723404</c:v>
                </c:pt>
                <c:pt idx="210">
                  <c:v>9.4568514964336394</c:v>
                </c:pt>
                <c:pt idx="211">
                  <c:v>9.7982597788158898</c:v>
                </c:pt>
                <c:pt idx="212">
                  <c:v>8.3375983923333603</c:v>
                </c:pt>
                <c:pt idx="213">
                  <c:v>7.4986498200287404</c:v>
                </c:pt>
                <c:pt idx="214">
                  <c:v>7.1747807037635596</c:v>
                </c:pt>
                <c:pt idx="215">
                  <c:v>9.0940876242122695</c:v>
                </c:pt>
                <c:pt idx="216">
                  <c:v>8.30159840668267</c:v>
                </c:pt>
                <c:pt idx="217">
                  <c:v>3.08670171405684</c:v>
                </c:pt>
                <c:pt idx="218">
                  <c:v>4.2746078937240997</c:v>
                </c:pt>
                <c:pt idx="219">
                  <c:v>7.5417858187824303</c:v>
                </c:pt>
                <c:pt idx="220">
                  <c:v>8.9083093387263101</c:v>
                </c:pt>
                <c:pt idx="221">
                  <c:v>8.0257207867911706</c:v>
                </c:pt>
                <c:pt idx="222">
                  <c:v>8.2729448129702803</c:v>
                </c:pt>
                <c:pt idx="223">
                  <c:v>5.2627185051384302</c:v>
                </c:pt>
                <c:pt idx="224">
                  <c:v>3.6930763417691601</c:v>
                </c:pt>
                <c:pt idx="225">
                  <c:v>4.8904199508555104</c:v>
                </c:pt>
                <c:pt idx="226">
                  <c:v>6.0640450908934804</c:v>
                </c:pt>
                <c:pt idx="227">
                  <c:v>3.14985788145641</c:v>
                </c:pt>
                <c:pt idx="228">
                  <c:v>7.6816186674367897</c:v>
                </c:pt>
                <c:pt idx="229">
                  <c:v>10.5075472765737</c:v>
                </c:pt>
                <c:pt idx="230">
                  <c:v>9.4497274968340896</c:v>
                </c:pt>
                <c:pt idx="231">
                  <c:v>9.2811798731402195</c:v>
                </c:pt>
                <c:pt idx="232">
                  <c:v>10.692630523290999</c:v>
                </c:pt>
                <c:pt idx="233">
                  <c:v>4.6556848764771104</c:v>
                </c:pt>
                <c:pt idx="234">
                  <c:v>6.9650709221706402</c:v>
                </c:pt>
                <c:pt idx="235">
                  <c:v>5.8089707016406198</c:v>
                </c:pt>
                <c:pt idx="236">
                  <c:v>9.7385856450339396</c:v>
                </c:pt>
                <c:pt idx="237">
                  <c:v>7.39413358956282</c:v>
                </c:pt>
                <c:pt idx="238">
                  <c:v>7.5381425814621501</c:v>
                </c:pt>
                <c:pt idx="239">
                  <c:v>4.9162285252141897</c:v>
                </c:pt>
                <c:pt idx="240">
                  <c:v>8.6347335481380103</c:v>
                </c:pt>
                <c:pt idx="241">
                  <c:v>5.2524363338080402</c:v>
                </c:pt>
                <c:pt idx="242">
                  <c:v>7.4875878045680802</c:v>
                </c:pt>
                <c:pt idx="243">
                  <c:v>7.8910577889420104</c:v>
                </c:pt>
                <c:pt idx="244">
                  <c:v>7.5636373751741601</c:v>
                </c:pt>
                <c:pt idx="245">
                  <c:v>8.0370679861150993</c:v>
                </c:pt>
                <c:pt idx="246">
                  <c:v>5.7711645070611102</c:v>
                </c:pt>
                <c:pt idx="247">
                  <c:v>6.3217449926400704</c:v>
                </c:pt>
                <c:pt idx="248">
                  <c:v>5.5594856238089996</c:v>
                </c:pt>
                <c:pt idx="249">
                  <c:v>1.9207111917623501</c:v>
                </c:pt>
                <c:pt idx="250">
                  <c:v>8.5852584994891394</c:v>
                </c:pt>
                <c:pt idx="251">
                  <c:v>7.8380279741607399</c:v>
                </c:pt>
                <c:pt idx="252">
                  <c:v>6.5567259517746503</c:v>
                </c:pt>
                <c:pt idx="253">
                  <c:v>8.0244240052435192</c:v>
                </c:pt>
                <c:pt idx="254">
                  <c:v>9.3860033751804508</c:v>
                </c:pt>
                <c:pt idx="255">
                  <c:v>9.9198667417285904</c:v>
                </c:pt>
                <c:pt idx="256">
                  <c:v>8.2198644104306808</c:v>
                </c:pt>
                <c:pt idx="257">
                  <c:v>7.5760916785224204</c:v>
                </c:pt>
                <c:pt idx="258">
                  <c:v>7.1622508226655697</c:v>
                </c:pt>
                <c:pt idx="259">
                  <c:v>9.0560407325890608</c:v>
                </c:pt>
                <c:pt idx="260">
                  <c:v>8.2952192207189004</c:v>
                </c:pt>
                <c:pt idx="261">
                  <c:v>3.27260928504877</c:v>
                </c:pt>
                <c:pt idx="262">
                  <c:v>4.3655964538679601</c:v>
                </c:pt>
                <c:pt idx="263">
                  <c:v>7.5023671159922101</c:v>
                </c:pt>
                <c:pt idx="264">
                  <c:v>9.0129166677558992</c:v>
                </c:pt>
                <c:pt idx="265">
                  <c:v>8.0619209399915199</c:v>
                </c:pt>
                <c:pt idx="266">
                  <c:v>8.4507723398835495</c:v>
                </c:pt>
                <c:pt idx="267">
                  <c:v>5.1933646106075102</c:v>
                </c:pt>
                <c:pt idx="268">
                  <c:v>3.5782634142391601</c:v>
                </c:pt>
                <c:pt idx="269">
                  <c:v>5.07498652192925</c:v>
                </c:pt>
                <c:pt idx="270">
                  <c:v>5.9028452816667896</c:v>
                </c:pt>
                <c:pt idx="271">
                  <c:v>2.9922184718058702</c:v>
                </c:pt>
                <c:pt idx="272">
                  <c:v>7.7159605671895397</c:v>
                </c:pt>
                <c:pt idx="273">
                  <c:v>10.6193882888396</c:v>
                </c:pt>
                <c:pt idx="274">
                  <c:v>9.5689733830054795</c:v>
                </c:pt>
                <c:pt idx="275">
                  <c:v>9.1907541452628507</c:v>
                </c:pt>
                <c:pt idx="276">
                  <c:v>10.6283152581286</c:v>
                </c:pt>
                <c:pt idx="277">
                  <c:v>4.41643940670206</c:v>
                </c:pt>
                <c:pt idx="278">
                  <c:v>6.8720894120923202</c:v>
                </c:pt>
                <c:pt idx="279">
                  <c:v>5.8737347877460699</c:v>
                </c:pt>
                <c:pt idx="280">
                  <c:v>9.9200187875383694</c:v>
                </c:pt>
                <c:pt idx="281">
                  <c:v>7.0610346452935602</c:v>
                </c:pt>
                <c:pt idx="282">
                  <c:v>7.3985547254792099</c:v>
                </c:pt>
                <c:pt idx="283">
                  <c:v>4.8815652233204103</c:v>
                </c:pt>
                <c:pt idx="284">
                  <c:v>8.5885230351393496</c:v>
                </c:pt>
                <c:pt idx="285">
                  <c:v>5.1086712833032504</c:v>
                </c:pt>
                <c:pt idx="286">
                  <c:v>7.39136036887027</c:v>
                </c:pt>
                <c:pt idx="287">
                  <c:v>7.9503693864758702</c:v>
                </c:pt>
                <c:pt idx="288">
                  <c:v>7.3917420550771098</c:v>
                </c:pt>
                <c:pt idx="289">
                  <c:v>8.0025445846632408</c:v>
                </c:pt>
                <c:pt idx="290">
                  <c:v>5.6910227638520503</c:v>
                </c:pt>
                <c:pt idx="291">
                  <c:v>6.2754156000761698</c:v>
                </c:pt>
                <c:pt idx="292">
                  <c:v>5.4587004435306499</c:v>
                </c:pt>
                <c:pt idx="293">
                  <c:v>1.7664750998016101</c:v>
                </c:pt>
                <c:pt idx="294">
                  <c:v>8.5658604358916008</c:v>
                </c:pt>
                <c:pt idx="295">
                  <c:v>7.85439737787501</c:v>
                </c:pt>
                <c:pt idx="296">
                  <c:v>6.5360341802999304</c:v>
                </c:pt>
                <c:pt idx="297">
                  <c:v>7.9647575096723404</c:v>
                </c:pt>
                <c:pt idx="298">
                  <c:v>9.4568514964336394</c:v>
                </c:pt>
                <c:pt idx="299">
                  <c:v>9.7982597788158898</c:v>
                </c:pt>
                <c:pt idx="300">
                  <c:v>8.3375983923333603</c:v>
                </c:pt>
                <c:pt idx="301">
                  <c:v>7.4986498200287404</c:v>
                </c:pt>
                <c:pt idx="302">
                  <c:v>7.1747807037635596</c:v>
                </c:pt>
                <c:pt idx="303">
                  <c:v>9.0940876242122695</c:v>
                </c:pt>
                <c:pt idx="304">
                  <c:v>8.30159840668267</c:v>
                </c:pt>
                <c:pt idx="305">
                  <c:v>3.08670171405684</c:v>
                </c:pt>
                <c:pt idx="306">
                  <c:v>4.2746078937240997</c:v>
                </c:pt>
                <c:pt idx="307">
                  <c:v>7.5417858187824303</c:v>
                </c:pt>
                <c:pt idx="308">
                  <c:v>9.0129166677558992</c:v>
                </c:pt>
                <c:pt idx="309">
                  <c:v>8.0619209399915199</c:v>
                </c:pt>
                <c:pt idx="310">
                  <c:v>8.4507723398835495</c:v>
                </c:pt>
                <c:pt idx="311">
                  <c:v>5.1933646106075102</c:v>
                </c:pt>
                <c:pt idx="312">
                  <c:v>3.5782634142391601</c:v>
                </c:pt>
                <c:pt idx="313">
                  <c:v>5.07498652192925</c:v>
                </c:pt>
                <c:pt idx="314">
                  <c:v>5.9028452816667896</c:v>
                </c:pt>
                <c:pt idx="315">
                  <c:v>2.9922184718058702</c:v>
                </c:pt>
                <c:pt idx="316">
                  <c:v>7.7159605671895397</c:v>
                </c:pt>
                <c:pt idx="317">
                  <c:v>10.6193882888396</c:v>
                </c:pt>
                <c:pt idx="318">
                  <c:v>9.5689733830054795</c:v>
                </c:pt>
                <c:pt idx="319">
                  <c:v>9.1907541452628507</c:v>
                </c:pt>
                <c:pt idx="320">
                  <c:v>10.6283152581286</c:v>
                </c:pt>
                <c:pt idx="321">
                  <c:v>4.41643940670206</c:v>
                </c:pt>
                <c:pt idx="322">
                  <c:v>6.8720894120923202</c:v>
                </c:pt>
                <c:pt idx="323">
                  <c:v>5.8737347877460699</c:v>
                </c:pt>
                <c:pt idx="324">
                  <c:v>9.9200187875383694</c:v>
                </c:pt>
                <c:pt idx="325">
                  <c:v>7.0610346452935602</c:v>
                </c:pt>
                <c:pt idx="326">
                  <c:v>7.3985547254792099</c:v>
                </c:pt>
                <c:pt idx="327">
                  <c:v>4.8815652233204103</c:v>
                </c:pt>
                <c:pt idx="328">
                  <c:v>8.5885230351393496</c:v>
                </c:pt>
                <c:pt idx="329">
                  <c:v>5.1086712833032504</c:v>
                </c:pt>
                <c:pt idx="330">
                  <c:v>7.39136036887027</c:v>
                </c:pt>
                <c:pt idx="331">
                  <c:v>7.9503693864758702</c:v>
                </c:pt>
                <c:pt idx="332">
                  <c:v>7.3917420550771098</c:v>
                </c:pt>
                <c:pt idx="333">
                  <c:v>8.0025445846632408</c:v>
                </c:pt>
                <c:pt idx="334">
                  <c:v>5.6910227638520503</c:v>
                </c:pt>
                <c:pt idx="335">
                  <c:v>6.2754156000761698</c:v>
                </c:pt>
                <c:pt idx="336">
                  <c:v>5.4587004435306499</c:v>
                </c:pt>
                <c:pt idx="337">
                  <c:v>1.7664750998016101</c:v>
                </c:pt>
                <c:pt idx="338">
                  <c:v>8.5658604358916008</c:v>
                </c:pt>
                <c:pt idx="339">
                  <c:v>7.85439737787501</c:v>
                </c:pt>
                <c:pt idx="340">
                  <c:v>6.5360341802999304</c:v>
                </c:pt>
                <c:pt idx="341">
                  <c:v>7.9647575096723404</c:v>
                </c:pt>
                <c:pt idx="342">
                  <c:v>9.4568514964336394</c:v>
                </c:pt>
                <c:pt idx="343">
                  <c:v>9.7982597788158898</c:v>
                </c:pt>
                <c:pt idx="344">
                  <c:v>8.3375983923333603</c:v>
                </c:pt>
                <c:pt idx="345">
                  <c:v>7.4986498200287404</c:v>
                </c:pt>
                <c:pt idx="346">
                  <c:v>7.1747807037635596</c:v>
                </c:pt>
                <c:pt idx="347">
                  <c:v>9.0940876242122695</c:v>
                </c:pt>
                <c:pt idx="348">
                  <c:v>8.30159840668267</c:v>
                </c:pt>
                <c:pt idx="349">
                  <c:v>3.08670171405684</c:v>
                </c:pt>
                <c:pt idx="350">
                  <c:v>4.2746078937240997</c:v>
                </c:pt>
                <c:pt idx="351">
                  <c:v>7.5417858187824303</c:v>
                </c:pt>
                <c:pt idx="352">
                  <c:v>9.0129166677558992</c:v>
                </c:pt>
                <c:pt idx="353">
                  <c:v>8.0619209399915199</c:v>
                </c:pt>
                <c:pt idx="354">
                  <c:v>8.4507723398835495</c:v>
                </c:pt>
                <c:pt idx="355">
                  <c:v>5.1933646106075102</c:v>
                </c:pt>
                <c:pt idx="356">
                  <c:v>3.5782634142391601</c:v>
                </c:pt>
                <c:pt idx="357">
                  <c:v>5.07498652192925</c:v>
                </c:pt>
                <c:pt idx="358">
                  <c:v>5.9028452816667896</c:v>
                </c:pt>
                <c:pt idx="359">
                  <c:v>2.9922184718058702</c:v>
                </c:pt>
                <c:pt idx="360">
                  <c:v>7.7159605671895397</c:v>
                </c:pt>
                <c:pt idx="361">
                  <c:v>10.6193882888396</c:v>
                </c:pt>
                <c:pt idx="362">
                  <c:v>9.5689733830054795</c:v>
                </c:pt>
                <c:pt idx="363">
                  <c:v>9.1907541452628507</c:v>
                </c:pt>
                <c:pt idx="364">
                  <c:v>10.6283152581286</c:v>
                </c:pt>
                <c:pt idx="365">
                  <c:v>4.41643940670206</c:v>
                </c:pt>
                <c:pt idx="366">
                  <c:v>6.8720894120923202</c:v>
                </c:pt>
                <c:pt idx="367">
                  <c:v>5.8737347877460699</c:v>
                </c:pt>
                <c:pt idx="368">
                  <c:v>9.9200187875383694</c:v>
                </c:pt>
                <c:pt idx="369">
                  <c:v>7.0610346452935602</c:v>
                </c:pt>
                <c:pt idx="370">
                  <c:v>7.3985547254792099</c:v>
                </c:pt>
                <c:pt idx="371">
                  <c:v>4.8815652233204103</c:v>
                </c:pt>
                <c:pt idx="372">
                  <c:v>8.5885230351393496</c:v>
                </c:pt>
                <c:pt idx="373">
                  <c:v>5.1086712833032504</c:v>
                </c:pt>
                <c:pt idx="374">
                  <c:v>7.39136036887027</c:v>
                </c:pt>
                <c:pt idx="375">
                  <c:v>7.9503693864758702</c:v>
                </c:pt>
                <c:pt idx="376">
                  <c:v>7.3917420550771098</c:v>
                </c:pt>
                <c:pt idx="377">
                  <c:v>8.0025445846632408</c:v>
                </c:pt>
                <c:pt idx="378">
                  <c:v>5.6910227638520503</c:v>
                </c:pt>
                <c:pt idx="379">
                  <c:v>6.2754156000761698</c:v>
                </c:pt>
                <c:pt idx="380">
                  <c:v>5.4587004435306499</c:v>
                </c:pt>
                <c:pt idx="381">
                  <c:v>1.7664750998016101</c:v>
                </c:pt>
                <c:pt idx="382">
                  <c:v>8.5658604358916008</c:v>
                </c:pt>
                <c:pt idx="383">
                  <c:v>7.85439737787501</c:v>
                </c:pt>
                <c:pt idx="384">
                  <c:v>6.5360341802999304</c:v>
                </c:pt>
                <c:pt idx="385">
                  <c:v>7.9647575096723404</c:v>
                </c:pt>
                <c:pt idx="386">
                  <c:v>9.4568514964336394</c:v>
                </c:pt>
                <c:pt idx="387">
                  <c:v>9.7982597788158898</c:v>
                </c:pt>
                <c:pt idx="388">
                  <c:v>8.3375983923333603</c:v>
                </c:pt>
                <c:pt idx="389">
                  <c:v>7.4986498200287404</c:v>
                </c:pt>
                <c:pt idx="390">
                  <c:v>7.1747807037635596</c:v>
                </c:pt>
                <c:pt idx="391">
                  <c:v>9.0940876242122695</c:v>
                </c:pt>
                <c:pt idx="392">
                  <c:v>8.30159840668267</c:v>
                </c:pt>
                <c:pt idx="393">
                  <c:v>3.08670171405684</c:v>
                </c:pt>
                <c:pt idx="394">
                  <c:v>4.2746078937240997</c:v>
                </c:pt>
                <c:pt idx="395">
                  <c:v>7.5417858187824303</c:v>
                </c:pt>
                <c:pt idx="396">
                  <c:v>9.0129166677558992</c:v>
                </c:pt>
                <c:pt idx="397">
                  <c:v>8.0619209399915199</c:v>
                </c:pt>
                <c:pt idx="398">
                  <c:v>8.4507723398835495</c:v>
                </c:pt>
                <c:pt idx="399">
                  <c:v>5.1933646106075102</c:v>
                </c:pt>
                <c:pt idx="400">
                  <c:v>3.5782634142391601</c:v>
                </c:pt>
                <c:pt idx="401">
                  <c:v>5.07498652192925</c:v>
                </c:pt>
                <c:pt idx="402">
                  <c:v>5.9028452816667896</c:v>
                </c:pt>
                <c:pt idx="403">
                  <c:v>2.9922184718058702</c:v>
                </c:pt>
                <c:pt idx="404">
                  <c:v>7.7159605671895397</c:v>
                </c:pt>
                <c:pt idx="405">
                  <c:v>10.6193882888396</c:v>
                </c:pt>
                <c:pt idx="406">
                  <c:v>9.5689733830054795</c:v>
                </c:pt>
                <c:pt idx="407">
                  <c:v>9.1907541452628507</c:v>
                </c:pt>
                <c:pt idx="408">
                  <c:v>10.6283152581286</c:v>
                </c:pt>
                <c:pt idx="409">
                  <c:v>4.41643940670206</c:v>
                </c:pt>
                <c:pt idx="410">
                  <c:v>6.8720894120923202</c:v>
                </c:pt>
                <c:pt idx="411">
                  <c:v>5.8737347877460699</c:v>
                </c:pt>
                <c:pt idx="412">
                  <c:v>9.9200187875383694</c:v>
                </c:pt>
                <c:pt idx="413">
                  <c:v>7.0610346452935602</c:v>
                </c:pt>
                <c:pt idx="414">
                  <c:v>7.3985547254792099</c:v>
                </c:pt>
                <c:pt idx="415">
                  <c:v>4.8815652233204103</c:v>
                </c:pt>
                <c:pt idx="416">
                  <c:v>8.5885230351393496</c:v>
                </c:pt>
                <c:pt idx="417">
                  <c:v>5.1086712833032504</c:v>
                </c:pt>
                <c:pt idx="418">
                  <c:v>7.39136036887027</c:v>
                </c:pt>
                <c:pt idx="419">
                  <c:v>7.9503693864758702</c:v>
                </c:pt>
                <c:pt idx="420">
                  <c:v>7.3917420550771098</c:v>
                </c:pt>
                <c:pt idx="421">
                  <c:v>8.0025445846632408</c:v>
                </c:pt>
                <c:pt idx="422">
                  <c:v>5.6910227638520503</c:v>
                </c:pt>
                <c:pt idx="423">
                  <c:v>6.2754156000761698</c:v>
                </c:pt>
                <c:pt idx="424">
                  <c:v>5.4587004435306499</c:v>
                </c:pt>
                <c:pt idx="425">
                  <c:v>1.7664750998016101</c:v>
                </c:pt>
                <c:pt idx="426">
                  <c:v>8.5658604358916008</c:v>
                </c:pt>
                <c:pt idx="427">
                  <c:v>7.85439737787501</c:v>
                </c:pt>
                <c:pt idx="428">
                  <c:v>6.5360341802999304</c:v>
                </c:pt>
                <c:pt idx="429">
                  <c:v>7.9647575096723404</c:v>
                </c:pt>
                <c:pt idx="430">
                  <c:v>9.4568514964336394</c:v>
                </c:pt>
                <c:pt idx="431">
                  <c:v>9.7982597788158898</c:v>
                </c:pt>
                <c:pt idx="432">
                  <c:v>8.3375983923333603</c:v>
                </c:pt>
                <c:pt idx="433">
                  <c:v>7.4986498200287404</c:v>
                </c:pt>
                <c:pt idx="434">
                  <c:v>7.1747807037635596</c:v>
                </c:pt>
                <c:pt idx="435">
                  <c:v>9.0940876242122695</c:v>
                </c:pt>
                <c:pt idx="436">
                  <c:v>8.30159840668267</c:v>
                </c:pt>
                <c:pt idx="437">
                  <c:v>3.08670171405684</c:v>
                </c:pt>
                <c:pt idx="438">
                  <c:v>4.2746078937240997</c:v>
                </c:pt>
                <c:pt idx="439">
                  <c:v>7.5417858187824303</c:v>
                </c:pt>
                <c:pt idx="440">
                  <c:v>9.0129166677558992</c:v>
                </c:pt>
                <c:pt idx="441">
                  <c:v>8.0619209399915199</c:v>
                </c:pt>
                <c:pt idx="442">
                  <c:v>8.4507723398835495</c:v>
                </c:pt>
                <c:pt idx="443">
                  <c:v>5.1933646106075102</c:v>
                </c:pt>
                <c:pt idx="444">
                  <c:v>3.5782634142391601</c:v>
                </c:pt>
                <c:pt idx="445">
                  <c:v>5.07498652192925</c:v>
                </c:pt>
                <c:pt idx="446">
                  <c:v>5.9028452816667896</c:v>
                </c:pt>
                <c:pt idx="447">
                  <c:v>2.9922184718058702</c:v>
                </c:pt>
                <c:pt idx="448">
                  <c:v>7.7159605671895397</c:v>
                </c:pt>
                <c:pt idx="449">
                  <c:v>10.6193882888396</c:v>
                </c:pt>
                <c:pt idx="450">
                  <c:v>9.5689733830054795</c:v>
                </c:pt>
                <c:pt idx="451">
                  <c:v>9.1907541452628507</c:v>
                </c:pt>
                <c:pt idx="452">
                  <c:v>10.6283152581286</c:v>
                </c:pt>
                <c:pt idx="453">
                  <c:v>4.41643940670206</c:v>
                </c:pt>
                <c:pt idx="454">
                  <c:v>6.8720894120923202</c:v>
                </c:pt>
                <c:pt idx="455">
                  <c:v>5.8737347877460699</c:v>
                </c:pt>
                <c:pt idx="456">
                  <c:v>9.9200187875383694</c:v>
                </c:pt>
                <c:pt idx="457">
                  <c:v>7.0610346452935602</c:v>
                </c:pt>
                <c:pt idx="458">
                  <c:v>7.3985547254792099</c:v>
                </c:pt>
                <c:pt idx="459">
                  <c:v>4.8815652233204103</c:v>
                </c:pt>
                <c:pt idx="460">
                  <c:v>8.5885230351393496</c:v>
                </c:pt>
                <c:pt idx="461">
                  <c:v>5.1086712833032504</c:v>
                </c:pt>
                <c:pt idx="462">
                  <c:v>7.39136036887027</c:v>
                </c:pt>
                <c:pt idx="463">
                  <c:v>7.9503693864758702</c:v>
                </c:pt>
                <c:pt idx="464">
                  <c:v>7.3917420550771098</c:v>
                </c:pt>
                <c:pt idx="465">
                  <c:v>8.0025445846632408</c:v>
                </c:pt>
                <c:pt idx="466">
                  <c:v>5.6910227638520503</c:v>
                </c:pt>
                <c:pt idx="467">
                  <c:v>6.2754156000761698</c:v>
                </c:pt>
                <c:pt idx="468">
                  <c:v>5.4587004435306499</c:v>
                </c:pt>
                <c:pt idx="469">
                  <c:v>1.7664750998016101</c:v>
                </c:pt>
                <c:pt idx="470">
                  <c:v>8.5658604358916008</c:v>
                </c:pt>
                <c:pt idx="471">
                  <c:v>7.85439737787501</c:v>
                </c:pt>
                <c:pt idx="472">
                  <c:v>6.5360341802999304</c:v>
                </c:pt>
                <c:pt idx="473">
                  <c:v>7.9647575096723404</c:v>
                </c:pt>
                <c:pt idx="474">
                  <c:v>9.4568514964336394</c:v>
                </c:pt>
                <c:pt idx="475">
                  <c:v>9.7982597788158898</c:v>
                </c:pt>
                <c:pt idx="476">
                  <c:v>8.3375983923333603</c:v>
                </c:pt>
                <c:pt idx="477">
                  <c:v>7.4986498200287404</c:v>
                </c:pt>
                <c:pt idx="478">
                  <c:v>7.1747807037635596</c:v>
                </c:pt>
                <c:pt idx="479">
                  <c:v>9.0940876242122695</c:v>
                </c:pt>
                <c:pt idx="480">
                  <c:v>8.30159840668267</c:v>
                </c:pt>
                <c:pt idx="481">
                  <c:v>3.08670171405684</c:v>
                </c:pt>
                <c:pt idx="482">
                  <c:v>4.2746078937240997</c:v>
                </c:pt>
                <c:pt idx="483">
                  <c:v>7.5417858187824303</c:v>
                </c:pt>
                <c:pt idx="484">
                  <c:v>9.0530082910073197</c:v>
                </c:pt>
                <c:pt idx="485">
                  <c:v>8.1304471663380902</c:v>
                </c:pt>
                <c:pt idx="486">
                  <c:v>8.3860315493044109</c:v>
                </c:pt>
                <c:pt idx="487">
                  <c:v>5.19869513351777</c:v>
                </c:pt>
                <c:pt idx="488">
                  <c:v>3.5519439554184</c:v>
                </c:pt>
                <c:pt idx="489">
                  <c:v>5.0561519134017399</c:v>
                </c:pt>
                <c:pt idx="490">
                  <c:v>5.8628394270881596</c:v>
                </c:pt>
                <c:pt idx="491">
                  <c:v>2.9379934591061501</c:v>
                </c:pt>
                <c:pt idx="492">
                  <c:v>7.7671234010770203</c:v>
                </c:pt>
                <c:pt idx="493">
                  <c:v>10.617199145235899</c:v>
                </c:pt>
                <c:pt idx="494">
                  <c:v>9.6570056041488908</c:v>
                </c:pt>
                <c:pt idx="495">
                  <c:v>9.2596690455009298</c:v>
                </c:pt>
                <c:pt idx="496">
                  <c:v>10.757965802261801</c:v>
                </c:pt>
                <c:pt idx="497">
                  <c:v>4.4111395380777099</c:v>
                </c:pt>
                <c:pt idx="498">
                  <c:v>6.8625451930737</c:v>
                </c:pt>
                <c:pt idx="499">
                  <c:v>5.9225088206546301</c:v>
                </c:pt>
                <c:pt idx="500">
                  <c:v>10.0567939311972</c:v>
                </c:pt>
                <c:pt idx="501">
                  <c:v>7.2855561871378303</c:v>
                </c:pt>
                <c:pt idx="502">
                  <c:v>7.3922940303473501</c:v>
                </c:pt>
                <c:pt idx="503">
                  <c:v>4.9204814668766899</c:v>
                </c:pt>
                <c:pt idx="504">
                  <c:v>8.6091482488886406</c:v>
                </c:pt>
                <c:pt idx="505">
                  <c:v>5.2007009906396098</c:v>
                </c:pt>
                <c:pt idx="506">
                  <c:v>7.41985829246401</c:v>
                </c:pt>
                <c:pt idx="507">
                  <c:v>8.08553999891868</c:v>
                </c:pt>
                <c:pt idx="508">
                  <c:v>7.38454686050411</c:v>
                </c:pt>
                <c:pt idx="509">
                  <c:v>8.3508731056816998</c:v>
                </c:pt>
                <c:pt idx="510">
                  <c:v>5.7872089027352702</c:v>
                </c:pt>
                <c:pt idx="511">
                  <c:v>6.3725859631333996</c:v>
                </c:pt>
                <c:pt idx="512">
                  <c:v>5.5725141170302104</c:v>
                </c:pt>
                <c:pt idx="513">
                  <c:v>1.7817732810732301</c:v>
                </c:pt>
                <c:pt idx="514">
                  <c:v>8.7526275917975092</c:v>
                </c:pt>
                <c:pt idx="515">
                  <c:v>8.0646862955255898</c:v>
                </c:pt>
                <c:pt idx="516">
                  <c:v>6.7738664058607503</c:v>
                </c:pt>
                <c:pt idx="517">
                  <c:v>8.0761488841681892</c:v>
                </c:pt>
                <c:pt idx="518">
                  <c:v>9.5958418119961504</c:v>
                </c:pt>
                <c:pt idx="519">
                  <c:v>10.0769214477584</c:v>
                </c:pt>
                <c:pt idx="520">
                  <c:v>8.3409473674058496</c:v>
                </c:pt>
                <c:pt idx="521">
                  <c:v>7.5615253405940503</c:v>
                </c:pt>
                <c:pt idx="522">
                  <c:v>7.2340118793137798</c:v>
                </c:pt>
                <c:pt idx="523">
                  <c:v>9.1172073713619195</c:v>
                </c:pt>
                <c:pt idx="524">
                  <c:v>8.3676008509593292</c:v>
                </c:pt>
                <c:pt idx="525">
                  <c:v>3.0917391015935198</c:v>
                </c:pt>
                <c:pt idx="526">
                  <c:v>4.2268358437863496</c:v>
                </c:pt>
                <c:pt idx="527">
                  <c:v>7.54441099985993</c:v>
                </c:pt>
                <c:pt idx="528">
                  <c:v>9.0275256435158902</c:v>
                </c:pt>
                <c:pt idx="529">
                  <c:v>8.0869221109052294</c:v>
                </c:pt>
                <c:pt idx="530">
                  <c:v>8.4521986025507907</c:v>
                </c:pt>
                <c:pt idx="531">
                  <c:v>5.1731713553551097</c:v>
                </c:pt>
                <c:pt idx="532">
                  <c:v>3.6706722103551601</c:v>
                </c:pt>
                <c:pt idx="533">
                  <c:v>4.8948932845865896</c:v>
                </c:pt>
                <c:pt idx="534">
                  <c:v>5.9661159764280898</c:v>
                </c:pt>
                <c:pt idx="535">
                  <c:v>3.0686687226078599</c:v>
                </c:pt>
                <c:pt idx="536">
                  <c:v>7.7413811463837297</c:v>
                </c:pt>
                <c:pt idx="537">
                  <c:v>10.595941235773401</c:v>
                </c:pt>
                <c:pt idx="538">
                  <c:v>9.5635068793934206</c:v>
                </c:pt>
                <c:pt idx="539">
                  <c:v>9.2011922314739802</c:v>
                </c:pt>
                <c:pt idx="540">
                  <c:v>10.63213503363</c:v>
                </c:pt>
                <c:pt idx="541">
                  <c:v>4.4899946801028499</c:v>
                </c:pt>
                <c:pt idx="542">
                  <c:v>6.9057601567761804</c:v>
                </c:pt>
                <c:pt idx="543">
                  <c:v>5.8830547478549997</c:v>
                </c:pt>
                <c:pt idx="544">
                  <c:v>9.8385041352906804</c:v>
                </c:pt>
                <c:pt idx="545">
                  <c:v>7.1697511637571001</c:v>
                </c:pt>
                <c:pt idx="546">
                  <c:v>7.4067514186486703</c:v>
                </c:pt>
                <c:pt idx="547">
                  <c:v>4.9304624862144104</c:v>
                </c:pt>
                <c:pt idx="548">
                  <c:v>8.5847456143885292</c:v>
                </c:pt>
                <c:pt idx="549">
                  <c:v>5.1276004800764801</c:v>
                </c:pt>
                <c:pt idx="550">
                  <c:v>7.46071788038142</c:v>
                </c:pt>
                <c:pt idx="551">
                  <c:v>7.9059422371910104</c:v>
                </c:pt>
                <c:pt idx="552">
                  <c:v>7.3983035353654998</c:v>
                </c:pt>
                <c:pt idx="553">
                  <c:v>7.9647941240927196</c:v>
                </c:pt>
                <c:pt idx="554">
                  <c:v>5.6938301776667402</c:v>
                </c:pt>
                <c:pt idx="555">
                  <c:v>6.2844339737008399</c:v>
                </c:pt>
                <c:pt idx="556">
                  <c:v>5.4784291563039504</c:v>
                </c:pt>
                <c:pt idx="557">
                  <c:v>1.77172362292528</c:v>
                </c:pt>
                <c:pt idx="558">
                  <c:v>8.5509641613953598</c:v>
                </c:pt>
                <c:pt idx="559">
                  <c:v>7.75432617377089</c:v>
                </c:pt>
                <c:pt idx="560">
                  <c:v>6.4889657413355097</c:v>
                </c:pt>
                <c:pt idx="561">
                  <c:v>7.9597654193492602</c:v>
                </c:pt>
                <c:pt idx="562">
                  <c:v>9.4707110960636793</c:v>
                </c:pt>
                <c:pt idx="563">
                  <c:v>9.7978401190057092</c:v>
                </c:pt>
                <c:pt idx="564">
                  <c:v>8.3360784018227303</c:v>
                </c:pt>
                <c:pt idx="565">
                  <c:v>7.4969104892908502</c:v>
                </c:pt>
                <c:pt idx="566">
                  <c:v>7.1821262337548903</c:v>
                </c:pt>
                <c:pt idx="567">
                  <c:v>9.0883978036296806</c:v>
                </c:pt>
                <c:pt idx="568">
                  <c:v>8.3040945935219597</c:v>
                </c:pt>
                <c:pt idx="569">
                  <c:v>3.1079041455129901</c:v>
                </c:pt>
                <c:pt idx="570">
                  <c:v>4.2867700861839699</c:v>
                </c:pt>
                <c:pt idx="571">
                  <c:v>7.6202619524377999</c:v>
                </c:pt>
                <c:pt idx="572">
                  <c:v>8.4801290115832906</c:v>
                </c:pt>
                <c:pt idx="573">
                  <c:v>7.5308308399098003</c:v>
                </c:pt>
                <c:pt idx="574">
                  <c:v>7.9982602699278296</c:v>
                </c:pt>
                <c:pt idx="575">
                  <c:v>3.9698876318287901</c:v>
                </c:pt>
                <c:pt idx="576">
                  <c:v>3.6600362704082401</c:v>
                </c:pt>
                <c:pt idx="577">
                  <c:v>4.2146305733782103</c:v>
                </c:pt>
                <c:pt idx="578">
                  <c:v>5.25095687525996</c:v>
                </c:pt>
                <c:pt idx="579">
                  <c:v>2.1495658019610699</c:v>
                </c:pt>
                <c:pt idx="580">
                  <c:v>6.9969259619019901</c:v>
                </c:pt>
                <c:pt idx="581">
                  <c:v>10.344904981393199</c:v>
                </c:pt>
                <c:pt idx="582">
                  <c:v>8.9403799324541602</c:v>
                </c:pt>
                <c:pt idx="583">
                  <c:v>9.0996114281377807</c:v>
                </c:pt>
                <c:pt idx="584">
                  <c:v>10.3556998133144</c:v>
                </c:pt>
                <c:pt idx="585">
                  <c:v>4.5650645454314098</c:v>
                </c:pt>
                <c:pt idx="586">
                  <c:v>7.3065327772547999</c:v>
                </c:pt>
                <c:pt idx="587">
                  <c:v>5.4280146517788301</c:v>
                </c:pt>
                <c:pt idx="588">
                  <c:v>8.9516424254316291</c:v>
                </c:pt>
                <c:pt idx="589">
                  <c:v>7.5963922185013297</c:v>
                </c:pt>
                <c:pt idx="590">
                  <c:v>7.0313598813680001</c:v>
                </c:pt>
                <c:pt idx="591">
                  <c:v>5.1456820030272201</c:v>
                </c:pt>
                <c:pt idx="592">
                  <c:v>7.8753053442977698</c:v>
                </c:pt>
                <c:pt idx="593">
                  <c:v>4.7061639582345096</c:v>
                </c:pt>
                <c:pt idx="594">
                  <c:v>6.6531558111978004</c:v>
                </c:pt>
                <c:pt idx="595">
                  <c:v>7.3316684736265598</c:v>
                </c:pt>
                <c:pt idx="596">
                  <c:v>7.0370867141720002</c:v>
                </c:pt>
                <c:pt idx="597">
                  <c:v>7.9868229063511196</c:v>
                </c:pt>
                <c:pt idx="598">
                  <c:v>5.7390557090956298</c:v>
                </c:pt>
                <c:pt idx="599">
                  <c:v>6.3148880073188103</c:v>
                </c:pt>
                <c:pt idx="600">
                  <c:v>5.1518997700087503</c:v>
                </c:pt>
                <c:pt idx="601">
                  <c:v>2.5468481585823701</c:v>
                </c:pt>
                <c:pt idx="602">
                  <c:v>8.2104862544601396</c:v>
                </c:pt>
                <c:pt idx="603">
                  <c:v>7.95973872883099</c:v>
                </c:pt>
                <c:pt idx="604">
                  <c:v>6.44429062295234</c:v>
                </c:pt>
                <c:pt idx="605">
                  <c:v>7.3528861205861098</c:v>
                </c:pt>
                <c:pt idx="606">
                  <c:v>8.8524164236896006</c:v>
                </c:pt>
                <c:pt idx="607">
                  <c:v>9.9418156334869199</c:v>
                </c:pt>
                <c:pt idx="608">
                  <c:v>7.96866973638065</c:v>
                </c:pt>
                <c:pt idx="609">
                  <c:v>7.4724843452692102</c:v>
                </c:pt>
                <c:pt idx="610">
                  <c:v>6.6745388313968403</c:v>
                </c:pt>
                <c:pt idx="611">
                  <c:v>8.6289703722534199</c:v>
                </c:pt>
                <c:pt idx="612">
                  <c:v>8.18030852009732</c:v>
                </c:pt>
                <c:pt idx="613">
                  <c:v>2.4436562108410702</c:v>
                </c:pt>
                <c:pt idx="614">
                  <c:v>3.36585050451556</c:v>
                </c:pt>
                <c:pt idx="615">
                  <c:v>7.1148900501755801</c:v>
                </c:pt>
                <c:pt idx="616">
                  <c:v>8.8434956578244392</c:v>
                </c:pt>
                <c:pt idx="617">
                  <c:v>7.8699970839124598</c:v>
                </c:pt>
                <c:pt idx="618">
                  <c:v>8.2199843753223103</c:v>
                </c:pt>
                <c:pt idx="619">
                  <c:v>5.0973588748931098</c:v>
                </c:pt>
                <c:pt idx="620">
                  <c:v>3.4783346400405999</c:v>
                </c:pt>
                <c:pt idx="621">
                  <c:v>4.8540444928034203</c:v>
                </c:pt>
                <c:pt idx="622">
                  <c:v>5.7460536934584399</c:v>
                </c:pt>
                <c:pt idx="623">
                  <c:v>2.82571096269313</c:v>
                </c:pt>
                <c:pt idx="624">
                  <c:v>7.5153102986572202</c:v>
                </c:pt>
                <c:pt idx="625">
                  <c:v>10.4644882370993</c:v>
                </c:pt>
                <c:pt idx="626">
                  <c:v>9.4449289490500501</c:v>
                </c:pt>
                <c:pt idx="627">
                  <c:v>9.0965573119097591</c:v>
                </c:pt>
                <c:pt idx="628">
                  <c:v>10.5187404772708</c:v>
                </c:pt>
                <c:pt idx="629">
                  <c:v>4.2604072645890803</c:v>
                </c:pt>
                <c:pt idx="630">
                  <c:v>6.74995784755271</c:v>
                </c:pt>
                <c:pt idx="631">
                  <c:v>5.7622443095812397</c:v>
                </c:pt>
                <c:pt idx="632">
                  <c:v>9.7852882576623603</c:v>
                </c:pt>
                <c:pt idx="633">
                  <c:v>6.9386236866151796</c:v>
                </c:pt>
                <c:pt idx="634">
                  <c:v>7.3384246442970902</c:v>
                </c:pt>
                <c:pt idx="635">
                  <c:v>4.7822034684819599</c:v>
                </c:pt>
                <c:pt idx="636">
                  <c:v>8.4655223575046392</c:v>
                </c:pt>
                <c:pt idx="637">
                  <c:v>4.9945132113110597</c:v>
                </c:pt>
                <c:pt idx="638">
                  <c:v>7.2523615405438298</c:v>
                </c:pt>
                <c:pt idx="639">
                  <c:v>7.8066324344756897</c:v>
                </c:pt>
                <c:pt idx="640">
                  <c:v>7.3339794832566501</c:v>
                </c:pt>
                <c:pt idx="641">
                  <c:v>7.8683041643851004</c:v>
                </c:pt>
                <c:pt idx="642">
                  <c:v>5.5727297955064303</c:v>
                </c:pt>
                <c:pt idx="643">
                  <c:v>6.1524409210925004</c:v>
                </c:pt>
                <c:pt idx="644">
                  <c:v>5.3843188609904198</c:v>
                </c:pt>
                <c:pt idx="645">
                  <c:v>1.6808969704655401</c:v>
                </c:pt>
                <c:pt idx="646">
                  <c:v>8.4889846094627597</c:v>
                </c:pt>
                <c:pt idx="647">
                  <c:v>7.7322102277996203</c:v>
                </c:pt>
                <c:pt idx="648">
                  <c:v>6.3746782261718202</c:v>
                </c:pt>
                <c:pt idx="649">
                  <c:v>7.8970556940943997</c:v>
                </c:pt>
                <c:pt idx="650">
                  <c:v>9.3135760532317899</c:v>
                </c:pt>
                <c:pt idx="651">
                  <c:v>9.6556265382467394</c:v>
                </c:pt>
                <c:pt idx="652">
                  <c:v>8.2236913673300602</c:v>
                </c:pt>
                <c:pt idx="653">
                  <c:v>7.3680531769329196</c:v>
                </c:pt>
                <c:pt idx="654">
                  <c:v>7.0288393901181401</c:v>
                </c:pt>
                <c:pt idx="655">
                  <c:v>8.9243493858654492</c:v>
                </c:pt>
                <c:pt idx="656">
                  <c:v>8.1830886633470197</c:v>
                </c:pt>
                <c:pt idx="657">
                  <c:v>2.9244864864830999</c:v>
                </c:pt>
                <c:pt idx="658">
                  <c:v>4.1902405602967399</c:v>
                </c:pt>
                <c:pt idx="659">
                  <c:v>7.4217420520749</c:v>
                </c:pt>
                <c:pt idx="660">
                  <c:v>9.0530082910073197</c:v>
                </c:pt>
                <c:pt idx="661">
                  <c:v>8.1304471663380902</c:v>
                </c:pt>
                <c:pt idx="662">
                  <c:v>8.3860315493044109</c:v>
                </c:pt>
                <c:pt idx="663">
                  <c:v>5.19869513351777</c:v>
                </c:pt>
                <c:pt idx="664">
                  <c:v>3.5519439554184</c:v>
                </c:pt>
                <c:pt idx="665">
                  <c:v>5.0561519134017399</c:v>
                </c:pt>
                <c:pt idx="666">
                  <c:v>5.8628394270881596</c:v>
                </c:pt>
                <c:pt idx="667">
                  <c:v>2.9379934591061501</c:v>
                </c:pt>
                <c:pt idx="668">
                  <c:v>7.7671234010770203</c:v>
                </c:pt>
                <c:pt idx="669">
                  <c:v>10.617199145235899</c:v>
                </c:pt>
                <c:pt idx="670">
                  <c:v>9.6570056041488908</c:v>
                </c:pt>
                <c:pt idx="671">
                  <c:v>9.2596690455009298</c:v>
                </c:pt>
                <c:pt idx="672">
                  <c:v>10.757965802261801</c:v>
                </c:pt>
                <c:pt idx="673">
                  <c:v>4.4111395380777099</c:v>
                </c:pt>
                <c:pt idx="674">
                  <c:v>6.8625451930737</c:v>
                </c:pt>
                <c:pt idx="675">
                  <c:v>5.9225088206546301</c:v>
                </c:pt>
                <c:pt idx="676">
                  <c:v>10.0567939311972</c:v>
                </c:pt>
                <c:pt idx="677">
                  <c:v>7.2855561871378303</c:v>
                </c:pt>
                <c:pt idx="678">
                  <c:v>7.3922940303473501</c:v>
                </c:pt>
                <c:pt idx="679">
                  <c:v>4.9204814668766899</c:v>
                </c:pt>
                <c:pt idx="680">
                  <c:v>8.6091482488886406</c:v>
                </c:pt>
                <c:pt idx="681">
                  <c:v>5.2007009906396098</c:v>
                </c:pt>
                <c:pt idx="682">
                  <c:v>7.41985829246401</c:v>
                </c:pt>
                <c:pt idx="683">
                  <c:v>8.08553999891868</c:v>
                </c:pt>
                <c:pt idx="684">
                  <c:v>7.38454686050411</c:v>
                </c:pt>
                <c:pt idx="685">
                  <c:v>8.3508731056816998</c:v>
                </c:pt>
                <c:pt idx="686">
                  <c:v>5.7872089027352702</c:v>
                </c:pt>
                <c:pt idx="687">
                  <c:v>6.3725859631333996</c:v>
                </c:pt>
                <c:pt idx="688">
                  <c:v>5.5725141170302104</c:v>
                </c:pt>
                <c:pt idx="689">
                  <c:v>1.7817732810732301</c:v>
                </c:pt>
                <c:pt idx="690">
                  <c:v>8.7526275917975092</c:v>
                </c:pt>
                <c:pt idx="691">
                  <c:v>8.0646862955255898</c:v>
                </c:pt>
                <c:pt idx="692">
                  <c:v>6.7738664058607503</c:v>
                </c:pt>
                <c:pt idx="693">
                  <c:v>8.0761488841681892</c:v>
                </c:pt>
                <c:pt idx="694">
                  <c:v>9.5958418119961504</c:v>
                </c:pt>
                <c:pt idx="695">
                  <c:v>10.0769214477584</c:v>
                </c:pt>
                <c:pt idx="696">
                  <c:v>8.3409473674058496</c:v>
                </c:pt>
                <c:pt idx="697">
                  <c:v>7.5615253405940503</c:v>
                </c:pt>
                <c:pt idx="698">
                  <c:v>7.2340118793137798</c:v>
                </c:pt>
                <c:pt idx="699">
                  <c:v>9.1172073713619195</c:v>
                </c:pt>
                <c:pt idx="700">
                  <c:v>8.3676008509593292</c:v>
                </c:pt>
                <c:pt idx="701">
                  <c:v>3.0917391015935198</c:v>
                </c:pt>
                <c:pt idx="702">
                  <c:v>4.2268358437863496</c:v>
                </c:pt>
                <c:pt idx="703">
                  <c:v>7.54441099985993</c:v>
                </c:pt>
                <c:pt idx="704">
                  <c:v>9.0530082910073197</c:v>
                </c:pt>
                <c:pt idx="705">
                  <c:v>8.1304471663380902</c:v>
                </c:pt>
                <c:pt idx="706">
                  <c:v>8.3860315493044109</c:v>
                </c:pt>
                <c:pt idx="707">
                  <c:v>5.19869513351777</c:v>
                </c:pt>
                <c:pt idx="708">
                  <c:v>3.5519439554184</c:v>
                </c:pt>
                <c:pt idx="709">
                  <c:v>5.0561519134017399</c:v>
                </c:pt>
                <c:pt idx="710">
                  <c:v>5.8628394270881596</c:v>
                </c:pt>
                <c:pt idx="711">
                  <c:v>2.9379934591061501</c:v>
                </c:pt>
                <c:pt idx="712">
                  <c:v>7.7671234010770203</c:v>
                </c:pt>
                <c:pt idx="713">
                  <c:v>10.617199145235899</c:v>
                </c:pt>
                <c:pt idx="714">
                  <c:v>9.6570056041488908</c:v>
                </c:pt>
                <c:pt idx="715">
                  <c:v>9.2596690455009298</c:v>
                </c:pt>
                <c:pt idx="716">
                  <c:v>10.757965802261801</c:v>
                </c:pt>
                <c:pt idx="717">
                  <c:v>4.4111395380777099</c:v>
                </c:pt>
                <c:pt idx="718">
                  <c:v>6.8625451930737</c:v>
                </c:pt>
                <c:pt idx="719">
                  <c:v>5.9225088206546301</c:v>
                </c:pt>
                <c:pt idx="720">
                  <c:v>10.0567939311972</c:v>
                </c:pt>
                <c:pt idx="721">
                  <c:v>7.2855561871378303</c:v>
                </c:pt>
                <c:pt idx="722">
                  <c:v>7.3922940303473501</c:v>
                </c:pt>
                <c:pt idx="723">
                  <c:v>4.9204814668766899</c:v>
                </c:pt>
                <c:pt idx="724">
                  <c:v>8.6091482488886406</c:v>
                </c:pt>
                <c:pt idx="725">
                  <c:v>5.2007009906396098</c:v>
                </c:pt>
                <c:pt idx="726">
                  <c:v>7.41985829246401</c:v>
                </c:pt>
                <c:pt idx="727">
                  <c:v>8.08553999891868</c:v>
                </c:pt>
                <c:pt idx="728">
                  <c:v>7.38454686050411</c:v>
                </c:pt>
                <c:pt idx="729">
                  <c:v>8.3508731056816998</c:v>
                </c:pt>
                <c:pt idx="730">
                  <c:v>5.7872089027352702</c:v>
                </c:pt>
                <c:pt idx="731">
                  <c:v>6.3725859631333996</c:v>
                </c:pt>
                <c:pt idx="732">
                  <c:v>5.5725141170302104</c:v>
                </c:pt>
                <c:pt idx="733">
                  <c:v>1.7817732810732301</c:v>
                </c:pt>
                <c:pt idx="734">
                  <c:v>8.7526275917975092</c:v>
                </c:pt>
                <c:pt idx="735">
                  <c:v>8.0646862955255898</c:v>
                </c:pt>
                <c:pt idx="736">
                  <c:v>6.7738664058607503</c:v>
                </c:pt>
                <c:pt idx="737">
                  <c:v>8.0761488841681892</c:v>
                </c:pt>
                <c:pt idx="738">
                  <c:v>9.5958418119961504</c:v>
                </c:pt>
                <c:pt idx="739">
                  <c:v>10.0769214477584</c:v>
                </c:pt>
                <c:pt idx="740">
                  <c:v>8.3409473674058496</c:v>
                </c:pt>
                <c:pt idx="741">
                  <c:v>7.5615253405940503</c:v>
                </c:pt>
                <c:pt idx="742">
                  <c:v>7.2340118793137798</c:v>
                </c:pt>
                <c:pt idx="743">
                  <c:v>9.1172073713619195</c:v>
                </c:pt>
                <c:pt idx="744">
                  <c:v>8.3676008509593292</c:v>
                </c:pt>
                <c:pt idx="745">
                  <c:v>3.0917391015935198</c:v>
                </c:pt>
                <c:pt idx="746">
                  <c:v>4.2268358437863496</c:v>
                </c:pt>
                <c:pt idx="747">
                  <c:v>7.54441099985993</c:v>
                </c:pt>
                <c:pt idx="748">
                  <c:v>9.0530082910073197</c:v>
                </c:pt>
                <c:pt idx="749">
                  <c:v>8.1304471663380902</c:v>
                </c:pt>
                <c:pt idx="750">
                  <c:v>8.3860315493044109</c:v>
                </c:pt>
                <c:pt idx="751">
                  <c:v>5.19869513351777</c:v>
                </c:pt>
                <c:pt idx="752">
                  <c:v>3.5519439554184</c:v>
                </c:pt>
                <c:pt idx="753">
                  <c:v>5.0561519134017399</c:v>
                </c:pt>
                <c:pt idx="754">
                  <c:v>5.8628394270881596</c:v>
                </c:pt>
                <c:pt idx="755">
                  <c:v>2.9379934591061501</c:v>
                </c:pt>
                <c:pt idx="756">
                  <c:v>7.7671234010770203</c:v>
                </c:pt>
                <c:pt idx="757">
                  <c:v>10.617199145235899</c:v>
                </c:pt>
                <c:pt idx="758">
                  <c:v>9.6570056041488908</c:v>
                </c:pt>
                <c:pt idx="759">
                  <c:v>9.2596690455009298</c:v>
                </c:pt>
                <c:pt idx="760">
                  <c:v>10.757965802261801</c:v>
                </c:pt>
                <c:pt idx="761">
                  <c:v>4.4111395380777099</c:v>
                </c:pt>
                <c:pt idx="762">
                  <c:v>6.8625451930737</c:v>
                </c:pt>
                <c:pt idx="763">
                  <c:v>5.9225088206546301</c:v>
                </c:pt>
                <c:pt idx="764">
                  <c:v>10.0567939311972</c:v>
                </c:pt>
                <c:pt idx="765">
                  <c:v>7.2855561871378303</c:v>
                </c:pt>
                <c:pt idx="766">
                  <c:v>7.3922940303473501</c:v>
                </c:pt>
                <c:pt idx="767">
                  <c:v>4.9204814668766899</c:v>
                </c:pt>
                <c:pt idx="768">
                  <c:v>8.6091482488886406</c:v>
                </c:pt>
                <c:pt idx="769">
                  <c:v>5.2007009906396098</c:v>
                </c:pt>
                <c:pt idx="770">
                  <c:v>7.41985829246401</c:v>
                </c:pt>
                <c:pt idx="771">
                  <c:v>8.08553999891868</c:v>
                </c:pt>
                <c:pt idx="772">
                  <c:v>7.38454686050411</c:v>
                </c:pt>
                <c:pt idx="773">
                  <c:v>8.3508731056816998</c:v>
                </c:pt>
                <c:pt idx="774">
                  <c:v>5.7872089027352702</c:v>
                </c:pt>
                <c:pt idx="775">
                  <c:v>6.3725859631333996</c:v>
                </c:pt>
                <c:pt idx="776">
                  <c:v>5.5725141170302104</c:v>
                </c:pt>
                <c:pt idx="777">
                  <c:v>1.7817732810732301</c:v>
                </c:pt>
                <c:pt idx="778">
                  <c:v>8.7526275917975092</c:v>
                </c:pt>
                <c:pt idx="779">
                  <c:v>8.0646862955255898</c:v>
                </c:pt>
                <c:pt idx="780">
                  <c:v>6.7738664058607503</c:v>
                </c:pt>
                <c:pt idx="781">
                  <c:v>8.0761488841681892</c:v>
                </c:pt>
                <c:pt idx="782">
                  <c:v>9.5958418119961504</c:v>
                </c:pt>
                <c:pt idx="783">
                  <c:v>10.0769214477584</c:v>
                </c:pt>
                <c:pt idx="784">
                  <c:v>8.3409473674058496</c:v>
                </c:pt>
                <c:pt idx="785">
                  <c:v>7.5615253405940503</c:v>
                </c:pt>
                <c:pt idx="786">
                  <c:v>7.2340118793137798</c:v>
                </c:pt>
                <c:pt idx="787">
                  <c:v>9.1172073713619195</c:v>
                </c:pt>
                <c:pt idx="788">
                  <c:v>8.3676008509593292</c:v>
                </c:pt>
                <c:pt idx="789">
                  <c:v>3.0917391015935198</c:v>
                </c:pt>
                <c:pt idx="790">
                  <c:v>4.2268358437863496</c:v>
                </c:pt>
                <c:pt idx="791">
                  <c:v>7.54441099985993</c:v>
                </c:pt>
                <c:pt idx="792">
                  <c:v>9.0530082910073197</c:v>
                </c:pt>
                <c:pt idx="793">
                  <c:v>8.1304471663380902</c:v>
                </c:pt>
                <c:pt idx="794">
                  <c:v>8.3860315493044109</c:v>
                </c:pt>
                <c:pt idx="795">
                  <c:v>5.19869513351777</c:v>
                </c:pt>
                <c:pt idx="796">
                  <c:v>3.5519439554184</c:v>
                </c:pt>
                <c:pt idx="797">
                  <c:v>5.0561519134017399</c:v>
                </c:pt>
                <c:pt idx="798">
                  <c:v>5.8628394270881596</c:v>
                </c:pt>
                <c:pt idx="799">
                  <c:v>2.9379934591061501</c:v>
                </c:pt>
                <c:pt idx="800">
                  <c:v>7.7671234010770203</c:v>
                </c:pt>
                <c:pt idx="801">
                  <c:v>10.617199145235899</c:v>
                </c:pt>
                <c:pt idx="802">
                  <c:v>9.6570056041488908</c:v>
                </c:pt>
                <c:pt idx="803">
                  <c:v>9.2596690455009298</c:v>
                </c:pt>
                <c:pt idx="804">
                  <c:v>10.757965802261801</c:v>
                </c:pt>
                <c:pt idx="805">
                  <c:v>4.4111395380777099</c:v>
                </c:pt>
                <c:pt idx="806">
                  <c:v>6.8625451930737</c:v>
                </c:pt>
                <c:pt idx="807">
                  <c:v>5.9225088206546301</c:v>
                </c:pt>
                <c:pt idx="808">
                  <c:v>10.0567939311972</c:v>
                </c:pt>
                <c:pt idx="809">
                  <c:v>7.2855561871378303</c:v>
                </c:pt>
                <c:pt idx="810">
                  <c:v>7.3922940303473501</c:v>
                </c:pt>
                <c:pt idx="811">
                  <c:v>4.9204814668766899</c:v>
                </c:pt>
                <c:pt idx="812">
                  <c:v>8.6091482488886406</c:v>
                </c:pt>
                <c:pt idx="813">
                  <c:v>5.2007009906396098</c:v>
                </c:pt>
                <c:pt idx="814">
                  <c:v>7.41985829246401</c:v>
                </c:pt>
                <c:pt idx="815">
                  <c:v>8.08553999891868</c:v>
                </c:pt>
                <c:pt idx="816">
                  <c:v>7.38454686050411</c:v>
                </c:pt>
                <c:pt idx="817">
                  <c:v>8.3508731056816998</c:v>
                </c:pt>
                <c:pt idx="818">
                  <c:v>5.7872089027352702</c:v>
                </c:pt>
                <c:pt idx="819">
                  <c:v>6.3725859631333996</c:v>
                </c:pt>
                <c:pt idx="820">
                  <c:v>5.5725141170302104</c:v>
                </c:pt>
                <c:pt idx="821">
                  <c:v>1.7817732810732301</c:v>
                </c:pt>
                <c:pt idx="822">
                  <c:v>8.7526275917975092</c:v>
                </c:pt>
                <c:pt idx="823">
                  <c:v>8.0646862955255898</c:v>
                </c:pt>
                <c:pt idx="824">
                  <c:v>6.7738664058607503</c:v>
                </c:pt>
                <c:pt idx="825">
                  <c:v>8.0761488841681892</c:v>
                </c:pt>
                <c:pt idx="826">
                  <c:v>9.5958418119961504</c:v>
                </c:pt>
                <c:pt idx="827">
                  <c:v>10.0769214477584</c:v>
                </c:pt>
                <c:pt idx="828">
                  <c:v>8.3409473674058496</c:v>
                </c:pt>
                <c:pt idx="829">
                  <c:v>7.5615253405940503</c:v>
                </c:pt>
                <c:pt idx="830">
                  <c:v>7.2340118793137798</c:v>
                </c:pt>
                <c:pt idx="831">
                  <c:v>9.1172073713619195</c:v>
                </c:pt>
                <c:pt idx="832">
                  <c:v>8.3676008509593292</c:v>
                </c:pt>
                <c:pt idx="833">
                  <c:v>3.0917391015935198</c:v>
                </c:pt>
                <c:pt idx="834">
                  <c:v>4.2268358437863496</c:v>
                </c:pt>
                <c:pt idx="835">
                  <c:v>7.54441099985993</c:v>
                </c:pt>
                <c:pt idx="836">
                  <c:v>8.7622185381157198</c:v>
                </c:pt>
                <c:pt idx="837">
                  <c:v>7.8061711906716704</c:v>
                </c:pt>
                <c:pt idx="838">
                  <c:v>8.0913902609704706</c:v>
                </c:pt>
                <c:pt idx="839">
                  <c:v>5.20674445359706</c:v>
                </c:pt>
                <c:pt idx="840">
                  <c:v>3.67620515484399</c:v>
                </c:pt>
                <c:pt idx="841">
                  <c:v>4.9694223268087896</c:v>
                </c:pt>
                <c:pt idx="842">
                  <c:v>5.9362007842675499</c:v>
                </c:pt>
                <c:pt idx="843">
                  <c:v>3.3237164399652999</c:v>
                </c:pt>
                <c:pt idx="844">
                  <c:v>7.5636629067227998</c:v>
                </c:pt>
                <c:pt idx="845">
                  <c:v>10.316631704278301</c:v>
                </c:pt>
                <c:pt idx="846">
                  <c:v>8.9928705332772303</c:v>
                </c:pt>
                <c:pt idx="847">
                  <c:v>9.0610007821290708</c:v>
                </c:pt>
                <c:pt idx="848">
                  <c:v>10.488652631893901</c:v>
                </c:pt>
                <c:pt idx="849">
                  <c:v>4.6358823553625896</c:v>
                </c:pt>
                <c:pt idx="850">
                  <c:v>6.7404179031521796</c:v>
                </c:pt>
                <c:pt idx="851">
                  <c:v>5.8284338670234197</c:v>
                </c:pt>
                <c:pt idx="852">
                  <c:v>9.4276777005725201</c:v>
                </c:pt>
                <c:pt idx="853">
                  <c:v>7.1779639928718098</c:v>
                </c:pt>
                <c:pt idx="854">
                  <c:v>7.2332070223751597</c:v>
                </c:pt>
                <c:pt idx="855">
                  <c:v>4.7771263007502096</c:v>
                </c:pt>
                <c:pt idx="856">
                  <c:v>8.2568847377843095</c:v>
                </c:pt>
                <c:pt idx="857">
                  <c:v>5.1173011675875903</c:v>
                </c:pt>
                <c:pt idx="858">
                  <c:v>7.1143374665215804</c:v>
                </c:pt>
                <c:pt idx="859">
                  <c:v>7.6479854902558397</c:v>
                </c:pt>
                <c:pt idx="860">
                  <c:v>7.0206950270436099</c:v>
                </c:pt>
                <c:pt idx="861">
                  <c:v>7.7311117763412502</c:v>
                </c:pt>
                <c:pt idx="862">
                  <c:v>5.5788903484581098</c:v>
                </c:pt>
                <c:pt idx="863">
                  <c:v>6.1449681168931702</c:v>
                </c:pt>
                <c:pt idx="864">
                  <c:v>5.35898087094301</c:v>
                </c:pt>
                <c:pt idx="865">
                  <c:v>1.8681665915424299</c:v>
                </c:pt>
                <c:pt idx="866">
                  <c:v>8.3648369827323297</c:v>
                </c:pt>
                <c:pt idx="867">
                  <c:v>7.6190313356501598</c:v>
                </c:pt>
                <c:pt idx="868">
                  <c:v>6.2884573665601602</c:v>
                </c:pt>
                <c:pt idx="869">
                  <c:v>7.6147336524793001</c:v>
                </c:pt>
                <c:pt idx="870">
                  <c:v>9.2004364746037499</c:v>
                </c:pt>
                <c:pt idx="871">
                  <c:v>9.9486606329256393</c:v>
                </c:pt>
                <c:pt idx="872">
                  <c:v>8.0256315200494193</c:v>
                </c:pt>
                <c:pt idx="873">
                  <c:v>7.3699053025506798</c:v>
                </c:pt>
                <c:pt idx="874">
                  <c:v>6.9840602825303399</c:v>
                </c:pt>
                <c:pt idx="875">
                  <c:v>8.84640723557367</c:v>
                </c:pt>
                <c:pt idx="876">
                  <c:v>7.8957008882627999</c:v>
                </c:pt>
                <c:pt idx="877">
                  <c:v>3.3641861604922099</c:v>
                </c:pt>
                <c:pt idx="878">
                  <c:v>4.3555527764255304</c:v>
                </c:pt>
                <c:pt idx="879">
                  <c:v>7.4094115702040302</c:v>
                </c:pt>
                <c:pt idx="880">
                  <c:v>9.0875401446080701</c:v>
                </c:pt>
                <c:pt idx="881">
                  <c:v>8.11931666745906</c:v>
                </c:pt>
                <c:pt idx="882">
                  <c:v>8.4605988200521001</c:v>
                </c:pt>
                <c:pt idx="883">
                  <c:v>5.2835201556205798</c:v>
                </c:pt>
                <c:pt idx="884">
                  <c:v>3.69498049185917</c:v>
                </c:pt>
                <c:pt idx="885">
                  <c:v>4.9945377816198597</c:v>
                </c:pt>
                <c:pt idx="886">
                  <c:v>5.9675471309970396</c:v>
                </c:pt>
                <c:pt idx="887">
                  <c:v>3.0896453907141601</c:v>
                </c:pt>
                <c:pt idx="888">
                  <c:v>7.7915112098830797</c:v>
                </c:pt>
                <c:pt idx="889">
                  <c:v>10.680104500832201</c:v>
                </c:pt>
                <c:pt idx="890">
                  <c:v>9.5783924804955394</c:v>
                </c:pt>
                <c:pt idx="891">
                  <c:v>9.2720220090992207</c:v>
                </c:pt>
                <c:pt idx="892">
                  <c:v>10.729690972289401</c:v>
                </c:pt>
                <c:pt idx="893">
                  <c:v>4.5259732558725903</c:v>
                </c:pt>
                <c:pt idx="894">
                  <c:v>6.8927822548585604</c:v>
                </c:pt>
                <c:pt idx="895">
                  <c:v>5.9080657858121901</c:v>
                </c:pt>
                <c:pt idx="896">
                  <c:v>9.7574247270196608</c:v>
                </c:pt>
                <c:pt idx="897">
                  <c:v>7.2421070879043397</c:v>
                </c:pt>
                <c:pt idx="898">
                  <c:v>7.36570098903693</c:v>
                </c:pt>
                <c:pt idx="899">
                  <c:v>4.8665668169404199</c:v>
                </c:pt>
                <c:pt idx="900">
                  <c:v>8.5706072082738007</c:v>
                </c:pt>
                <c:pt idx="901">
                  <c:v>5.2146019065422902</c:v>
                </c:pt>
                <c:pt idx="902">
                  <c:v>7.3807025980827596</c:v>
                </c:pt>
                <c:pt idx="903">
                  <c:v>7.8985114376462597</c:v>
                </c:pt>
                <c:pt idx="904">
                  <c:v>7.3580683085922898</c:v>
                </c:pt>
                <c:pt idx="905">
                  <c:v>7.9523740427103702</c:v>
                </c:pt>
                <c:pt idx="906">
                  <c:v>5.6891434764315099</c:v>
                </c:pt>
                <c:pt idx="907">
                  <c:v>6.2830772553435699</c:v>
                </c:pt>
                <c:pt idx="908">
                  <c:v>5.5921391603365098</c:v>
                </c:pt>
                <c:pt idx="909">
                  <c:v>1.8948390802391499</c:v>
                </c:pt>
                <c:pt idx="910">
                  <c:v>8.6155966134440494</c:v>
                </c:pt>
                <c:pt idx="911">
                  <c:v>7.7476854612182198</c:v>
                </c:pt>
                <c:pt idx="912">
                  <c:v>6.4925742098154302</c:v>
                </c:pt>
                <c:pt idx="913">
                  <c:v>7.9468982056962902</c:v>
                </c:pt>
                <c:pt idx="914">
                  <c:v>9.4711560812078908</c:v>
                </c:pt>
                <c:pt idx="915">
                  <c:v>9.81691200717834</c:v>
                </c:pt>
                <c:pt idx="916">
                  <c:v>8.3829045112784097</c:v>
                </c:pt>
                <c:pt idx="917">
                  <c:v>7.4948952171438901</c:v>
                </c:pt>
                <c:pt idx="918">
                  <c:v>7.1737982911305798</c:v>
                </c:pt>
                <c:pt idx="919">
                  <c:v>9.1625141033013904</c:v>
                </c:pt>
                <c:pt idx="920">
                  <c:v>8.2948756377927992</c:v>
                </c:pt>
                <c:pt idx="921">
                  <c:v>3.14668221531121</c:v>
                </c:pt>
                <c:pt idx="922">
                  <c:v>4.3392545079506304</c:v>
                </c:pt>
                <c:pt idx="923">
                  <c:v>7.6589986978854299</c:v>
                </c:pt>
                <c:pt idx="924">
                  <c:v>9.0326722253355598</c:v>
                </c:pt>
                <c:pt idx="925">
                  <c:v>8.0736412583903991</c:v>
                </c:pt>
                <c:pt idx="926">
                  <c:v>8.4345057174030806</c:v>
                </c:pt>
                <c:pt idx="927">
                  <c:v>5.2937881055543698</c:v>
                </c:pt>
                <c:pt idx="928">
                  <c:v>3.58306897648982</c:v>
                </c:pt>
                <c:pt idx="929">
                  <c:v>4.9704145633602304</c:v>
                </c:pt>
                <c:pt idx="930">
                  <c:v>5.9423965388866398</c:v>
                </c:pt>
                <c:pt idx="931">
                  <c:v>3.0415331732255702</c:v>
                </c:pt>
                <c:pt idx="932">
                  <c:v>7.8000899137030304</c:v>
                </c:pt>
                <c:pt idx="933">
                  <c:v>10.661701279569</c:v>
                </c:pt>
                <c:pt idx="934">
                  <c:v>9.5970910565973302</c:v>
                </c:pt>
                <c:pt idx="935">
                  <c:v>9.2721652610343206</c:v>
                </c:pt>
                <c:pt idx="936">
                  <c:v>10.691281952420701</c:v>
                </c:pt>
                <c:pt idx="937">
                  <c:v>4.41182730387633</c:v>
                </c:pt>
                <c:pt idx="938">
                  <c:v>6.93586470402618</c:v>
                </c:pt>
                <c:pt idx="939">
                  <c:v>5.8339693579465104</c:v>
                </c:pt>
                <c:pt idx="940">
                  <c:v>9.9323012753250897</c:v>
                </c:pt>
                <c:pt idx="941">
                  <c:v>7.0896848878721803</c:v>
                </c:pt>
                <c:pt idx="942">
                  <c:v>7.5276749896553001</c:v>
                </c:pt>
                <c:pt idx="943">
                  <c:v>4.9119801194381596</c:v>
                </c:pt>
                <c:pt idx="944">
                  <c:v>8.63875303307554</c:v>
                </c:pt>
                <c:pt idx="945">
                  <c:v>5.2385773262162596</c:v>
                </c:pt>
                <c:pt idx="946">
                  <c:v>7.4060918723875497</c:v>
                </c:pt>
                <c:pt idx="947">
                  <c:v>7.9108114094498303</c:v>
                </c:pt>
                <c:pt idx="948">
                  <c:v>7.5371404357105796</c:v>
                </c:pt>
                <c:pt idx="949">
                  <c:v>8.0674427313196198</c:v>
                </c:pt>
                <c:pt idx="950">
                  <c:v>5.75531187748732</c:v>
                </c:pt>
                <c:pt idx="951">
                  <c:v>6.3107990259835898</c:v>
                </c:pt>
                <c:pt idx="952">
                  <c:v>5.5429351193244703</c:v>
                </c:pt>
                <c:pt idx="953">
                  <c:v>1.8814191758108501</c:v>
                </c:pt>
                <c:pt idx="954">
                  <c:v>8.5997628983885406</c:v>
                </c:pt>
                <c:pt idx="955">
                  <c:v>7.9023937672055098</c:v>
                </c:pt>
                <c:pt idx="956">
                  <c:v>6.5770508228403903</c:v>
                </c:pt>
                <c:pt idx="957">
                  <c:v>8.0363869295123607</c:v>
                </c:pt>
                <c:pt idx="958">
                  <c:v>9.4898096947911306</c:v>
                </c:pt>
                <c:pt idx="959">
                  <c:v>9.9185854099018407</c:v>
                </c:pt>
                <c:pt idx="960">
                  <c:v>8.3172299585816702</c:v>
                </c:pt>
                <c:pt idx="961">
                  <c:v>7.5406584308587696</c:v>
                </c:pt>
                <c:pt idx="962">
                  <c:v>7.1656800816704296</c:v>
                </c:pt>
                <c:pt idx="963">
                  <c:v>9.1346239640119897</c:v>
                </c:pt>
                <c:pt idx="964">
                  <c:v>8.3626866862645599</c:v>
                </c:pt>
                <c:pt idx="965">
                  <c:v>3.1327318961830199</c:v>
                </c:pt>
                <c:pt idx="966">
                  <c:v>4.3421445786855299</c:v>
                </c:pt>
                <c:pt idx="967">
                  <c:v>7.5395505024795098</c:v>
                </c:pt>
                <c:pt idx="968">
                  <c:v>9.0530082910073197</c:v>
                </c:pt>
                <c:pt idx="969">
                  <c:v>8.1304471663380902</c:v>
                </c:pt>
                <c:pt idx="970">
                  <c:v>8.3860315493044109</c:v>
                </c:pt>
                <c:pt idx="971">
                  <c:v>5.19869513351777</c:v>
                </c:pt>
                <c:pt idx="972">
                  <c:v>3.5519439554184</c:v>
                </c:pt>
                <c:pt idx="973">
                  <c:v>5.0561519134017399</c:v>
                </c:pt>
                <c:pt idx="974">
                  <c:v>5.8628394270881596</c:v>
                </c:pt>
                <c:pt idx="975">
                  <c:v>2.9379934591061501</c:v>
                </c:pt>
                <c:pt idx="976">
                  <c:v>7.7671234010770203</c:v>
                </c:pt>
                <c:pt idx="977">
                  <c:v>10.617199145235899</c:v>
                </c:pt>
                <c:pt idx="978">
                  <c:v>9.6570056041488908</c:v>
                </c:pt>
                <c:pt idx="979">
                  <c:v>9.2596690455009298</c:v>
                </c:pt>
                <c:pt idx="980">
                  <c:v>10.757965802261801</c:v>
                </c:pt>
                <c:pt idx="981">
                  <c:v>4.4111395380777099</c:v>
                </c:pt>
                <c:pt idx="982">
                  <c:v>6.8625451930737</c:v>
                </c:pt>
                <c:pt idx="983">
                  <c:v>5.9225088206546301</c:v>
                </c:pt>
                <c:pt idx="984">
                  <c:v>10.0567939311972</c:v>
                </c:pt>
                <c:pt idx="985">
                  <c:v>7.2855561871378303</c:v>
                </c:pt>
                <c:pt idx="986">
                  <c:v>7.3922940303473501</c:v>
                </c:pt>
                <c:pt idx="987">
                  <c:v>4.9204814668766899</c:v>
                </c:pt>
                <c:pt idx="988">
                  <c:v>8.6091482488886406</c:v>
                </c:pt>
                <c:pt idx="989">
                  <c:v>5.2007009906396098</c:v>
                </c:pt>
                <c:pt idx="990">
                  <c:v>7.41985829246401</c:v>
                </c:pt>
                <c:pt idx="991">
                  <c:v>8.08553999891868</c:v>
                </c:pt>
                <c:pt idx="992">
                  <c:v>7.38454686050411</c:v>
                </c:pt>
                <c:pt idx="993">
                  <c:v>8.3508731056816998</c:v>
                </c:pt>
                <c:pt idx="994">
                  <c:v>5.7872089027352702</c:v>
                </c:pt>
                <c:pt idx="995">
                  <c:v>6.3725859631333996</c:v>
                </c:pt>
                <c:pt idx="996">
                  <c:v>5.5725141170302104</c:v>
                </c:pt>
                <c:pt idx="997">
                  <c:v>1.7817732810732301</c:v>
                </c:pt>
                <c:pt idx="998">
                  <c:v>8.7526275917975092</c:v>
                </c:pt>
                <c:pt idx="999">
                  <c:v>8.0646862955255898</c:v>
                </c:pt>
                <c:pt idx="1000">
                  <c:v>6.7738664058607503</c:v>
                </c:pt>
                <c:pt idx="1001">
                  <c:v>8.0761488841681892</c:v>
                </c:pt>
                <c:pt idx="1002">
                  <c:v>9.5958418119961504</c:v>
                </c:pt>
                <c:pt idx="1003">
                  <c:v>10.0769214477584</c:v>
                </c:pt>
                <c:pt idx="1004">
                  <c:v>8.3409473674058496</c:v>
                </c:pt>
                <c:pt idx="1005">
                  <c:v>7.5615253405940503</c:v>
                </c:pt>
                <c:pt idx="1006">
                  <c:v>7.2340118793137798</c:v>
                </c:pt>
                <c:pt idx="1007">
                  <c:v>9.1172073713619195</c:v>
                </c:pt>
                <c:pt idx="1008">
                  <c:v>8.3676008509593292</c:v>
                </c:pt>
                <c:pt idx="1009">
                  <c:v>3.0917391015935198</c:v>
                </c:pt>
                <c:pt idx="1010">
                  <c:v>4.2268358437863496</c:v>
                </c:pt>
                <c:pt idx="1011">
                  <c:v>7.54441099985993</c:v>
                </c:pt>
                <c:pt idx="1012">
                  <c:v>8.6765812270723703</c:v>
                </c:pt>
                <c:pt idx="1013">
                  <c:v>7.6797759560384602</c:v>
                </c:pt>
                <c:pt idx="1014">
                  <c:v>8.0726929553556701</c:v>
                </c:pt>
                <c:pt idx="1015">
                  <c:v>5.1811651750619099</c:v>
                </c:pt>
                <c:pt idx="1016">
                  <c:v>3.5552020254352699</c:v>
                </c:pt>
                <c:pt idx="1017">
                  <c:v>5.0403350793847697</c:v>
                </c:pt>
                <c:pt idx="1018">
                  <c:v>5.9446446913168796</c:v>
                </c:pt>
                <c:pt idx="1019">
                  <c:v>3.0769872677558401</c:v>
                </c:pt>
                <c:pt idx="1020">
                  <c:v>7.2274369961606002</c:v>
                </c:pt>
                <c:pt idx="1021">
                  <c:v>10.303485367195099</c:v>
                </c:pt>
                <c:pt idx="1022">
                  <c:v>9.2745488643290699</c:v>
                </c:pt>
                <c:pt idx="1023">
                  <c:v>8.9164646244211205</c:v>
                </c:pt>
                <c:pt idx="1024">
                  <c:v>10.4435421652499</c:v>
                </c:pt>
                <c:pt idx="1025">
                  <c:v>4.4228880541488103</c:v>
                </c:pt>
                <c:pt idx="1026">
                  <c:v>6.4906739401887403</c:v>
                </c:pt>
                <c:pt idx="1027">
                  <c:v>5.68800365094895</c:v>
                </c:pt>
                <c:pt idx="1028">
                  <c:v>9.3267474690980503</c:v>
                </c:pt>
                <c:pt idx="1029">
                  <c:v>6.7107372985574401</c:v>
                </c:pt>
                <c:pt idx="1030">
                  <c:v>7.0161317469494202</c:v>
                </c:pt>
                <c:pt idx="1031">
                  <c:v>4.8588563424896396</c:v>
                </c:pt>
                <c:pt idx="1032">
                  <c:v>7.8977912372800203</c:v>
                </c:pt>
                <c:pt idx="1033">
                  <c:v>4.9474559049814602</c:v>
                </c:pt>
                <c:pt idx="1034">
                  <c:v>7.0915601510597304</c:v>
                </c:pt>
                <c:pt idx="1035">
                  <c:v>7.4221066214416904</c:v>
                </c:pt>
                <c:pt idx="1036">
                  <c:v>6.9625344238516904</c:v>
                </c:pt>
                <c:pt idx="1037">
                  <c:v>7.3735200202254996</c:v>
                </c:pt>
                <c:pt idx="1038">
                  <c:v>5.6584983817309098</c:v>
                </c:pt>
                <c:pt idx="1039">
                  <c:v>5.8176531374025604</c:v>
                </c:pt>
                <c:pt idx="1040">
                  <c:v>5.2976654570586197</c:v>
                </c:pt>
                <c:pt idx="1041">
                  <c:v>1.81546563821875</c:v>
                </c:pt>
                <c:pt idx="1042">
                  <c:v>8.1563075460708596</c:v>
                </c:pt>
                <c:pt idx="1043">
                  <c:v>7.3106489549095501</c:v>
                </c:pt>
                <c:pt idx="1044">
                  <c:v>6.0777980290798803</c:v>
                </c:pt>
                <c:pt idx="1045">
                  <c:v>7.3396444178598603</c:v>
                </c:pt>
                <c:pt idx="1046">
                  <c:v>8.8744815792748692</c:v>
                </c:pt>
                <c:pt idx="1047">
                  <c:v>9.3297853519759499</c:v>
                </c:pt>
                <c:pt idx="1048">
                  <c:v>7.9655094100960602</c:v>
                </c:pt>
                <c:pt idx="1049">
                  <c:v>7.07259126945962</c:v>
                </c:pt>
                <c:pt idx="1050">
                  <c:v>6.8147457467563699</c:v>
                </c:pt>
                <c:pt idx="1051">
                  <c:v>8.7417884823298397</c:v>
                </c:pt>
                <c:pt idx="1052">
                  <c:v>7.4855793434779603</c:v>
                </c:pt>
                <c:pt idx="1053">
                  <c:v>3.21309101767315</c:v>
                </c:pt>
                <c:pt idx="1054">
                  <c:v>4.3240600333641099</c:v>
                </c:pt>
                <c:pt idx="1055">
                  <c:v>7.10040936764634</c:v>
                </c:pt>
                <c:pt idx="1056">
                  <c:v>8.86750402822436</c:v>
                </c:pt>
                <c:pt idx="1057">
                  <c:v>7.8393447683040502</c:v>
                </c:pt>
                <c:pt idx="1058">
                  <c:v>8.1787443807586495</c:v>
                </c:pt>
                <c:pt idx="1059">
                  <c:v>5.2366667075995199</c:v>
                </c:pt>
                <c:pt idx="1060">
                  <c:v>3.6456212713257199</c:v>
                </c:pt>
                <c:pt idx="1061">
                  <c:v>4.85470907987796</c:v>
                </c:pt>
                <c:pt idx="1062">
                  <c:v>5.9445227560937202</c:v>
                </c:pt>
                <c:pt idx="1063">
                  <c:v>3.0606162011504199</c:v>
                </c:pt>
                <c:pt idx="1064">
                  <c:v>7.5111253822564397</c:v>
                </c:pt>
                <c:pt idx="1065">
                  <c:v>10.438344493126801</c:v>
                </c:pt>
                <c:pt idx="1066">
                  <c:v>9.3134145187858302</c:v>
                </c:pt>
                <c:pt idx="1067">
                  <c:v>9.0339457309816105</c:v>
                </c:pt>
                <c:pt idx="1068">
                  <c:v>10.436566012951101</c:v>
                </c:pt>
                <c:pt idx="1069">
                  <c:v>4.4205774332492203</c:v>
                </c:pt>
                <c:pt idx="1070">
                  <c:v>6.6728627579554196</c:v>
                </c:pt>
                <c:pt idx="1071">
                  <c:v>5.76769824194088</c:v>
                </c:pt>
                <c:pt idx="1072">
                  <c:v>9.6036076151634706</c:v>
                </c:pt>
                <c:pt idx="1073">
                  <c:v>6.9546530265204796</c:v>
                </c:pt>
                <c:pt idx="1074">
                  <c:v>7.2601820451706596</c:v>
                </c:pt>
                <c:pt idx="1075">
                  <c:v>4.7565532066757097</c:v>
                </c:pt>
                <c:pt idx="1076">
                  <c:v>8.2188084198342892</c:v>
                </c:pt>
                <c:pt idx="1077">
                  <c:v>5.0193832570764503</c:v>
                </c:pt>
                <c:pt idx="1078">
                  <c:v>7.2377109100537096</c:v>
                </c:pt>
                <c:pt idx="1079">
                  <c:v>7.5880839474579904</c:v>
                </c:pt>
                <c:pt idx="1080">
                  <c:v>6.97136060058771</c:v>
                </c:pt>
                <c:pt idx="1081">
                  <c:v>7.7470829625854698</c:v>
                </c:pt>
                <c:pt idx="1082">
                  <c:v>5.57487823977457</c:v>
                </c:pt>
                <c:pt idx="1083">
                  <c:v>6.0281566422513997</c:v>
                </c:pt>
                <c:pt idx="1084">
                  <c:v>5.6602486350919801</c:v>
                </c:pt>
                <c:pt idx="1085">
                  <c:v>1.60159297750389</c:v>
                </c:pt>
                <c:pt idx="1086">
                  <c:v>8.3582099264272696</c:v>
                </c:pt>
                <c:pt idx="1087">
                  <c:v>7.4909659174806196</c:v>
                </c:pt>
                <c:pt idx="1088">
                  <c:v>6.2566588411730502</c:v>
                </c:pt>
                <c:pt idx="1089">
                  <c:v>7.6646109287900597</c:v>
                </c:pt>
                <c:pt idx="1090">
                  <c:v>9.1602535776976293</c:v>
                </c:pt>
                <c:pt idx="1091">
                  <c:v>9.4469786278482495</c:v>
                </c:pt>
                <c:pt idx="1092">
                  <c:v>8.1587381805000199</c:v>
                </c:pt>
                <c:pt idx="1093">
                  <c:v>7.3112397416231403</c:v>
                </c:pt>
                <c:pt idx="1094">
                  <c:v>6.8976937981660997</c:v>
                </c:pt>
                <c:pt idx="1095">
                  <c:v>8.9746645841163897</c:v>
                </c:pt>
                <c:pt idx="1096">
                  <c:v>8.0112792749149708</c:v>
                </c:pt>
                <c:pt idx="1097">
                  <c:v>2.91699190957676</c:v>
                </c:pt>
                <c:pt idx="1098">
                  <c:v>4.2760077760859199</c:v>
                </c:pt>
                <c:pt idx="1099">
                  <c:v>7.4046199499832799</c:v>
                </c:pt>
                <c:pt idx="1100">
                  <c:v>8.3318091694476806</c:v>
                </c:pt>
                <c:pt idx="1101">
                  <c:v>7.6623670333882901</c:v>
                </c:pt>
                <c:pt idx="1102">
                  <c:v>8.0108878558206307</c:v>
                </c:pt>
                <c:pt idx="1103">
                  <c:v>4.1018089264737698</c:v>
                </c:pt>
                <c:pt idx="1104">
                  <c:v>4.0130586775555104</c:v>
                </c:pt>
                <c:pt idx="1105">
                  <c:v>4.1189293903012496</c:v>
                </c:pt>
                <c:pt idx="1106">
                  <c:v>5.7679354663492504</c:v>
                </c:pt>
                <c:pt idx="1107">
                  <c:v>2.9613129417278601</c:v>
                </c:pt>
                <c:pt idx="1108">
                  <c:v>7.1403236582611003</c:v>
                </c:pt>
                <c:pt idx="1109">
                  <c:v>9.4325470475000497</c:v>
                </c:pt>
                <c:pt idx="1110">
                  <c:v>8.7424920797396499</c:v>
                </c:pt>
                <c:pt idx="1111">
                  <c:v>8.4925174397635601</c:v>
                </c:pt>
                <c:pt idx="1112">
                  <c:v>9.9718004711593196</c:v>
                </c:pt>
                <c:pt idx="1113">
                  <c:v>5.3096517199163804</c:v>
                </c:pt>
                <c:pt idx="1114">
                  <c:v>7.9919008635444504</c:v>
                </c:pt>
                <c:pt idx="1115">
                  <c:v>6.0042781446528499</c:v>
                </c:pt>
                <c:pt idx="1116">
                  <c:v>9.3005752397683707</c:v>
                </c:pt>
                <c:pt idx="1117">
                  <c:v>7.8438407860285597</c:v>
                </c:pt>
                <c:pt idx="1118">
                  <c:v>8.1291514648118905</c:v>
                </c:pt>
                <c:pt idx="1119">
                  <c:v>5.1439258674155397</c:v>
                </c:pt>
                <c:pt idx="1120">
                  <c:v>8.6378392427302604</c:v>
                </c:pt>
                <c:pt idx="1121">
                  <c:v>5.4843079775007997</c:v>
                </c:pt>
                <c:pt idx="1122">
                  <c:v>7.0942845909792798</c:v>
                </c:pt>
                <c:pt idx="1123">
                  <c:v>7.5911828207226302</c:v>
                </c:pt>
                <c:pt idx="1124">
                  <c:v>7.8930670143708399</c:v>
                </c:pt>
                <c:pt idx="1125">
                  <c:v>8.2778250481071094</c:v>
                </c:pt>
                <c:pt idx="1126">
                  <c:v>6.58141467986521</c:v>
                </c:pt>
                <c:pt idx="1127">
                  <c:v>7.2723937542387302</c:v>
                </c:pt>
                <c:pt idx="1128">
                  <c:v>5.7937356211327096</c:v>
                </c:pt>
                <c:pt idx="1129">
                  <c:v>3.0968661625266898</c:v>
                </c:pt>
                <c:pt idx="1130">
                  <c:v>8.2563795786749008</c:v>
                </c:pt>
                <c:pt idx="1131">
                  <c:v>8.1447292467265999</c:v>
                </c:pt>
                <c:pt idx="1132">
                  <c:v>6.7791896413485997</c:v>
                </c:pt>
                <c:pt idx="1133">
                  <c:v>7.7788196873246802</c:v>
                </c:pt>
                <c:pt idx="1134">
                  <c:v>9.1549144904698103</c:v>
                </c:pt>
                <c:pt idx="1135">
                  <c:v>9.5081517789571102</c:v>
                </c:pt>
                <c:pt idx="1136">
                  <c:v>7.9495266820646302</c:v>
                </c:pt>
                <c:pt idx="1137">
                  <c:v>7.92079613516814</c:v>
                </c:pt>
                <c:pt idx="1138">
                  <c:v>7.0609137409563996</c:v>
                </c:pt>
                <c:pt idx="1139">
                  <c:v>8.4348750970347002</c:v>
                </c:pt>
                <c:pt idx="1140">
                  <c:v>8.3404423194708901</c:v>
                </c:pt>
                <c:pt idx="1141">
                  <c:v>2.9637468023965501</c:v>
                </c:pt>
                <c:pt idx="1142">
                  <c:v>3.5701219784526299</c:v>
                </c:pt>
                <c:pt idx="1143">
                  <c:v>7.3665555588117302</c:v>
                </c:pt>
                <c:pt idx="1144">
                  <c:v>8.6765812270723703</c:v>
                </c:pt>
                <c:pt idx="1145">
                  <c:v>7.6797759560384602</c:v>
                </c:pt>
                <c:pt idx="1146">
                  <c:v>8.0726929553556701</c:v>
                </c:pt>
                <c:pt idx="1147">
                  <c:v>5.1811651750619099</c:v>
                </c:pt>
                <c:pt idx="1148">
                  <c:v>3.5552020254352699</c:v>
                </c:pt>
                <c:pt idx="1149">
                  <c:v>5.0403350793847697</c:v>
                </c:pt>
                <c:pt idx="1150">
                  <c:v>5.9446446913168796</c:v>
                </c:pt>
                <c:pt idx="1151">
                  <c:v>3.0769872677558401</c:v>
                </c:pt>
                <c:pt idx="1152">
                  <c:v>7.2274369961606002</c:v>
                </c:pt>
                <c:pt idx="1153">
                  <c:v>10.303485367195099</c:v>
                </c:pt>
                <c:pt idx="1154">
                  <c:v>9.2745488643290699</c:v>
                </c:pt>
                <c:pt idx="1155">
                  <c:v>8.9164646244211205</c:v>
                </c:pt>
                <c:pt idx="1156">
                  <c:v>10.4435421652499</c:v>
                </c:pt>
                <c:pt idx="1157">
                  <c:v>4.4228880541488103</c:v>
                </c:pt>
                <c:pt idx="1158">
                  <c:v>6.4906739401887403</c:v>
                </c:pt>
                <c:pt idx="1159">
                  <c:v>5.68800365094895</c:v>
                </c:pt>
                <c:pt idx="1160">
                  <c:v>9.3267474690980503</c:v>
                </c:pt>
                <c:pt idx="1161">
                  <c:v>6.7107372985574401</c:v>
                </c:pt>
                <c:pt idx="1162">
                  <c:v>7.0161317469494202</c:v>
                </c:pt>
                <c:pt idx="1163">
                  <c:v>4.8588563424896396</c:v>
                </c:pt>
                <c:pt idx="1164">
                  <c:v>7.8977912372800203</c:v>
                </c:pt>
                <c:pt idx="1165">
                  <c:v>4.9474559049814602</c:v>
                </c:pt>
                <c:pt idx="1166">
                  <c:v>7.0915601510597304</c:v>
                </c:pt>
                <c:pt idx="1167">
                  <c:v>7.4221066214416904</c:v>
                </c:pt>
                <c:pt idx="1168">
                  <c:v>6.9625344238516904</c:v>
                </c:pt>
                <c:pt idx="1169">
                  <c:v>7.3735200202254996</c:v>
                </c:pt>
                <c:pt idx="1170">
                  <c:v>5.6584983817309098</c:v>
                </c:pt>
                <c:pt idx="1171">
                  <c:v>5.8176531374025604</c:v>
                </c:pt>
                <c:pt idx="1172">
                  <c:v>5.2976654570586197</c:v>
                </c:pt>
                <c:pt idx="1173">
                  <c:v>1.81546563821875</c:v>
                </c:pt>
                <c:pt idx="1174">
                  <c:v>8.1563075460708596</c:v>
                </c:pt>
                <c:pt idx="1175">
                  <c:v>7.3106489549095501</c:v>
                </c:pt>
                <c:pt idx="1176">
                  <c:v>6.0777980290798803</c:v>
                </c:pt>
                <c:pt idx="1177">
                  <c:v>7.3396444178598603</c:v>
                </c:pt>
                <c:pt idx="1178">
                  <c:v>8.8744815792748692</c:v>
                </c:pt>
                <c:pt idx="1179">
                  <c:v>9.3297853519759499</c:v>
                </c:pt>
                <c:pt idx="1180">
                  <c:v>7.9655094100960602</c:v>
                </c:pt>
                <c:pt idx="1181">
                  <c:v>7.07259126945962</c:v>
                </c:pt>
                <c:pt idx="1182">
                  <c:v>6.8147457467563699</c:v>
                </c:pt>
                <c:pt idx="1183">
                  <c:v>8.7417884823298397</c:v>
                </c:pt>
                <c:pt idx="1184">
                  <c:v>7.4855793434779603</c:v>
                </c:pt>
                <c:pt idx="1185">
                  <c:v>3.21309101767315</c:v>
                </c:pt>
                <c:pt idx="1186">
                  <c:v>4.3240600333641099</c:v>
                </c:pt>
                <c:pt idx="1187">
                  <c:v>7.10040936764634</c:v>
                </c:pt>
                <c:pt idx="1188">
                  <c:v>9.1163316710126292</c:v>
                </c:pt>
                <c:pt idx="1189">
                  <c:v>7.9222087441004803</c:v>
                </c:pt>
                <c:pt idx="1190">
                  <c:v>8.1895588929832002</c:v>
                </c:pt>
                <c:pt idx="1191">
                  <c:v>5.3255648513919898</c:v>
                </c:pt>
                <c:pt idx="1192">
                  <c:v>3.6287978961419598</c:v>
                </c:pt>
                <c:pt idx="1193">
                  <c:v>4.8113853602008003</c:v>
                </c:pt>
                <c:pt idx="1194">
                  <c:v>5.9257480190426897</c:v>
                </c:pt>
                <c:pt idx="1195">
                  <c:v>3.2189477892641398</c:v>
                </c:pt>
                <c:pt idx="1196">
                  <c:v>7.8630725937849402</c:v>
                </c:pt>
                <c:pt idx="1197">
                  <c:v>10.756975174069</c:v>
                </c:pt>
                <c:pt idx="1198">
                  <c:v>9.5099500511310406</c:v>
                </c:pt>
                <c:pt idx="1199">
                  <c:v>9.3312007768234295</c:v>
                </c:pt>
                <c:pt idx="1200">
                  <c:v>10.6810035144678</c:v>
                </c:pt>
                <c:pt idx="1201">
                  <c:v>4.5095457934415402</c:v>
                </c:pt>
                <c:pt idx="1202">
                  <c:v>7.0260066359870796</c:v>
                </c:pt>
                <c:pt idx="1203">
                  <c:v>5.8303067636589603</c:v>
                </c:pt>
                <c:pt idx="1204">
                  <c:v>9.76942817476532</c:v>
                </c:pt>
                <c:pt idx="1205">
                  <c:v>7.1109055719836798</c:v>
                </c:pt>
                <c:pt idx="1206">
                  <c:v>7.5547298618535503</c:v>
                </c:pt>
                <c:pt idx="1207">
                  <c:v>5.0077542976880203</c:v>
                </c:pt>
                <c:pt idx="1208">
                  <c:v>8.5324280544432494</c:v>
                </c:pt>
                <c:pt idx="1209">
                  <c:v>5.3982961127848403</c:v>
                </c:pt>
                <c:pt idx="1210">
                  <c:v>7.3039466421935897</c:v>
                </c:pt>
                <c:pt idx="1211">
                  <c:v>7.71064958481091</c:v>
                </c:pt>
                <c:pt idx="1212">
                  <c:v>7.5362347738529403</c:v>
                </c:pt>
                <c:pt idx="1213">
                  <c:v>8.0583156252732309</c:v>
                </c:pt>
                <c:pt idx="1214">
                  <c:v>5.9497843628226104</c:v>
                </c:pt>
                <c:pt idx="1215">
                  <c:v>6.45980345678562</c:v>
                </c:pt>
                <c:pt idx="1216">
                  <c:v>5.4145273864979799</c:v>
                </c:pt>
                <c:pt idx="1217">
                  <c:v>2.0767738308709598</c:v>
                </c:pt>
                <c:pt idx="1218">
                  <c:v>8.6120446883558799</c:v>
                </c:pt>
                <c:pt idx="1219">
                  <c:v>7.7515395914982097</c:v>
                </c:pt>
                <c:pt idx="1220">
                  <c:v>6.6178588933930804</c:v>
                </c:pt>
                <c:pt idx="1221">
                  <c:v>7.9244726875531297</c:v>
                </c:pt>
                <c:pt idx="1222">
                  <c:v>9.4452051932545</c:v>
                </c:pt>
                <c:pt idx="1223">
                  <c:v>9.89612899975881</c:v>
                </c:pt>
                <c:pt idx="1224">
                  <c:v>8.2370919028874692</c:v>
                </c:pt>
                <c:pt idx="1225">
                  <c:v>7.5358572939663997</c:v>
                </c:pt>
                <c:pt idx="1226">
                  <c:v>7.0627266396354402</c:v>
                </c:pt>
                <c:pt idx="1227">
                  <c:v>9.2190383329634997</c:v>
                </c:pt>
                <c:pt idx="1228">
                  <c:v>8.1409144631172996</c:v>
                </c:pt>
                <c:pt idx="1229">
                  <c:v>3.33585561441783</c:v>
                </c:pt>
                <c:pt idx="1230">
                  <c:v>4.3270898198051002</c:v>
                </c:pt>
                <c:pt idx="1231">
                  <c:v>7.5412377018749597</c:v>
                </c:pt>
                <c:pt idx="1232">
                  <c:v>9.0326722253355598</c:v>
                </c:pt>
                <c:pt idx="1233">
                  <c:v>8.0736412583903991</c:v>
                </c:pt>
                <c:pt idx="1234">
                  <c:v>8.4345057174030806</c:v>
                </c:pt>
                <c:pt idx="1235">
                  <c:v>5.2937881055543698</c:v>
                </c:pt>
                <c:pt idx="1236">
                  <c:v>3.58306897648982</c:v>
                </c:pt>
                <c:pt idx="1237">
                  <c:v>4.9704145633602304</c:v>
                </c:pt>
                <c:pt idx="1238">
                  <c:v>5.9423965388866398</c:v>
                </c:pt>
                <c:pt idx="1239">
                  <c:v>3.0415331732255702</c:v>
                </c:pt>
                <c:pt idx="1240">
                  <c:v>7.8000899137030304</c:v>
                </c:pt>
                <c:pt idx="1241">
                  <c:v>10.661701279569</c:v>
                </c:pt>
                <c:pt idx="1242">
                  <c:v>9.5970910565973302</c:v>
                </c:pt>
                <c:pt idx="1243">
                  <c:v>9.2721652610343206</c:v>
                </c:pt>
                <c:pt idx="1244">
                  <c:v>10.691281952420701</c:v>
                </c:pt>
                <c:pt idx="1245">
                  <c:v>4.41182730387633</c:v>
                </c:pt>
                <c:pt idx="1246">
                  <c:v>6.93586470402618</c:v>
                </c:pt>
                <c:pt idx="1247">
                  <c:v>5.8339693579465104</c:v>
                </c:pt>
                <c:pt idx="1248">
                  <c:v>9.9323012753250897</c:v>
                </c:pt>
                <c:pt idx="1249">
                  <c:v>7.0896848878721803</c:v>
                </c:pt>
                <c:pt idx="1250">
                  <c:v>7.5276749896553001</c:v>
                </c:pt>
                <c:pt idx="1251">
                  <c:v>4.9119801194381596</c:v>
                </c:pt>
                <c:pt idx="1252">
                  <c:v>8.63875303307554</c:v>
                </c:pt>
                <c:pt idx="1253">
                  <c:v>5.2385773262162596</c:v>
                </c:pt>
                <c:pt idx="1254">
                  <c:v>7.4060918723875497</c:v>
                </c:pt>
                <c:pt idx="1255">
                  <c:v>7.9108114094498303</c:v>
                </c:pt>
                <c:pt idx="1256">
                  <c:v>7.5371404357105796</c:v>
                </c:pt>
                <c:pt idx="1257">
                  <c:v>8.0674427313196198</c:v>
                </c:pt>
                <c:pt idx="1258">
                  <c:v>5.75531187748732</c:v>
                </c:pt>
                <c:pt idx="1259">
                  <c:v>6.3107990259835898</c:v>
                </c:pt>
                <c:pt idx="1260">
                  <c:v>5.5429351193244703</c:v>
                </c:pt>
                <c:pt idx="1261">
                  <c:v>1.8814191758108501</c:v>
                </c:pt>
                <c:pt idx="1262">
                  <c:v>8.5997628983885406</c:v>
                </c:pt>
                <c:pt idx="1263">
                  <c:v>7.9023937672055098</c:v>
                </c:pt>
                <c:pt idx="1264">
                  <c:v>6.5770508228403903</c:v>
                </c:pt>
                <c:pt idx="1265">
                  <c:v>8.0363869295123607</c:v>
                </c:pt>
                <c:pt idx="1266">
                  <c:v>9.4898096947911306</c:v>
                </c:pt>
                <c:pt idx="1267">
                  <c:v>9.9185854099018407</c:v>
                </c:pt>
                <c:pt idx="1268">
                  <c:v>8.3172299585816702</c:v>
                </c:pt>
                <c:pt idx="1269">
                  <c:v>7.5406584308587696</c:v>
                </c:pt>
                <c:pt idx="1270">
                  <c:v>7.1656800816704296</c:v>
                </c:pt>
                <c:pt idx="1271">
                  <c:v>9.1346239640119897</c:v>
                </c:pt>
                <c:pt idx="1272">
                  <c:v>8.3626866862645599</c:v>
                </c:pt>
                <c:pt idx="1273">
                  <c:v>3.1327318961830199</c:v>
                </c:pt>
                <c:pt idx="1274">
                  <c:v>4.3421445786855299</c:v>
                </c:pt>
                <c:pt idx="1275">
                  <c:v>7.5395505024795098</c:v>
                </c:pt>
                <c:pt idx="1276">
                  <c:v>9.1205180846985403</c:v>
                </c:pt>
                <c:pt idx="1277">
                  <c:v>7.9597417975570002</c:v>
                </c:pt>
                <c:pt idx="1278">
                  <c:v>8.2059249075329301</c:v>
                </c:pt>
                <c:pt idx="1279">
                  <c:v>4.9496065006760102</c:v>
                </c:pt>
                <c:pt idx="1280">
                  <c:v>3.58957182944512</c:v>
                </c:pt>
                <c:pt idx="1281">
                  <c:v>4.9892307382387999</c:v>
                </c:pt>
                <c:pt idx="1282">
                  <c:v>5.8449850993102297</c:v>
                </c:pt>
                <c:pt idx="1283">
                  <c:v>3.1917108066647302</c:v>
                </c:pt>
                <c:pt idx="1284">
                  <c:v>7.7637507900229501</c:v>
                </c:pt>
                <c:pt idx="1285">
                  <c:v>10.7080296114802</c:v>
                </c:pt>
                <c:pt idx="1286">
                  <c:v>9.5713840417507807</c:v>
                </c:pt>
                <c:pt idx="1287">
                  <c:v>9.2354104930179499</c:v>
                </c:pt>
                <c:pt idx="1288">
                  <c:v>10.6681849033713</c:v>
                </c:pt>
                <c:pt idx="1289">
                  <c:v>4.5097378312295504</c:v>
                </c:pt>
                <c:pt idx="1290">
                  <c:v>6.9329292052396703</c:v>
                </c:pt>
                <c:pt idx="1291">
                  <c:v>6.0088743833576297</c:v>
                </c:pt>
                <c:pt idx="1292">
                  <c:v>9.8194662415610008</c:v>
                </c:pt>
                <c:pt idx="1293">
                  <c:v>7.1472261890655497</c:v>
                </c:pt>
                <c:pt idx="1294">
                  <c:v>7.4337126596019099</c:v>
                </c:pt>
                <c:pt idx="1295">
                  <c:v>4.9837446043727303</c:v>
                </c:pt>
                <c:pt idx="1296">
                  <c:v>8.4798246269181003</c:v>
                </c:pt>
                <c:pt idx="1297">
                  <c:v>5.3018090238447302</c:v>
                </c:pt>
                <c:pt idx="1298">
                  <c:v>7.3470707477779698</c:v>
                </c:pt>
                <c:pt idx="1299">
                  <c:v>7.9951672231859101</c:v>
                </c:pt>
                <c:pt idx="1300">
                  <c:v>7.3970503441737501</c:v>
                </c:pt>
                <c:pt idx="1301">
                  <c:v>8.1942781529391002</c:v>
                </c:pt>
                <c:pt idx="1302">
                  <c:v>5.9723026877190204</c:v>
                </c:pt>
                <c:pt idx="1303">
                  <c:v>6.4879859500408799</c:v>
                </c:pt>
                <c:pt idx="1304">
                  <c:v>5.3983410734486501</c:v>
                </c:pt>
                <c:pt idx="1305">
                  <c:v>1.9163873579220601</c:v>
                </c:pt>
                <c:pt idx="1306">
                  <c:v>8.6751149824697507</c:v>
                </c:pt>
                <c:pt idx="1307">
                  <c:v>7.8880188293272102</c:v>
                </c:pt>
                <c:pt idx="1308">
                  <c:v>6.7029692385214998</c:v>
                </c:pt>
                <c:pt idx="1309">
                  <c:v>7.87185285339537</c:v>
                </c:pt>
                <c:pt idx="1310">
                  <c:v>9.4691824876883199</c:v>
                </c:pt>
                <c:pt idx="1311">
                  <c:v>9.87173559898193</c:v>
                </c:pt>
                <c:pt idx="1312">
                  <c:v>8.2303144393409902</c:v>
                </c:pt>
                <c:pt idx="1313">
                  <c:v>7.5710653923659299</c:v>
                </c:pt>
                <c:pt idx="1314">
                  <c:v>7.1667858282735599</c:v>
                </c:pt>
                <c:pt idx="1315">
                  <c:v>9.2075298729462602</c:v>
                </c:pt>
                <c:pt idx="1316">
                  <c:v>8.2048868152708501</c:v>
                </c:pt>
                <c:pt idx="1317">
                  <c:v>3.3495998774618201</c:v>
                </c:pt>
                <c:pt idx="1318">
                  <c:v>4.2507565765278104</c:v>
                </c:pt>
                <c:pt idx="1319">
                  <c:v>7.5362907724387904</c:v>
                </c:pt>
                <c:pt idx="1320">
                  <c:v>9.0129166677558992</c:v>
                </c:pt>
                <c:pt idx="1321">
                  <c:v>8.0619209399915199</c:v>
                </c:pt>
                <c:pt idx="1322">
                  <c:v>8.4507723398835495</c:v>
                </c:pt>
                <c:pt idx="1323">
                  <c:v>5.1933646106075102</c:v>
                </c:pt>
                <c:pt idx="1324">
                  <c:v>3.5782634142391601</c:v>
                </c:pt>
                <c:pt idx="1325">
                  <c:v>5.07498652192925</c:v>
                </c:pt>
                <c:pt idx="1326">
                  <c:v>5.9028452816667896</c:v>
                </c:pt>
                <c:pt idx="1327">
                  <c:v>2.9922184718058702</c:v>
                </c:pt>
                <c:pt idx="1328">
                  <c:v>7.7159605671895397</c:v>
                </c:pt>
                <c:pt idx="1329">
                  <c:v>10.6193882888396</c:v>
                </c:pt>
                <c:pt idx="1330">
                  <c:v>9.5689733830054795</c:v>
                </c:pt>
                <c:pt idx="1331">
                  <c:v>9.1907541452628507</c:v>
                </c:pt>
                <c:pt idx="1332">
                  <c:v>10.6283152581286</c:v>
                </c:pt>
                <c:pt idx="1333">
                  <c:v>4.41643940670206</c:v>
                </c:pt>
                <c:pt idx="1334">
                  <c:v>6.8720894120923202</c:v>
                </c:pt>
                <c:pt idx="1335">
                  <c:v>5.8737347877460699</c:v>
                </c:pt>
                <c:pt idx="1336">
                  <c:v>9.9200187875383694</c:v>
                </c:pt>
                <c:pt idx="1337">
                  <c:v>7.0610346452935602</c:v>
                </c:pt>
                <c:pt idx="1338">
                  <c:v>7.3985547254792099</c:v>
                </c:pt>
                <c:pt idx="1339">
                  <c:v>4.8815652233204103</c:v>
                </c:pt>
                <c:pt idx="1340">
                  <c:v>8.5885230351393496</c:v>
                </c:pt>
                <c:pt idx="1341">
                  <c:v>5.1086712833032504</c:v>
                </c:pt>
                <c:pt idx="1342">
                  <c:v>7.39136036887027</c:v>
                </c:pt>
                <c:pt idx="1343">
                  <c:v>7.9503693864758702</c:v>
                </c:pt>
                <c:pt idx="1344">
                  <c:v>7.3917420550771098</c:v>
                </c:pt>
                <c:pt idx="1345">
                  <c:v>8.0025445846632408</c:v>
                </c:pt>
                <c:pt idx="1346">
                  <c:v>5.6910227638520503</c:v>
                </c:pt>
                <c:pt idx="1347">
                  <c:v>6.2754156000761698</c:v>
                </c:pt>
                <c:pt idx="1348">
                  <c:v>5.4587004435306499</c:v>
                </c:pt>
                <c:pt idx="1349">
                  <c:v>1.7664750998016101</c:v>
                </c:pt>
                <c:pt idx="1350">
                  <c:v>8.5658604358916008</c:v>
                </c:pt>
                <c:pt idx="1351">
                  <c:v>7.85439737787501</c:v>
                </c:pt>
                <c:pt idx="1352">
                  <c:v>6.5360341802999304</c:v>
                </c:pt>
                <c:pt idx="1353">
                  <c:v>7.9647575096723404</c:v>
                </c:pt>
                <c:pt idx="1354">
                  <c:v>9.4568514964336394</c:v>
                </c:pt>
                <c:pt idx="1355">
                  <c:v>9.7982597788158898</c:v>
                </c:pt>
                <c:pt idx="1356">
                  <c:v>8.3375983923333603</c:v>
                </c:pt>
                <c:pt idx="1357">
                  <c:v>7.4986498200287404</c:v>
                </c:pt>
                <c:pt idx="1358">
                  <c:v>7.1747807037635596</c:v>
                </c:pt>
                <c:pt idx="1359">
                  <c:v>9.0940876242122695</c:v>
                </c:pt>
                <c:pt idx="1360">
                  <c:v>8.30159840668267</c:v>
                </c:pt>
                <c:pt idx="1361">
                  <c:v>3.08670171405684</c:v>
                </c:pt>
                <c:pt idx="1362">
                  <c:v>4.2746078937240997</c:v>
                </c:pt>
                <c:pt idx="1363">
                  <c:v>7.5417858187824303</c:v>
                </c:pt>
                <c:pt idx="1364">
                  <c:v>8.6765812270723703</c:v>
                </c:pt>
                <c:pt idx="1365">
                  <c:v>7.6797759560384602</c:v>
                </c:pt>
                <c:pt idx="1366">
                  <c:v>8.0726929553556701</c:v>
                </c:pt>
                <c:pt idx="1367">
                  <c:v>5.1811651750619099</c:v>
                </c:pt>
                <c:pt idx="1368">
                  <c:v>3.5552020254352699</c:v>
                </c:pt>
                <c:pt idx="1369">
                  <c:v>5.0403350793847697</c:v>
                </c:pt>
                <c:pt idx="1370">
                  <c:v>5.9446446913168796</c:v>
                </c:pt>
                <c:pt idx="1371">
                  <c:v>3.0769872677558401</c:v>
                </c:pt>
                <c:pt idx="1372">
                  <c:v>7.2274369961606002</c:v>
                </c:pt>
                <c:pt idx="1373">
                  <c:v>10.303485367195099</c:v>
                </c:pt>
                <c:pt idx="1374">
                  <c:v>9.2745488643290699</c:v>
                </c:pt>
                <c:pt idx="1375">
                  <c:v>8.9164646244211205</c:v>
                </c:pt>
                <c:pt idx="1376">
                  <c:v>10.4435421652499</c:v>
                </c:pt>
                <c:pt idx="1377">
                  <c:v>4.4228880541488103</c:v>
                </c:pt>
                <c:pt idx="1378">
                  <c:v>6.4906739401887403</c:v>
                </c:pt>
                <c:pt idx="1379">
                  <c:v>5.68800365094895</c:v>
                </c:pt>
                <c:pt idx="1380">
                  <c:v>9.3267474690980503</c:v>
                </c:pt>
                <c:pt idx="1381">
                  <c:v>6.7107372985574401</c:v>
                </c:pt>
                <c:pt idx="1382">
                  <c:v>7.0161317469494202</c:v>
                </c:pt>
                <c:pt idx="1383">
                  <c:v>4.8588563424896396</c:v>
                </c:pt>
                <c:pt idx="1384">
                  <c:v>7.8977912372800203</c:v>
                </c:pt>
                <c:pt idx="1385">
                  <c:v>4.9474559049814602</c:v>
                </c:pt>
                <c:pt idx="1386">
                  <c:v>7.0915601510597304</c:v>
                </c:pt>
                <c:pt idx="1387">
                  <c:v>7.4221066214416904</c:v>
                </c:pt>
                <c:pt idx="1388">
                  <c:v>6.9625344238516904</c:v>
                </c:pt>
                <c:pt idx="1389">
                  <c:v>7.3735200202254996</c:v>
                </c:pt>
                <c:pt idx="1390">
                  <c:v>5.6584983817309098</c:v>
                </c:pt>
                <c:pt idx="1391">
                  <c:v>5.8176531374025604</c:v>
                </c:pt>
                <c:pt idx="1392">
                  <c:v>5.2976654570586197</c:v>
                </c:pt>
                <c:pt idx="1393">
                  <c:v>1.81546563821875</c:v>
                </c:pt>
                <c:pt idx="1394">
                  <c:v>8.1563075460708596</c:v>
                </c:pt>
                <c:pt idx="1395">
                  <c:v>7.3106489549095501</c:v>
                </c:pt>
                <c:pt idx="1396">
                  <c:v>6.0777980290798803</c:v>
                </c:pt>
                <c:pt idx="1397">
                  <c:v>7.3396444178598603</c:v>
                </c:pt>
                <c:pt idx="1398">
                  <c:v>8.8744815792748692</c:v>
                </c:pt>
                <c:pt idx="1399">
                  <c:v>9.3297853519759499</c:v>
                </c:pt>
                <c:pt idx="1400">
                  <c:v>7.9655094100960602</c:v>
                </c:pt>
                <c:pt idx="1401">
                  <c:v>7.07259126945962</c:v>
                </c:pt>
                <c:pt idx="1402">
                  <c:v>6.8147457467563699</c:v>
                </c:pt>
                <c:pt idx="1403">
                  <c:v>8.7417884823298397</c:v>
                </c:pt>
                <c:pt idx="1404">
                  <c:v>7.4855793434779603</c:v>
                </c:pt>
                <c:pt idx="1405">
                  <c:v>3.21309101767315</c:v>
                </c:pt>
                <c:pt idx="1406">
                  <c:v>4.3240600333641099</c:v>
                </c:pt>
                <c:pt idx="1407">
                  <c:v>7.10040936764634</c:v>
                </c:pt>
                <c:pt idx="1408">
                  <c:v>9.0212277035196902</c:v>
                </c:pt>
                <c:pt idx="1409">
                  <c:v>8.0816672714154691</c:v>
                </c:pt>
                <c:pt idx="1410">
                  <c:v>8.4950447992079603</c:v>
                </c:pt>
                <c:pt idx="1411">
                  <c:v>5.0612090462164803</c:v>
                </c:pt>
                <c:pt idx="1412">
                  <c:v>3.5880380984265501</c:v>
                </c:pt>
                <c:pt idx="1413">
                  <c:v>4.7638578452281104</c:v>
                </c:pt>
                <c:pt idx="1414">
                  <c:v>5.9271743755172999</c:v>
                </c:pt>
                <c:pt idx="1415">
                  <c:v>2.98736971981279</c:v>
                </c:pt>
                <c:pt idx="1416">
                  <c:v>7.6778767345791499</c:v>
                </c:pt>
                <c:pt idx="1417">
                  <c:v>10.5746458038341</c:v>
                </c:pt>
                <c:pt idx="1418">
                  <c:v>9.5732639327449007</c:v>
                </c:pt>
                <c:pt idx="1419">
                  <c:v>9.2155513159963593</c:v>
                </c:pt>
                <c:pt idx="1420">
                  <c:v>10.6534596881848</c:v>
                </c:pt>
                <c:pt idx="1421">
                  <c:v>4.5391871067189697</c:v>
                </c:pt>
                <c:pt idx="1422">
                  <c:v>6.9396284837253299</c:v>
                </c:pt>
                <c:pt idx="1423">
                  <c:v>5.9465596487932899</c:v>
                </c:pt>
                <c:pt idx="1424">
                  <c:v>9.7996158146072094</c:v>
                </c:pt>
                <c:pt idx="1425">
                  <c:v>7.3026538685570399</c:v>
                </c:pt>
                <c:pt idx="1426">
                  <c:v>7.5090399326517403</c:v>
                </c:pt>
                <c:pt idx="1427">
                  <c:v>4.9161363945072498</c:v>
                </c:pt>
                <c:pt idx="1428">
                  <c:v>8.6244702789435603</c:v>
                </c:pt>
                <c:pt idx="1429">
                  <c:v>5.1500050575537397</c:v>
                </c:pt>
                <c:pt idx="1430">
                  <c:v>7.5821259666199898</c:v>
                </c:pt>
                <c:pt idx="1431">
                  <c:v>7.8623827094606096</c:v>
                </c:pt>
                <c:pt idx="1432">
                  <c:v>7.4948301362942003</c:v>
                </c:pt>
                <c:pt idx="1433">
                  <c:v>7.9944479048944403</c:v>
                </c:pt>
                <c:pt idx="1434">
                  <c:v>5.7473375142375298</c:v>
                </c:pt>
                <c:pt idx="1435">
                  <c:v>6.3429279556534697</c:v>
                </c:pt>
                <c:pt idx="1436">
                  <c:v>5.4414480531747396</c:v>
                </c:pt>
                <c:pt idx="1437">
                  <c:v>1.6838612967781701</c:v>
                </c:pt>
                <c:pt idx="1438">
                  <c:v>8.5236270489898303</c:v>
                </c:pt>
                <c:pt idx="1439">
                  <c:v>7.7949565969131598</c:v>
                </c:pt>
                <c:pt idx="1440">
                  <c:v>6.5739318367222399</c:v>
                </c:pt>
                <c:pt idx="1441">
                  <c:v>7.9734198892112902</c:v>
                </c:pt>
                <c:pt idx="1442">
                  <c:v>9.4184718347373693</c:v>
                </c:pt>
                <c:pt idx="1443">
                  <c:v>9.8002894825692604</c:v>
                </c:pt>
                <c:pt idx="1444">
                  <c:v>8.3517801378421908</c:v>
                </c:pt>
                <c:pt idx="1445">
                  <c:v>7.53460357354788</c:v>
                </c:pt>
                <c:pt idx="1446">
                  <c:v>7.2009921652219901</c:v>
                </c:pt>
                <c:pt idx="1447">
                  <c:v>9.0774087498148592</c:v>
                </c:pt>
                <c:pt idx="1448">
                  <c:v>8.3589537221383594</c:v>
                </c:pt>
                <c:pt idx="1449">
                  <c:v>3.0196726337868101</c:v>
                </c:pt>
                <c:pt idx="1450">
                  <c:v>4.2208058912530202</c:v>
                </c:pt>
                <c:pt idx="1451">
                  <c:v>7.6932207008707696</c:v>
                </c:pt>
                <c:pt idx="1452">
                  <c:v>9.0530082910073197</c:v>
                </c:pt>
                <c:pt idx="1453">
                  <c:v>8.1304471663380902</c:v>
                </c:pt>
                <c:pt idx="1454">
                  <c:v>8.3860315493044109</c:v>
                </c:pt>
                <c:pt idx="1455">
                  <c:v>5.19869513351777</c:v>
                </c:pt>
                <c:pt idx="1456">
                  <c:v>3.5519439554184</c:v>
                </c:pt>
                <c:pt idx="1457">
                  <c:v>5.0561519134017399</c:v>
                </c:pt>
                <c:pt idx="1458">
                  <c:v>5.8628394270881596</c:v>
                </c:pt>
                <c:pt idx="1459">
                  <c:v>2.9379934591061501</c:v>
                </c:pt>
                <c:pt idx="1460">
                  <c:v>7.7671234010770203</c:v>
                </c:pt>
                <c:pt idx="1461">
                  <c:v>10.617199145235899</c:v>
                </c:pt>
                <c:pt idx="1462">
                  <c:v>9.6570056041488908</c:v>
                </c:pt>
                <c:pt idx="1463">
                  <c:v>9.2596690455009298</c:v>
                </c:pt>
                <c:pt idx="1464">
                  <c:v>10.757965802261801</c:v>
                </c:pt>
                <c:pt idx="1465">
                  <c:v>4.4111395380777099</c:v>
                </c:pt>
                <c:pt idx="1466">
                  <c:v>6.8625451930737</c:v>
                </c:pt>
                <c:pt idx="1467">
                  <c:v>5.9225088206546301</c:v>
                </c:pt>
                <c:pt idx="1468">
                  <c:v>10.0567939311972</c:v>
                </c:pt>
                <c:pt idx="1469">
                  <c:v>7.2855561871378303</c:v>
                </c:pt>
                <c:pt idx="1470">
                  <c:v>7.3922940303473501</c:v>
                </c:pt>
                <c:pt idx="1471">
                  <c:v>4.9204814668766899</c:v>
                </c:pt>
                <c:pt idx="1472">
                  <c:v>8.6091482488886406</c:v>
                </c:pt>
                <c:pt idx="1473">
                  <c:v>5.2007009906396098</c:v>
                </c:pt>
                <c:pt idx="1474">
                  <c:v>7.41985829246401</c:v>
                </c:pt>
                <c:pt idx="1475">
                  <c:v>8.08553999891868</c:v>
                </c:pt>
                <c:pt idx="1476">
                  <c:v>7.38454686050411</c:v>
                </c:pt>
                <c:pt idx="1477">
                  <c:v>8.3508731056816998</c:v>
                </c:pt>
                <c:pt idx="1478">
                  <c:v>5.7872089027352702</c:v>
                </c:pt>
                <c:pt idx="1479">
                  <c:v>6.3725859631333996</c:v>
                </c:pt>
                <c:pt idx="1480">
                  <c:v>5.5725141170302104</c:v>
                </c:pt>
                <c:pt idx="1481">
                  <c:v>1.7817732810732301</c:v>
                </c:pt>
                <c:pt idx="1482">
                  <c:v>8.7526275917975092</c:v>
                </c:pt>
                <c:pt idx="1483">
                  <c:v>8.0646862955255898</c:v>
                </c:pt>
                <c:pt idx="1484">
                  <c:v>6.7738664058607503</c:v>
                </c:pt>
                <c:pt idx="1485">
                  <c:v>8.0761488841681892</c:v>
                </c:pt>
                <c:pt idx="1486">
                  <c:v>9.5958418119961504</c:v>
                </c:pt>
                <c:pt idx="1487">
                  <c:v>10.0769214477584</c:v>
                </c:pt>
                <c:pt idx="1488">
                  <c:v>8.3409473674058496</c:v>
                </c:pt>
                <c:pt idx="1489">
                  <c:v>7.5615253405940503</c:v>
                </c:pt>
                <c:pt idx="1490">
                  <c:v>7.2340118793137798</c:v>
                </c:pt>
                <c:pt idx="1491">
                  <c:v>9.1172073713619195</c:v>
                </c:pt>
                <c:pt idx="1492">
                  <c:v>8.3676008509593292</c:v>
                </c:pt>
                <c:pt idx="1493">
                  <c:v>3.0917391015935198</c:v>
                </c:pt>
                <c:pt idx="1494">
                  <c:v>4.2268358437863496</c:v>
                </c:pt>
                <c:pt idx="1495">
                  <c:v>7.54441099985993</c:v>
                </c:pt>
                <c:pt idx="1496">
                  <c:v>7.8854173197487203</c:v>
                </c:pt>
                <c:pt idx="1497">
                  <c:v>6.5645804397955896</c:v>
                </c:pt>
                <c:pt idx="1498">
                  <c:v>7.0637447801002997</c:v>
                </c:pt>
                <c:pt idx="1499">
                  <c:v>4.2441145457074301</c:v>
                </c:pt>
                <c:pt idx="1500">
                  <c:v>3.7275955739342699</c:v>
                </c:pt>
                <c:pt idx="1501">
                  <c:v>4.1359595748497897</c:v>
                </c:pt>
                <c:pt idx="1502">
                  <c:v>5.1281891286196197</c:v>
                </c:pt>
                <c:pt idx="1503">
                  <c:v>3.12496847330873</c:v>
                </c:pt>
                <c:pt idx="1504">
                  <c:v>6.2352424874358601</c:v>
                </c:pt>
                <c:pt idx="1505">
                  <c:v>9.3218993430430803</c:v>
                </c:pt>
                <c:pt idx="1506">
                  <c:v>8.0755522839342007</c:v>
                </c:pt>
                <c:pt idx="1507">
                  <c:v>8.0818841571315296</c:v>
                </c:pt>
                <c:pt idx="1508">
                  <c:v>9.7318867695138707</c:v>
                </c:pt>
                <c:pt idx="1509">
                  <c:v>4.7825067527661398</c:v>
                </c:pt>
                <c:pt idx="1510">
                  <c:v>7.1470036225539202</c:v>
                </c:pt>
                <c:pt idx="1511">
                  <c:v>5.4964204235315997</c:v>
                </c:pt>
                <c:pt idx="1512">
                  <c:v>8.1478752724977799</c:v>
                </c:pt>
                <c:pt idx="1513">
                  <c:v>6.9747360748323199</c:v>
                </c:pt>
                <c:pt idx="1514">
                  <c:v>6.2485508300439498</c:v>
                </c:pt>
                <c:pt idx="1515">
                  <c:v>4.95113387401459</c:v>
                </c:pt>
                <c:pt idx="1516">
                  <c:v>7.2000606185840796</c:v>
                </c:pt>
                <c:pt idx="1517">
                  <c:v>4.7730326084096104</c:v>
                </c:pt>
                <c:pt idx="1518">
                  <c:v>6.2697186193903001</c:v>
                </c:pt>
                <c:pt idx="1519">
                  <c:v>6.79406017776589</c:v>
                </c:pt>
                <c:pt idx="1520">
                  <c:v>6.0818284914702296</c:v>
                </c:pt>
                <c:pt idx="1521">
                  <c:v>7.4389792975345399</c:v>
                </c:pt>
                <c:pt idx="1522">
                  <c:v>6.0393957915717502</c:v>
                </c:pt>
                <c:pt idx="1523">
                  <c:v>6.7347106544186399</c:v>
                </c:pt>
                <c:pt idx="1524">
                  <c:v>4.8781748797509001</c:v>
                </c:pt>
                <c:pt idx="1525">
                  <c:v>2.89464535157266</c:v>
                </c:pt>
                <c:pt idx="1526">
                  <c:v>7.4686031745738797</c:v>
                </c:pt>
                <c:pt idx="1527">
                  <c:v>7.4092953585279302</c:v>
                </c:pt>
                <c:pt idx="1528">
                  <c:v>6.2249540446254601</c:v>
                </c:pt>
                <c:pt idx="1529">
                  <c:v>6.6540005381117604</c:v>
                </c:pt>
                <c:pt idx="1530">
                  <c:v>7.88714886994289</c:v>
                </c:pt>
                <c:pt idx="1531">
                  <c:v>8.9369605108920993</c:v>
                </c:pt>
                <c:pt idx="1532">
                  <c:v>6.5682979880431303</c:v>
                </c:pt>
                <c:pt idx="1533">
                  <c:v>7.3320338577983897</c:v>
                </c:pt>
                <c:pt idx="1534">
                  <c:v>6.2802700696549101</c:v>
                </c:pt>
                <c:pt idx="1535">
                  <c:v>7.8789541950517803</c:v>
                </c:pt>
                <c:pt idx="1536">
                  <c:v>7.5005805730406703</c:v>
                </c:pt>
                <c:pt idx="1537">
                  <c:v>3.3764089777672299</c:v>
                </c:pt>
                <c:pt idx="1538">
                  <c:v>3.3764850760838101</c:v>
                </c:pt>
                <c:pt idx="1539">
                  <c:v>6.2377839002788296</c:v>
                </c:pt>
                <c:pt idx="1540">
                  <c:v>9.1205180846985403</c:v>
                </c:pt>
                <c:pt idx="1541">
                  <c:v>7.9597417975570002</c:v>
                </c:pt>
                <c:pt idx="1542">
                  <c:v>8.2059249075329301</c:v>
                </c:pt>
                <c:pt idx="1543">
                  <c:v>4.9496065006760102</c:v>
                </c:pt>
                <c:pt idx="1544">
                  <c:v>3.58957182944512</c:v>
                </c:pt>
                <c:pt idx="1545">
                  <c:v>4.9892307382387999</c:v>
                </c:pt>
                <c:pt idx="1546">
                  <c:v>5.8449850993102297</c:v>
                </c:pt>
                <c:pt idx="1547">
                  <c:v>3.1917108066647302</c:v>
                </c:pt>
                <c:pt idx="1548">
                  <c:v>7.7637507900229501</c:v>
                </c:pt>
                <c:pt idx="1549">
                  <c:v>10.7080296114802</c:v>
                </c:pt>
                <c:pt idx="1550">
                  <c:v>9.5713840417507807</c:v>
                </c:pt>
                <c:pt idx="1551">
                  <c:v>9.2354104930179499</c:v>
                </c:pt>
                <c:pt idx="1552">
                  <c:v>10.6681849033713</c:v>
                </c:pt>
                <c:pt idx="1553">
                  <c:v>4.5097378312295504</c:v>
                </c:pt>
                <c:pt idx="1554">
                  <c:v>6.9329292052396703</c:v>
                </c:pt>
                <c:pt idx="1555">
                  <c:v>6.0088743833576297</c:v>
                </c:pt>
                <c:pt idx="1556">
                  <c:v>9.8194662415610008</c:v>
                </c:pt>
                <c:pt idx="1557">
                  <c:v>7.1472261890655497</c:v>
                </c:pt>
                <c:pt idx="1558">
                  <c:v>7.4337126596019099</c:v>
                </c:pt>
                <c:pt idx="1559">
                  <c:v>4.9837446043727303</c:v>
                </c:pt>
                <c:pt idx="1560">
                  <c:v>8.4798246269181003</c:v>
                </c:pt>
                <c:pt idx="1561">
                  <c:v>5.3018090238447302</c:v>
                </c:pt>
                <c:pt idx="1562">
                  <c:v>7.3470707477779698</c:v>
                </c:pt>
                <c:pt idx="1563">
                  <c:v>7.9951672231859101</c:v>
                </c:pt>
                <c:pt idx="1564">
                  <c:v>7.3970503441737501</c:v>
                </c:pt>
                <c:pt idx="1565">
                  <c:v>8.1942781529391002</c:v>
                </c:pt>
                <c:pt idx="1566">
                  <c:v>5.9723026877190204</c:v>
                </c:pt>
                <c:pt idx="1567">
                  <c:v>6.4879859500408799</c:v>
                </c:pt>
                <c:pt idx="1568">
                  <c:v>5.3983410734486501</c:v>
                </c:pt>
                <c:pt idx="1569">
                  <c:v>1.9163873579220601</c:v>
                </c:pt>
                <c:pt idx="1570">
                  <c:v>8.6751149824697507</c:v>
                </c:pt>
                <c:pt idx="1571">
                  <c:v>7.8880188293272102</c:v>
                </c:pt>
                <c:pt idx="1572">
                  <c:v>6.7029692385214998</c:v>
                </c:pt>
                <c:pt idx="1573">
                  <c:v>7.87185285339537</c:v>
                </c:pt>
                <c:pt idx="1574">
                  <c:v>9.4691824876883199</c:v>
                </c:pt>
                <c:pt idx="1575">
                  <c:v>9.87173559898193</c:v>
                </c:pt>
                <c:pt idx="1576">
                  <c:v>8.2303144393409902</c:v>
                </c:pt>
                <c:pt idx="1577">
                  <c:v>7.5710653923659299</c:v>
                </c:pt>
                <c:pt idx="1578">
                  <c:v>7.1667858282735599</c:v>
                </c:pt>
                <c:pt idx="1579">
                  <c:v>9.2075298729462602</c:v>
                </c:pt>
                <c:pt idx="1580">
                  <c:v>8.2048868152708501</c:v>
                </c:pt>
                <c:pt idx="1581">
                  <c:v>3.3495998774618201</c:v>
                </c:pt>
                <c:pt idx="1582">
                  <c:v>4.2507565765278104</c:v>
                </c:pt>
                <c:pt idx="1583">
                  <c:v>7.5362907724387904</c:v>
                </c:pt>
                <c:pt idx="1584">
                  <c:v>8.4801290115832906</c:v>
                </c:pt>
                <c:pt idx="1585">
                  <c:v>7.5308308399098003</c:v>
                </c:pt>
                <c:pt idx="1586">
                  <c:v>7.9982602699278296</c:v>
                </c:pt>
                <c:pt idx="1587">
                  <c:v>3.9698876318287901</c:v>
                </c:pt>
                <c:pt idx="1588">
                  <c:v>3.6600362704082401</c:v>
                </c:pt>
                <c:pt idx="1589">
                  <c:v>4.2146305733782103</c:v>
                </c:pt>
                <c:pt idx="1590">
                  <c:v>5.25095687525996</c:v>
                </c:pt>
                <c:pt idx="1591">
                  <c:v>2.1495658019610699</c:v>
                </c:pt>
                <c:pt idx="1592">
                  <c:v>6.9969259619019901</c:v>
                </c:pt>
                <c:pt idx="1593">
                  <c:v>10.344904981393199</c:v>
                </c:pt>
                <c:pt idx="1594">
                  <c:v>8.9403799324541602</c:v>
                </c:pt>
                <c:pt idx="1595">
                  <c:v>9.0996114281377807</c:v>
                </c:pt>
                <c:pt idx="1596">
                  <c:v>10.3556998133144</c:v>
                </c:pt>
                <c:pt idx="1597">
                  <c:v>4.5650645454314098</c:v>
                </c:pt>
                <c:pt idx="1598">
                  <c:v>7.3065327772547999</c:v>
                </c:pt>
                <c:pt idx="1599">
                  <c:v>5.4280146517788301</c:v>
                </c:pt>
                <c:pt idx="1600">
                  <c:v>8.9516424254316291</c:v>
                </c:pt>
                <c:pt idx="1601">
                  <c:v>7.5963922185013297</c:v>
                </c:pt>
                <c:pt idx="1602">
                  <c:v>7.0313598813680001</c:v>
                </c:pt>
                <c:pt idx="1603">
                  <c:v>5.1456820030272201</c:v>
                </c:pt>
                <c:pt idx="1604">
                  <c:v>7.8753053442977698</c:v>
                </c:pt>
                <c:pt idx="1605">
                  <c:v>4.7061639582345096</c:v>
                </c:pt>
                <c:pt idx="1606">
                  <c:v>6.6531558111978004</c:v>
                </c:pt>
                <c:pt idx="1607">
                  <c:v>7.3316684736265598</c:v>
                </c:pt>
                <c:pt idx="1608">
                  <c:v>7.0370867141720002</c:v>
                </c:pt>
                <c:pt idx="1609">
                  <c:v>7.9868229063511196</c:v>
                </c:pt>
                <c:pt idx="1610">
                  <c:v>5.7390557090956298</c:v>
                </c:pt>
                <c:pt idx="1611">
                  <c:v>6.3148880073188103</c:v>
                </c:pt>
                <c:pt idx="1612">
                  <c:v>5.1518997700087503</c:v>
                </c:pt>
                <c:pt idx="1613">
                  <c:v>2.5468481585823701</c:v>
                </c:pt>
                <c:pt idx="1614">
                  <c:v>8.2104862544601396</c:v>
                </c:pt>
                <c:pt idx="1615">
                  <c:v>7.95973872883099</c:v>
                </c:pt>
                <c:pt idx="1616">
                  <c:v>6.44429062295234</c:v>
                </c:pt>
                <c:pt idx="1617">
                  <c:v>7.3528861205861098</c:v>
                </c:pt>
                <c:pt idx="1618">
                  <c:v>8.8524164236896006</c:v>
                </c:pt>
                <c:pt idx="1619">
                  <c:v>9.9418156334869199</c:v>
                </c:pt>
                <c:pt idx="1620">
                  <c:v>7.96866973638065</c:v>
                </c:pt>
                <c:pt idx="1621">
                  <c:v>7.4724843452692102</c:v>
                </c:pt>
                <c:pt idx="1622">
                  <c:v>6.6745388313968403</c:v>
                </c:pt>
                <c:pt idx="1623">
                  <c:v>8.6289703722534199</c:v>
                </c:pt>
                <c:pt idx="1624">
                  <c:v>8.18030852009732</c:v>
                </c:pt>
                <c:pt idx="1625">
                  <c:v>2.4436562108410702</c:v>
                </c:pt>
                <c:pt idx="1626">
                  <c:v>3.36585050451556</c:v>
                </c:pt>
                <c:pt idx="1627">
                  <c:v>7.1148900501755801</c:v>
                </c:pt>
                <c:pt idx="1628">
                  <c:v>8.6390765472320794</c:v>
                </c:pt>
                <c:pt idx="1629">
                  <c:v>7.8742433831039298</c:v>
                </c:pt>
                <c:pt idx="1630">
                  <c:v>8.1845974889474196</c:v>
                </c:pt>
                <c:pt idx="1631">
                  <c:v>5.0590659299573701</c:v>
                </c:pt>
                <c:pt idx="1632">
                  <c:v>3.6529610564920598</c:v>
                </c:pt>
                <c:pt idx="1633">
                  <c:v>4.8031321800103397</c:v>
                </c:pt>
                <c:pt idx="1634">
                  <c:v>5.8358306443389596</c:v>
                </c:pt>
                <c:pt idx="1635">
                  <c:v>3.0297993162550898</c:v>
                </c:pt>
                <c:pt idx="1636">
                  <c:v>7.4093626048658798</c:v>
                </c:pt>
                <c:pt idx="1637">
                  <c:v>10.394522026003701</c:v>
                </c:pt>
                <c:pt idx="1638">
                  <c:v>9.3555387502760592</c:v>
                </c:pt>
                <c:pt idx="1639">
                  <c:v>8.9900676933276795</c:v>
                </c:pt>
                <c:pt idx="1640">
                  <c:v>10.4514442699395</c:v>
                </c:pt>
                <c:pt idx="1641">
                  <c:v>4.5719240091766897</c:v>
                </c:pt>
                <c:pt idx="1642">
                  <c:v>6.8417687879440603</c:v>
                </c:pt>
                <c:pt idx="1643">
                  <c:v>5.7927509256313998</c:v>
                </c:pt>
                <c:pt idx="1644">
                  <c:v>9.6024102673366603</c:v>
                </c:pt>
                <c:pt idx="1645">
                  <c:v>7.0539518134077497</c:v>
                </c:pt>
                <c:pt idx="1646">
                  <c:v>7.37654774880244</c:v>
                </c:pt>
                <c:pt idx="1647">
                  <c:v>4.8124034259398298</c:v>
                </c:pt>
                <c:pt idx="1648">
                  <c:v>8.4425316772044798</c:v>
                </c:pt>
                <c:pt idx="1649">
                  <c:v>5.0284930112041097</c:v>
                </c:pt>
                <c:pt idx="1650">
                  <c:v>7.39324575402257</c:v>
                </c:pt>
                <c:pt idx="1651">
                  <c:v>7.6877637122066202</c:v>
                </c:pt>
                <c:pt idx="1652">
                  <c:v>7.3550718261897003</c:v>
                </c:pt>
                <c:pt idx="1653">
                  <c:v>7.8787995697660502</c:v>
                </c:pt>
                <c:pt idx="1654">
                  <c:v>5.6238313250186804</c:v>
                </c:pt>
                <c:pt idx="1655">
                  <c:v>6.2128865818841303</c:v>
                </c:pt>
                <c:pt idx="1656">
                  <c:v>5.3645357997674203</c:v>
                </c:pt>
                <c:pt idx="1657">
                  <c:v>1.69786364477131</c:v>
                </c:pt>
                <c:pt idx="1658">
                  <c:v>8.4370667516691409</c:v>
                </c:pt>
                <c:pt idx="1659">
                  <c:v>7.61327960403161</c:v>
                </c:pt>
                <c:pt idx="1660">
                  <c:v>6.45507654362968</c:v>
                </c:pt>
                <c:pt idx="1661">
                  <c:v>7.7833906848337202</c:v>
                </c:pt>
                <c:pt idx="1662">
                  <c:v>9.2631999561978695</c:v>
                </c:pt>
                <c:pt idx="1663">
                  <c:v>9.5043286251692596</c:v>
                </c:pt>
                <c:pt idx="1664">
                  <c:v>8.1201636127954</c:v>
                </c:pt>
                <c:pt idx="1665">
                  <c:v>7.3576428153149998</c:v>
                </c:pt>
                <c:pt idx="1666">
                  <c:v>7.1139896791882702</c:v>
                </c:pt>
                <c:pt idx="1667">
                  <c:v>8.8724712110299198</c:v>
                </c:pt>
                <c:pt idx="1668">
                  <c:v>8.1520766445286803</c:v>
                </c:pt>
                <c:pt idx="1669">
                  <c:v>3.0449427891009599</c:v>
                </c:pt>
                <c:pt idx="1670">
                  <c:v>4.2099196611057499</c:v>
                </c:pt>
                <c:pt idx="1671">
                  <c:v>7.4434567384672103</c:v>
                </c:pt>
                <c:pt idx="1672">
                  <c:v>9.0490855736741693</c:v>
                </c:pt>
                <c:pt idx="1673">
                  <c:v>8.0991281795824808</c:v>
                </c:pt>
                <c:pt idx="1674">
                  <c:v>8.4360316786714993</c:v>
                </c:pt>
                <c:pt idx="1675">
                  <c:v>5.2793232233606204</c:v>
                </c:pt>
                <c:pt idx="1676">
                  <c:v>3.6746465339913099</c:v>
                </c:pt>
                <c:pt idx="1677">
                  <c:v>4.8908305869432702</c:v>
                </c:pt>
                <c:pt idx="1678">
                  <c:v>6.0056637372644897</c:v>
                </c:pt>
                <c:pt idx="1679">
                  <c:v>3.0807385412803998</c:v>
                </c:pt>
                <c:pt idx="1680">
                  <c:v>7.8283795499293696</c:v>
                </c:pt>
                <c:pt idx="1681">
                  <c:v>10.6368739070949</c:v>
                </c:pt>
                <c:pt idx="1682">
                  <c:v>9.5937864402936608</c:v>
                </c:pt>
                <c:pt idx="1683">
                  <c:v>9.2823977195338898</c:v>
                </c:pt>
                <c:pt idx="1684">
                  <c:v>10.694558977581799</c:v>
                </c:pt>
                <c:pt idx="1685">
                  <c:v>4.4875703459201297</c:v>
                </c:pt>
                <c:pt idx="1686">
                  <c:v>6.97185676030574</c:v>
                </c:pt>
                <c:pt idx="1687">
                  <c:v>5.8509449156383102</c:v>
                </c:pt>
                <c:pt idx="1688">
                  <c:v>9.8499912471986608</c:v>
                </c:pt>
                <c:pt idx="1689">
                  <c:v>7.1999229373476403</c:v>
                </c:pt>
                <c:pt idx="1690">
                  <c:v>7.5354761999035098</c:v>
                </c:pt>
                <c:pt idx="1691">
                  <c:v>4.9137058870209298</c:v>
                </c:pt>
                <c:pt idx="1692">
                  <c:v>8.6374974605049797</c:v>
                </c:pt>
                <c:pt idx="1693">
                  <c:v>5.2562082896426103</c:v>
                </c:pt>
                <c:pt idx="1694">
                  <c:v>7.4755841307152604</c:v>
                </c:pt>
                <c:pt idx="1695">
                  <c:v>7.8716479064366203</c:v>
                </c:pt>
                <c:pt idx="1696">
                  <c:v>7.54302583931059</c:v>
                </c:pt>
                <c:pt idx="1697">
                  <c:v>8.0302775973394596</c:v>
                </c:pt>
                <c:pt idx="1698">
                  <c:v>5.7581192913020098</c:v>
                </c:pt>
                <c:pt idx="1699">
                  <c:v>6.3218197758560004</c:v>
                </c:pt>
                <c:pt idx="1700">
                  <c:v>5.5624569645474997</c:v>
                </c:pt>
                <c:pt idx="1701">
                  <c:v>1.9034165283967099</c:v>
                </c:pt>
                <c:pt idx="1702">
                  <c:v>8.5870034038508205</c:v>
                </c:pt>
                <c:pt idx="1703">
                  <c:v>7.8013752542447703</c:v>
                </c:pt>
                <c:pt idx="1704">
                  <c:v>6.5634239097568301</c:v>
                </c:pt>
                <c:pt idx="1705">
                  <c:v>8.0299804070621796</c:v>
                </c:pt>
                <c:pt idx="1706">
                  <c:v>9.3009300293748893</c:v>
                </c:pt>
                <c:pt idx="1707">
                  <c:v>9.9190472801462608</c:v>
                </c:pt>
                <c:pt idx="1708">
                  <c:v>8.3170718026989405</c:v>
                </c:pt>
                <c:pt idx="1709">
                  <c:v>7.5371809154479701</c:v>
                </c:pt>
                <c:pt idx="1710">
                  <c:v>7.1739468074485702</c:v>
                </c:pt>
                <c:pt idx="1711">
                  <c:v>9.1282114015412805</c:v>
                </c:pt>
                <c:pt idx="1712">
                  <c:v>8.3651937964666896</c:v>
                </c:pt>
                <c:pt idx="1713">
                  <c:v>3.2222881705245698</c:v>
                </c:pt>
                <c:pt idx="1714">
                  <c:v>4.3547240564779699</c:v>
                </c:pt>
                <c:pt idx="1715">
                  <c:v>7.6165988647113396</c:v>
                </c:pt>
                <c:pt idx="1716">
                  <c:v>9.0326722253355598</c:v>
                </c:pt>
                <c:pt idx="1717">
                  <c:v>8.0736412583903991</c:v>
                </c:pt>
                <c:pt idx="1718">
                  <c:v>8.4345057174030806</c:v>
                </c:pt>
                <c:pt idx="1719">
                  <c:v>5.2937881055543698</c:v>
                </c:pt>
                <c:pt idx="1720">
                  <c:v>3.58306897648982</c:v>
                </c:pt>
                <c:pt idx="1721">
                  <c:v>4.9704145633602304</c:v>
                </c:pt>
                <c:pt idx="1722">
                  <c:v>5.9423965388866398</c:v>
                </c:pt>
                <c:pt idx="1723">
                  <c:v>3.0415331732255702</c:v>
                </c:pt>
                <c:pt idx="1724">
                  <c:v>7.8000899137030304</c:v>
                </c:pt>
                <c:pt idx="1725">
                  <c:v>10.661701279569</c:v>
                </c:pt>
                <c:pt idx="1726">
                  <c:v>9.5970910565973302</c:v>
                </c:pt>
                <c:pt idx="1727">
                  <c:v>9.2721652610343206</c:v>
                </c:pt>
                <c:pt idx="1728">
                  <c:v>10.691281952420701</c:v>
                </c:pt>
                <c:pt idx="1729">
                  <c:v>4.41182730387633</c:v>
                </c:pt>
                <c:pt idx="1730">
                  <c:v>6.93586470402618</c:v>
                </c:pt>
                <c:pt idx="1731">
                  <c:v>5.8339693579465104</c:v>
                </c:pt>
                <c:pt idx="1732">
                  <c:v>9.9323012753250897</c:v>
                </c:pt>
                <c:pt idx="1733">
                  <c:v>7.0896848878721803</c:v>
                </c:pt>
                <c:pt idx="1734">
                  <c:v>7.5276749896553001</c:v>
                </c:pt>
                <c:pt idx="1735">
                  <c:v>4.9119801194381596</c:v>
                </c:pt>
                <c:pt idx="1736">
                  <c:v>8.63875303307554</c:v>
                </c:pt>
                <c:pt idx="1737">
                  <c:v>5.2385773262162596</c:v>
                </c:pt>
                <c:pt idx="1738">
                  <c:v>7.4060918723875497</c:v>
                </c:pt>
                <c:pt idx="1739">
                  <c:v>7.9108114094498303</c:v>
                </c:pt>
                <c:pt idx="1740">
                  <c:v>7.5371404357105796</c:v>
                </c:pt>
                <c:pt idx="1741">
                  <c:v>8.0674427313196198</c:v>
                </c:pt>
                <c:pt idx="1742">
                  <c:v>5.75531187748732</c:v>
                </c:pt>
                <c:pt idx="1743">
                  <c:v>6.3107990259835898</c:v>
                </c:pt>
                <c:pt idx="1744">
                  <c:v>5.5429351193244703</c:v>
                </c:pt>
                <c:pt idx="1745">
                  <c:v>1.8814191758108501</c:v>
                </c:pt>
                <c:pt idx="1746">
                  <c:v>8.5997628983885406</c:v>
                </c:pt>
                <c:pt idx="1747">
                  <c:v>7.9023937672055098</c:v>
                </c:pt>
                <c:pt idx="1748">
                  <c:v>6.5770508228403903</c:v>
                </c:pt>
                <c:pt idx="1749">
                  <c:v>8.0363869295123607</c:v>
                </c:pt>
                <c:pt idx="1750">
                  <c:v>9.4898096947911306</c:v>
                </c:pt>
                <c:pt idx="1751">
                  <c:v>9.9185854099018407</c:v>
                </c:pt>
                <c:pt idx="1752">
                  <c:v>8.3172299585816702</c:v>
                </c:pt>
                <c:pt idx="1753">
                  <c:v>7.5406584308587696</c:v>
                </c:pt>
                <c:pt idx="1754">
                  <c:v>7.1656800816704296</c:v>
                </c:pt>
                <c:pt idx="1755">
                  <c:v>9.1346239640119897</c:v>
                </c:pt>
                <c:pt idx="1756">
                  <c:v>8.3626866862645599</c:v>
                </c:pt>
                <c:pt idx="1757">
                  <c:v>3.1327318961830199</c:v>
                </c:pt>
                <c:pt idx="1758">
                  <c:v>4.3421445786855299</c:v>
                </c:pt>
                <c:pt idx="1759">
                  <c:v>7.5395505024795098</c:v>
                </c:pt>
                <c:pt idx="1760">
                  <c:v>9.0304149719646496</c:v>
                </c:pt>
                <c:pt idx="1761">
                  <c:v>8.0473228095667295</c:v>
                </c:pt>
                <c:pt idx="1762">
                  <c:v>8.4351427223590196</c:v>
                </c:pt>
                <c:pt idx="1763">
                  <c:v>4.9050995361952801</c:v>
                </c:pt>
                <c:pt idx="1764">
                  <c:v>3.56277147636002</c:v>
                </c:pt>
                <c:pt idx="1765">
                  <c:v>4.8558723081793396</c:v>
                </c:pt>
                <c:pt idx="1766">
                  <c:v>5.7068676527909297</c:v>
                </c:pt>
                <c:pt idx="1767">
                  <c:v>3.0648925709291901</c:v>
                </c:pt>
                <c:pt idx="1768">
                  <c:v>7.74705892103953</c:v>
                </c:pt>
                <c:pt idx="1769">
                  <c:v>10.599656655216799</c:v>
                </c:pt>
                <c:pt idx="1770">
                  <c:v>9.5557422719750793</c:v>
                </c:pt>
                <c:pt idx="1771">
                  <c:v>9.2061968044153399</c:v>
                </c:pt>
                <c:pt idx="1772">
                  <c:v>10.6915427117205</c:v>
                </c:pt>
                <c:pt idx="1773">
                  <c:v>4.4087349207909501</c:v>
                </c:pt>
                <c:pt idx="1774">
                  <c:v>6.7870372088909798</c:v>
                </c:pt>
                <c:pt idx="1775">
                  <c:v>5.8876091348911803</c:v>
                </c:pt>
                <c:pt idx="1776">
                  <c:v>10.105893421833001</c:v>
                </c:pt>
                <c:pt idx="1777">
                  <c:v>7.6390495308387498</c:v>
                </c:pt>
                <c:pt idx="1778">
                  <c:v>7.3950690210194896</c:v>
                </c:pt>
                <c:pt idx="1779">
                  <c:v>4.9242316923386404</c:v>
                </c:pt>
                <c:pt idx="1780">
                  <c:v>8.5299539179403894</c:v>
                </c:pt>
                <c:pt idx="1781">
                  <c:v>5.2069377357780002</c:v>
                </c:pt>
                <c:pt idx="1782">
                  <c:v>7.3709903666204104</c:v>
                </c:pt>
                <c:pt idx="1783">
                  <c:v>8.0148646699302102</c:v>
                </c:pt>
                <c:pt idx="1784">
                  <c:v>7.3727231437438698</c:v>
                </c:pt>
                <c:pt idx="1785">
                  <c:v>8.2609933959448796</c:v>
                </c:pt>
                <c:pt idx="1786">
                  <c:v>5.7970525985875501</c:v>
                </c:pt>
                <c:pt idx="1787">
                  <c:v>6.4256015536759303</c:v>
                </c:pt>
                <c:pt idx="1788">
                  <c:v>5.5691785784657304</c:v>
                </c:pt>
                <c:pt idx="1789">
                  <c:v>1.79290278657671</c:v>
                </c:pt>
                <c:pt idx="1790">
                  <c:v>8.7056172534702707</c:v>
                </c:pt>
                <c:pt idx="1791">
                  <c:v>8.03049838156101</c:v>
                </c:pt>
                <c:pt idx="1792">
                  <c:v>6.7706605206681596</c:v>
                </c:pt>
                <c:pt idx="1793">
                  <c:v>7.79921157962408</c:v>
                </c:pt>
                <c:pt idx="1794">
                  <c:v>9.4927024190192899</c:v>
                </c:pt>
                <c:pt idx="1795">
                  <c:v>9.9549650517572896</c:v>
                </c:pt>
                <c:pt idx="1796">
                  <c:v>8.2991213514502906</c:v>
                </c:pt>
                <c:pt idx="1797">
                  <c:v>7.5330815295383298</c:v>
                </c:pt>
                <c:pt idx="1798">
                  <c:v>7.21875560100505</c:v>
                </c:pt>
                <c:pt idx="1799">
                  <c:v>9.1055627380049398</c:v>
                </c:pt>
                <c:pt idx="1800">
                  <c:v>8.4102812710152808</c:v>
                </c:pt>
                <c:pt idx="1801">
                  <c:v>3.24570847249807</c:v>
                </c:pt>
                <c:pt idx="1802">
                  <c:v>4.23891874999868</c:v>
                </c:pt>
                <c:pt idx="1803">
                  <c:v>7.4874341065090499</c:v>
                </c:pt>
                <c:pt idx="1804">
                  <c:v>8.8309198651713494</c:v>
                </c:pt>
                <c:pt idx="1805">
                  <c:v>7.8283073992112602</c:v>
                </c:pt>
                <c:pt idx="1806">
                  <c:v>8.2072065207927505</c:v>
                </c:pt>
                <c:pt idx="1807">
                  <c:v>5.0739954444748498</c:v>
                </c:pt>
                <c:pt idx="1808">
                  <c:v>3.4687323611943199</c:v>
                </c:pt>
                <c:pt idx="1809">
                  <c:v>4.9327750861378803</c:v>
                </c:pt>
                <c:pt idx="1810">
                  <c:v>5.9155569960888696</c:v>
                </c:pt>
                <c:pt idx="1811">
                  <c:v>3.2171708692298102</c:v>
                </c:pt>
                <c:pt idx="1812">
                  <c:v>7.4428456387853199</c:v>
                </c:pt>
                <c:pt idx="1813">
                  <c:v>10.386940185399901</c:v>
                </c:pt>
                <c:pt idx="1814">
                  <c:v>9.3813545082053391</c:v>
                </c:pt>
                <c:pt idx="1815">
                  <c:v>9.2087600584775995</c:v>
                </c:pt>
                <c:pt idx="1816">
                  <c:v>10.746270666435899</c:v>
                </c:pt>
                <c:pt idx="1817">
                  <c:v>4.5901297833177903</c:v>
                </c:pt>
                <c:pt idx="1818">
                  <c:v>6.8893180168002504</c:v>
                </c:pt>
                <c:pt idx="1819">
                  <c:v>5.8671545391950604</c:v>
                </c:pt>
                <c:pt idx="1820">
                  <c:v>9.6147632220756201</c:v>
                </c:pt>
                <c:pt idx="1821">
                  <c:v>7.2567656151596296</c:v>
                </c:pt>
                <c:pt idx="1822">
                  <c:v>7.5351936822705596</c:v>
                </c:pt>
                <c:pt idx="1823">
                  <c:v>4.8817068275636402</c:v>
                </c:pt>
                <c:pt idx="1824">
                  <c:v>8.4707840140115405</c:v>
                </c:pt>
                <c:pt idx="1825">
                  <c:v>5.1445041924845603</c:v>
                </c:pt>
                <c:pt idx="1826">
                  <c:v>7.3698462385154198</c:v>
                </c:pt>
                <c:pt idx="1827">
                  <c:v>7.6403360234148598</c:v>
                </c:pt>
                <c:pt idx="1828">
                  <c:v>7.3863136761118202</c:v>
                </c:pt>
                <c:pt idx="1829">
                  <c:v>7.9120173845699</c:v>
                </c:pt>
                <c:pt idx="1830">
                  <c:v>5.7163492131907097</c:v>
                </c:pt>
                <c:pt idx="1831">
                  <c:v>6.2830218884859903</c:v>
                </c:pt>
                <c:pt idx="1832">
                  <c:v>5.4639909945282996</c:v>
                </c:pt>
                <c:pt idx="1833">
                  <c:v>1.9140867977959199</c:v>
                </c:pt>
                <c:pt idx="1834">
                  <c:v>8.4650800474128598</c:v>
                </c:pt>
                <c:pt idx="1835">
                  <c:v>7.6991301380717703</c:v>
                </c:pt>
                <c:pt idx="1836">
                  <c:v>6.4767206238832298</c:v>
                </c:pt>
                <c:pt idx="1837">
                  <c:v>7.8601728384917902</c:v>
                </c:pt>
                <c:pt idx="1838">
                  <c:v>9.3836167499343794</c:v>
                </c:pt>
                <c:pt idx="1839">
                  <c:v>9.7310326048477194</c:v>
                </c:pt>
                <c:pt idx="1840">
                  <c:v>8.1333241151958902</c:v>
                </c:pt>
                <c:pt idx="1841">
                  <c:v>7.4814739845459801</c:v>
                </c:pt>
                <c:pt idx="1842">
                  <c:v>7.0221963937647498</c:v>
                </c:pt>
                <c:pt idx="1843">
                  <c:v>8.8905402445470898</c:v>
                </c:pt>
                <c:pt idx="1844">
                  <c:v>8.1438607180224292</c:v>
                </c:pt>
                <c:pt idx="1845">
                  <c:v>3.1790126299878998</c:v>
                </c:pt>
                <c:pt idx="1846">
                  <c:v>4.3494711604986103</c:v>
                </c:pt>
                <c:pt idx="1847">
                  <c:v>7.51243164709018</c:v>
                </c:pt>
                <c:pt idx="1848">
                  <c:v>8.8434956578244392</c:v>
                </c:pt>
                <c:pt idx="1849">
                  <c:v>7.8699970839124598</c:v>
                </c:pt>
                <c:pt idx="1850">
                  <c:v>8.2199843753223103</c:v>
                </c:pt>
                <c:pt idx="1851">
                  <c:v>5.0973588748931098</c:v>
                </c:pt>
                <c:pt idx="1852">
                  <c:v>3.4783346400405999</c:v>
                </c:pt>
                <c:pt idx="1853">
                  <c:v>4.8540444928034203</c:v>
                </c:pt>
                <c:pt idx="1854">
                  <c:v>5.7460536934584399</c:v>
                </c:pt>
                <c:pt idx="1855">
                  <c:v>2.82571096269313</c:v>
                </c:pt>
                <c:pt idx="1856">
                  <c:v>7.5153102986572202</c:v>
                </c:pt>
                <c:pt idx="1857">
                  <c:v>10.4644882370993</c:v>
                </c:pt>
                <c:pt idx="1858">
                  <c:v>9.4449289490500501</c:v>
                </c:pt>
                <c:pt idx="1859">
                  <c:v>9.0965573119097591</c:v>
                </c:pt>
                <c:pt idx="1860">
                  <c:v>10.5187404772708</c:v>
                </c:pt>
                <c:pt idx="1861">
                  <c:v>4.2604072645890803</c:v>
                </c:pt>
                <c:pt idx="1862">
                  <c:v>6.74995784755271</c:v>
                </c:pt>
                <c:pt idx="1863">
                  <c:v>5.7622443095812397</c:v>
                </c:pt>
                <c:pt idx="1864">
                  <c:v>9.7852882576623603</c:v>
                </c:pt>
                <c:pt idx="1865">
                  <c:v>6.9386236866151796</c:v>
                </c:pt>
                <c:pt idx="1866">
                  <c:v>7.3384246442970902</c:v>
                </c:pt>
                <c:pt idx="1867">
                  <c:v>4.7822034684819599</c:v>
                </c:pt>
                <c:pt idx="1868">
                  <c:v>8.4655223575046392</c:v>
                </c:pt>
                <c:pt idx="1869">
                  <c:v>4.9945132113110597</c:v>
                </c:pt>
                <c:pt idx="1870">
                  <c:v>7.2523615405438298</c:v>
                </c:pt>
                <c:pt idx="1871">
                  <c:v>7.8066324344756897</c:v>
                </c:pt>
                <c:pt idx="1872">
                  <c:v>7.3339794832566501</c:v>
                </c:pt>
                <c:pt idx="1873">
                  <c:v>7.8683041643851004</c:v>
                </c:pt>
                <c:pt idx="1874">
                  <c:v>5.5727297955064303</c:v>
                </c:pt>
                <c:pt idx="1875">
                  <c:v>6.1524409210925004</c:v>
                </c:pt>
                <c:pt idx="1876">
                  <c:v>5.3843188609904198</c:v>
                </c:pt>
                <c:pt idx="1877">
                  <c:v>1.6808969704655401</c:v>
                </c:pt>
                <c:pt idx="1878">
                  <c:v>8.4889846094627597</c:v>
                </c:pt>
                <c:pt idx="1879">
                  <c:v>7.7322102277996203</c:v>
                </c:pt>
                <c:pt idx="1880">
                  <c:v>6.3746782261718202</c:v>
                </c:pt>
                <c:pt idx="1881">
                  <c:v>7.8970556940943997</c:v>
                </c:pt>
                <c:pt idx="1882">
                  <c:v>9.3135760532317899</c:v>
                </c:pt>
                <c:pt idx="1883">
                  <c:v>9.6556265382467394</c:v>
                </c:pt>
                <c:pt idx="1884">
                  <c:v>8.2236913673300602</c:v>
                </c:pt>
                <c:pt idx="1885">
                  <c:v>7.3680531769329196</c:v>
                </c:pt>
                <c:pt idx="1886">
                  <c:v>7.0288393901181401</c:v>
                </c:pt>
                <c:pt idx="1887">
                  <c:v>8.9243493858654492</c:v>
                </c:pt>
                <c:pt idx="1888">
                  <c:v>8.1830886633470197</c:v>
                </c:pt>
                <c:pt idx="1889">
                  <c:v>2.9244864864830999</c:v>
                </c:pt>
                <c:pt idx="1890">
                  <c:v>4.1902405602967399</c:v>
                </c:pt>
                <c:pt idx="1891">
                  <c:v>7.4217420520749</c:v>
                </c:pt>
                <c:pt idx="1892">
                  <c:v>9.1205180846985403</c:v>
                </c:pt>
                <c:pt idx="1893">
                  <c:v>7.9597417975570002</c:v>
                </c:pt>
                <c:pt idx="1894">
                  <c:v>8.2059249075329301</c:v>
                </c:pt>
                <c:pt idx="1895">
                  <c:v>4.9496065006760102</c:v>
                </c:pt>
                <c:pt idx="1896">
                  <c:v>3.58957182944512</c:v>
                </c:pt>
                <c:pt idx="1897">
                  <c:v>4.9892307382387999</c:v>
                </c:pt>
                <c:pt idx="1898">
                  <c:v>5.8449850993102297</c:v>
                </c:pt>
                <c:pt idx="1899">
                  <c:v>3.1917108066647302</c:v>
                </c:pt>
                <c:pt idx="1900">
                  <c:v>7.7637507900229501</c:v>
                </c:pt>
                <c:pt idx="1901">
                  <c:v>10.7080296114802</c:v>
                </c:pt>
                <c:pt idx="1902">
                  <c:v>9.5713840417507807</c:v>
                </c:pt>
                <c:pt idx="1903">
                  <c:v>9.2354104930179499</c:v>
                </c:pt>
                <c:pt idx="1904">
                  <c:v>10.6681849033713</c:v>
                </c:pt>
                <c:pt idx="1905">
                  <c:v>4.5097378312295504</c:v>
                </c:pt>
                <c:pt idx="1906">
                  <c:v>6.9329292052396703</c:v>
                </c:pt>
                <c:pt idx="1907">
                  <c:v>6.0088743833576297</c:v>
                </c:pt>
                <c:pt idx="1908">
                  <c:v>9.8194662415610008</c:v>
                </c:pt>
                <c:pt idx="1909">
                  <c:v>7.1472261890655497</c:v>
                </c:pt>
                <c:pt idx="1910">
                  <c:v>7.4337126596019099</c:v>
                </c:pt>
                <c:pt idx="1911">
                  <c:v>4.9837446043727303</c:v>
                </c:pt>
                <c:pt idx="1912">
                  <c:v>8.4798246269181003</c:v>
                </c:pt>
                <c:pt idx="1913">
                  <c:v>5.3018090238447302</c:v>
                </c:pt>
                <c:pt idx="1914">
                  <c:v>7.3470707477779698</c:v>
                </c:pt>
                <c:pt idx="1915">
                  <c:v>7.9951672231859101</c:v>
                </c:pt>
                <c:pt idx="1916">
                  <c:v>7.3970503441737501</c:v>
                </c:pt>
                <c:pt idx="1917">
                  <c:v>8.1942781529391002</c:v>
                </c:pt>
                <c:pt idx="1918">
                  <c:v>5.9723026877190204</c:v>
                </c:pt>
                <c:pt idx="1919">
                  <c:v>6.4879859500408799</c:v>
                </c:pt>
                <c:pt idx="1920">
                  <c:v>5.3983410734486501</c:v>
                </c:pt>
                <c:pt idx="1921">
                  <c:v>1.9163873579220601</c:v>
                </c:pt>
                <c:pt idx="1922">
                  <c:v>8.6751149824697507</c:v>
                </c:pt>
                <c:pt idx="1923">
                  <c:v>7.8880188293272102</c:v>
                </c:pt>
                <c:pt idx="1924">
                  <c:v>6.7029692385214998</c:v>
                </c:pt>
                <c:pt idx="1925">
                  <c:v>7.87185285339537</c:v>
                </c:pt>
                <c:pt idx="1926">
                  <c:v>9.4691824876883199</c:v>
                </c:pt>
                <c:pt idx="1927">
                  <c:v>9.87173559898193</c:v>
                </c:pt>
                <c:pt idx="1928">
                  <c:v>8.2303144393409902</c:v>
                </c:pt>
                <c:pt idx="1929">
                  <c:v>7.5710653923659299</c:v>
                </c:pt>
                <c:pt idx="1930">
                  <c:v>7.1667858282735599</c:v>
                </c:pt>
                <c:pt idx="1931">
                  <c:v>9.2075298729462602</c:v>
                </c:pt>
                <c:pt idx="1932">
                  <c:v>8.2048868152708501</c:v>
                </c:pt>
                <c:pt idx="1933">
                  <c:v>3.3495998774618201</c:v>
                </c:pt>
                <c:pt idx="1934">
                  <c:v>4.2507565765278104</c:v>
                </c:pt>
                <c:pt idx="1935">
                  <c:v>7.5362907724387904</c:v>
                </c:pt>
                <c:pt idx="1936">
                  <c:v>9.0275256435158902</c:v>
                </c:pt>
                <c:pt idx="1937">
                  <c:v>8.0869221109052294</c:v>
                </c:pt>
                <c:pt idx="1938">
                  <c:v>8.4521986025507907</c:v>
                </c:pt>
                <c:pt idx="1939">
                  <c:v>5.1731713553551097</c:v>
                </c:pt>
                <c:pt idx="1940">
                  <c:v>3.6706722103551601</c:v>
                </c:pt>
                <c:pt idx="1941">
                  <c:v>4.8948932845865896</c:v>
                </c:pt>
                <c:pt idx="1942">
                  <c:v>5.9661159764280898</c:v>
                </c:pt>
                <c:pt idx="1943">
                  <c:v>3.0686687226078599</c:v>
                </c:pt>
                <c:pt idx="1944">
                  <c:v>7.7413811463837297</c:v>
                </c:pt>
                <c:pt idx="1945">
                  <c:v>10.595941235773401</c:v>
                </c:pt>
                <c:pt idx="1946">
                  <c:v>9.5635068793934206</c:v>
                </c:pt>
                <c:pt idx="1947">
                  <c:v>9.1045467275756593</c:v>
                </c:pt>
                <c:pt idx="1948">
                  <c:v>10.6085704507437</c:v>
                </c:pt>
                <c:pt idx="1949">
                  <c:v>4.4899946801028499</c:v>
                </c:pt>
                <c:pt idx="1950">
                  <c:v>6.8551533634992197</c:v>
                </c:pt>
                <c:pt idx="1951">
                  <c:v>5.8662959954205496</c:v>
                </c:pt>
                <c:pt idx="1952">
                  <c:v>9.9109244418448696</c:v>
                </c:pt>
                <c:pt idx="1953">
                  <c:v>7.0553547199867701</c:v>
                </c:pt>
                <c:pt idx="1954">
                  <c:v>7.39129398436428</c:v>
                </c:pt>
                <c:pt idx="1955">
                  <c:v>4.8585514586383596</c:v>
                </c:pt>
                <c:pt idx="1956">
                  <c:v>8.5025694123483309</c:v>
                </c:pt>
                <c:pt idx="1957">
                  <c:v>5.1374187811827898</c:v>
                </c:pt>
                <c:pt idx="1958">
                  <c:v>7.3853100671343697</c:v>
                </c:pt>
                <c:pt idx="1959">
                  <c:v>7.9514301884781</c:v>
                </c:pt>
                <c:pt idx="1960">
                  <c:v>7.38368175041792</c:v>
                </c:pt>
                <c:pt idx="1961">
                  <c:v>7.9418820906777503</c:v>
                </c:pt>
                <c:pt idx="1962">
                  <c:v>5.6596629798233096</c:v>
                </c:pt>
                <c:pt idx="1963">
                  <c:v>6.2590762546367404</c:v>
                </c:pt>
                <c:pt idx="1964">
                  <c:v>5.4391761432563399</c:v>
                </c:pt>
                <c:pt idx="1965">
                  <c:v>1.77172362292528</c:v>
                </c:pt>
                <c:pt idx="1966">
                  <c:v>8.5390623252428899</c:v>
                </c:pt>
                <c:pt idx="1967">
                  <c:v>7.8516273274708501</c:v>
                </c:pt>
                <c:pt idx="1968">
                  <c:v>6.49685614904591</c:v>
                </c:pt>
                <c:pt idx="1969">
                  <c:v>7.9031472991171103</c:v>
                </c:pt>
                <c:pt idx="1970">
                  <c:v>9.2821674041387894</c:v>
                </c:pt>
                <c:pt idx="1971">
                  <c:v>9.7528917072055208</c:v>
                </c:pt>
                <c:pt idx="1972">
                  <c:v>8.3360784018227303</c:v>
                </c:pt>
                <c:pt idx="1973">
                  <c:v>7.4967943937838202</c:v>
                </c:pt>
                <c:pt idx="1974">
                  <c:v>7.1672972646240103</c:v>
                </c:pt>
                <c:pt idx="1975">
                  <c:v>9.0883978036296806</c:v>
                </c:pt>
                <c:pt idx="1976">
                  <c:v>8.2233303841003096</c:v>
                </c:pt>
                <c:pt idx="1977">
                  <c:v>3.1079041455129901</c:v>
                </c:pt>
                <c:pt idx="1978">
                  <c:v>4.2867700861839699</c:v>
                </c:pt>
                <c:pt idx="1979">
                  <c:v>7.6202619524377999</c:v>
                </c:pt>
                <c:pt idx="1980">
                  <c:v>9.1205180846985403</c:v>
                </c:pt>
                <c:pt idx="1981">
                  <c:v>7.9597417975570002</c:v>
                </c:pt>
                <c:pt idx="1982">
                  <c:v>8.2059249075329301</c:v>
                </c:pt>
                <c:pt idx="1983">
                  <c:v>4.9496065006760102</c:v>
                </c:pt>
                <c:pt idx="1984">
                  <c:v>3.58957182944512</c:v>
                </c:pt>
                <c:pt idx="1985">
                  <c:v>4.9892307382387999</c:v>
                </c:pt>
                <c:pt idx="1986">
                  <c:v>5.8449850993102297</c:v>
                </c:pt>
                <c:pt idx="1987">
                  <c:v>3.1917108066647302</c:v>
                </c:pt>
                <c:pt idx="1988">
                  <c:v>7.7637507900229501</c:v>
                </c:pt>
                <c:pt idx="1989">
                  <c:v>10.7080296114802</c:v>
                </c:pt>
                <c:pt idx="1990">
                  <c:v>9.5713840417507807</c:v>
                </c:pt>
                <c:pt idx="1991">
                  <c:v>9.2354104930179499</c:v>
                </c:pt>
                <c:pt idx="1992">
                  <c:v>10.6681849033713</c:v>
                </c:pt>
                <c:pt idx="1993">
                  <c:v>4.5097378312295504</c:v>
                </c:pt>
                <c:pt idx="1994">
                  <c:v>6.9329292052396703</c:v>
                </c:pt>
                <c:pt idx="1995">
                  <c:v>6.0088743833576297</c:v>
                </c:pt>
                <c:pt idx="1996">
                  <c:v>9.8194662415610008</c:v>
                </c:pt>
                <c:pt idx="1997">
                  <c:v>7.1472261890655497</c:v>
                </c:pt>
                <c:pt idx="1998">
                  <c:v>7.4337126596019099</c:v>
                </c:pt>
                <c:pt idx="1999">
                  <c:v>4.9837446043727303</c:v>
                </c:pt>
                <c:pt idx="2000">
                  <c:v>8.4798246269181003</c:v>
                </c:pt>
                <c:pt idx="2001">
                  <c:v>5.3018090238447302</c:v>
                </c:pt>
                <c:pt idx="2002">
                  <c:v>7.3470707477779698</c:v>
                </c:pt>
                <c:pt idx="2003">
                  <c:v>7.9951672231859101</c:v>
                </c:pt>
                <c:pt idx="2004">
                  <c:v>7.3970503441737501</c:v>
                </c:pt>
                <c:pt idx="2005">
                  <c:v>8.1942781529391002</c:v>
                </c:pt>
                <c:pt idx="2006">
                  <c:v>5.9723026877190204</c:v>
                </c:pt>
                <c:pt idx="2007">
                  <c:v>6.4879859500408799</c:v>
                </c:pt>
                <c:pt idx="2008">
                  <c:v>5.3983410734486501</c:v>
                </c:pt>
                <c:pt idx="2009">
                  <c:v>1.9163873579220601</c:v>
                </c:pt>
                <c:pt idx="2010">
                  <c:v>8.6751149824697507</c:v>
                </c:pt>
                <c:pt idx="2011">
                  <c:v>7.8880188293272102</c:v>
                </c:pt>
                <c:pt idx="2012">
                  <c:v>6.7029692385214998</c:v>
                </c:pt>
                <c:pt idx="2013">
                  <c:v>7.87185285339537</c:v>
                </c:pt>
                <c:pt idx="2014">
                  <c:v>9.4691824876883199</c:v>
                </c:pt>
                <c:pt idx="2015">
                  <c:v>9.87173559898193</c:v>
                </c:pt>
                <c:pt idx="2016">
                  <c:v>8.2303144393409902</c:v>
                </c:pt>
                <c:pt idx="2017">
                  <c:v>7.5710653923659299</c:v>
                </c:pt>
                <c:pt idx="2018">
                  <c:v>7.1667858282735599</c:v>
                </c:pt>
                <c:pt idx="2019">
                  <c:v>9.2075298729462602</c:v>
                </c:pt>
                <c:pt idx="2020">
                  <c:v>8.2048868152708501</c:v>
                </c:pt>
                <c:pt idx="2021">
                  <c:v>3.3495998774618201</c:v>
                </c:pt>
                <c:pt idx="2022">
                  <c:v>4.2507565765278104</c:v>
                </c:pt>
                <c:pt idx="2023">
                  <c:v>7.5362907724387904</c:v>
                </c:pt>
                <c:pt idx="2024">
                  <c:v>9.0304149719646496</c:v>
                </c:pt>
                <c:pt idx="2025">
                  <c:v>8.0473228095667295</c:v>
                </c:pt>
                <c:pt idx="2026">
                  <c:v>8.4351427223590196</c:v>
                </c:pt>
                <c:pt idx="2027">
                  <c:v>4.9050995361952801</c:v>
                </c:pt>
                <c:pt idx="2028">
                  <c:v>3.56277147636002</c:v>
                </c:pt>
                <c:pt idx="2029">
                  <c:v>4.8558723081793396</c:v>
                </c:pt>
                <c:pt idx="2030">
                  <c:v>5.7068676527909297</c:v>
                </c:pt>
                <c:pt idx="2031">
                  <c:v>3.0648925709291901</c:v>
                </c:pt>
                <c:pt idx="2032">
                  <c:v>7.74705892103953</c:v>
                </c:pt>
                <c:pt idx="2033">
                  <c:v>10.599656655216799</c:v>
                </c:pt>
                <c:pt idx="2034">
                  <c:v>9.5557422719750793</c:v>
                </c:pt>
                <c:pt idx="2035">
                  <c:v>9.2061968044153399</c:v>
                </c:pt>
                <c:pt idx="2036">
                  <c:v>10.6915427117205</c:v>
                </c:pt>
                <c:pt idx="2037">
                  <c:v>4.4087349207909501</c:v>
                </c:pt>
                <c:pt idx="2038">
                  <c:v>6.7870372088909798</c:v>
                </c:pt>
                <c:pt idx="2039">
                  <c:v>5.8876091348911803</c:v>
                </c:pt>
                <c:pt idx="2040">
                  <c:v>10.105893421833001</c:v>
                </c:pt>
                <c:pt idx="2041">
                  <c:v>7.6390495308387498</c:v>
                </c:pt>
                <c:pt idx="2042">
                  <c:v>7.3950690210194896</c:v>
                </c:pt>
                <c:pt idx="2043">
                  <c:v>4.9242316923386404</c:v>
                </c:pt>
                <c:pt idx="2044">
                  <c:v>8.5299539179403894</c:v>
                </c:pt>
                <c:pt idx="2045">
                  <c:v>5.2069377357780002</c:v>
                </c:pt>
                <c:pt idx="2046">
                  <c:v>7.3709903666204104</c:v>
                </c:pt>
                <c:pt idx="2047">
                  <c:v>8.0148646699302102</c:v>
                </c:pt>
                <c:pt idx="2048">
                  <c:v>7.3727231437438698</c:v>
                </c:pt>
                <c:pt idx="2049">
                  <c:v>8.2609933959448796</c:v>
                </c:pt>
                <c:pt idx="2050">
                  <c:v>5.7970525985875501</c:v>
                </c:pt>
                <c:pt idx="2051">
                  <c:v>6.4256015536759303</c:v>
                </c:pt>
                <c:pt idx="2052">
                  <c:v>5.5691785784657304</c:v>
                </c:pt>
                <c:pt idx="2053">
                  <c:v>1.79290278657671</c:v>
                </c:pt>
                <c:pt idx="2054">
                  <c:v>8.7056172534702707</c:v>
                </c:pt>
                <c:pt idx="2055">
                  <c:v>8.03049838156101</c:v>
                </c:pt>
                <c:pt idx="2056">
                  <c:v>6.7706605206681596</c:v>
                </c:pt>
                <c:pt idx="2057">
                  <c:v>7.79921157962408</c:v>
                </c:pt>
                <c:pt idx="2058">
                  <c:v>9.4927024190192899</c:v>
                </c:pt>
                <c:pt idx="2059">
                  <c:v>9.9549650517572896</c:v>
                </c:pt>
                <c:pt idx="2060">
                  <c:v>8.2991213514502906</c:v>
                </c:pt>
                <c:pt idx="2061">
                  <c:v>7.5330815295383298</c:v>
                </c:pt>
                <c:pt idx="2062">
                  <c:v>7.21875560100505</c:v>
                </c:pt>
                <c:pt idx="2063">
                  <c:v>9.1055627380049398</c:v>
                </c:pt>
                <c:pt idx="2064">
                  <c:v>8.4102812710152808</c:v>
                </c:pt>
                <c:pt idx="2065">
                  <c:v>3.24570847249807</c:v>
                </c:pt>
                <c:pt idx="2066">
                  <c:v>4.23891874999868</c:v>
                </c:pt>
                <c:pt idx="2067">
                  <c:v>7.4874341065090499</c:v>
                </c:pt>
                <c:pt idx="2068">
                  <c:v>7.7073152032003298</c:v>
                </c:pt>
                <c:pt idx="2069">
                  <c:v>6.7108986794271503</c:v>
                </c:pt>
                <c:pt idx="2070">
                  <c:v>7.1410902131183098</c:v>
                </c:pt>
                <c:pt idx="2071">
                  <c:v>4.63509847147846</c:v>
                </c:pt>
                <c:pt idx="2072">
                  <c:v>3.7314918637947199</c:v>
                </c:pt>
                <c:pt idx="2073">
                  <c:v>4.4630867667065797</c:v>
                </c:pt>
                <c:pt idx="2074">
                  <c:v>5.5433494418378597</c:v>
                </c:pt>
                <c:pt idx="2075">
                  <c:v>2.0625586749585598</c:v>
                </c:pt>
                <c:pt idx="2076">
                  <c:v>6.2220623771938497</c:v>
                </c:pt>
                <c:pt idx="2077">
                  <c:v>9.8593081601064902</c:v>
                </c:pt>
                <c:pt idx="2078">
                  <c:v>8.2143930802392102</c:v>
                </c:pt>
                <c:pt idx="2079">
                  <c:v>8.4280398304870001</c:v>
                </c:pt>
                <c:pt idx="2080">
                  <c:v>9.8042681822085296</c:v>
                </c:pt>
                <c:pt idx="2081">
                  <c:v>4.2095148664324897</c:v>
                </c:pt>
                <c:pt idx="2082">
                  <c:v>6.2934548304481002</c:v>
                </c:pt>
                <c:pt idx="2083">
                  <c:v>4.6976059788029501</c:v>
                </c:pt>
                <c:pt idx="2084">
                  <c:v>8.5550113032079693</c:v>
                </c:pt>
                <c:pt idx="2085">
                  <c:v>5.5452562072353002</c:v>
                </c:pt>
                <c:pt idx="2086">
                  <c:v>6.6527984632638599</c:v>
                </c:pt>
                <c:pt idx="2087">
                  <c:v>4.6234155190136397</c:v>
                </c:pt>
                <c:pt idx="2088">
                  <c:v>7.2877205620998096</c:v>
                </c:pt>
                <c:pt idx="2089">
                  <c:v>4.1771647082029402</c:v>
                </c:pt>
                <c:pt idx="2090">
                  <c:v>6.64970052843098</c:v>
                </c:pt>
                <c:pt idx="2091">
                  <c:v>6.4314720490364401</c:v>
                </c:pt>
                <c:pt idx="2092">
                  <c:v>6.5905393069476599</c:v>
                </c:pt>
                <c:pt idx="2093">
                  <c:v>6.7510133008793902</c:v>
                </c:pt>
                <c:pt idx="2094">
                  <c:v>4.8645963532048198</c:v>
                </c:pt>
                <c:pt idx="2095">
                  <c:v>5.16834747805862</c:v>
                </c:pt>
                <c:pt idx="2096">
                  <c:v>4.0959633043984596</c:v>
                </c:pt>
                <c:pt idx="2097">
                  <c:v>2.0659720456673898</c:v>
                </c:pt>
                <c:pt idx="2098">
                  <c:v>7.0923217540435903</c:v>
                </c:pt>
                <c:pt idx="2099">
                  <c:v>6.2006959639536996</c:v>
                </c:pt>
                <c:pt idx="2100">
                  <c:v>5.10495188602144</c:v>
                </c:pt>
                <c:pt idx="2101">
                  <c:v>7.0610467540587196</c:v>
                </c:pt>
                <c:pt idx="2102">
                  <c:v>8.3338273645094301</c:v>
                </c:pt>
                <c:pt idx="2103">
                  <c:v>8.6568574907457805</c:v>
                </c:pt>
                <c:pt idx="2104">
                  <c:v>7.2340301371755196</c:v>
                </c:pt>
                <c:pt idx="2105">
                  <c:v>6.1412597302215497</c:v>
                </c:pt>
                <c:pt idx="2106">
                  <c:v>5.4854503480063297</c:v>
                </c:pt>
                <c:pt idx="2107">
                  <c:v>7.8898832383766004</c:v>
                </c:pt>
                <c:pt idx="2108">
                  <c:v>6.7092046171355104</c:v>
                </c:pt>
                <c:pt idx="2109">
                  <c:v>2.3909598898519002</c:v>
                </c:pt>
                <c:pt idx="2110">
                  <c:v>3.7270908083915399</c:v>
                </c:pt>
                <c:pt idx="2111">
                  <c:v>6.6223328187656296</c:v>
                </c:pt>
                <c:pt idx="2112">
                  <c:v>9.0304149719646496</c:v>
                </c:pt>
                <c:pt idx="2113">
                  <c:v>8.0473228095667295</c:v>
                </c:pt>
                <c:pt idx="2114">
                  <c:v>8.4351427223590196</c:v>
                </c:pt>
                <c:pt idx="2115">
                  <c:v>4.9050995361952801</c:v>
                </c:pt>
                <c:pt idx="2116">
                  <c:v>3.56277147636002</c:v>
                </c:pt>
                <c:pt idx="2117">
                  <c:v>4.8558723081793396</c:v>
                </c:pt>
                <c:pt idx="2118">
                  <c:v>5.7068676527909297</c:v>
                </c:pt>
                <c:pt idx="2119">
                  <c:v>3.0648925709291901</c:v>
                </c:pt>
                <c:pt idx="2120">
                  <c:v>7.74705892103953</c:v>
                </c:pt>
                <c:pt idx="2121">
                  <c:v>10.599656655216799</c:v>
                </c:pt>
                <c:pt idx="2122">
                  <c:v>9.5557422719750793</c:v>
                </c:pt>
                <c:pt idx="2123">
                  <c:v>9.2061968044153399</c:v>
                </c:pt>
                <c:pt idx="2124">
                  <c:v>10.6915427117205</c:v>
                </c:pt>
                <c:pt idx="2125">
                  <c:v>4.4087349207909501</c:v>
                </c:pt>
                <c:pt idx="2126">
                  <c:v>6.7870372088909798</c:v>
                </c:pt>
                <c:pt idx="2127">
                  <c:v>5.8876091348911803</c:v>
                </c:pt>
                <c:pt idx="2128">
                  <c:v>10.105893421833001</c:v>
                </c:pt>
                <c:pt idx="2129">
                  <c:v>7.6390495308387498</c:v>
                </c:pt>
                <c:pt idx="2130">
                  <c:v>7.3950690210194896</c:v>
                </c:pt>
                <c:pt idx="2131">
                  <c:v>4.9242316923386404</c:v>
                </c:pt>
                <c:pt idx="2132">
                  <c:v>8.5299539179403894</c:v>
                </c:pt>
                <c:pt idx="2133">
                  <c:v>5.2069377357780002</c:v>
                </c:pt>
                <c:pt idx="2134">
                  <c:v>7.3709903666204104</c:v>
                </c:pt>
                <c:pt idx="2135">
                  <c:v>8.0148646699302102</c:v>
                </c:pt>
                <c:pt idx="2136">
                  <c:v>7.3727231437438698</c:v>
                </c:pt>
                <c:pt idx="2137">
                  <c:v>8.2609933959448796</c:v>
                </c:pt>
                <c:pt idx="2138">
                  <c:v>5.7970525985875501</c:v>
                </c:pt>
                <c:pt idx="2139">
                  <c:v>6.4256015536759303</c:v>
                </c:pt>
                <c:pt idx="2140">
                  <c:v>5.5691785784657304</c:v>
                </c:pt>
                <c:pt idx="2141">
                  <c:v>1.79290278657671</c:v>
                </c:pt>
                <c:pt idx="2142">
                  <c:v>8.7056172534702707</c:v>
                </c:pt>
                <c:pt idx="2143">
                  <c:v>8.03049838156101</c:v>
                </c:pt>
                <c:pt idx="2144">
                  <c:v>6.7706605206681596</c:v>
                </c:pt>
                <c:pt idx="2145">
                  <c:v>7.79921157962408</c:v>
                </c:pt>
                <c:pt idx="2146">
                  <c:v>9.4927024190192899</c:v>
                </c:pt>
                <c:pt idx="2147">
                  <c:v>9.9549650517572896</c:v>
                </c:pt>
                <c:pt idx="2148">
                  <c:v>8.2991213514502906</c:v>
                </c:pt>
                <c:pt idx="2149">
                  <c:v>7.5330815295383298</c:v>
                </c:pt>
                <c:pt idx="2150">
                  <c:v>7.21875560100505</c:v>
                </c:pt>
                <c:pt idx="2151">
                  <c:v>9.1055627380049398</c:v>
                </c:pt>
                <c:pt idx="2152">
                  <c:v>8.4102812710152808</c:v>
                </c:pt>
                <c:pt idx="2153">
                  <c:v>3.24570847249807</c:v>
                </c:pt>
                <c:pt idx="2154">
                  <c:v>4.23891874999868</c:v>
                </c:pt>
                <c:pt idx="2155">
                  <c:v>7.4874341065090499</c:v>
                </c:pt>
                <c:pt idx="2156">
                  <c:v>8.5637405590221807</c:v>
                </c:pt>
                <c:pt idx="2157">
                  <c:v>7.5682381399293401</c:v>
                </c:pt>
                <c:pt idx="2158">
                  <c:v>8.0308799832212898</c:v>
                </c:pt>
                <c:pt idx="2159">
                  <c:v>5.1720719839953402</c:v>
                </c:pt>
                <c:pt idx="2160">
                  <c:v>3.6345327253106201</c:v>
                </c:pt>
                <c:pt idx="2161">
                  <c:v>5.0729870432504303</c:v>
                </c:pt>
                <c:pt idx="2162">
                  <c:v>6.1009813320192503</c:v>
                </c:pt>
                <c:pt idx="2163">
                  <c:v>3.2625543522486402</c:v>
                </c:pt>
                <c:pt idx="2164">
                  <c:v>7.1861957333783604</c:v>
                </c:pt>
                <c:pt idx="2165">
                  <c:v>10.2455325651185</c:v>
                </c:pt>
                <c:pt idx="2166">
                  <c:v>9.1577547421345802</c:v>
                </c:pt>
                <c:pt idx="2167">
                  <c:v>8.8363623379275396</c:v>
                </c:pt>
                <c:pt idx="2168">
                  <c:v>10.246829204608099</c:v>
                </c:pt>
                <c:pt idx="2169">
                  <c:v>4.7058225554503696</c:v>
                </c:pt>
                <c:pt idx="2170">
                  <c:v>6.4393693486017201</c:v>
                </c:pt>
                <c:pt idx="2171">
                  <c:v>5.7687743546091497</c:v>
                </c:pt>
                <c:pt idx="2172">
                  <c:v>9.2160874484290698</c:v>
                </c:pt>
                <c:pt idx="2173">
                  <c:v>6.7007242820659902</c:v>
                </c:pt>
                <c:pt idx="2174">
                  <c:v>6.9636731161095797</c:v>
                </c:pt>
                <c:pt idx="2175">
                  <c:v>4.8671201072301997</c:v>
                </c:pt>
                <c:pt idx="2176">
                  <c:v>7.7336701175277804</c:v>
                </c:pt>
                <c:pt idx="2177">
                  <c:v>5.0055638905797499</c:v>
                </c:pt>
                <c:pt idx="2178">
                  <c:v>7.0938939431580001</c:v>
                </c:pt>
                <c:pt idx="2179">
                  <c:v>7.4584648193055303</c:v>
                </c:pt>
                <c:pt idx="2180">
                  <c:v>6.9630276726652598</c:v>
                </c:pt>
                <c:pt idx="2181">
                  <c:v>7.5739545633949197</c:v>
                </c:pt>
                <c:pt idx="2182">
                  <c:v>5.61655239361908</c:v>
                </c:pt>
                <c:pt idx="2183">
                  <c:v>5.9483930630855797</c:v>
                </c:pt>
                <c:pt idx="2184">
                  <c:v>5.4523759333773496</c:v>
                </c:pt>
                <c:pt idx="2185">
                  <c:v>1.9603339120379299</c:v>
                </c:pt>
                <c:pt idx="2186">
                  <c:v>8.1379968162038097</c:v>
                </c:pt>
                <c:pt idx="2187">
                  <c:v>7.4655215786123996</c:v>
                </c:pt>
                <c:pt idx="2188">
                  <c:v>6.1832786088588501</c:v>
                </c:pt>
                <c:pt idx="2189">
                  <c:v>7.2924982576368</c:v>
                </c:pt>
                <c:pt idx="2190">
                  <c:v>8.8204579348009702</c:v>
                </c:pt>
                <c:pt idx="2191">
                  <c:v>9.3431711742138308</c:v>
                </c:pt>
                <c:pt idx="2192">
                  <c:v>7.95851478721909</c:v>
                </c:pt>
                <c:pt idx="2193">
                  <c:v>7.11546946391862</c:v>
                </c:pt>
                <c:pt idx="2194">
                  <c:v>6.65635405470249</c:v>
                </c:pt>
                <c:pt idx="2195">
                  <c:v>8.6426504238119701</c:v>
                </c:pt>
                <c:pt idx="2196">
                  <c:v>7.5030816618799996</c:v>
                </c:pt>
                <c:pt idx="2197">
                  <c:v>3.40250241154745</c:v>
                </c:pt>
                <c:pt idx="2198">
                  <c:v>4.36825630194787</c:v>
                </c:pt>
                <c:pt idx="2199">
                  <c:v>7.13255346312559</c:v>
                </c:pt>
                <c:pt idx="2200">
                  <c:v>9.0530082910073197</c:v>
                </c:pt>
                <c:pt idx="2201">
                  <c:v>8.1304471663380902</c:v>
                </c:pt>
                <c:pt idx="2202">
                  <c:v>8.3860315493044109</c:v>
                </c:pt>
                <c:pt idx="2203">
                  <c:v>5.19869513351777</c:v>
                </c:pt>
                <c:pt idx="2204">
                  <c:v>3.5519439554184</c:v>
                </c:pt>
                <c:pt idx="2205">
                  <c:v>5.0561519134017399</c:v>
                </c:pt>
                <c:pt idx="2206">
                  <c:v>5.8628394270881596</c:v>
                </c:pt>
                <c:pt idx="2207">
                  <c:v>2.9379934591061501</c:v>
                </c:pt>
                <c:pt idx="2208">
                  <c:v>7.7671234010770203</c:v>
                </c:pt>
                <c:pt idx="2209">
                  <c:v>10.617199145235899</c:v>
                </c:pt>
                <c:pt idx="2210">
                  <c:v>9.6570056041488908</c:v>
                </c:pt>
                <c:pt idx="2211">
                  <c:v>9.2596690455009298</c:v>
                </c:pt>
                <c:pt idx="2212">
                  <c:v>10.757965802261801</c:v>
                </c:pt>
                <c:pt idx="2213">
                  <c:v>4.4111395380777099</c:v>
                </c:pt>
                <c:pt idx="2214">
                  <c:v>6.8625451930737</c:v>
                </c:pt>
                <c:pt idx="2215">
                  <c:v>5.9225088206546301</c:v>
                </c:pt>
                <c:pt idx="2216">
                  <c:v>10.0567939311972</c:v>
                </c:pt>
                <c:pt idx="2217">
                  <c:v>7.2855561871378303</c:v>
                </c:pt>
                <c:pt idx="2218">
                  <c:v>7.3922940303473501</c:v>
                </c:pt>
                <c:pt idx="2219">
                  <c:v>4.9204814668766899</c:v>
                </c:pt>
                <c:pt idx="2220">
                  <c:v>8.6091482488886406</c:v>
                </c:pt>
                <c:pt idx="2221">
                  <c:v>5.2007009906396098</c:v>
                </c:pt>
                <c:pt idx="2222">
                  <c:v>7.41985829246401</c:v>
                </c:pt>
                <c:pt idx="2223">
                  <c:v>8.08553999891868</c:v>
                </c:pt>
                <c:pt idx="2224">
                  <c:v>7.38454686050411</c:v>
                </c:pt>
                <c:pt idx="2225">
                  <c:v>8.3508731056816998</c:v>
                </c:pt>
                <c:pt idx="2226">
                  <c:v>5.7872089027352702</c:v>
                </c:pt>
                <c:pt idx="2227">
                  <c:v>6.3725859631333996</c:v>
                </c:pt>
                <c:pt idx="2228">
                  <c:v>5.5725141170302104</c:v>
                </c:pt>
                <c:pt idx="2229">
                  <c:v>1.7817732810732301</c:v>
                </c:pt>
                <c:pt idx="2230">
                  <c:v>8.7526275917975092</c:v>
                </c:pt>
                <c:pt idx="2231">
                  <c:v>8.0646862955255898</c:v>
                </c:pt>
                <c:pt idx="2232">
                  <c:v>6.7738664058607503</c:v>
                </c:pt>
                <c:pt idx="2233">
                  <c:v>8.0761488841681892</c:v>
                </c:pt>
                <c:pt idx="2234">
                  <c:v>9.5958418119961504</c:v>
                </c:pt>
                <c:pt idx="2235">
                  <c:v>10.0769214477584</c:v>
                </c:pt>
                <c:pt idx="2236">
                  <c:v>8.3409473674058496</c:v>
                </c:pt>
                <c:pt idx="2237">
                  <c:v>7.5615253405940503</c:v>
                </c:pt>
                <c:pt idx="2238">
                  <c:v>7.2340118793137798</c:v>
                </c:pt>
                <c:pt idx="2239">
                  <c:v>9.1172073713619195</c:v>
                </c:pt>
                <c:pt idx="2240">
                  <c:v>8.3676008509593292</c:v>
                </c:pt>
                <c:pt idx="2241">
                  <c:v>3.0917391015935198</c:v>
                </c:pt>
                <c:pt idx="2242">
                  <c:v>4.2268358437863496</c:v>
                </c:pt>
                <c:pt idx="2243">
                  <c:v>7.54441099985993</c:v>
                </c:pt>
                <c:pt idx="2244">
                  <c:v>9.0530082910073197</c:v>
                </c:pt>
                <c:pt idx="2245">
                  <c:v>8.1304471663380902</c:v>
                </c:pt>
                <c:pt idx="2246">
                  <c:v>8.3860315493044109</c:v>
                </c:pt>
                <c:pt idx="2247">
                  <c:v>5.19869513351777</c:v>
                </c:pt>
                <c:pt idx="2248">
                  <c:v>3.5519439554184</c:v>
                </c:pt>
                <c:pt idx="2249">
                  <c:v>5.0561519134017399</c:v>
                </c:pt>
                <c:pt idx="2250">
                  <c:v>5.8628394270881596</c:v>
                </c:pt>
                <c:pt idx="2251">
                  <c:v>2.9379934591061501</c:v>
                </c:pt>
                <c:pt idx="2252">
                  <c:v>7.7671234010770203</c:v>
                </c:pt>
                <c:pt idx="2253">
                  <c:v>10.617199145235899</c:v>
                </c:pt>
                <c:pt idx="2254">
                  <c:v>9.6570056041488908</c:v>
                </c:pt>
                <c:pt idx="2255">
                  <c:v>9.2596690455009298</c:v>
                </c:pt>
                <c:pt idx="2256">
                  <c:v>10.757965802261801</c:v>
                </c:pt>
                <c:pt idx="2257">
                  <c:v>4.4111395380777099</c:v>
                </c:pt>
                <c:pt idx="2258">
                  <c:v>6.8625451930737</c:v>
                </c:pt>
                <c:pt idx="2259">
                  <c:v>5.9225088206546301</c:v>
                </c:pt>
                <c:pt idx="2260">
                  <c:v>10.0567939311972</c:v>
                </c:pt>
                <c:pt idx="2261">
                  <c:v>7.2855561871378303</c:v>
                </c:pt>
                <c:pt idx="2262">
                  <c:v>7.3922940303473501</c:v>
                </c:pt>
                <c:pt idx="2263">
                  <c:v>4.9204814668766899</c:v>
                </c:pt>
                <c:pt idx="2264">
                  <c:v>8.6091482488886406</c:v>
                </c:pt>
                <c:pt idx="2265">
                  <c:v>5.2007009906396098</c:v>
                </c:pt>
                <c:pt idx="2266">
                  <c:v>7.41985829246401</c:v>
                </c:pt>
                <c:pt idx="2267">
                  <c:v>8.08553999891868</c:v>
                </c:pt>
                <c:pt idx="2268">
                  <c:v>7.38454686050411</c:v>
                </c:pt>
                <c:pt idx="2269">
                  <c:v>8.3508731056816998</c:v>
                </c:pt>
                <c:pt idx="2270">
                  <c:v>5.7872089027352702</c:v>
                </c:pt>
                <c:pt idx="2271">
                  <c:v>6.3725859631333996</c:v>
                </c:pt>
                <c:pt idx="2272">
                  <c:v>5.5725141170302104</c:v>
                </c:pt>
                <c:pt idx="2273">
                  <c:v>1.7817732810732301</c:v>
                </c:pt>
                <c:pt idx="2274">
                  <c:v>8.7526275917975092</c:v>
                </c:pt>
                <c:pt idx="2275">
                  <c:v>8.0646862955255898</c:v>
                </c:pt>
                <c:pt idx="2276">
                  <c:v>6.7738664058607503</c:v>
                </c:pt>
                <c:pt idx="2277">
                  <c:v>8.0761488841681892</c:v>
                </c:pt>
                <c:pt idx="2278">
                  <c:v>9.5958418119961504</c:v>
                </c:pt>
                <c:pt idx="2279">
                  <c:v>10.0769214477584</c:v>
                </c:pt>
                <c:pt idx="2280">
                  <c:v>8.3409473674058496</c:v>
                </c:pt>
                <c:pt idx="2281">
                  <c:v>7.5615253405940503</c:v>
                </c:pt>
                <c:pt idx="2282">
                  <c:v>7.2340118793137798</c:v>
                </c:pt>
                <c:pt idx="2283">
                  <c:v>9.1172073713619195</c:v>
                </c:pt>
                <c:pt idx="2284">
                  <c:v>8.3676008509593292</c:v>
                </c:pt>
                <c:pt idx="2285">
                  <c:v>3.0917391015935198</c:v>
                </c:pt>
                <c:pt idx="2286">
                  <c:v>4.2268358437863496</c:v>
                </c:pt>
                <c:pt idx="2287">
                  <c:v>7.54441099985993</c:v>
                </c:pt>
                <c:pt idx="2288">
                  <c:v>9.0264300961164601</c:v>
                </c:pt>
                <c:pt idx="2289">
                  <c:v>8.04867508709326</c:v>
                </c:pt>
                <c:pt idx="2290">
                  <c:v>8.3875742577653298</c:v>
                </c:pt>
                <c:pt idx="2291">
                  <c:v>5.1303627116842803</c:v>
                </c:pt>
                <c:pt idx="2292">
                  <c:v>3.61719265425711</c:v>
                </c:pt>
                <c:pt idx="2293">
                  <c:v>4.8899875123194096</c:v>
                </c:pt>
                <c:pt idx="2294">
                  <c:v>5.9233695702542901</c:v>
                </c:pt>
                <c:pt idx="2295">
                  <c:v>3.0275367315035702</c:v>
                </c:pt>
                <c:pt idx="2296">
                  <c:v>7.6724103429104202</c:v>
                </c:pt>
                <c:pt idx="2297">
                  <c:v>10.591673177273</c:v>
                </c:pt>
                <c:pt idx="2298">
                  <c:v>9.5346689665468602</c:v>
                </c:pt>
                <c:pt idx="2299">
                  <c:v>9.2585934055452999</c:v>
                </c:pt>
                <c:pt idx="2300">
                  <c:v>10.687106385682601</c:v>
                </c:pt>
                <c:pt idx="2301">
                  <c:v>4.53126809078499</c:v>
                </c:pt>
                <c:pt idx="2302">
                  <c:v>6.8955537041992203</c:v>
                </c:pt>
                <c:pt idx="2303">
                  <c:v>5.8994977001188298</c:v>
                </c:pt>
                <c:pt idx="2304">
                  <c:v>9.8637869615564604</c:v>
                </c:pt>
                <c:pt idx="2305">
                  <c:v>7.1565433352303804</c:v>
                </c:pt>
                <c:pt idx="2306">
                  <c:v>7.4106774523624503</c:v>
                </c:pt>
                <c:pt idx="2307">
                  <c:v>4.8540256622736297</c:v>
                </c:pt>
                <c:pt idx="2308">
                  <c:v>8.5736266906512597</c:v>
                </c:pt>
                <c:pt idx="2309">
                  <c:v>5.1276695235734904</c:v>
                </c:pt>
                <c:pt idx="2310">
                  <c:v>7.4144243914442498</c:v>
                </c:pt>
                <c:pt idx="2311">
                  <c:v>7.8678569135965297</c:v>
                </c:pt>
                <c:pt idx="2312">
                  <c:v>7.3586283602690701</c:v>
                </c:pt>
                <c:pt idx="2313">
                  <c:v>7.9547568382289704</c:v>
                </c:pt>
                <c:pt idx="2314">
                  <c:v>5.8134956594273097</c:v>
                </c:pt>
                <c:pt idx="2315">
                  <c:v>6.3137887767408802</c:v>
                </c:pt>
                <c:pt idx="2316">
                  <c:v>5.6092124392529596</c:v>
                </c:pt>
                <c:pt idx="2317">
                  <c:v>1.7795968791996899</c:v>
                </c:pt>
                <c:pt idx="2318">
                  <c:v>8.5873093412473693</c:v>
                </c:pt>
                <c:pt idx="2319">
                  <c:v>7.7207807611960098</c:v>
                </c:pt>
                <c:pt idx="2320">
                  <c:v>6.4636247814837402</c:v>
                </c:pt>
                <c:pt idx="2321">
                  <c:v>8.0239144998425296</c:v>
                </c:pt>
                <c:pt idx="2322">
                  <c:v>9.2614013541685996</c:v>
                </c:pt>
                <c:pt idx="2323">
                  <c:v>9.99298535721619</c:v>
                </c:pt>
                <c:pt idx="2324">
                  <c:v>8.3339194802482304</c:v>
                </c:pt>
                <c:pt idx="2325">
                  <c:v>7.5172683161829603</c:v>
                </c:pt>
                <c:pt idx="2326">
                  <c:v>7.1405304155901099</c:v>
                </c:pt>
                <c:pt idx="2327">
                  <c:v>9.0853393012768908</c:v>
                </c:pt>
                <c:pt idx="2328">
                  <c:v>8.2992789318914095</c:v>
                </c:pt>
                <c:pt idx="2329">
                  <c:v>3.0879518265354</c:v>
                </c:pt>
                <c:pt idx="2330">
                  <c:v>4.2784698110407504</c:v>
                </c:pt>
                <c:pt idx="2331">
                  <c:v>7.6675174057337898</c:v>
                </c:pt>
                <c:pt idx="2332">
                  <c:v>9.0326722253355598</c:v>
                </c:pt>
                <c:pt idx="2333">
                  <c:v>8.0736412583903991</c:v>
                </c:pt>
                <c:pt idx="2334">
                  <c:v>8.4345057174030806</c:v>
                </c:pt>
                <c:pt idx="2335">
                  <c:v>5.2937881055543698</c:v>
                </c:pt>
                <c:pt idx="2336">
                  <c:v>3.58306897648982</c:v>
                </c:pt>
                <c:pt idx="2337">
                  <c:v>4.9704145633602304</c:v>
                </c:pt>
                <c:pt idx="2338">
                  <c:v>5.9423965388866398</c:v>
                </c:pt>
                <c:pt idx="2339">
                  <c:v>3.0415331732255702</c:v>
                </c:pt>
                <c:pt idx="2340">
                  <c:v>7.8000899137030304</c:v>
                </c:pt>
                <c:pt idx="2341">
                  <c:v>10.661701279569</c:v>
                </c:pt>
                <c:pt idx="2342">
                  <c:v>9.5970910565973302</c:v>
                </c:pt>
                <c:pt idx="2343">
                  <c:v>9.2721652610343206</c:v>
                </c:pt>
                <c:pt idx="2344">
                  <c:v>10.691281952420701</c:v>
                </c:pt>
                <c:pt idx="2345">
                  <c:v>4.41182730387633</c:v>
                </c:pt>
                <c:pt idx="2346">
                  <c:v>6.93586470402618</c:v>
                </c:pt>
                <c:pt idx="2347">
                  <c:v>5.8339693579465104</c:v>
                </c:pt>
                <c:pt idx="2348">
                  <c:v>9.9323012753250897</c:v>
                </c:pt>
                <c:pt idx="2349">
                  <c:v>7.0896848878721803</c:v>
                </c:pt>
                <c:pt idx="2350">
                  <c:v>7.5276749896553001</c:v>
                </c:pt>
                <c:pt idx="2351">
                  <c:v>4.9119801194381596</c:v>
                </c:pt>
                <c:pt idx="2352">
                  <c:v>8.63875303307554</c:v>
                </c:pt>
                <c:pt idx="2353">
                  <c:v>5.2385773262162596</c:v>
                </c:pt>
                <c:pt idx="2354">
                  <c:v>7.4060918723875497</c:v>
                </c:pt>
                <c:pt idx="2355">
                  <c:v>7.9108114094498303</c:v>
                </c:pt>
                <c:pt idx="2356">
                  <c:v>7.5371404357105796</c:v>
                </c:pt>
                <c:pt idx="2357">
                  <c:v>8.0674427313196198</c:v>
                </c:pt>
                <c:pt idx="2358">
                  <c:v>5.75531187748732</c:v>
                </c:pt>
                <c:pt idx="2359">
                  <c:v>6.3107990259835898</c:v>
                </c:pt>
                <c:pt idx="2360">
                  <c:v>5.5429351193244703</c:v>
                </c:pt>
                <c:pt idx="2361">
                  <c:v>1.8814191758108501</c:v>
                </c:pt>
                <c:pt idx="2362">
                  <c:v>8.5997628983885406</c:v>
                </c:pt>
                <c:pt idx="2363">
                  <c:v>7.9023937672055098</c:v>
                </c:pt>
                <c:pt idx="2364">
                  <c:v>6.5770508228403903</c:v>
                </c:pt>
                <c:pt idx="2365">
                  <c:v>8.0363869295123607</c:v>
                </c:pt>
                <c:pt idx="2366">
                  <c:v>9.4898096947911306</c:v>
                </c:pt>
                <c:pt idx="2367">
                  <c:v>9.9185854099018407</c:v>
                </c:pt>
                <c:pt idx="2368">
                  <c:v>8.3172299585816702</c:v>
                </c:pt>
                <c:pt idx="2369">
                  <c:v>7.5406584308587696</c:v>
                </c:pt>
                <c:pt idx="2370">
                  <c:v>7.1656800816704296</c:v>
                </c:pt>
                <c:pt idx="2371">
                  <c:v>9.1346239640119897</c:v>
                </c:pt>
                <c:pt idx="2372">
                  <c:v>8.3626866862645599</c:v>
                </c:pt>
                <c:pt idx="2373">
                  <c:v>3.1327318961830199</c:v>
                </c:pt>
                <c:pt idx="2374">
                  <c:v>4.3421445786855299</c:v>
                </c:pt>
                <c:pt idx="2375">
                  <c:v>7.5395505024795098</c:v>
                </c:pt>
                <c:pt idx="2376">
                  <c:v>9.0129166677558992</c:v>
                </c:pt>
                <c:pt idx="2377">
                  <c:v>8.0619209399915199</c:v>
                </c:pt>
                <c:pt idx="2378">
                  <c:v>8.4507723398835495</c:v>
                </c:pt>
                <c:pt idx="2379">
                  <c:v>5.1933646106075102</c:v>
                </c:pt>
                <c:pt idx="2380">
                  <c:v>3.5782634142391601</c:v>
                </c:pt>
                <c:pt idx="2381">
                  <c:v>5.07498652192925</c:v>
                </c:pt>
                <c:pt idx="2382">
                  <c:v>5.9028452816667896</c:v>
                </c:pt>
                <c:pt idx="2383">
                  <c:v>2.9922184718058702</c:v>
                </c:pt>
                <c:pt idx="2384">
                  <c:v>7.7159605671895397</c:v>
                </c:pt>
                <c:pt idx="2385">
                  <c:v>10.6193882888396</c:v>
                </c:pt>
                <c:pt idx="2386">
                  <c:v>9.5689733830054795</c:v>
                </c:pt>
                <c:pt idx="2387">
                  <c:v>9.1907541452628507</c:v>
                </c:pt>
                <c:pt idx="2388">
                  <c:v>10.6283152581286</c:v>
                </c:pt>
                <c:pt idx="2389">
                  <c:v>4.41643940670206</c:v>
                </c:pt>
                <c:pt idx="2390">
                  <c:v>6.8720894120923202</c:v>
                </c:pt>
                <c:pt idx="2391">
                  <c:v>5.8737347877460699</c:v>
                </c:pt>
                <c:pt idx="2392">
                  <c:v>9.9200187875383694</c:v>
                </c:pt>
                <c:pt idx="2393">
                  <c:v>7.0610346452935602</c:v>
                </c:pt>
                <c:pt idx="2394">
                  <c:v>7.3985547254792099</c:v>
                </c:pt>
                <c:pt idx="2395">
                  <c:v>4.8815652233204103</c:v>
                </c:pt>
                <c:pt idx="2396">
                  <c:v>8.5885230351393496</c:v>
                </c:pt>
                <c:pt idx="2397">
                  <c:v>5.1086712833032504</c:v>
                </c:pt>
                <c:pt idx="2398">
                  <c:v>7.39136036887027</c:v>
                </c:pt>
                <c:pt idx="2399">
                  <c:v>7.9503693864758702</c:v>
                </c:pt>
                <c:pt idx="2400">
                  <c:v>7.3917420550771098</c:v>
                </c:pt>
                <c:pt idx="2401">
                  <c:v>8.0025445846632408</c:v>
                </c:pt>
                <c:pt idx="2402">
                  <c:v>5.6910227638520503</c:v>
                </c:pt>
                <c:pt idx="2403">
                  <c:v>6.2754156000761698</c:v>
                </c:pt>
                <c:pt idx="2404">
                  <c:v>5.4587004435306499</c:v>
                </c:pt>
                <c:pt idx="2405">
                  <c:v>1.7664750998016101</c:v>
                </c:pt>
                <c:pt idx="2406">
                  <c:v>8.5658604358916008</c:v>
                </c:pt>
                <c:pt idx="2407">
                  <c:v>7.85439737787501</c:v>
                </c:pt>
                <c:pt idx="2408">
                  <c:v>6.5360341802999304</c:v>
                </c:pt>
                <c:pt idx="2409">
                  <c:v>7.9647575096723404</c:v>
                </c:pt>
                <c:pt idx="2410">
                  <c:v>9.3725809219671401</c:v>
                </c:pt>
                <c:pt idx="2411">
                  <c:v>9.7982597788158898</c:v>
                </c:pt>
                <c:pt idx="2412">
                  <c:v>8.3375983923333603</c:v>
                </c:pt>
                <c:pt idx="2413">
                  <c:v>7.4986498200287404</c:v>
                </c:pt>
                <c:pt idx="2414">
                  <c:v>7.1747807037635596</c:v>
                </c:pt>
                <c:pt idx="2415">
                  <c:v>9.0940876242122695</c:v>
                </c:pt>
                <c:pt idx="2416">
                  <c:v>8.30159840668267</c:v>
                </c:pt>
                <c:pt idx="2417">
                  <c:v>3.08670171405684</c:v>
                </c:pt>
                <c:pt idx="2418">
                  <c:v>4.2746078937240997</c:v>
                </c:pt>
                <c:pt idx="2419">
                  <c:v>7.5417858187824303</c:v>
                </c:pt>
                <c:pt idx="2420">
                  <c:v>9.0754646459590695</c:v>
                </c:pt>
                <c:pt idx="2421">
                  <c:v>8.12226064007662</c:v>
                </c:pt>
                <c:pt idx="2422">
                  <c:v>8.4191398141062308</c:v>
                </c:pt>
                <c:pt idx="2423">
                  <c:v>5.3638266251295104</c:v>
                </c:pt>
                <c:pt idx="2424">
                  <c:v>3.7211205980839699</c:v>
                </c:pt>
                <c:pt idx="2425">
                  <c:v>5.0582275699590502</c:v>
                </c:pt>
                <c:pt idx="2426">
                  <c:v>6.0306281692345101</c:v>
                </c:pt>
                <c:pt idx="2427">
                  <c:v>3.1504992272588601</c:v>
                </c:pt>
                <c:pt idx="2428">
                  <c:v>7.8357185489481802</c:v>
                </c:pt>
                <c:pt idx="2429">
                  <c:v>10.6848546176928</c:v>
                </c:pt>
                <c:pt idx="2430">
                  <c:v>9.6319620892484092</c:v>
                </c:pt>
                <c:pt idx="2431">
                  <c:v>9.2624409789275699</c:v>
                </c:pt>
                <c:pt idx="2432">
                  <c:v>10.7129415071498</c:v>
                </c:pt>
                <c:pt idx="2433">
                  <c:v>4.4601896062948301</c:v>
                </c:pt>
                <c:pt idx="2434">
                  <c:v>6.9633414231452297</c:v>
                </c:pt>
                <c:pt idx="2435">
                  <c:v>5.8637786413817903</c:v>
                </c:pt>
                <c:pt idx="2436">
                  <c:v>9.7353664298147997</c:v>
                </c:pt>
                <c:pt idx="2437">
                  <c:v>7.3443606469509799</c:v>
                </c:pt>
                <c:pt idx="2438">
                  <c:v>7.5207310205943596</c:v>
                </c:pt>
                <c:pt idx="2439">
                  <c:v>4.9125204896935504</c:v>
                </c:pt>
                <c:pt idx="2440">
                  <c:v>8.5982698388180694</c:v>
                </c:pt>
                <c:pt idx="2441">
                  <c:v>5.2721082944005202</c:v>
                </c:pt>
                <c:pt idx="2442">
                  <c:v>7.41291214708568</c:v>
                </c:pt>
                <c:pt idx="2443">
                  <c:v>7.6870876291562098</c:v>
                </c:pt>
                <c:pt idx="2444">
                  <c:v>7.4913383314313799</c:v>
                </c:pt>
                <c:pt idx="2445">
                  <c:v>8.0315861189630802</c:v>
                </c:pt>
                <c:pt idx="2446">
                  <c:v>5.7730295082253402</c:v>
                </c:pt>
                <c:pt idx="2447">
                  <c:v>6.3186678960604796</c:v>
                </c:pt>
                <c:pt idx="2448">
                  <c:v>5.5933026489741904</c:v>
                </c:pt>
                <c:pt idx="2449">
                  <c:v>1.9709773746699499</c:v>
                </c:pt>
                <c:pt idx="2450">
                  <c:v>8.5989091389267607</c:v>
                </c:pt>
                <c:pt idx="2451">
                  <c:v>7.8110294970459497</c:v>
                </c:pt>
                <c:pt idx="2452">
                  <c:v>6.5830791074101596</c:v>
                </c:pt>
                <c:pt idx="2453">
                  <c:v>7.9344903165309697</c:v>
                </c:pt>
                <c:pt idx="2454">
                  <c:v>9.46933943305695</c:v>
                </c:pt>
                <c:pt idx="2455">
                  <c:v>9.9137985901374392</c:v>
                </c:pt>
                <c:pt idx="2456">
                  <c:v>8.3650455351184796</c:v>
                </c:pt>
                <c:pt idx="2457">
                  <c:v>7.5361068585210296</c:v>
                </c:pt>
                <c:pt idx="2458">
                  <c:v>7.1372061698277003</c:v>
                </c:pt>
                <c:pt idx="2459">
                  <c:v>9.1340919928465691</c:v>
                </c:pt>
                <c:pt idx="2460">
                  <c:v>8.3841054518448406</c:v>
                </c:pt>
                <c:pt idx="2461">
                  <c:v>3.2886402172049398</c:v>
                </c:pt>
                <c:pt idx="2462">
                  <c:v>4.4191534003031201</c:v>
                </c:pt>
                <c:pt idx="2463">
                  <c:v>7.6364605646200703</c:v>
                </c:pt>
                <c:pt idx="2464">
                  <c:v>8.6941121404057196</c:v>
                </c:pt>
                <c:pt idx="2465">
                  <c:v>7.9342882932184997</c:v>
                </c:pt>
                <c:pt idx="2466">
                  <c:v>8.2048295308258492</c:v>
                </c:pt>
                <c:pt idx="2467">
                  <c:v>4.7035648714947396</c:v>
                </c:pt>
                <c:pt idx="2468">
                  <c:v>4.0224542614841701</c:v>
                </c:pt>
                <c:pt idx="2469">
                  <c:v>4.69277624238015</c:v>
                </c:pt>
                <c:pt idx="2470">
                  <c:v>6.0201060397831503</c:v>
                </c:pt>
                <c:pt idx="2471">
                  <c:v>2.23540554610131</c:v>
                </c:pt>
                <c:pt idx="2472">
                  <c:v>7.0977181943238898</c:v>
                </c:pt>
                <c:pt idx="2473">
                  <c:v>10.5252244918009</c:v>
                </c:pt>
                <c:pt idx="2474">
                  <c:v>9.0285028085438093</c:v>
                </c:pt>
                <c:pt idx="2475">
                  <c:v>9.2531297456931103</c:v>
                </c:pt>
                <c:pt idx="2476">
                  <c:v>10.5126996134856</c:v>
                </c:pt>
                <c:pt idx="2477">
                  <c:v>4.7845326968605297</c:v>
                </c:pt>
                <c:pt idx="2478">
                  <c:v>7.2246126808559801</c:v>
                </c:pt>
                <c:pt idx="2479">
                  <c:v>5.5089423938267998</c:v>
                </c:pt>
                <c:pt idx="2480">
                  <c:v>9.3742121803242799</c:v>
                </c:pt>
                <c:pt idx="2481">
                  <c:v>7.4899680306793304</c:v>
                </c:pt>
                <c:pt idx="2482">
                  <c:v>7.7874528342071896</c:v>
                </c:pt>
                <c:pt idx="2483">
                  <c:v>4.9787874275470596</c:v>
                </c:pt>
                <c:pt idx="2484">
                  <c:v>8.4377031343169993</c:v>
                </c:pt>
                <c:pt idx="2485">
                  <c:v>5.0383484237678902</c:v>
                </c:pt>
                <c:pt idx="2486">
                  <c:v>7.3680762592724598</c:v>
                </c:pt>
                <c:pt idx="2487">
                  <c:v>7.0161166301310001</c:v>
                </c:pt>
                <c:pt idx="2488">
                  <c:v>7.6360743586928796</c:v>
                </c:pt>
                <c:pt idx="2489">
                  <c:v>8.0164449358755299</c:v>
                </c:pt>
                <c:pt idx="2490">
                  <c:v>5.7462856145914802</c:v>
                </c:pt>
                <c:pt idx="2491">
                  <c:v>6.3616326270524599</c:v>
                </c:pt>
                <c:pt idx="2492">
                  <c:v>5.2504462440153601</c:v>
                </c:pt>
                <c:pt idx="2493">
                  <c:v>2.7356624199302</c:v>
                </c:pt>
                <c:pt idx="2494">
                  <c:v>8.1912304688720692</c:v>
                </c:pt>
                <c:pt idx="2495">
                  <c:v>7.9281262347579</c:v>
                </c:pt>
                <c:pt idx="2496">
                  <c:v>6.28575418414776</c:v>
                </c:pt>
                <c:pt idx="2497">
                  <c:v>7.8657537998696698</c:v>
                </c:pt>
                <c:pt idx="2498">
                  <c:v>9.5777039102997605</c:v>
                </c:pt>
                <c:pt idx="2499">
                  <c:v>9.6129364774728607</c:v>
                </c:pt>
                <c:pt idx="2500">
                  <c:v>8.3296375417120903</c:v>
                </c:pt>
                <c:pt idx="2501">
                  <c:v>7.4042492878056603</c:v>
                </c:pt>
                <c:pt idx="2502">
                  <c:v>6.8045171408870999</c:v>
                </c:pt>
                <c:pt idx="2503">
                  <c:v>8.8201300961006606</c:v>
                </c:pt>
                <c:pt idx="2504">
                  <c:v>8.0107567174086292</c:v>
                </c:pt>
                <c:pt idx="2505">
                  <c:v>2.6467215256529801</c:v>
                </c:pt>
                <c:pt idx="2506">
                  <c:v>3.6959006638988998</c:v>
                </c:pt>
                <c:pt idx="2507">
                  <c:v>7.6030520260293599</c:v>
                </c:pt>
                <c:pt idx="2508">
                  <c:v>9.0326722253355598</c:v>
                </c:pt>
                <c:pt idx="2509">
                  <c:v>8.0736412583903991</c:v>
                </c:pt>
                <c:pt idx="2510">
                  <c:v>8.4345057174030806</c:v>
                </c:pt>
                <c:pt idx="2511">
                  <c:v>5.2937881055543698</c:v>
                </c:pt>
                <c:pt idx="2512">
                  <c:v>3.58306897648982</c:v>
                </c:pt>
                <c:pt idx="2513">
                  <c:v>4.9704145633602304</c:v>
                </c:pt>
                <c:pt idx="2514">
                  <c:v>5.9423965388866398</c:v>
                </c:pt>
                <c:pt idx="2515">
                  <c:v>3.0415331732255702</c:v>
                </c:pt>
                <c:pt idx="2516">
                  <c:v>7.8000899137030304</c:v>
                </c:pt>
                <c:pt idx="2517">
                  <c:v>10.661701279569</c:v>
                </c:pt>
                <c:pt idx="2518">
                  <c:v>9.5970910565973302</c:v>
                </c:pt>
                <c:pt idx="2519">
                  <c:v>9.2721652610343206</c:v>
                </c:pt>
                <c:pt idx="2520">
                  <c:v>10.691281952420701</c:v>
                </c:pt>
                <c:pt idx="2521">
                  <c:v>4.41182730387633</c:v>
                </c:pt>
                <c:pt idx="2522">
                  <c:v>6.93586470402618</c:v>
                </c:pt>
                <c:pt idx="2523">
                  <c:v>5.8339693579465104</c:v>
                </c:pt>
                <c:pt idx="2524">
                  <c:v>9.9323012753250897</c:v>
                </c:pt>
                <c:pt idx="2525">
                  <c:v>7.0896848878721803</c:v>
                </c:pt>
                <c:pt idx="2526">
                  <c:v>7.5276749896553001</c:v>
                </c:pt>
                <c:pt idx="2527">
                  <c:v>4.9119801194381596</c:v>
                </c:pt>
                <c:pt idx="2528">
                  <c:v>8.63875303307554</c:v>
                </c:pt>
                <c:pt idx="2529">
                  <c:v>5.2385773262162596</c:v>
                </c:pt>
                <c:pt idx="2530">
                  <c:v>7.4060918723875497</c:v>
                </c:pt>
                <c:pt idx="2531">
                  <c:v>7.9108114094498303</c:v>
                </c:pt>
                <c:pt idx="2532">
                  <c:v>7.5371404357105796</c:v>
                </c:pt>
                <c:pt idx="2533">
                  <c:v>8.0674427313196198</c:v>
                </c:pt>
                <c:pt idx="2534">
                  <c:v>5.75531187748732</c:v>
                </c:pt>
                <c:pt idx="2535">
                  <c:v>6.3107990259835898</c:v>
                </c:pt>
                <c:pt idx="2536">
                  <c:v>5.5429351193244703</c:v>
                </c:pt>
                <c:pt idx="2537">
                  <c:v>1.8814191758108501</c:v>
                </c:pt>
                <c:pt idx="2538">
                  <c:v>8.5997628983885406</c:v>
                </c:pt>
                <c:pt idx="2539">
                  <c:v>7.9023937672055098</c:v>
                </c:pt>
                <c:pt idx="2540">
                  <c:v>6.5770508228403903</c:v>
                </c:pt>
                <c:pt idx="2541">
                  <c:v>8.0363869295123607</c:v>
                </c:pt>
                <c:pt idx="2542">
                  <c:v>9.4898096947911306</c:v>
                </c:pt>
                <c:pt idx="2543">
                  <c:v>9.9185854099018407</c:v>
                </c:pt>
                <c:pt idx="2544">
                  <c:v>8.3172299585816702</c:v>
                </c:pt>
                <c:pt idx="2545">
                  <c:v>7.5406584308587696</c:v>
                </c:pt>
                <c:pt idx="2546">
                  <c:v>7.1656800816704296</c:v>
                </c:pt>
                <c:pt idx="2547">
                  <c:v>9.1346239640119897</c:v>
                </c:pt>
                <c:pt idx="2548">
                  <c:v>8.3626866862645599</c:v>
                </c:pt>
                <c:pt idx="2549">
                  <c:v>3.1327318961830199</c:v>
                </c:pt>
                <c:pt idx="2550">
                  <c:v>4.3421445786855299</c:v>
                </c:pt>
                <c:pt idx="2551">
                  <c:v>7.5395505024795098</c:v>
                </c:pt>
                <c:pt idx="2552">
                  <c:v>9.0115044091928294</c:v>
                </c:pt>
                <c:pt idx="2553">
                  <c:v>8.0543747108174006</c:v>
                </c:pt>
                <c:pt idx="2554">
                  <c:v>8.4429317321648298</c:v>
                </c:pt>
                <c:pt idx="2555">
                  <c:v>5.1764340044817798</c:v>
                </c:pt>
                <c:pt idx="2556">
                  <c:v>3.6898059003678898</c:v>
                </c:pt>
                <c:pt idx="2557">
                  <c:v>4.8983592740773396</c:v>
                </c:pt>
                <c:pt idx="2558">
                  <c:v>6.1129576418781699</c:v>
                </c:pt>
                <c:pt idx="2559">
                  <c:v>3.18137850343861</c:v>
                </c:pt>
                <c:pt idx="2560">
                  <c:v>7.5003220351328199</c:v>
                </c:pt>
                <c:pt idx="2561">
                  <c:v>10.559512583588401</c:v>
                </c:pt>
                <c:pt idx="2562">
                  <c:v>9.5776805769668201</c:v>
                </c:pt>
                <c:pt idx="2563">
                  <c:v>8.8801981170792796</c:v>
                </c:pt>
                <c:pt idx="2564">
                  <c:v>10.4052553816016</c:v>
                </c:pt>
                <c:pt idx="2565">
                  <c:v>4.6729826153104499</c:v>
                </c:pt>
                <c:pt idx="2566">
                  <c:v>6.9067667699838999</c:v>
                </c:pt>
                <c:pt idx="2567">
                  <c:v>5.9017549175599102</c:v>
                </c:pt>
                <c:pt idx="2568">
                  <c:v>9.9255102832771396</c:v>
                </c:pt>
                <c:pt idx="2569">
                  <c:v>7.1169191063867396</c:v>
                </c:pt>
                <c:pt idx="2570">
                  <c:v>7.3421146613612001</c:v>
                </c:pt>
                <c:pt idx="2571">
                  <c:v>4.9428877066330097</c:v>
                </c:pt>
                <c:pt idx="2572">
                  <c:v>8.5110606373048601</c:v>
                </c:pt>
                <c:pt idx="2573">
                  <c:v>5.1757737879810897</c:v>
                </c:pt>
                <c:pt idx="2574">
                  <c:v>7.4966908061994797</c:v>
                </c:pt>
                <c:pt idx="2575">
                  <c:v>8.0218534645784505</c:v>
                </c:pt>
                <c:pt idx="2576">
                  <c:v>7.1096627799797503</c:v>
                </c:pt>
                <c:pt idx="2577">
                  <c:v>8.2698655848489206</c:v>
                </c:pt>
                <c:pt idx="2578">
                  <c:v>5.7461660264503402</c:v>
                </c:pt>
                <c:pt idx="2579">
                  <c:v>6.3438792746872901</c:v>
                </c:pt>
                <c:pt idx="2580">
                  <c:v>5.5129736625414401</c:v>
                </c:pt>
                <c:pt idx="2581">
                  <c:v>1.83792683422439</c:v>
                </c:pt>
                <c:pt idx="2582">
                  <c:v>8.4313147522464504</c:v>
                </c:pt>
                <c:pt idx="2583">
                  <c:v>7.9387039201474696</c:v>
                </c:pt>
                <c:pt idx="2584">
                  <c:v>6.7340674311370998</c:v>
                </c:pt>
                <c:pt idx="2585">
                  <c:v>7.8187790474901497</c:v>
                </c:pt>
                <c:pt idx="2586">
                  <c:v>9.3356902114081404</c:v>
                </c:pt>
                <c:pt idx="2587">
                  <c:v>9.7578313179920801</c:v>
                </c:pt>
                <c:pt idx="2588">
                  <c:v>8.3657912161134504</c:v>
                </c:pt>
                <c:pt idx="2589">
                  <c:v>7.4213479325055296</c:v>
                </c:pt>
                <c:pt idx="2590">
                  <c:v>6.9486507376329998</c:v>
                </c:pt>
                <c:pt idx="2591">
                  <c:v>9.1142609998883106</c:v>
                </c:pt>
                <c:pt idx="2592">
                  <c:v>8.1470444260316892</c:v>
                </c:pt>
                <c:pt idx="2593">
                  <c:v>3.3221606679522599</c:v>
                </c:pt>
                <c:pt idx="2594">
                  <c:v>4.2859861619384496</c:v>
                </c:pt>
                <c:pt idx="2595">
                  <c:v>7.6891408294178802</c:v>
                </c:pt>
                <c:pt idx="2596">
                  <c:v>9.1205180846985403</c:v>
                </c:pt>
                <c:pt idx="2597">
                  <c:v>7.9597417975570002</c:v>
                </c:pt>
                <c:pt idx="2598">
                  <c:v>8.2059249075329301</c:v>
                </c:pt>
                <c:pt idx="2599">
                  <c:v>4.9496065006760102</c:v>
                </c:pt>
                <c:pt idx="2600">
                  <c:v>3.58957182944512</c:v>
                </c:pt>
                <c:pt idx="2601">
                  <c:v>4.9892307382387999</c:v>
                </c:pt>
                <c:pt idx="2602">
                  <c:v>5.8449850993102297</c:v>
                </c:pt>
                <c:pt idx="2603">
                  <c:v>3.1917108066647302</c:v>
                </c:pt>
                <c:pt idx="2604">
                  <c:v>7.7637507900229501</c:v>
                </c:pt>
                <c:pt idx="2605">
                  <c:v>10.7080296114802</c:v>
                </c:pt>
                <c:pt idx="2606">
                  <c:v>9.5713840417507807</c:v>
                </c:pt>
                <c:pt idx="2607">
                  <c:v>9.2354104930179499</c:v>
                </c:pt>
                <c:pt idx="2608">
                  <c:v>10.6681849033713</c:v>
                </c:pt>
                <c:pt idx="2609">
                  <c:v>4.5097378312295504</c:v>
                </c:pt>
                <c:pt idx="2610">
                  <c:v>6.9329292052396703</c:v>
                </c:pt>
                <c:pt idx="2611">
                  <c:v>6.0088743833576297</c:v>
                </c:pt>
                <c:pt idx="2612">
                  <c:v>9.8194662415610008</c:v>
                </c:pt>
                <c:pt idx="2613">
                  <c:v>7.1472261890655497</c:v>
                </c:pt>
                <c:pt idx="2614">
                  <c:v>7.4337126596019099</c:v>
                </c:pt>
                <c:pt idx="2615">
                  <c:v>4.9837446043727303</c:v>
                </c:pt>
                <c:pt idx="2616">
                  <c:v>8.4798246269181003</c:v>
                </c:pt>
                <c:pt idx="2617">
                  <c:v>5.3018090238447302</c:v>
                </c:pt>
                <c:pt idx="2618">
                  <c:v>7.3470707477779698</c:v>
                </c:pt>
                <c:pt idx="2619">
                  <c:v>7.9951672231859101</c:v>
                </c:pt>
                <c:pt idx="2620">
                  <c:v>7.3970503441737501</c:v>
                </c:pt>
                <c:pt idx="2621">
                  <c:v>8.1942781529391002</c:v>
                </c:pt>
                <c:pt idx="2622">
                  <c:v>5.9723026877190204</c:v>
                </c:pt>
                <c:pt idx="2623">
                  <c:v>6.4879859500408799</c:v>
                </c:pt>
                <c:pt idx="2624">
                  <c:v>5.3983410734486501</c:v>
                </c:pt>
                <c:pt idx="2625">
                  <c:v>1.9163873579220601</c:v>
                </c:pt>
                <c:pt idx="2626">
                  <c:v>8.6751149824697507</c:v>
                </c:pt>
                <c:pt idx="2627">
                  <c:v>7.8880188293272102</c:v>
                </c:pt>
                <c:pt idx="2628">
                  <c:v>6.7029692385214998</c:v>
                </c:pt>
                <c:pt idx="2629">
                  <c:v>7.87185285339537</c:v>
                </c:pt>
                <c:pt idx="2630">
                  <c:v>9.4691824876883199</c:v>
                </c:pt>
                <c:pt idx="2631">
                  <c:v>9.87173559898193</c:v>
                </c:pt>
                <c:pt idx="2632">
                  <c:v>8.2303144393409902</c:v>
                </c:pt>
                <c:pt idx="2633">
                  <c:v>7.5710653923659299</c:v>
                </c:pt>
                <c:pt idx="2634">
                  <c:v>7.1667858282735599</c:v>
                </c:pt>
                <c:pt idx="2635">
                  <c:v>9.2075298729462602</c:v>
                </c:pt>
                <c:pt idx="2636">
                  <c:v>8.2048868152708501</c:v>
                </c:pt>
                <c:pt idx="2637">
                  <c:v>3.3495998774618201</c:v>
                </c:pt>
                <c:pt idx="2638">
                  <c:v>4.2507565765278104</c:v>
                </c:pt>
                <c:pt idx="2639">
                  <c:v>7.5362907724387904</c:v>
                </c:pt>
                <c:pt idx="2640">
                  <c:v>9.1205180846985403</c:v>
                </c:pt>
                <c:pt idx="2641">
                  <c:v>7.9597417975570002</c:v>
                </c:pt>
                <c:pt idx="2642">
                  <c:v>8.2059249075329301</c:v>
                </c:pt>
                <c:pt idx="2643">
                  <c:v>4.9496065006760102</c:v>
                </c:pt>
                <c:pt idx="2644">
                  <c:v>3.58957182944512</c:v>
                </c:pt>
                <c:pt idx="2645">
                  <c:v>4.9892307382387999</c:v>
                </c:pt>
                <c:pt idx="2646">
                  <c:v>5.8449850993102297</c:v>
                </c:pt>
                <c:pt idx="2647">
                  <c:v>3.1917108066647302</c:v>
                </c:pt>
                <c:pt idx="2648">
                  <c:v>7.7637507900229501</c:v>
                </c:pt>
                <c:pt idx="2649">
                  <c:v>10.7080296114802</c:v>
                </c:pt>
                <c:pt idx="2650">
                  <c:v>9.5713840417507807</c:v>
                </c:pt>
                <c:pt idx="2651">
                  <c:v>9.2354104930179499</c:v>
                </c:pt>
                <c:pt idx="2652">
                  <c:v>10.6681849033713</c:v>
                </c:pt>
                <c:pt idx="2653">
                  <c:v>4.5097378312295504</c:v>
                </c:pt>
                <c:pt idx="2654">
                  <c:v>6.9329292052396703</c:v>
                </c:pt>
                <c:pt idx="2655">
                  <c:v>6.0088743833576297</c:v>
                </c:pt>
                <c:pt idx="2656">
                  <c:v>9.8194662415610008</c:v>
                </c:pt>
                <c:pt idx="2657">
                  <c:v>7.1472261890655497</c:v>
                </c:pt>
                <c:pt idx="2658">
                  <c:v>7.4337126596019099</c:v>
                </c:pt>
                <c:pt idx="2659">
                  <c:v>4.9837446043727303</c:v>
                </c:pt>
                <c:pt idx="2660">
                  <c:v>8.4798246269181003</c:v>
                </c:pt>
                <c:pt idx="2661">
                  <c:v>5.3018090238447302</c:v>
                </c:pt>
                <c:pt idx="2662">
                  <c:v>7.3470707477779698</c:v>
                </c:pt>
                <c:pt idx="2663">
                  <c:v>7.9951672231859101</c:v>
                </c:pt>
                <c:pt idx="2664">
                  <c:v>7.3970503441737501</c:v>
                </c:pt>
                <c:pt idx="2665">
                  <c:v>8.1942781529391002</c:v>
                </c:pt>
                <c:pt idx="2666">
                  <c:v>5.9723026877190204</c:v>
                </c:pt>
                <c:pt idx="2667">
                  <c:v>6.4879859500408799</c:v>
                </c:pt>
                <c:pt idx="2668">
                  <c:v>5.3983410734486501</c:v>
                </c:pt>
                <c:pt idx="2669">
                  <c:v>1.9163873579220601</c:v>
                </c:pt>
                <c:pt idx="2670">
                  <c:v>8.6751149824697507</c:v>
                </c:pt>
                <c:pt idx="2671">
                  <c:v>7.8880188293272102</c:v>
                </c:pt>
                <c:pt idx="2672">
                  <c:v>6.7029692385214998</c:v>
                </c:pt>
                <c:pt idx="2673">
                  <c:v>7.87185285339537</c:v>
                </c:pt>
                <c:pt idx="2674">
                  <c:v>9.4691824876883199</c:v>
                </c:pt>
                <c:pt idx="2675">
                  <c:v>9.87173559898193</c:v>
                </c:pt>
                <c:pt idx="2676">
                  <c:v>8.2303144393409902</c:v>
                </c:pt>
                <c:pt idx="2677">
                  <c:v>7.5710653923659299</c:v>
                </c:pt>
                <c:pt idx="2678">
                  <c:v>7.1667858282735599</c:v>
                </c:pt>
                <c:pt idx="2679">
                  <c:v>9.2075298729462602</c:v>
                </c:pt>
                <c:pt idx="2680">
                  <c:v>8.2048868152708501</c:v>
                </c:pt>
                <c:pt idx="2681">
                  <c:v>3.3495998774618201</c:v>
                </c:pt>
                <c:pt idx="2682">
                  <c:v>4.2507565765278104</c:v>
                </c:pt>
                <c:pt idx="2683">
                  <c:v>7.5362907724387904</c:v>
                </c:pt>
                <c:pt idx="2684">
                  <c:v>9.1358466186341492</c:v>
                </c:pt>
                <c:pt idx="2685">
                  <c:v>8.2195585561653797</c:v>
                </c:pt>
                <c:pt idx="2686">
                  <c:v>8.5607919581818699</c:v>
                </c:pt>
                <c:pt idx="2687">
                  <c:v>5.3557272686469704</c:v>
                </c:pt>
                <c:pt idx="2688">
                  <c:v>3.6904585386336</c:v>
                </c:pt>
                <c:pt idx="2689">
                  <c:v>5.0854506186066102</c:v>
                </c:pt>
                <c:pt idx="2690">
                  <c:v>6.1332186277273202</c:v>
                </c:pt>
                <c:pt idx="2691">
                  <c:v>3.5721488054780699</c:v>
                </c:pt>
                <c:pt idx="2692">
                  <c:v>7.8623782198004699</c:v>
                </c:pt>
                <c:pt idx="2693">
                  <c:v>10.668247376496099</c:v>
                </c:pt>
                <c:pt idx="2694">
                  <c:v>9.6831445379304792</c:v>
                </c:pt>
                <c:pt idx="2695">
                  <c:v>9.2958225019265797</c:v>
                </c:pt>
                <c:pt idx="2696">
                  <c:v>10.679510496892499</c:v>
                </c:pt>
                <c:pt idx="2697">
                  <c:v>4.5402968303721796</c:v>
                </c:pt>
                <c:pt idx="2698">
                  <c:v>6.9698680766426699</c:v>
                </c:pt>
                <c:pt idx="2699">
                  <c:v>6.1058809768589599</c:v>
                </c:pt>
                <c:pt idx="2700">
                  <c:v>10.039065640839199</c:v>
                </c:pt>
                <c:pt idx="2701">
                  <c:v>7.28696112847335</c:v>
                </c:pt>
                <c:pt idx="2702">
                  <c:v>7.4531049894905097</c:v>
                </c:pt>
                <c:pt idx="2703">
                  <c:v>5.0702243674960501</c:v>
                </c:pt>
                <c:pt idx="2704">
                  <c:v>8.6918064117855192</c:v>
                </c:pt>
                <c:pt idx="2705">
                  <c:v>5.3520973708953203</c:v>
                </c:pt>
                <c:pt idx="2706">
                  <c:v>7.4950786990626304</c:v>
                </c:pt>
                <c:pt idx="2707">
                  <c:v>8.0914767586910994</c:v>
                </c:pt>
                <c:pt idx="2708">
                  <c:v>7.4276643904895501</c:v>
                </c:pt>
                <c:pt idx="2709">
                  <c:v>8.1158805694879206</c:v>
                </c:pt>
                <c:pt idx="2710">
                  <c:v>5.8668688133554898</c:v>
                </c:pt>
                <c:pt idx="2711">
                  <c:v>6.4267349954301798</c:v>
                </c:pt>
                <c:pt idx="2712">
                  <c:v>5.6551085614868297</c:v>
                </c:pt>
                <c:pt idx="2713">
                  <c:v>1.8794515675027901</c:v>
                </c:pt>
                <c:pt idx="2714">
                  <c:v>8.6960645854292409</c:v>
                </c:pt>
                <c:pt idx="2715">
                  <c:v>8.0731741049758803</c:v>
                </c:pt>
                <c:pt idx="2716">
                  <c:v>6.7179772407126697</c:v>
                </c:pt>
                <c:pt idx="2717">
                  <c:v>7.6613632653973802</c:v>
                </c:pt>
                <c:pt idx="2718">
                  <c:v>9.4730202509845203</c:v>
                </c:pt>
                <c:pt idx="2719">
                  <c:v>9.86067986197531</c:v>
                </c:pt>
                <c:pt idx="2720">
                  <c:v>8.4100548080059507</c:v>
                </c:pt>
                <c:pt idx="2721">
                  <c:v>7.6332756570209597</c:v>
                </c:pt>
                <c:pt idx="2722">
                  <c:v>7.3323917078680703</c:v>
                </c:pt>
                <c:pt idx="2723">
                  <c:v>9.1478926729969796</c:v>
                </c:pt>
                <c:pt idx="2724">
                  <c:v>8.4185741850895308</c:v>
                </c:pt>
                <c:pt idx="2725">
                  <c:v>3.6788581730539298</c:v>
                </c:pt>
                <c:pt idx="2726">
                  <c:v>4.4923030053179698</c:v>
                </c:pt>
                <c:pt idx="2727">
                  <c:v>7.7373493299554799</c:v>
                </c:pt>
                <c:pt idx="2728">
                  <c:v>7.7221182988875601</c:v>
                </c:pt>
                <c:pt idx="2729">
                  <c:v>7.1240299822068804</c:v>
                </c:pt>
                <c:pt idx="2730">
                  <c:v>7.4084134394387897</c:v>
                </c:pt>
                <c:pt idx="2731">
                  <c:v>4.7394686885920798</c:v>
                </c:pt>
                <c:pt idx="2732">
                  <c:v>4.0832912502379504</c:v>
                </c:pt>
                <c:pt idx="2733">
                  <c:v>4.7575582049654699</c:v>
                </c:pt>
                <c:pt idx="2734">
                  <c:v>6.21164173855726</c:v>
                </c:pt>
                <c:pt idx="2735">
                  <c:v>2.40845563434987</c:v>
                </c:pt>
                <c:pt idx="2736">
                  <c:v>7.0836082397020901</c:v>
                </c:pt>
                <c:pt idx="2737">
                  <c:v>9.6693986496626501</c:v>
                </c:pt>
                <c:pt idx="2738">
                  <c:v>8.2105536308319405</c:v>
                </c:pt>
                <c:pt idx="2739">
                  <c:v>8.8847914584331793</c:v>
                </c:pt>
                <c:pt idx="2740">
                  <c:v>9.9412899654585392</c:v>
                </c:pt>
                <c:pt idx="2741">
                  <c:v>5.4725888624691201</c:v>
                </c:pt>
                <c:pt idx="2742">
                  <c:v>6.9033487698082503</c:v>
                </c:pt>
                <c:pt idx="2743">
                  <c:v>5.4352117603833801</c:v>
                </c:pt>
                <c:pt idx="2744">
                  <c:v>8.9934012415270903</c:v>
                </c:pt>
                <c:pt idx="2745">
                  <c:v>7.2884954460452702</c:v>
                </c:pt>
                <c:pt idx="2746">
                  <c:v>7.2688327098658503</c:v>
                </c:pt>
                <c:pt idx="2747">
                  <c:v>4.7834078895975498</c:v>
                </c:pt>
                <c:pt idx="2748">
                  <c:v>7.98960036359935</c:v>
                </c:pt>
                <c:pt idx="2749">
                  <c:v>5.0229465259783099</c:v>
                </c:pt>
                <c:pt idx="2750">
                  <c:v>6.7601660609771503</c:v>
                </c:pt>
                <c:pt idx="2751">
                  <c:v>6.87055652437002</c:v>
                </c:pt>
                <c:pt idx="2752">
                  <c:v>6.9393592759168898</c:v>
                </c:pt>
                <c:pt idx="2753">
                  <c:v>7.8388129547896304</c:v>
                </c:pt>
                <c:pt idx="2754">
                  <c:v>5.8318113642785097</c:v>
                </c:pt>
                <c:pt idx="2755">
                  <c:v>6.2644357786949696</c:v>
                </c:pt>
                <c:pt idx="2756">
                  <c:v>6.6577083886336403</c:v>
                </c:pt>
                <c:pt idx="2757">
                  <c:v>2.54824175174307</c:v>
                </c:pt>
                <c:pt idx="2758">
                  <c:v>7.9312147603044298</c:v>
                </c:pt>
                <c:pt idx="2759">
                  <c:v>7.4658300011517698</c:v>
                </c:pt>
                <c:pt idx="2760">
                  <c:v>7.0196431798906103</c:v>
                </c:pt>
                <c:pt idx="2761">
                  <c:v>7.38069230752079</c:v>
                </c:pt>
                <c:pt idx="2762">
                  <c:v>8.9830889527386901</c:v>
                </c:pt>
                <c:pt idx="2763">
                  <c:v>9.0824772775653404</c:v>
                </c:pt>
                <c:pt idx="2764">
                  <c:v>7.49435485039578</c:v>
                </c:pt>
                <c:pt idx="2765">
                  <c:v>7.1929448085543797</c:v>
                </c:pt>
                <c:pt idx="2766">
                  <c:v>6.6506083244741196</c:v>
                </c:pt>
                <c:pt idx="2767">
                  <c:v>8.0897995539560004</c:v>
                </c:pt>
                <c:pt idx="2768">
                  <c:v>7.7262942006477697</c:v>
                </c:pt>
                <c:pt idx="2769">
                  <c:v>2.7198666247628598</c:v>
                </c:pt>
                <c:pt idx="2770">
                  <c:v>3.7468049067748201</c:v>
                </c:pt>
                <c:pt idx="2771">
                  <c:v>6.8130889914668904</c:v>
                </c:pt>
                <c:pt idx="2772">
                  <c:v>8.9263582803483192</c:v>
                </c:pt>
                <c:pt idx="2773">
                  <c:v>8.1281019438313393</c:v>
                </c:pt>
                <c:pt idx="2774">
                  <c:v>8.3728590650646808</c:v>
                </c:pt>
                <c:pt idx="2775">
                  <c:v>4.8498284186639999</c:v>
                </c:pt>
                <c:pt idx="2776">
                  <c:v>3.3288956350122199</c:v>
                </c:pt>
                <c:pt idx="2777">
                  <c:v>4.6747359237435502</c:v>
                </c:pt>
                <c:pt idx="2778">
                  <c:v>5.58486214746448</c:v>
                </c:pt>
                <c:pt idx="2779">
                  <c:v>3.0477193951918999</c:v>
                </c:pt>
                <c:pt idx="2780">
                  <c:v>7.4987255274366502</c:v>
                </c:pt>
                <c:pt idx="2781">
                  <c:v>10.3827039594666</c:v>
                </c:pt>
                <c:pt idx="2782">
                  <c:v>9.5220125813243506</c:v>
                </c:pt>
                <c:pt idx="2783">
                  <c:v>9.0738580578884704</c:v>
                </c:pt>
                <c:pt idx="2784">
                  <c:v>10.6282465990171</c:v>
                </c:pt>
                <c:pt idx="2785">
                  <c:v>4.7767802426203598</c:v>
                </c:pt>
                <c:pt idx="2786">
                  <c:v>7.2887027863002398</c:v>
                </c:pt>
                <c:pt idx="2787">
                  <c:v>6.0044116392820497</c:v>
                </c:pt>
                <c:pt idx="2788">
                  <c:v>9.8291876367993893</c:v>
                </c:pt>
                <c:pt idx="2789">
                  <c:v>7.4281823704257803</c:v>
                </c:pt>
                <c:pt idx="2790">
                  <c:v>7.6470205844654897</c:v>
                </c:pt>
                <c:pt idx="2791">
                  <c:v>4.94573047407407</c:v>
                </c:pt>
                <c:pt idx="2792">
                  <c:v>8.7274415853736294</c:v>
                </c:pt>
                <c:pt idx="2793">
                  <c:v>5.2727381163705598</c:v>
                </c:pt>
                <c:pt idx="2794">
                  <c:v>7.1084343978880096</c:v>
                </c:pt>
                <c:pt idx="2795">
                  <c:v>7.9709676797463</c:v>
                </c:pt>
                <c:pt idx="2796">
                  <c:v>7.6189164526575404</c:v>
                </c:pt>
                <c:pt idx="2797">
                  <c:v>8.2337105217461595</c:v>
                </c:pt>
                <c:pt idx="2798">
                  <c:v>5.8552157515094301</c:v>
                </c:pt>
                <c:pt idx="2799">
                  <c:v>6.4977844775673699</c:v>
                </c:pt>
                <c:pt idx="2800">
                  <c:v>5.6816111282884201</c:v>
                </c:pt>
                <c:pt idx="2801">
                  <c:v>1.3310401128045799</c:v>
                </c:pt>
                <c:pt idx="2802">
                  <c:v>8.5108815873113297</c:v>
                </c:pt>
                <c:pt idx="2803">
                  <c:v>7.9576400591566498</c:v>
                </c:pt>
                <c:pt idx="2804">
                  <c:v>6.7249938245414498</c:v>
                </c:pt>
                <c:pt idx="2805">
                  <c:v>7.9475600982621302</c:v>
                </c:pt>
                <c:pt idx="2806">
                  <c:v>9.3273691637671803</c:v>
                </c:pt>
                <c:pt idx="2807">
                  <c:v>9.8816883035841592</c:v>
                </c:pt>
                <c:pt idx="2808">
                  <c:v>8.4327857993964894</c:v>
                </c:pt>
                <c:pt idx="2809">
                  <c:v>7.6164778681933996</c:v>
                </c:pt>
                <c:pt idx="2810">
                  <c:v>7.1735274113053196</c:v>
                </c:pt>
                <c:pt idx="2811">
                  <c:v>8.9295365911310096</c:v>
                </c:pt>
                <c:pt idx="2812">
                  <c:v>8.4090588464011606</c:v>
                </c:pt>
                <c:pt idx="2813">
                  <c:v>3.1934604280396299</c:v>
                </c:pt>
                <c:pt idx="2814">
                  <c:v>4.0276685752812602</c:v>
                </c:pt>
                <c:pt idx="2815">
                  <c:v>7.6884437450340899</c:v>
                </c:pt>
                <c:pt idx="2816">
                  <c:v>8.8163258084210003</c:v>
                </c:pt>
                <c:pt idx="2817">
                  <c:v>8.0515716053489097</c:v>
                </c:pt>
                <c:pt idx="2818">
                  <c:v>8.4507723398835495</c:v>
                </c:pt>
                <c:pt idx="2819">
                  <c:v>4.5134236368116403</c:v>
                </c:pt>
                <c:pt idx="2820">
                  <c:v>3.5782634142391601</c:v>
                </c:pt>
                <c:pt idx="2821">
                  <c:v>4.7349290284070804</c:v>
                </c:pt>
                <c:pt idx="2822">
                  <c:v>5.9588938608101696</c:v>
                </c:pt>
                <c:pt idx="2823">
                  <c:v>2.4135370660897699</c:v>
                </c:pt>
                <c:pt idx="2824">
                  <c:v>7.3233602987162696</c:v>
                </c:pt>
                <c:pt idx="2825">
                  <c:v>10.608044902109601</c:v>
                </c:pt>
                <c:pt idx="2826">
                  <c:v>9.2992879562762703</c:v>
                </c:pt>
                <c:pt idx="2827">
                  <c:v>9.1907541452628507</c:v>
                </c:pt>
                <c:pt idx="2828">
                  <c:v>10.6283152581286</c:v>
                </c:pt>
                <c:pt idx="2829">
                  <c:v>4.41643940670206</c:v>
                </c:pt>
                <c:pt idx="2830">
                  <c:v>7.2326254306967597</c:v>
                </c:pt>
                <c:pt idx="2831">
                  <c:v>5.5112419230765601</c:v>
                </c:pt>
                <c:pt idx="2832">
                  <c:v>9.9200187875383694</c:v>
                </c:pt>
                <c:pt idx="2833">
                  <c:v>7.9503693864758702</c:v>
                </c:pt>
                <c:pt idx="2834">
                  <c:v>7.6676924731350304</c:v>
                </c:pt>
                <c:pt idx="2835">
                  <c:v>4.8815652233204103</c:v>
                </c:pt>
                <c:pt idx="2836">
                  <c:v>8.6776499168390799</c:v>
                </c:pt>
                <c:pt idx="2837">
                  <c:v>5.0358264230350196</c:v>
                </c:pt>
                <c:pt idx="2838">
                  <c:v>7.39136036887027</c:v>
                </c:pt>
                <c:pt idx="2839">
                  <c:v>7.9503693864758702</c:v>
                </c:pt>
                <c:pt idx="2840">
                  <c:v>7.5819732071009502</c:v>
                </c:pt>
                <c:pt idx="2841">
                  <c:v>8.3995734631337893</c:v>
                </c:pt>
                <c:pt idx="2842">
                  <c:v>5.8774396245528697</c:v>
                </c:pt>
                <c:pt idx="2843">
                  <c:v>6.5296116728120701</c:v>
                </c:pt>
                <c:pt idx="2844">
                  <c:v>5.42091268926184</c:v>
                </c:pt>
                <c:pt idx="2845">
                  <c:v>1.7664750998016101</c:v>
                </c:pt>
                <c:pt idx="2846">
                  <c:v>8.6131489865317192</c:v>
                </c:pt>
                <c:pt idx="2847">
                  <c:v>8.2883088082099601</c:v>
                </c:pt>
                <c:pt idx="2848">
                  <c:v>6.6832936368154297</c:v>
                </c:pt>
                <c:pt idx="2849">
                  <c:v>7.9647575096723404</c:v>
                </c:pt>
                <c:pt idx="2850">
                  <c:v>9.6075297515261795</c:v>
                </c:pt>
                <c:pt idx="2851">
                  <c:v>9.6700671817652601</c:v>
                </c:pt>
                <c:pt idx="2852">
                  <c:v>8.3375983923333603</c:v>
                </c:pt>
                <c:pt idx="2853">
                  <c:v>7.582609136246</c:v>
                </c:pt>
                <c:pt idx="2854">
                  <c:v>7.1747807037635596</c:v>
                </c:pt>
                <c:pt idx="2855">
                  <c:v>8.9682182339026504</c:v>
                </c:pt>
                <c:pt idx="2856">
                  <c:v>8.4255412939292604</c:v>
                </c:pt>
                <c:pt idx="2857">
                  <c:v>2.7257484211260099</c:v>
                </c:pt>
                <c:pt idx="2858">
                  <c:v>3.8290173020256701</c:v>
                </c:pt>
                <c:pt idx="2859">
                  <c:v>7.5417858187824303</c:v>
                </c:pt>
                <c:pt idx="2860">
                  <c:v>7.4054417996777602</c:v>
                </c:pt>
                <c:pt idx="2861">
                  <c:v>6.44243058788431</c:v>
                </c:pt>
                <c:pt idx="2862">
                  <c:v>6.8790144033033398</c:v>
                </c:pt>
                <c:pt idx="2863">
                  <c:v>4.7229561427466598</c:v>
                </c:pt>
                <c:pt idx="2864">
                  <c:v>3.9342550870194799</c:v>
                </c:pt>
                <c:pt idx="2865">
                  <c:v>4.6388898129193699</c:v>
                </c:pt>
                <c:pt idx="2866">
                  <c:v>5.3291748147448104</c:v>
                </c:pt>
                <c:pt idx="2867">
                  <c:v>2.56277415599595</c:v>
                </c:pt>
                <c:pt idx="2868">
                  <c:v>6.0782928874416999</c:v>
                </c:pt>
                <c:pt idx="2869">
                  <c:v>9.5137860898809699</c:v>
                </c:pt>
                <c:pt idx="2870">
                  <c:v>7.8246348166304802</c:v>
                </c:pt>
                <c:pt idx="2871">
                  <c:v>8.1306427179082892</c:v>
                </c:pt>
                <c:pt idx="2872">
                  <c:v>9.4594856277483395</c:v>
                </c:pt>
                <c:pt idx="2873">
                  <c:v>4.1297438028259803</c:v>
                </c:pt>
                <c:pt idx="2874">
                  <c:v>6.1976916636141999</c:v>
                </c:pt>
                <c:pt idx="2875">
                  <c:v>4.8110271133007103</c:v>
                </c:pt>
                <c:pt idx="2876">
                  <c:v>8.2770139190820409</c:v>
                </c:pt>
                <c:pt idx="2877">
                  <c:v>5.5828026136045299</c:v>
                </c:pt>
                <c:pt idx="2878">
                  <c:v>6.4192697993355603</c:v>
                </c:pt>
                <c:pt idx="2879">
                  <c:v>4.6576695883891501</c:v>
                </c:pt>
                <c:pt idx="2880">
                  <c:v>6.8625163852148603</c:v>
                </c:pt>
                <c:pt idx="2881">
                  <c:v>4.2216449485322602</c:v>
                </c:pt>
                <c:pt idx="2882">
                  <c:v>6.4185746312066101</c:v>
                </c:pt>
                <c:pt idx="2883">
                  <c:v>5.9668449393671104</c:v>
                </c:pt>
                <c:pt idx="2884">
                  <c:v>6.3196126671601203</c:v>
                </c:pt>
                <c:pt idx="2885">
                  <c:v>6.5500485088975102</c:v>
                </c:pt>
                <c:pt idx="2886">
                  <c:v>4.7833495708394498</c:v>
                </c:pt>
                <c:pt idx="2887">
                  <c:v>5.1224137267075296</c:v>
                </c:pt>
                <c:pt idx="2888">
                  <c:v>4.1507325563494799</c:v>
                </c:pt>
                <c:pt idx="2889">
                  <c:v>2.2159791782334302</c:v>
                </c:pt>
                <c:pt idx="2890">
                  <c:v>6.7289266234384399</c:v>
                </c:pt>
                <c:pt idx="2891">
                  <c:v>6.0597238847050701</c:v>
                </c:pt>
                <c:pt idx="2892">
                  <c:v>5.1766460139442403</c:v>
                </c:pt>
                <c:pt idx="2893">
                  <c:v>6.8289835842043098</c:v>
                </c:pt>
                <c:pt idx="2894">
                  <c:v>7.93206408211128</c:v>
                </c:pt>
                <c:pt idx="2895">
                  <c:v>8.2426979334492607</c:v>
                </c:pt>
                <c:pt idx="2896">
                  <c:v>6.9538447696929104</c:v>
                </c:pt>
                <c:pt idx="2897">
                  <c:v>5.9249426837689398</c:v>
                </c:pt>
                <c:pt idx="2898">
                  <c:v>5.4714141598872903</c:v>
                </c:pt>
                <c:pt idx="2899">
                  <c:v>7.6454253195785702</c:v>
                </c:pt>
                <c:pt idx="2900">
                  <c:v>6.4367229162406696</c:v>
                </c:pt>
                <c:pt idx="2901">
                  <c:v>2.9344316637300998</c:v>
                </c:pt>
                <c:pt idx="2902">
                  <c:v>3.8707606240522798</c:v>
                </c:pt>
                <c:pt idx="2903">
                  <c:v>6.3516683004491901</c:v>
                </c:pt>
                <c:pt idx="2904">
                  <c:v>9.0530082910073197</c:v>
                </c:pt>
                <c:pt idx="2905">
                  <c:v>8.1304471663380902</c:v>
                </c:pt>
                <c:pt idx="2906">
                  <c:v>8.3860315493044109</c:v>
                </c:pt>
                <c:pt idx="2907">
                  <c:v>5.19869513351777</c:v>
                </c:pt>
                <c:pt idx="2908">
                  <c:v>3.5519439554184</c:v>
                </c:pt>
                <c:pt idx="2909">
                  <c:v>5.0561519134017399</c:v>
                </c:pt>
                <c:pt idx="2910">
                  <c:v>5.8628394270881596</c:v>
                </c:pt>
                <c:pt idx="2911">
                  <c:v>2.9379934591061501</c:v>
                </c:pt>
                <c:pt idx="2912">
                  <c:v>7.7671234010770203</c:v>
                </c:pt>
                <c:pt idx="2913">
                  <c:v>10.617199145235899</c:v>
                </c:pt>
                <c:pt idx="2914">
                  <c:v>9.6570056041488908</c:v>
                </c:pt>
                <c:pt idx="2915">
                  <c:v>9.2596690455009298</c:v>
                </c:pt>
                <c:pt idx="2916">
                  <c:v>10.757965802261801</c:v>
                </c:pt>
                <c:pt idx="2917">
                  <c:v>4.4111395380777099</c:v>
                </c:pt>
                <c:pt idx="2918">
                  <c:v>6.8625451930737</c:v>
                </c:pt>
                <c:pt idx="2919">
                  <c:v>5.9225088206546301</c:v>
                </c:pt>
                <c:pt idx="2920">
                  <c:v>10.0567939311972</c:v>
                </c:pt>
                <c:pt idx="2921">
                  <c:v>7.2855561871378303</c:v>
                </c:pt>
                <c:pt idx="2922">
                  <c:v>7.3922940303473501</c:v>
                </c:pt>
                <c:pt idx="2923">
                  <c:v>4.9204814668766899</c:v>
                </c:pt>
                <c:pt idx="2924">
                  <c:v>8.6091482488886406</c:v>
                </c:pt>
                <c:pt idx="2925">
                  <c:v>5.2007009906396098</c:v>
                </c:pt>
                <c:pt idx="2926">
                  <c:v>7.41985829246401</c:v>
                </c:pt>
                <c:pt idx="2927">
                  <c:v>8.08553999891868</c:v>
                </c:pt>
                <c:pt idx="2928">
                  <c:v>7.38454686050411</c:v>
                </c:pt>
                <c:pt idx="2929">
                  <c:v>8.3508731056816998</c:v>
                </c:pt>
                <c:pt idx="2930">
                  <c:v>5.7872089027352702</c:v>
                </c:pt>
                <c:pt idx="2931">
                  <c:v>6.3725859631333996</c:v>
                </c:pt>
                <c:pt idx="2932">
                  <c:v>5.5725141170302104</c:v>
                </c:pt>
                <c:pt idx="2933">
                  <c:v>1.7817732810732301</c:v>
                </c:pt>
                <c:pt idx="2934">
                  <c:v>8.7526275917975092</c:v>
                </c:pt>
                <c:pt idx="2935">
                  <c:v>8.0646862955255898</c:v>
                </c:pt>
                <c:pt idx="2936">
                  <c:v>6.7738664058607503</c:v>
                </c:pt>
                <c:pt idx="2937">
                  <c:v>8.0761488841681892</c:v>
                </c:pt>
                <c:pt idx="2938">
                  <c:v>9.5958418119961504</c:v>
                </c:pt>
                <c:pt idx="2939">
                  <c:v>10.0769214477584</c:v>
                </c:pt>
                <c:pt idx="2940">
                  <c:v>8.3409473674058496</c:v>
                </c:pt>
                <c:pt idx="2941">
                  <c:v>7.5615253405940503</c:v>
                </c:pt>
                <c:pt idx="2942">
                  <c:v>7.2340118793137798</c:v>
                </c:pt>
                <c:pt idx="2943">
                  <c:v>9.1172073713619195</c:v>
                </c:pt>
                <c:pt idx="2944">
                  <c:v>8.3676008509593292</c:v>
                </c:pt>
                <c:pt idx="2945">
                  <c:v>3.0917391015935198</c:v>
                </c:pt>
                <c:pt idx="2946">
                  <c:v>4.2268358437863496</c:v>
                </c:pt>
                <c:pt idx="2947">
                  <c:v>7.54441099985993</c:v>
                </c:pt>
                <c:pt idx="2948">
                  <c:v>8.9414275296063703</c:v>
                </c:pt>
                <c:pt idx="2949">
                  <c:v>8.1398603331517805</c:v>
                </c:pt>
                <c:pt idx="2950">
                  <c:v>8.4039066112313705</c:v>
                </c:pt>
                <c:pt idx="2951">
                  <c:v>4.7064482765365403</c:v>
                </c:pt>
                <c:pt idx="2952">
                  <c:v>3.3277912099230198</c:v>
                </c:pt>
                <c:pt idx="2953">
                  <c:v>4.4246450942439202</c:v>
                </c:pt>
                <c:pt idx="2954">
                  <c:v>5.6760213634565702</c:v>
                </c:pt>
                <c:pt idx="2955">
                  <c:v>2.9598260509710399</c:v>
                </c:pt>
                <c:pt idx="2956">
                  <c:v>7.5182777338655704</c:v>
                </c:pt>
                <c:pt idx="2957">
                  <c:v>10.345666937573901</c:v>
                </c:pt>
                <c:pt idx="2958">
                  <c:v>9.5153463429717995</c:v>
                </c:pt>
                <c:pt idx="2959">
                  <c:v>9.1300963162031508</c:v>
                </c:pt>
                <c:pt idx="2960">
                  <c:v>10.6036531335719</c:v>
                </c:pt>
                <c:pt idx="2961">
                  <c:v>4.9161836865598998</c:v>
                </c:pt>
                <c:pt idx="2962">
                  <c:v>7.3394056726286099</c:v>
                </c:pt>
                <c:pt idx="2963">
                  <c:v>6.0618902966331696</c:v>
                </c:pt>
                <c:pt idx="2964">
                  <c:v>9.6617331499202201</c:v>
                </c:pt>
                <c:pt idx="2965">
                  <c:v>7.5824886272674101</c:v>
                </c:pt>
                <c:pt idx="2966">
                  <c:v>7.74687077024097</c:v>
                </c:pt>
                <c:pt idx="2967">
                  <c:v>4.9945528506526502</c:v>
                </c:pt>
                <c:pt idx="2968">
                  <c:v>8.7835944083212194</c:v>
                </c:pt>
                <c:pt idx="2969">
                  <c:v>5.3018025571337102</c:v>
                </c:pt>
                <c:pt idx="2970">
                  <c:v>7.2474993266619103</c:v>
                </c:pt>
                <c:pt idx="2971">
                  <c:v>8.0030090895725401</c:v>
                </c:pt>
                <c:pt idx="2972">
                  <c:v>7.7436863937454001</c:v>
                </c:pt>
                <c:pt idx="2973">
                  <c:v>8.2934882500884299</c:v>
                </c:pt>
                <c:pt idx="2974">
                  <c:v>5.9224627544039796</c:v>
                </c:pt>
                <c:pt idx="2975">
                  <c:v>6.5545275215235099</c:v>
                </c:pt>
                <c:pt idx="2976">
                  <c:v>5.6713805508867798</c:v>
                </c:pt>
                <c:pt idx="2977">
                  <c:v>1.27110515318166</c:v>
                </c:pt>
                <c:pt idx="2978">
                  <c:v>8.4916763140203795</c:v>
                </c:pt>
                <c:pt idx="2979">
                  <c:v>8.0411556978198995</c:v>
                </c:pt>
                <c:pt idx="2980">
                  <c:v>6.7726242505910301</c:v>
                </c:pt>
                <c:pt idx="2981">
                  <c:v>7.92178408942413</c:v>
                </c:pt>
                <c:pt idx="2982">
                  <c:v>9.4395445801165003</c:v>
                </c:pt>
                <c:pt idx="2983">
                  <c:v>9.8683140205436803</c:v>
                </c:pt>
                <c:pt idx="2984">
                  <c:v>8.4407905442193805</c:v>
                </c:pt>
                <c:pt idx="2985">
                  <c:v>7.8443494832722296</c:v>
                </c:pt>
                <c:pt idx="2986">
                  <c:v>7.1378620392550998</c:v>
                </c:pt>
                <c:pt idx="2987">
                  <c:v>8.8921322865500301</c:v>
                </c:pt>
                <c:pt idx="2988">
                  <c:v>8.4334941003492894</c:v>
                </c:pt>
                <c:pt idx="2989">
                  <c:v>3.0645171728484799</c:v>
                </c:pt>
                <c:pt idx="2990">
                  <c:v>3.9587164100070402</c:v>
                </c:pt>
                <c:pt idx="2991">
                  <c:v>7.8040496410066504</c:v>
                </c:pt>
                <c:pt idx="2992">
                  <c:v>9.0129166677558992</c:v>
                </c:pt>
                <c:pt idx="2993">
                  <c:v>8.0619209399915199</c:v>
                </c:pt>
                <c:pt idx="2994">
                  <c:v>8.4507723398835495</c:v>
                </c:pt>
                <c:pt idx="2995">
                  <c:v>5.1933646106075102</c:v>
                </c:pt>
                <c:pt idx="2996">
                  <c:v>3.5782634142391601</c:v>
                </c:pt>
                <c:pt idx="2997">
                  <c:v>5.07498652192925</c:v>
                </c:pt>
                <c:pt idx="2998">
                  <c:v>5.9028452816667896</c:v>
                </c:pt>
                <c:pt idx="2999">
                  <c:v>2.9922184718058702</c:v>
                </c:pt>
                <c:pt idx="3000">
                  <c:v>7.7159605671895397</c:v>
                </c:pt>
                <c:pt idx="3001">
                  <c:v>10.6193882888396</c:v>
                </c:pt>
                <c:pt idx="3002">
                  <c:v>9.5689733830054795</c:v>
                </c:pt>
                <c:pt idx="3003">
                  <c:v>9.1907541452628507</c:v>
                </c:pt>
                <c:pt idx="3004">
                  <c:v>10.6283152581286</c:v>
                </c:pt>
                <c:pt idx="3005">
                  <c:v>4.41643940670206</c:v>
                </c:pt>
                <c:pt idx="3006">
                  <c:v>6.8720894120923202</c:v>
                </c:pt>
                <c:pt idx="3007">
                  <c:v>5.8737347877460699</c:v>
                </c:pt>
                <c:pt idx="3008">
                  <c:v>9.9200187875383694</c:v>
                </c:pt>
                <c:pt idx="3009">
                  <c:v>7.0610346452935602</c:v>
                </c:pt>
                <c:pt idx="3010">
                  <c:v>7.3985547254792099</c:v>
                </c:pt>
                <c:pt idx="3011">
                  <c:v>4.8815652233204103</c:v>
                </c:pt>
                <c:pt idx="3012">
                  <c:v>8.5885230351393496</c:v>
                </c:pt>
                <c:pt idx="3013">
                  <c:v>5.1086712833032504</c:v>
                </c:pt>
                <c:pt idx="3014">
                  <c:v>7.39136036887027</c:v>
                </c:pt>
                <c:pt idx="3015">
                  <c:v>7.9503693864758702</c:v>
                </c:pt>
                <c:pt idx="3016">
                  <c:v>7.3917420550771098</c:v>
                </c:pt>
                <c:pt idx="3017">
                  <c:v>8.0025445846632408</c:v>
                </c:pt>
                <c:pt idx="3018">
                  <c:v>5.6910227638520503</c:v>
                </c:pt>
                <c:pt idx="3019">
                  <c:v>6.2754156000761698</c:v>
                </c:pt>
                <c:pt idx="3020">
                  <c:v>5.4587004435306499</c:v>
                </c:pt>
                <c:pt idx="3021">
                  <c:v>1.7664750998016101</c:v>
                </c:pt>
                <c:pt idx="3022">
                  <c:v>8.5658604358916008</c:v>
                </c:pt>
                <c:pt idx="3023">
                  <c:v>7.85439737787501</c:v>
                </c:pt>
                <c:pt idx="3024">
                  <c:v>6.5360341802999304</c:v>
                </c:pt>
                <c:pt idx="3025">
                  <c:v>7.9647575096723404</c:v>
                </c:pt>
                <c:pt idx="3026">
                  <c:v>9.4568514964336394</c:v>
                </c:pt>
                <c:pt idx="3027">
                  <c:v>9.7982597788158898</c:v>
                </c:pt>
                <c:pt idx="3028">
                  <c:v>8.3375983923333603</c:v>
                </c:pt>
                <c:pt idx="3029">
                  <c:v>7.4986498200287404</c:v>
                </c:pt>
                <c:pt idx="3030">
                  <c:v>7.1747807037635596</c:v>
                </c:pt>
                <c:pt idx="3031">
                  <c:v>9.0940876242122695</c:v>
                </c:pt>
                <c:pt idx="3032">
                  <c:v>8.30159840668267</c:v>
                </c:pt>
                <c:pt idx="3033">
                  <c:v>3.08670171405684</c:v>
                </c:pt>
                <c:pt idx="3034">
                  <c:v>4.2746078937240997</c:v>
                </c:pt>
                <c:pt idx="3035">
                  <c:v>7.5417858187824303</c:v>
                </c:pt>
                <c:pt idx="3036">
                  <c:v>9.0754646459590695</c:v>
                </c:pt>
                <c:pt idx="3037">
                  <c:v>8.12226064007662</c:v>
                </c:pt>
                <c:pt idx="3038">
                  <c:v>8.4191398141062308</c:v>
                </c:pt>
                <c:pt idx="3039">
                  <c:v>5.3638266251295104</c:v>
                </c:pt>
                <c:pt idx="3040">
                  <c:v>3.7211205980839699</c:v>
                </c:pt>
                <c:pt idx="3041">
                  <c:v>5.0582275699590502</c:v>
                </c:pt>
                <c:pt idx="3042">
                  <c:v>6.0306281692345101</c:v>
                </c:pt>
                <c:pt idx="3043">
                  <c:v>3.1504992272588601</c:v>
                </c:pt>
                <c:pt idx="3044">
                  <c:v>7.8357185489481802</c:v>
                </c:pt>
                <c:pt idx="3045">
                  <c:v>10.6848546176928</c:v>
                </c:pt>
                <c:pt idx="3046">
                  <c:v>9.6319620892484092</c:v>
                </c:pt>
                <c:pt idx="3047">
                  <c:v>9.2624409789275699</c:v>
                </c:pt>
                <c:pt idx="3048">
                  <c:v>10.7129415071498</c:v>
                </c:pt>
                <c:pt idx="3049">
                  <c:v>4.4601896062948301</c:v>
                </c:pt>
                <c:pt idx="3050">
                  <c:v>6.9633414231452297</c:v>
                </c:pt>
                <c:pt idx="3051">
                  <c:v>5.8637786413817903</c:v>
                </c:pt>
                <c:pt idx="3052">
                  <c:v>9.7353664298147997</c:v>
                </c:pt>
                <c:pt idx="3053">
                  <c:v>7.3443606469509799</c:v>
                </c:pt>
                <c:pt idx="3054">
                  <c:v>7.5207310205943596</c:v>
                </c:pt>
                <c:pt idx="3055">
                  <c:v>4.9125204896935504</c:v>
                </c:pt>
                <c:pt idx="3056">
                  <c:v>8.5982698388180694</c:v>
                </c:pt>
                <c:pt idx="3057">
                  <c:v>5.2721082944005202</c:v>
                </c:pt>
                <c:pt idx="3058">
                  <c:v>7.41291214708568</c:v>
                </c:pt>
                <c:pt idx="3059">
                  <c:v>7.6870876291562098</c:v>
                </c:pt>
                <c:pt idx="3060">
                  <c:v>7.4913383314313799</c:v>
                </c:pt>
                <c:pt idx="3061">
                  <c:v>8.0315861189630802</c:v>
                </c:pt>
                <c:pt idx="3062">
                  <c:v>5.7730295082253402</c:v>
                </c:pt>
                <c:pt idx="3063">
                  <c:v>6.3186678960604796</c:v>
                </c:pt>
                <c:pt idx="3064">
                  <c:v>5.5933026489741904</c:v>
                </c:pt>
                <c:pt idx="3065">
                  <c:v>1.9709773746699499</c:v>
                </c:pt>
                <c:pt idx="3066">
                  <c:v>8.5989091389267607</c:v>
                </c:pt>
                <c:pt idx="3067">
                  <c:v>7.8110294970459497</c:v>
                </c:pt>
                <c:pt idx="3068">
                  <c:v>6.5830791074101596</c:v>
                </c:pt>
                <c:pt idx="3069">
                  <c:v>7.9344903165309697</c:v>
                </c:pt>
                <c:pt idx="3070">
                  <c:v>9.46933943305695</c:v>
                </c:pt>
                <c:pt idx="3071">
                  <c:v>9.9137985901374392</c:v>
                </c:pt>
                <c:pt idx="3072">
                  <c:v>8.3650455351184796</c:v>
                </c:pt>
                <c:pt idx="3073">
                  <c:v>7.5361068585210296</c:v>
                </c:pt>
                <c:pt idx="3074">
                  <c:v>7.1372061698277003</c:v>
                </c:pt>
                <c:pt idx="3075">
                  <c:v>9.1340919928465691</c:v>
                </c:pt>
                <c:pt idx="3076">
                  <c:v>8.3841054518448406</c:v>
                </c:pt>
                <c:pt idx="3077">
                  <c:v>3.2886402172049398</c:v>
                </c:pt>
                <c:pt idx="3078">
                  <c:v>4.4191534003031201</c:v>
                </c:pt>
                <c:pt idx="3079">
                  <c:v>7.6364605646200703</c:v>
                </c:pt>
                <c:pt idx="3080">
                  <c:v>9.0754646459590695</c:v>
                </c:pt>
                <c:pt idx="3081">
                  <c:v>8.12226064007662</c:v>
                </c:pt>
                <c:pt idx="3082">
                  <c:v>8.4191398141062308</c:v>
                </c:pt>
                <c:pt idx="3083">
                  <c:v>5.3638266251295104</c:v>
                </c:pt>
                <c:pt idx="3084">
                  <c:v>3.7211205980839699</c:v>
                </c:pt>
                <c:pt idx="3085">
                  <c:v>5.0582275699590502</c:v>
                </c:pt>
                <c:pt idx="3086">
                  <c:v>6.0306281692345101</c:v>
                </c:pt>
                <c:pt idx="3087">
                  <c:v>3.1504992272588601</c:v>
                </c:pt>
                <c:pt idx="3088">
                  <c:v>7.8357185489481802</c:v>
                </c:pt>
                <c:pt idx="3089">
                  <c:v>10.6848546176928</c:v>
                </c:pt>
                <c:pt idx="3090">
                  <c:v>9.6319620892484092</c:v>
                </c:pt>
                <c:pt idx="3091">
                  <c:v>9.2624409789275699</c:v>
                </c:pt>
                <c:pt idx="3092">
                  <c:v>10.7129415071498</c:v>
                </c:pt>
                <c:pt idx="3093">
                  <c:v>4.4601896062948301</c:v>
                </c:pt>
                <c:pt idx="3094">
                  <c:v>6.9633414231452297</c:v>
                </c:pt>
                <c:pt idx="3095">
                  <c:v>5.8637786413817903</c:v>
                </c:pt>
                <c:pt idx="3096">
                  <c:v>9.7353664298147997</c:v>
                </c:pt>
                <c:pt idx="3097">
                  <c:v>7.3443606469509799</c:v>
                </c:pt>
                <c:pt idx="3098">
                  <c:v>7.5207310205943596</c:v>
                </c:pt>
                <c:pt idx="3099">
                  <c:v>4.9125204896935504</c:v>
                </c:pt>
                <c:pt idx="3100">
                  <c:v>8.5982698388180694</c:v>
                </c:pt>
                <c:pt idx="3101">
                  <c:v>5.2721082944005202</c:v>
                </c:pt>
                <c:pt idx="3102">
                  <c:v>7.41291214708568</c:v>
                </c:pt>
                <c:pt idx="3103">
                  <c:v>7.6870876291562098</c:v>
                </c:pt>
                <c:pt idx="3104">
                  <c:v>7.4913383314313799</c:v>
                </c:pt>
                <c:pt idx="3105">
                  <c:v>8.0315861189630802</c:v>
                </c:pt>
                <c:pt idx="3106">
                  <c:v>5.7730295082253402</c:v>
                </c:pt>
                <c:pt idx="3107">
                  <c:v>6.3186678960604796</c:v>
                </c:pt>
                <c:pt idx="3108">
                  <c:v>5.5933026489741904</c:v>
                </c:pt>
                <c:pt idx="3109">
                  <c:v>1.9709773746699499</c:v>
                </c:pt>
                <c:pt idx="3110">
                  <c:v>8.5989091389267607</c:v>
                </c:pt>
                <c:pt idx="3111">
                  <c:v>7.8110294970459497</c:v>
                </c:pt>
                <c:pt idx="3112">
                  <c:v>6.5830791074101596</c:v>
                </c:pt>
                <c:pt idx="3113">
                  <c:v>7.9344903165309697</c:v>
                </c:pt>
                <c:pt idx="3114">
                  <c:v>9.46933943305695</c:v>
                </c:pt>
                <c:pt idx="3115">
                  <c:v>9.9137985901374392</c:v>
                </c:pt>
                <c:pt idx="3116">
                  <c:v>8.3650455351184796</c:v>
                </c:pt>
                <c:pt idx="3117">
                  <c:v>7.5361068585210296</c:v>
                </c:pt>
                <c:pt idx="3118">
                  <c:v>7.1372061698277003</c:v>
                </c:pt>
                <c:pt idx="3119">
                  <c:v>9.1340919928465691</c:v>
                </c:pt>
                <c:pt idx="3120">
                  <c:v>8.3841054518448406</c:v>
                </c:pt>
                <c:pt idx="3121">
                  <c:v>3.2886402172049398</c:v>
                </c:pt>
                <c:pt idx="3122">
                  <c:v>4.4191534003031201</c:v>
                </c:pt>
                <c:pt idx="3123">
                  <c:v>7.6364605646200703</c:v>
                </c:pt>
                <c:pt idx="3124">
                  <c:v>7.4054417996777602</c:v>
                </c:pt>
                <c:pt idx="3125">
                  <c:v>6.44243058788431</c:v>
                </c:pt>
                <c:pt idx="3126">
                  <c:v>6.8790144033033398</c:v>
                </c:pt>
                <c:pt idx="3127">
                  <c:v>4.7229561427466598</c:v>
                </c:pt>
                <c:pt idx="3128">
                  <c:v>3.9342550870194799</c:v>
                </c:pt>
                <c:pt idx="3129">
                  <c:v>4.6388898129193699</c:v>
                </c:pt>
                <c:pt idx="3130">
                  <c:v>5.3291748147448104</c:v>
                </c:pt>
                <c:pt idx="3131">
                  <c:v>2.56277415599595</c:v>
                </c:pt>
                <c:pt idx="3132">
                  <c:v>6.0782928874416999</c:v>
                </c:pt>
                <c:pt idx="3133">
                  <c:v>9.5137860898809699</c:v>
                </c:pt>
                <c:pt idx="3134">
                  <c:v>7.8246348166304802</c:v>
                </c:pt>
                <c:pt idx="3135">
                  <c:v>8.1306427179082892</c:v>
                </c:pt>
                <c:pt idx="3136">
                  <c:v>9.4594856277483395</c:v>
                </c:pt>
                <c:pt idx="3137">
                  <c:v>4.1297438028259803</c:v>
                </c:pt>
                <c:pt idx="3138">
                  <c:v>6.1976916636141999</c:v>
                </c:pt>
                <c:pt idx="3139">
                  <c:v>4.8110271133007103</c:v>
                </c:pt>
                <c:pt idx="3140">
                  <c:v>8.2770139190820409</c:v>
                </c:pt>
                <c:pt idx="3141">
                  <c:v>5.5828026136045299</c:v>
                </c:pt>
                <c:pt idx="3142">
                  <c:v>6.4192697993355603</c:v>
                </c:pt>
                <c:pt idx="3143">
                  <c:v>4.6576695883891501</c:v>
                </c:pt>
                <c:pt idx="3144">
                  <c:v>6.8625163852148603</c:v>
                </c:pt>
                <c:pt idx="3145">
                  <c:v>4.2216449485322602</c:v>
                </c:pt>
                <c:pt idx="3146">
                  <c:v>6.4185746312066101</c:v>
                </c:pt>
                <c:pt idx="3147">
                  <c:v>5.9668449393671104</c:v>
                </c:pt>
                <c:pt idx="3148">
                  <c:v>6.3196126671601203</c:v>
                </c:pt>
                <c:pt idx="3149">
                  <c:v>6.5500485088975102</c:v>
                </c:pt>
                <c:pt idx="3150">
                  <c:v>4.7833495708394498</c:v>
                </c:pt>
                <c:pt idx="3151">
                  <c:v>5.1224137267075296</c:v>
                </c:pt>
                <c:pt idx="3152">
                  <c:v>4.1507325563494799</c:v>
                </c:pt>
                <c:pt idx="3153">
                  <c:v>2.2159791782334302</c:v>
                </c:pt>
                <c:pt idx="3154">
                  <c:v>6.7289266234384399</c:v>
                </c:pt>
                <c:pt idx="3155">
                  <c:v>6.0597238847050701</c:v>
                </c:pt>
                <c:pt idx="3156">
                  <c:v>5.1766460139442403</c:v>
                </c:pt>
                <c:pt idx="3157">
                  <c:v>6.8289835842043098</c:v>
                </c:pt>
                <c:pt idx="3158">
                  <c:v>7.93206408211128</c:v>
                </c:pt>
                <c:pt idx="3159">
                  <c:v>8.2426979334492607</c:v>
                </c:pt>
                <c:pt idx="3160">
                  <c:v>6.9538447696929104</c:v>
                </c:pt>
                <c:pt idx="3161">
                  <c:v>5.9249426837689398</c:v>
                </c:pt>
                <c:pt idx="3162">
                  <c:v>5.4714141598872903</c:v>
                </c:pt>
                <c:pt idx="3163">
                  <c:v>7.6454253195785702</c:v>
                </c:pt>
                <c:pt idx="3164">
                  <c:v>6.4367229162406696</c:v>
                </c:pt>
                <c:pt idx="3165">
                  <c:v>2.9344316637300998</c:v>
                </c:pt>
                <c:pt idx="3166">
                  <c:v>3.8707606240522798</c:v>
                </c:pt>
                <c:pt idx="3167">
                  <c:v>6.3516683004491901</c:v>
                </c:pt>
                <c:pt idx="3168">
                  <c:v>8.9844914724406504</c:v>
                </c:pt>
                <c:pt idx="3169">
                  <c:v>8.0655895182793795</c:v>
                </c:pt>
                <c:pt idx="3170">
                  <c:v>8.3423152172667407</c:v>
                </c:pt>
                <c:pt idx="3171">
                  <c:v>5.1740026905270797</c:v>
                </c:pt>
                <c:pt idx="3172">
                  <c:v>3.6651926347344901</c:v>
                </c:pt>
                <c:pt idx="3173">
                  <c:v>4.8839659397552202</c:v>
                </c:pt>
                <c:pt idx="3174">
                  <c:v>5.9376841709244301</c:v>
                </c:pt>
                <c:pt idx="3175">
                  <c:v>3.1113088437816301</c:v>
                </c:pt>
                <c:pt idx="3176">
                  <c:v>7.6831174973417102</c:v>
                </c:pt>
                <c:pt idx="3177">
                  <c:v>10.5667621293401</c:v>
                </c:pt>
                <c:pt idx="3178">
                  <c:v>9.6158818980233001</c:v>
                </c:pt>
                <c:pt idx="3179">
                  <c:v>9.1597917517640699</c:v>
                </c:pt>
                <c:pt idx="3180">
                  <c:v>10.5808774919131</c:v>
                </c:pt>
                <c:pt idx="3181">
                  <c:v>4.4928165209307798</c:v>
                </c:pt>
                <c:pt idx="3182">
                  <c:v>6.8306572057898096</c:v>
                </c:pt>
                <c:pt idx="3183">
                  <c:v>5.8795201475204104</c:v>
                </c:pt>
                <c:pt idx="3184">
                  <c:v>9.8400987649411</c:v>
                </c:pt>
                <c:pt idx="3185">
                  <c:v>7.2125788647163596</c:v>
                </c:pt>
                <c:pt idx="3186">
                  <c:v>7.3816995602526498</c:v>
                </c:pt>
                <c:pt idx="3187">
                  <c:v>4.9203249287859503</c:v>
                </c:pt>
                <c:pt idx="3188">
                  <c:v>8.5479695904758906</c:v>
                </c:pt>
                <c:pt idx="3189">
                  <c:v>5.1095445652374902</c:v>
                </c:pt>
                <c:pt idx="3190">
                  <c:v>7.42307985787735</c:v>
                </c:pt>
                <c:pt idx="3191">
                  <c:v>7.9385465680223</c:v>
                </c:pt>
                <c:pt idx="3192">
                  <c:v>7.3783363036699203</c:v>
                </c:pt>
                <c:pt idx="3193">
                  <c:v>7.9117461848628903</c:v>
                </c:pt>
                <c:pt idx="3194">
                  <c:v>5.7169049289730296</c:v>
                </c:pt>
                <c:pt idx="3195">
                  <c:v>6.2754762758439302</c:v>
                </c:pt>
                <c:pt idx="3196">
                  <c:v>5.4846452695041696</c:v>
                </c:pt>
                <c:pt idx="3197">
                  <c:v>1.7719951421271301</c:v>
                </c:pt>
                <c:pt idx="3198">
                  <c:v>8.5750714401728807</c:v>
                </c:pt>
                <c:pt idx="3199">
                  <c:v>7.7857590931495197</c:v>
                </c:pt>
                <c:pt idx="3200">
                  <c:v>6.5145866078161196</c:v>
                </c:pt>
                <c:pt idx="3201">
                  <c:v>7.9275523230701799</c:v>
                </c:pt>
                <c:pt idx="3202">
                  <c:v>9.3968858522464593</c:v>
                </c:pt>
                <c:pt idx="3203">
                  <c:v>9.7700599633643392</c:v>
                </c:pt>
                <c:pt idx="3204">
                  <c:v>8.3424837238242002</c:v>
                </c:pt>
                <c:pt idx="3205">
                  <c:v>7.4929769222622298</c:v>
                </c:pt>
                <c:pt idx="3206">
                  <c:v>7.2195197992859503</c:v>
                </c:pt>
                <c:pt idx="3207">
                  <c:v>9.0626172703084507</c:v>
                </c:pt>
                <c:pt idx="3208">
                  <c:v>8.2564693528653805</c:v>
                </c:pt>
                <c:pt idx="3209">
                  <c:v>3.18527920902544</c:v>
                </c:pt>
                <c:pt idx="3210">
                  <c:v>4.3219658856181304</c:v>
                </c:pt>
                <c:pt idx="3211">
                  <c:v>7.6104079219379299</c:v>
                </c:pt>
                <c:pt idx="3212">
                  <c:v>8.8713033869955709</c:v>
                </c:pt>
                <c:pt idx="3213">
                  <c:v>7.8692061565751201</c:v>
                </c:pt>
                <c:pt idx="3214">
                  <c:v>8.2265957701687196</c:v>
                </c:pt>
                <c:pt idx="3215">
                  <c:v>4.8662714508761198</c:v>
                </c:pt>
                <c:pt idx="3216">
                  <c:v>3.4703978871020502</c:v>
                </c:pt>
                <c:pt idx="3217">
                  <c:v>4.8111693037527798</c:v>
                </c:pt>
                <c:pt idx="3218">
                  <c:v>5.5671121100102896</c:v>
                </c:pt>
                <c:pt idx="3219">
                  <c:v>3.0275075921999601</c:v>
                </c:pt>
                <c:pt idx="3220">
                  <c:v>7.6013829025838797</c:v>
                </c:pt>
                <c:pt idx="3221">
                  <c:v>10.453686470523399</c:v>
                </c:pt>
                <c:pt idx="3222">
                  <c:v>9.4008018727037204</c:v>
                </c:pt>
                <c:pt idx="3223">
                  <c:v>9.0802661722508695</c:v>
                </c:pt>
                <c:pt idx="3224">
                  <c:v>10.551626170969699</c:v>
                </c:pt>
                <c:pt idx="3225">
                  <c:v>4.2490903281668801</c:v>
                </c:pt>
                <c:pt idx="3226">
                  <c:v>6.6543874997027599</c:v>
                </c:pt>
                <c:pt idx="3227">
                  <c:v>5.7548206241319502</c:v>
                </c:pt>
                <c:pt idx="3228">
                  <c:v>9.7706446390400696</c:v>
                </c:pt>
                <c:pt idx="3229">
                  <c:v>7.4270902668755099</c:v>
                </c:pt>
                <c:pt idx="3230">
                  <c:v>7.2332443815572498</c:v>
                </c:pt>
                <c:pt idx="3231">
                  <c:v>4.7769203812069199</c:v>
                </c:pt>
                <c:pt idx="3232">
                  <c:v>8.3604785221299807</c:v>
                </c:pt>
                <c:pt idx="3233">
                  <c:v>5.0717523996225502</c:v>
                </c:pt>
                <c:pt idx="3234">
                  <c:v>7.1830541917635404</c:v>
                </c:pt>
                <c:pt idx="3235">
                  <c:v>7.8255882216471999</c:v>
                </c:pt>
                <c:pt idx="3236">
                  <c:v>7.2007750972097204</c:v>
                </c:pt>
                <c:pt idx="3237">
                  <c:v>8.0763173244755304</c:v>
                </c:pt>
                <c:pt idx="3238">
                  <c:v>5.6467560866273896</c:v>
                </c:pt>
                <c:pt idx="3239">
                  <c:v>6.2556776383872004</c:v>
                </c:pt>
                <c:pt idx="3240">
                  <c:v>5.5433254614581298</c:v>
                </c:pt>
                <c:pt idx="3241">
                  <c:v>1.69618971524422</c:v>
                </c:pt>
                <c:pt idx="3242">
                  <c:v>8.4639752975515599</c:v>
                </c:pt>
                <c:pt idx="3243">
                  <c:v>7.8544623430374498</c:v>
                </c:pt>
                <c:pt idx="3244">
                  <c:v>6.5677545330869602</c:v>
                </c:pt>
                <c:pt idx="3245">
                  <c:v>7.6300777390632497</c:v>
                </c:pt>
                <c:pt idx="3246">
                  <c:v>9.2746971088158894</c:v>
                </c:pt>
                <c:pt idx="3247">
                  <c:v>9.7678506208048699</c:v>
                </c:pt>
                <c:pt idx="3248">
                  <c:v>8.1181981935115992</c:v>
                </c:pt>
                <c:pt idx="3249">
                  <c:v>7.3573240081228404</c:v>
                </c:pt>
                <c:pt idx="3250">
                  <c:v>7.0337702694710504</c:v>
                </c:pt>
                <c:pt idx="3251">
                  <c:v>8.9503044707674793</c:v>
                </c:pt>
                <c:pt idx="3252">
                  <c:v>8.2184363384003696</c:v>
                </c:pt>
                <c:pt idx="3253">
                  <c:v>3.2487926302536101</c:v>
                </c:pt>
                <c:pt idx="3254">
                  <c:v>4.1775363209312397</c:v>
                </c:pt>
                <c:pt idx="3255">
                  <c:v>7.3285531072333798</c:v>
                </c:pt>
                <c:pt idx="3256">
                  <c:v>9.1603236497443099</c:v>
                </c:pt>
                <c:pt idx="3257">
                  <c:v>8.2590494606359393</c:v>
                </c:pt>
                <c:pt idx="3258">
                  <c:v>8.6460693072643497</c:v>
                </c:pt>
                <c:pt idx="3259">
                  <c:v>5.4713609633806</c:v>
                </c:pt>
                <c:pt idx="3260">
                  <c:v>4.0514741558176599</c:v>
                </c:pt>
                <c:pt idx="3261">
                  <c:v>5.16380232407941</c:v>
                </c:pt>
                <c:pt idx="3262">
                  <c:v>6.4269643223576303</c:v>
                </c:pt>
                <c:pt idx="3263">
                  <c:v>3.3909173070858798</c:v>
                </c:pt>
                <c:pt idx="3264">
                  <c:v>7.89353728962364</c:v>
                </c:pt>
                <c:pt idx="3265">
                  <c:v>10.7120103916071</c:v>
                </c:pt>
                <c:pt idx="3266">
                  <c:v>9.7315197967078095</c:v>
                </c:pt>
                <c:pt idx="3267">
                  <c:v>9.4927216619394699</c:v>
                </c:pt>
                <c:pt idx="3268">
                  <c:v>10.9362723009614</c:v>
                </c:pt>
                <c:pt idx="3269">
                  <c:v>4.9751211524778602</c:v>
                </c:pt>
                <c:pt idx="3270">
                  <c:v>7.4537889510046096</c:v>
                </c:pt>
                <c:pt idx="3271">
                  <c:v>6.3050948746496696</c:v>
                </c:pt>
                <c:pt idx="3272">
                  <c:v>9.6684493608353304</c:v>
                </c:pt>
                <c:pt idx="3273">
                  <c:v>7.6253191452845899</c:v>
                </c:pt>
                <c:pt idx="3274">
                  <c:v>8.0253966705976296</c:v>
                </c:pt>
                <c:pt idx="3275">
                  <c:v>5.30006532905157</c:v>
                </c:pt>
                <c:pt idx="3276">
                  <c:v>9.0438730110417307</c:v>
                </c:pt>
                <c:pt idx="3277">
                  <c:v>5.7447617915947999</c:v>
                </c:pt>
                <c:pt idx="3278">
                  <c:v>7.8581005441008998</c:v>
                </c:pt>
                <c:pt idx="3279">
                  <c:v>8.3284735525131595</c:v>
                </c:pt>
                <c:pt idx="3280">
                  <c:v>8.0318988157140705</c:v>
                </c:pt>
                <c:pt idx="3281">
                  <c:v>8.4276476325342298</c:v>
                </c:pt>
                <c:pt idx="3282">
                  <c:v>6.2076593443717796</c:v>
                </c:pt>
                <c:pt idx="3283">
                  <c:v>6.8424714538789502</c:v>
                </c:pt>
                <c:pt idx="3284">
                  <c:v>6.0969620512924099</c:v>
                </c:pt>
                <c:pt idx="3285">
                  <c:v>2.01138523876606</c:v>
                </c:pt>
                <c:pt idx="3286">
                  <c:v>8.8236903956216803</c:v>
                </c:pt>
                <c:pt idx="3287">
                  <c:v>8.2395835181247108</c:v>
                </c:pt>
                <c:pt idx="3288">
                  <c:v>7.0968361352183802</c:v>
                </c:pt>
                <c:pt idx="3289">
                  <c:v>8.0925179415901205</c:v>
                </c:pt>
                <c:pt idx="3290">
                  <c:v>9.7130906802468502</c:v>
                </c:pt>
                <c:pt idx="3291">
                  <c:v>10.110860924313</c:v>
                </c:pt>
                <c:pt idx="3292">
                  <c:v>8.4704147264114802</c:v>
                </c:pt>
                <c:pt idx="3293">
                  <c:v>7.9727884856496898</c:v>
                </c:pt>
                <c:pt idx="3294">
                  <c:v>7.6700298991017704</c:v>
                </c:pt>
                <c:pt idx="3295">
                  <c:v>9.2685641215317691</c:v>
                </c:pt>
                <c:pt idx="3296">
                  <c:v>8.7331244702669206</c:v>
                </c:pt>
                <c:pt idx="3297">
                  <c:v>3.4776889271945199</c:v>
                </c:pt>
                <c:pt idx="3298">
                  <c:v>4.6842697322745996</c:v>
                </c:pt>
                <c:pt idx="3299">
                  <c:v>7.82750579933204</c:v>
                </c:pt>
                <c:pt idx="3300">
                  <c:v>9.0363994182251393</c:v>
                </c:pt>
                <c:pt idx="3301">
                  <c:v>8.03747864855365</c:v>
                </c:pt>
                <c:pt idx="3302">
                  <c:v>8.3021803671666898</c:v>
                </c:pt>
                <c:pt idx="3303">
                  <c:v>5.2121830396854198</c:v>
                </c:pt>
                <c:pt idx="3304">
                  <c:v>3.64870332137441</c:v>
                </c:pt>
                <c:pt idx="3305">
                  <c:v>5.1143011301833496</c:v>
                </c:pt>
                <c:pt idx="3306">
                  <c:v>6.0240435156750198</c:v>
                </c:pt>
                <c:pt idx="3307">
                  <c:v>3.1233427905498599</c:v>
                </c:pt>
                <c:pt idx="3308">
                  <c:v>7.4622686503894302</c:v>
                </c:pt>
                <c:pt idx="3309">
                  <c:v>10.6274989377781</c:v>
                </c:pt>
                <c:pt idx="3310">
                  <c:v>9.5621765327427397</c:v>
                </c:pt>
                <c:pt idx="3311">
                  <c:v>9.0471528144436899</c:v>
                </c:pt>
                <c:pt idx="3312">
                  <c:v>10.5284934277249</c:v>
                </c:pt>
                <c:pt idx="3313">
                  <c:v>4.6943742211207802</c:v>
                </c:pt>
                <c:pt idx="3314">
                  <c:v>6.7980442856980901</c:v>
                </c:pt>
                <c:pt idx="3315">
                  <c:v>5.8740342858904899</c:v>
                </c:pt>
                <c:pt idx="3316">
                  <c:v>9.8130468709112808</c:v>
                </c:pt>
                <c:pt idx="3317">
                  <c:v>7.5109185475902498</c:v>
                </c:pt>
                <c:pt idx="3318">
                  <c:v>7.3505839196014797</c:v>
                </c:pt>
                <c:pt idx="3319">
                  <c:v>4.9438303022104098</c:v>
                </c:pt>
                <c:pt idx="3320">
                  <c:v>8.3675681415409695</c:v>
                </c:pt>
                <c:pt idx="3321">
                  <c:v>5.17214439237154</c:v>
                </c:pt>
                <c:pt idx="3322">
                  <c:v>7.3349688118854504</c:v>
                </c:pt>
                <c:pt idx="3323">
                  <c:v>7.9509301790361304</c:v>
                </c:pt>
                <c:pt idx="3324">
                  <c:v>7.3421633182780903</c:v>
                </c:pt>
                <c:pt idx="3325">
                  <c:v>8.1668844501317892</c:v>
                </c:pt>
                <c:pt idx="3326">
                  <c:v>5.7805059541613799</c:v>
                </c:pt>
                <c:pt idx="3327">
                  <c:v>6.34876136446307</c:v>
                </c:pt>
                <c:pt idx="3328">
                  <c:v>5.5830309474576403</c:v>
                </c:pt>
                <c:pt idx="3329">
                  <c:v>1.9098867090092599</c:v>
                </c:pt>
                <c:pt idx="3330">
                  <c:v>8.4651440671747</c:v>
                </c:pt>
                <c:pt idx="3331">
                  <c:v>7.9007017347753203</c:v>
                </c:pt>
                <c:pt idx="3332">
                  <c:v>6.5476810425110603</c:v>
                </c:pt>
                <c:pt idx="3333">
                  <c:v>7.68009137857808</c:v>
                </c:pt>
                <c:pt idx="3334">
                  <c:v>9.2887793516640293</c:v>
                </c:pt>
                <c:pt idx="3335">
                  <c:v>9.7303194397814501</c:v>
                </c:pt>
                <c:pt idx="3336">
                  <c:v>8.31482117516674</c:v>
                </c:pt>
                <c:pt idx="3337">
                  <c:v>7.49811057492352</c:v>
                </c:pt>
                <c:pt idx="3338">
                  <c:v>7.1609231527342896</c:v>
                </c:pt>
                <c:pt idx="3339">
                  <c:v>9.1365616505055893</c:v>
                </c:pt>
                <c:pt idx="3340">
                  <c:v>8.2623523622081994</c:v>
                </c:pt>
                <c:pt idx="3341">
                  <c:v>3.26816120494024</c:v>
                </c:pt>
                <c:pt idx="3342">
                  <c:v>4.3111322809270503</c:v>
                </c:pt>
                <c:pt idx="3343">
                  <c:v>7.5502149673971601</c:v>
                </c:pt>
                <c:pt idx="3344">
                  <c:v>8.8649586171862005</c:v>
                </c:pt>
                <c:pt idx="3345">
                  <c:v>7.8786427174331504</c:v>
                </c:pt>
                <c:pt idx="3346">
                  <c:v>8.1566354779929693</c:v>
                </c:pt>
                <c:pt idx="3347">
                  <c:v>5.3084298305533597</c:v>
                </c:pt>
                <c:pt idx="3348">
                  <c:v>3.7087870702877401</c:v>
                </c:pt>
                <c:pt idx="3349">
                  <c:v>4.7119653439207703</c:v>
                </c:pt>
                <c:pt idx="3350">
                  <c:v>6.11699423189983</c:v>
                </c:pt>
                <c:pt idx="3351">
                  <c:v>3.3329085697077701</c:v>
                </c:pt>
                <c:pt idx="3352">
                  <c:v>7.3641770986327799</c:v>
                </c:pt>
                <c:pt idx="3353">
                  <c:v>10.462251571566201</c:v>
                </c:pt>
                <c:pt idx="3354">
                  <c:v>9.2564961142549897</c:v>
                </c:pt>
                <c:pt idx="3355">
                  <c:v>8.9497776972587708</c:v>
                </c:pt>
                <c:pt idx="3356">
                  <c:v>10.372491976362801</c:v>
                </c:pt>
                <c:pt idx="3357">
                  <c:v>4.6942494166445297</c:v>
                </c:pt>
                <c:pt idx="3358">
                  <c:v>6.7682174239075596</c:v>
                </c:pt>
                <c:pt idx="3359">
                  <c:v>5.6643925868080398</c:v>
                </c:pt>
                <c:pt idx="3360">
                  <c:v>9.6046398809123197</c:v>
                </c:pt>
                <c:pt idx="3361">
                  <c:v>6.8525422727766401</c:v>
                </c:pt>
                <c:pt idx="3362">
                  <c:v>7.2093138546467603</c:v>
                </c:pt>
                <c:pt idx="3363">
                  <c:v>4.7712939577299904</c:v>
                </c:pt>
                <c:pt idx="3364">
                  <c:v>8.1959847904712202</c:v>
                </c:pt>
                <c:pt idx="3365">
                  <c:v>5.1060280310911397</c:v>
                </c:pt>
                <c:pt idx="3366">
                  <c:v>7.3495166901862703</c:v>
                </c:pt>
                <c:pt idx="3367">
                  <c:v>7.5249414370243297</c:v>
                </c:pt>
                <c:pt idx="3368">
                  <c:v>7.0566868719329499</c:v>
                </c:pt>
                <c:pt idx="3369">
                  <c:v>7.7768785952781698</c:v>
                </c:pt>
                <c:pt idx="3370">
                  <c:v>5.6087651736122401</c:v>
                </c:pt>
                <c:pt idx="3371">
                  <c:v>6.1243124283380004</c:v>
                </c:pt>
                <c:pt idx="3372">
                  <c:v>5.65484095804403</c:v>
                </c:pt>
                <c:pt idx="3373">
                  <c:v>1.74984033625015</c:v>
                </c:pt>
                <c:pt idx="3374">
                  <c:v>8.0781756174074406</c:v>
                </c:pt>
                <c:pt idx="3375">
                  <c:v>7.4929214000678099</c:v>
                </c:pt>
                <c:pt idx="3376">
                  <c:v>6.3030081560227096</c:v>
                </c:pt>
                <c:pt idx="3377">
                  <c:v>7.59905381653126</c:v>
                </c:pt>
                <c:pt idx="3378">
                  <c:v>9.1089858499225205</c:v>
                </c:pt>
                <c:pt idx="3379">
                  <c:v>9.5303126020771103</c:v>
                </c:pt>
                <c:pt idx="3380">
                  <c:v>8.1087702268008499</c:v>
                </c:pt>
                <c:pt idx="3381">
                  <c:v>7.1457923384405202</c:v>
                </c:pt>
                <c:pt idx="3382">
                  <c:v>6.6235773354933096</c:v>
                </c:pt>
                <c:pt idx="3383">
                  <c:v>9.0130253556562892</c:v>
                </c:pt>
                <c:pt idx="3384">
                  <c:v>7.8545851519047698</c:v>
                </c:pt>
                <c:pt idx="3385">
                  <c:v>3.2343101895854902</c:v>
                </c:pt>
                <c:pt idx="3386">
                  <c:v>4.32489103848242</c:v>
                </c:pt>
                <c:pt idx="3387">
                  <c:v>7.5075547078667002</c:v>
                </c:pt>
                <c:pt idx="3388">
                  <c:v>8.2780032031545403</c:v>
                </c:pt>
                <c:pt idx="3389">
                  <c:v>7.4795831140745399</c:v>
                </c:pt>
                <c:pt idx="3390">
                  <c:v>7.6994233511953096</c:v>
                </c:pt>
                <c:pt idx="3391">
                  <c:v>3.9317533403287901</c:v>
                </c:pt>
                <c:pt idx="3392">
                  <c:v>3.6975570486324298</c:v>
                </c:pt>
                <c:pt idx="3393">
                  <c:v>4.29431717658706</c:v>
                </c:pt>
                <c:pt idx="3394">
                  <c:v>5.4927492644289799</c:v>
                </c:pt>
                <c:pt idx="3395">
                  <c:v>2.5222391212389601</c:v>
                </c:pt>
                <c:pt idx="3396">
                  <c:v>6.8143188535197599</c:v>
                </c:pt>
                <c:pt idx="3397">
                  <c:v>9.9434066166835091</c:v>
                </c:pt>
                <c:pt idx="3398">
                  <c:v>8.3129374704123702</c:v>
                </c:pt>
                <c:pt idx="3399">
                  <c:v>8.6342142935816693</c:v>
                </c:pt>
                <c:pt idx="3400">
                  <c:v>10.1347251760549</c:v>
                </c:pt>
                <c:pt idx="3401">
                  <c:v>4.79303811438868</c:v>
                </c:pt>
                <c:pt idx="3402">
                  <c:v>7.3141543650199097</c:v>
                </c:pt>
                <c:pt idx="3403">
                  <c:v>5.6358753182993402</c:v>
                </c:pt>
                <c:pt idx="3404">
                  <c:v>8.9879815166336101</c:v>
                </c:pt>
                <c:pt idx="3405">
                  <c:v>7.3345777417242601</c:v>
                </c:pt>
                <c:pt idx="3406">
                  <c:v>7.5329422200499696</c:v>
                </c:pt>
                <c:pt idx="3407">
                  <c:v>4.7988030666434396</c:v>
                </c:pt>
                <c:pt idx="3408">
                  <c:v>8.1970944826614804</c:v>
                </c:pt>
                <c:pt idx="3409">
                  <c:v>4.95321484464991</c:v>
                </c:pt>
                <c:pt idx="3410">
                  <c:v>6.7333954514651504</c:v>
                </c:pt>
                <c:pt idx="3411">
                  <c:v>7.0169466605168198</c:v>
                </c:pt>
                <c:pt idx="3412">
                  <c:v>7.4428902723621997</c:v>
                </c:pt>
                <c:pt idx="3413">
                  <c:v>7.7602235711998704</c:v>
                </c:pt>
                <c:pt idx="3414">
                  <c:v>5.9441787651328903</c:v>
                </c:pt>
                <c:pt idx="3415">
                  <c:v>6.5130102603648297</c:v>
                </c:pt>
                <c:pt idx="3416">
                  <c:v>5.4811617547024003</c:v>
                </c:pt>
                <c:pt idx="3417">
                  <c:v>2.6462198875900702</c:v>
                </c:pt>
                <c:pt idx="3418">
                  <c:v>7.9774709096371001</c:v>
                </c:pt>
                <c:pt idx="3419">
                  <c:v>7.7074619505277697</c:v>
                </c:pt>
                <c:pt idx="3420">
                  <c:v>6.2520794025049602</c:v>
                </c:pt>
                <c:pt idx="3421">
                  <c:v>7.5178141433325596</c:v>
                </c:pt>
                <c:pt idx="3422">
                  <c:v>9.0155703155022398</c:v>
                </c:pt>
                <c:pt idx="3423">
                  <c:v>9.2428811384095795</c:v>
                </c:pt>
                <c:pt idx="3424">
                  <c:v>7.98492337800685</c:v>
                </c:pt>
                <c:pt idx="3425">
                  <c:v>7.45021177947533</c:v>
                </c:pt>
                <c:pt idx="3426">
                  <c:v>6.5868531683647698</c:v>
                </c:pt>
                <c:pt idx="3427">
                  <c:v>8.3756994356157008</c:v>
                </c:pt>
                <c:pt idx="3428">
                  <c:v>7.8521145192613098</c:v>
                </c:pt>
                <c:pt idx="3429">
                  <c:v>2.5585900369083698</c:v>
                </c:pt>
                <c:pt idx="3430">
                  <c:v>3.3139329456546598</c:v>
                </c:pt>
                <c:pt idx="3431">
                  <c:v>7.1466899948248797</c:v>
                </c:pt>
                <c:pt idx="3432">
                  <c:v>8.6992171377876897</c:v>
                </c:pt>
                <c:pt idx="3433">
                  <c:v>7.9479765324379796</c:v>
                </c:pt>
                <c:pt idx="3434">
                  <c:v>8.2114750154056999</c:v>
                </c:pt>
                <c:pt idx="3435">
                  <c:v>4.6462784394904899</c:v>
                </c:pt>
                <c:pt idx="3436">
                  <c:v>3.8999556333362002</c:v>
                </c:pt>
                <c:pt idx="3437">
                  <c:v>4.7269322361037904</c:v>
                </c:pt>
                <c:pt idx="3438">
                  <c:v>5.9710491168908497</c:v>
                </c:pt>
                <c:pt idx="3439">
                  <c:v>2.2905337892748299</c:v>
                </c:pt>
                <c:pt idx="3440">
                  <c:v>7.1438923555966198</c:v>
                </c:pt>
                <c:pt idx="3441">
                  <c:v>10.5449387019766</c:v>
                </c:pt>
                <c:pt idx="3442">
                  <c:v>9.1316371221237205</c:v>
                </c:pt>
                <c:pt idx="3443">
                  <c:v>9.1421290902916201</c:v>
                </c:pt>
                <c:pt idx="3444">
                  <c:v>10.460903433227999</c:v>
                </c:pt>
                <c:pt idx="3445">
                  <c:v>4.5161969570033502</c:v>
                </c:pt>
                <c:pt idx="3446">
                  <c:v>7.0783384997822099</c:v>
                </c:pt>
                <c:pt idx="3447">
                  <c:v>5.4713018457737599</c:v>
                </c:pt>
                <c:pt idx="3448">
                  <c:v>9.5033750908954104</c:v>
                </c:pt>
                <c:pt idx="3449">
                  <c:v>7.6328172209262704</c:v>
                </c:pt>
                <c:pt idx="3450">
                  <c:v>7.6891518508251</c:v>
                </c:pt>
                <c:pt idx="3451">
                  <c:v>4.9428047997801903</c:v>
                </c:pt>
                <c:pt idx="3452">
                  <c:v>8.4592298963268107</c:v>
                </c:pt>
                <c:pt idx="3453">
                  <c:v>5.0742603686399699</c:v>
                </c:pt>
                <c:pt idx="3454">
                  <c:v>7.1690661994599498</c:v>
                </c:pt>
                <c:pt idx="3455">
                  <c:v>6.9641247215965603</c:v>
                </c:pt>
                <c:pt idx="3456">
                  <c:v>7.5226920381730196</c:v>
                </c:pt>
                <c:pt idx="3457">
                  <c:v>8.2119923243659407</c:v>
                </c:pt>
                <c:pt idx="3458">
                  <c:v>5.8155017717359998</c:v>
                </c:pt>
                <c:pt idx="3459">
                  <c:v>6.4750803643668204</c:v>
                </c:pt>
                <c:pt idx="3460">
                  <c:v>5.2657644990256198</c:v>
                </c:pt>
                <c:pt idx="3461">
                  <c:v>2.4499659659923201</c:v>
                </c:pt>
                <c:pt idx="3462">
                  <c:v>8.2268243653906605</c:v>
                </c:pt>
                <c:pt idx="3463">
                  <c:v>8.0608259304962893</c:v>
                </c:pt>
                <c:pt idx="3464">
                  <c:v>6.3940078141805898</c:v>
                </c:pt>
                <c:pt idx="3465">
                  <c:v>7.8360520053922098</c:v>
                </c:pt>
                <c:pt idx="3466">
                  <c:v>9.5152059199019394</c:v>
                </c:pt>
                <c:pt idx="3467">
                  <c:v>9.5530090789222495</c:v>
                </c:pt>
                <c:pt idx="3468">
                  <c:v>8.2987041850135697</c:v>
                </c:pt>
                <c:pt idx="3469">
                  <c:v>7.4270513879408497</c:v>
                </c:pt>
                <c:pt idx="3470">
                  <c:v>6.7311957386530903</c:v>
                </c:pt>
                <c:pt idx="3471">
                  <c:v>8.8393561241547491</c:v>
                </c:pt>
                <c:pt idx="3472">
                  <c:v>8.0804888677096294</c:v>
                </c:pt>
                <c:pt idx="3473">
                  <c:v>2.6872796106249401</c:v>
                </c:pt>
                <c:pt idx="3474">
                  <c:v>3.6805795591130499</c:v>
                </c:pt>
                <c:pt idx="3475">
                  <c:v>7.47856454389711</c:v>
                </c:pt>
                <c:pt idx="3476">
                  <c:v>8.9648198922112403</c:v>
                </c:pt>
                <c:pt idx="3477">
                  <c:v>8.1110924672035107</c:v>
                </c:pt>
                <c:pt idx="3478">
                  <c:v>8.3675235514134592</c:v>
                </c:pt>
                <c:pt idx="3479">
                  <c:v>5.0231547725996997</c:v>
                </c:pt>
                <c:pt idx="3480">
                  <c:v>3.3560435881451101</c:v>
                </c:pt>
                <c:pt idx="3481">
                  <c:v>4.5666007425014001</c:v>
                </c:pt>
                <c:pt idx="3482">
                  <c:v>5.6781864571473504</c:v>
                </c:pt>
                <c:pt idx="3483">
                  <c:v>3.1258340581144699</c:v>
                </c:pt>
                <c:pt idx="3484">
                  <c:v>7.6139288177638598</c:v>
                </c:pt>
                <c:pt idx="3485">
                  <c:v>10.4190592640277</c:v>
                </c:pt>
                <c:pt idx="3486">
                  <c:v>9.5452849991886808</c:v>
                </c:pt>
                <c:pt idx="3487">
                  <c:v>9.1413994813998407</c:v>
                </c:pt>
                <c:pt idx="3488">
                  <c:v>10.6864354688967</c:v>
                </c:pt>
                <c:pt idx="3489">
                  <c:v>4.7687674345808198</c:v>
                </c:pt>
                <c:pt idx="3490">
                  <c:v>7.3454840378297597</c:v>
                </c:pt>
                <c:pt idx="3491">
                  <c:v>5.9404886256534599</c:v>
                </c:pt>
                <c:pt idx="3492">
                  <c:v>9.8573390539477597</c:v>
                </c:pt>
                <c:pt idx="3493">
                  <c:v>7.4380244656279402</c:v>
                </c:pt>
                <c:pt idx="3494">
                  <c:v>7.7597553396935801</c:v>
                </c:pt>
                <c:pt idx="3495">
                  <c:v>4.97385222891441</c:v>
                </c:pt>
                <c:pt idx="3496">
                  <c:v>8.7634765689921501</c:v>
                </c:pt>
                <c:pt idx="3497">
                  <c:v>5.3964175850948104</c:v>
                </c:pt>
                <c:pt idx="3498">
                  <c:v>7.1493366282406097</c:v>
                </c:pt>
                <c:pt idx="3499">
                  <c:v>7.9437121314720498</c:v>
                </c:pt>
                <c:pt idx="3500">
                  <c:v>7.77006346680239</c:v>
                </c:pt>
                <c:pt idx="3501">
                  <c:v>8.2712483624230195</c:v>
                </c:pt>
                <c:pt idx="3502">
                  <c:v>5.9181025130403899</c:v>
                </c:pt>
                <c:pt idx="3503">
                  <c:v>6.5253091613411804</c:v>
                </c:pt>
                <c:pt idx="3504">
                  <c:v>5.7670754965477</c:v>
                </c:pt>
                <c:pt idx="3505">
                  <c:v>1.4543518695481099</c:v>
                </c:pt>
                <c:pt idx="3506">
                  <c:v>8.5147019096322207</c:v>
                </c:pt>
                <c:pt idx="3507">
                  <c:v>7.96844398600921</c:v>
                </c:pt>
                <c:pt idx="3508">
                  <c:v>6.7679402383424598</c:v>
                </c:pt>
                <c:pt idx="3509">
                  <c:v>8.0072564379382705</c:v>
                </c:pt>
                <c:pt idx="3510">
                  <c:v>9.5223042670035394</c:v>
                </c:pt>
                <c:pt idx="3511">
                  <c:v>9.9945195755594494</c:v>
                </c:pt>
                <c:pt idx="3512">
                  <c:v>8.4144787568142299</c:v>
                </c:pt>
                <c:pt idx="3513">
                  <c:v>7.66540185203925</c:v>
                </c:pt>
                <c:pt idx="3514">
                  <c:v>7.14409172804256</c:v>
                </c:pt>
                <c:pt idx="3515">
                  <c:v>8.9787772047930297</c:v>
                </c:pt>
                <c:pt idx="3516">
                  <c:v>8.44526897484808</c:v>
                </c:pt>
                <c:pt idx="3517">
                  <c:v>3.2304700205711598</c:v>
                </c:pt>
                <c:pt idx="3518">
                  <c:v>4.1192385033702603</c:v>
                </c:pt>
                <c:pt idx="3519">
                  <c:v>7.6846144130041303</c:v>
                </c:pt>
                <c:pt idx="3520">
                  <c:v>9.0709529767854402</c:v>
                </c:pt>
                <c:pt idx="3521">
                  <c:v>8.12687034754771</c:v>
                </c:pt>
                <c:pt idx="3522">
                  <c:v>8.3525487560387894</c:v>
                </c:pt>
                <c:pt idx="3523">
                  <c:v>5.3508083549481302</c:v>
                </c:pt>
                <c:pt idx="3524">
                  <c:v>3.7403639544376102</c:v>
                </c:pt>
                <c:pt idx="3525">
                  <c:v>4.9813030822820297</c:v>
                </c:pt>
                <c:pt idx="3526">
                  <c:v>6.0879225603901697</c:v>
                </c:pt>
                <c:pt idx="3527">
                  <c:v>3.2528327695054502</c:v>
                </c:pt>
                <c:pt idx="3528">
                  <c:v>7.8399327863163597</c:v>
                </c:pt>
                <c:pt idx="3529">
                  <c:v>10.6832612393008</c:v>
                </c:pt>
                <c:pt idx="3530">
                  <c:v>9.6301793055435496</c:v>
                </c:pt>
                <c:pt idx="3531">
                  <c:v>9.1028640849904097</c:v>
                </c:pt>
                <c:pt idx="3532">
                  <c:v>10.6233419982679</c:v>
                </c:pt>
                <c:pt idx="3533">
                  <c:v>4.6344245573452598</c:v>
                </c:pt>
                <c:pt idx="3534">
                  <c:v>6.9539878949809797</c:v>
                </c:pt>
                <c:pt idx="3535">
                  <c:v>5.8221696807530696</c:v>
                </c:pt>
                <c:pt idx="3536">
                  <c:v>9.6638569507922405</c:v>
                </c:pt>
                <c:pt idx="3537">
                  <c:v>7.4013566872940197</c:v>
                </c:pt>
                <c:pt idx="3538">
                  <c:v>7.5242183122425699</c:v>
                </c:pt>
                <c:pt idx="3539">
                  <c:v>4.88738620503183</c:v>
                </c:pt>
                <c:pt idx="3540">
                  <c:v>8.5938049039763502</c:v>
                </c:pt>
                <c:pt idx="3541">
                  <c:v>5.2688303833915198</c:v>
                </c:pt>
                <c:pt idx="3542">
                  <c:v>7.4244591999339304</c:v>
                </c:pt>
                <c:pt idx="3543">
                  <c:v>7.7081867438600904</c:v>
                </c:pt>
                <c:pt idx="3544">
                  <c:v>7.5120232947033401</c:v>
                </c:pt>
                <c:pt idx="3545">
                  <c:v>8.0376092350766903</c:v>
                </c:pt>
                <c:pt idx="3546">
                  <c:v>5.7865959136783696</c:v>
                </c:pt>
                <c:pt idx="3547">
                  <c:v>6.3200605639130503</c:v>
                </c:pt>
                <c:pt idx="3548">
                  <c:v>5.6239319617196504</c:v>
                </c:pt>
                <c:pt idx="3549">
                  <c:v>2.0000121581056001</c:v>
                </c:pt>
                <c:pt idx="3550">
                  <c:v>8.5981841237996601</c:v>
                </c:pt>
                <c:pt idx="3551">
                  <c:v>7.8802889777052796</c:v>
                </c:pt>
                <c:pt idx="3552">
                  <c:v>6.5763471714955504</c:v>
                </c:pt>
                <c:pt idx="3553">
                  <c:v>7.93550846057658</c:v>
                </c:pt>
                <c:pt idx="3554">
                  <c:v>9.4633712923714803</c:v>
                </c:pt>
                <c:pt idx="3555">
                  <c:v>9.9135615787290803</c:v>
                </c:pt>
                <c:pt idx="3556">
                  <c:v>8.3285623194237797</c:v>
                </c:pt>
                <c:pt idx="3557">
                  <c:v>7.5763900565029001</c:v>
                </c:pt>
                <c:pt idx="3558">
                  <c:v>7.1272235305652503</c:v>
                </c:pt>
                <c:pt idx="3559">
                  <c:v>9.1748483801475498</c:v>
                </c:pt>
                <c:pt idx="3560">
                  <c:v>8.3493123454928604</c:v>
                </c:pt>
                <c:pt idx="3561">
                  <c:v>3.3768005884738499</c:v>
                </c:pt>
                <c:pt idx="3562">
                  <c:v>4.4341578406450699</c:v>
                </c:pt>
                <c:pt idx="3563">
                  <c:v>7.6466147111621598</c:v>
                </c:pt>
                <c:pt idx="3564">
                  <c:v>8.8871924821347097</c:v>
                </c:pt>
                <c:pt idx="3565">
                  <c:v>7.9332665551861297</c:v>
                </c:pt>
                <c:pt idx="3566">
                  <c:v>8.2006004713739191</c:v>
                </c:pt>
                <c:pt idx="3567">
                  <c:v>5.5762931421410604</c:v>
                </c:pt>
                <c:pt idx="3568">
                  <c:v>3.98223334339708</c:v>
                </c:pt>
                <c:pt idx="3569">
                  <c:v>5.1513486236089001</c:v>
                </c:pt>
                <c:pt idx="3570">
                  <c:v>6.32324800537081</c:v>
                </c:pt>
                <c:pt idx="3571">
                  <c:v>3.7089178374373</c:v>
                </c:pt>
                <c:pt idx="3572">
                  <c:v>7.7044957113923802</c:v>
                </c:pt>
                <c:pt idx="3573">
                  <c:v>10.404268676489799</c:v>
                </c:pt>
                <c:pt idx="3574">
                  <c:v>9.46462573029903</c:v>
                </c:pt>
                <c:pt idx="3575">
                  <c:v>9.0828992444074501</c:v>
                </c:pt>
                <c:pt idx="3576">
                  <c:v>10.5787892474735</c:v>
                </c:pt>
                <c:pt idx="3577">
                  <c:v>4.8718788660098804</c:v>
                </c:pt>
                <c:pt idx="3578">
                  <c:v>7.1884363071484199</c:v>
                </c:pt>
                <c:pt idx="3579">
                  <c:v>5.9932929559769299</c:v>
                </c:pt>
                <c:pt idx="3580">
                  <c:v>9.8054481662908906</c:v>
                </c:pt>
                <c:pt idx="3581">
                  <c:v>7.6058526234698203</c:v>
                </c:pt>
                <c:pt idx="3582">
                  <c:v>7.74973847255999</c:v>
                </c:pt>
                <c:pt idx="3583">
                  <c:v>5.0504995872205498</c:v>
                </c:pt>
                <c:pt idx="3584">
                  <c:v>8.7898103709269204</c:v>
                </c:pt>
                <c:pt idx="3585">
                  <c:v>5.4655043148322697</c:v>
                </c:pt>
                <c:pt idx="3586">
                  <c:v>7.56963035209799</c:v>
                </c:pt>
                <c:pt idx="3587">
                  <c:v>7.9399628877383304</c:v>
                </c:pt>
                <c:pt idx="3588">
                  <c:v>7.5245737934641896</c:v>
                </c:pt>
                <c:pt idx="3589">
                  <c:v>8.2425017326090302</c:v>
                </c:pt>
                <c:pt idx="3590">
                  <c:v>5.9795602039282203</c:v>
                </c:pt>
                <c:pt idx="3591">
                  <c:v>6.48503873969445</c:v>
                </c:pt>
                <c:pt idx="3592">
                  <c:v>5.7806804305497401</c:v>
                </c:pt>
                <c:pt idx="3593">
                  <c:v>2.1774407910067799</c:v>
                </c:pt>
                <c:pt idx="3594">
                  <c:v>8.6875297613801905</c:v>
                </c:pt>
                <c:pt idx="3595">
                  <c:v>8.0476057473213203</c:v>
                </c:pt>
                <c:pt idx="3596">
                  <c:v>6.5976957711413302</c:v>
                </c:pt>
                <c:pt idx="3597">
                  <c:v>7.85740837772323</c:v>
                </c:pt>
                <c:pt idx="3598">
                  <c:v>9.5576846846342498</c:v>
                </c:pt>
                <c:pt idx="3599">
                  <c:v>10.113562033933601</c:v>
                </c:pt>
                <c:pt idx="3600">
                  <c:v>8.1614865480735208</c:v>
                </c:pt>
                <c:pt idx="3601">
                  <c:v>7.7630902779519602</c:v>
                </c:pt>
                <c:pt idx="3602">
                  <c:v>7.2968743247719301</c:v>
                </c:pt>
                <c:pt idx="3603">
                  <c:v>8.9264573397501898</c:v>
                </c:pt>
                <c:pt idx="3604">
                  <c:v>8.5325694843406392</c:v>
                </c:pt>
                <c:pt idx="3605">
                  <c:v>3.8357293867036399</c:v>
                </c:pt>
                <c:pt idx="3606">
                  <c:v>4.7153100452771497</c:v>
                </c:pt>
                <c:pt idx="3607">
                  <c:v>7.5102001412670401</c:v>
                </c:pt>
                <c:pt idx="3608">
                  <c:v>9.1754953001243997</c:v>
                </c:pt>
                <c:pt idx="3609">
                  <c:v>8.2710376276392008</c:v>
                </c:pt>
                <c:pt idx="3610">
                  <c:v>8.5887871829698099</c:v>
                </c:pt>
                <c:pt idx="3611">
                  <c:v>5.1792602279068101</c:v>
                </c:pt>
                <c:pt idx="3612">
                  <c:v>3.6933905648413998</c:v>
                </c:pt>
                <c:pt idx="3613">
                  <c:v>4.9806716792799604</c:v>
                </c:pt>
                <c:pt idx="3614">
                  <c:v>6.1509378106948196</c:v>
                </c:pt>
                <c:pt idx="3615">
                  <c:v>3.3499660242515201</c:v>
                </c:pt>
                <c:pt idx="3616">
                  <c:v>7.6629809581860497</c:v>
                </c:pt>
                <c:pt idx="3617">
                  <c:v>10.822970181196</c:v>
                </c:pt>
                <c:pt idx="3618">
                  <c:v>9.6946900201158996</c:v>
                </c:pt>
                <c:pt idx="3619">
                  <c:v>8.9306335173937903</c:v>
                </c:pt>
                <c:pt idx="3620">
                  <c:v>10.4578028654175</c:v>
                </c:pt>
                <c:pt idx="3621">
                  <c:v>4.73893321529071</c:v>
                </c:pt>
                <c:pt idx="3622">
                  <c:v>6.8688886147807704</c:v>
                </c:pt>
                <c:pt idx="3623">
                  <c:v>5.8280825283988804</c:v>
                </c:pt>
                <c:pt idx="3624">
                  <c:v>9.9738038357052705</c:v>
                </c:pt>
                <c:pt idx="3625">
                  <c:v>7.5885924619034402</c:v>
                </c:pt>
                <c:pt idx="3626">
                  <c:v>7.3429214948429697</c:v>
                </c:pt>
                <c:pt idx="3627">
                  <c:v>4.7962247239918003</c:v>
                </c:pt>
                <c:pt idx="3628">
                  <c:v>8.3397163456477195</c:v>
                </c:pt>
                <c:pt idx="3629">
                  <c:v>5.0872816122028297</c:v>
                </c:pt>
                <c:pt idx="3630">
                  <c:v>7.5119121164555702</c:v>
                </c:pt>
                <c:pt idx="3631">
                  <c:v>8.0400441190453993</c:v>
                </c:pt>
                <c:pt idx="3632">
                  <c:v>7.0702614329549904</c:v>
                </c:pt>
                <c:pt idx="3633">
                  <c:v>8.1359466571297698</c:v>
                </c:pt>
                <c:pt idx="3634">
                  <c:v>5.7089370416448801</c:v>
                </c:pt>
                <c:pt idx="3635">
                  <c:v>6.3347118358585899</c:v>
                </c:pt>
                <c:pt idx="3636">
                  <c:v>5.4725448924910003</c:v>
                </c:pt>
                <c:pt idx="3637">
                  <c:v>1.85145665573895</c:v>
                </c:pt>
                <c:pt idx="3638">
                  <c:v>8.4014448405994298</c:v>
                </c:pt>
                <c:pt idx="3639">
                  <c:v>8.0140033294962691</c:v>
                </c:pt>
                <c:pt idx="3640">
                  <c:v>6.5964688527799096</c:v>
                </c:pt>
                <c:pt idx="3641">
                  <c:v>7.6550521600953596</c:v>
                </c:pt>
                <c:pt idx="3642">
                  <c:v>9.20542167523468</c:v>
                </c:pt>
                <c:pt idx="3643">
                  <c:v>9.7167705472135708</c:v>
                </c:pt>
                <c:pt idx="3644">
                  <c:v>8.2899560788511693</c:v>
                </c:pt>
                <c:pt idx="3645">
                  <c:v>7.3838087822151603</c:v>
                </c:pt>
                <c:pt idx="3646">
                  <c:v>7.0986503718595602</c:v>
                </c:pt>
                <c:pt idx="3647">
                  <c:v>9.3322405712557206</c:v>
                </c:pt>
                <c:pt idx="3648">
                  <c:v>8.1700903385607209</c:v>
                </c:pt>
                <c:pt idx="3649">
                  <c:v>3.4553107557083198</c:v>
                </c:pt>
                <c:pt idx="3650">
                  <c:v>4.3601236658667899</c:v>
                </c:pt>
                <c:pt idx="3651">
                  <c:v>7.5776494097954004</c:v>
                </c:pt>
                <c:pt idx="3652">
                  <c:v>8.9961486613643196</c:v>
                </c:pt>
                <c:pt idx="3653">
                  <c:v>8.1085526513021193</c:v>
                </c:pt>
                <c:pt idx="3654">
                  <c:v>8.4073425946004292</c:v>
                </c:pt>
                <c:pt idx="3655">
                  <c:v>5.1599972875706497</c:v>
                </c:pt>
                <c:pt idx="3656">
                  <c:v>3.6670309784244299</c:v>
                </c:pt>
                <c:pt idx="3657">
                  <c:v>5.0093229928231597</c:v>
                </c:pt>
                <c:pt idx="3658">
                  <c:v>6.0867717245595001</c:v>
                </c:pt>
                <c:pt idx="3659">
                  <c:v>3.1149742497587898</c:v>
                </c:pt>
                <c:pt idx="3660">
                  <c:v>7.5051182636091101</c:v>
                </c:pt>
                <c:pt idx="3661">
                  <c:v>10.5829398783409</c:v>
                </c:pt>
                <c:pt idx="3662">
                  <c:v>9.5810577186469192</c:v>
                </c:pt>
                <c:pt idx="3663">
                  <c:v>9.0162996930578405</c:v>
                </c:pt>
                <c:pt idx="3664">
                  <c:v>10.577689404221999</c:v>
                </c:pt>
                <c:pt idx="3665">
                  <c:v>4.6637535485175601</c:v>
                </c:pt>
                <c:pt idx="3666">
                  <c:v>6.8203716873540001</c:v>
                </c:pt>
                <c:pt idx="3667">
                  <c:v>5.8856564782178102</c:v>
                </c:pt>
                <c:pt idx="3668">
                  <c:v>9.9584477323289899</c:v>
                </c:pt>
                <c:pt idx="3669">
                  <c:v>7.51097849162384</c:v>
                </c:pt>
                <c:pt idx="3670">
                  <c:v>7.3736095267553097</c:v>
                </c:pt>
                <c:pt idx="3671">
                  <c:v>4.9057681004683298</c:v>
                </c:pt>
                <c:pt idx="3672">
                  <c:v>8.4888569966739595</c:v>
                </c:pt>
                <c:pt idx="3673">
                  <c:v>5.1947147770720399</c:v>
                </c:pt>
                <c:pt idx="3674">
                  <c:v>7.4628751833700901</c:v>
                </c:pt>
                <c:pt idx="3675">
                  <c:v>7.9763087041141203</c:v>
                </c:pt>
                <c:pt idx="3676">
                  <c:v>7.1013481354956802</c:v>
                </c:pt>
                <c:pt idx="3677">
                  <c:v>8.2261793263567196</c:v>
                </c:pt>
                <c:pt idx="3678">
                  <c:v>5.7557529621056496</c:v>
                </c:pt>
                <c:pt idx="3679">
                  <c:v>6.4050184353091897</c:v>
                </c:pt>
                <c:pt idx="3680">
                  <c:v>5.5098466967715796</c:v>
                </c:pt>
                <c:pt idx="3681">
                  <c:v>1.79147344371106</c:v>
                </c:pt>
                <c:pt idx="3682">
                  <c:v>8.3950863101901092</c:v>
                </c:pt>
                <c:pt idx="3683">
                  <c:v>7.9104628712423803</c:v>
                </c:pt>
                <c:pt idx="3684">
                  <c:v>6.6397294442332502</c:v>
                </c:pt>
                <c:pt idx="3685">
                  <c:v>7.6893959055975598</c:v>
                </c:pt>
                <c:pt idx="3686">
                  <c:v>9.3189220827950106</c:v>
                </c:pt>
                <c:pt idx="3687">
                  <c:v>9.7559037566139999</c:v>
                </c:pt>
                <c:pt idx="3688">
                  <c:v>8.3672128766996607</c:v>
                </c:pt>
                <c:pt idx="3689">
                  <c:v>7.39717846310322</c:v>
                </c:pt>
                <c:pt idx="3690">
                  <c:v>6.9612971735256002</c:v>
                </c:pt>
                <c:pt idx="3691">
                  <c:v>9.1193059104252505</c:v>
                </c:pt>
                <c:pt idx="3692">
                  <c:v>8.3324396703334394</c:v>
                </c:pt>
                <c:pt idx="3693">
                  <c:v>3.2343413280502</c:v>
                </c:pt>
                <c:pt idx="3694">
                  <c:v>4.2742011934903701</c:v>
                </c:pt>
                <c:pt idx="3695">
                  <c:v>7.6786932684154996</c:v>
                </c:pt>
                <c:pt idx="3696">
                  <c:v>9.1603236497443099</c:v>
                </c:pt>
                <c:pt idx="3697">
                  <c:v>8.2590494606359393</c:v>
                </c:pt>
                <c:pt idx="3698">
                  <c:v>8.6460693072643497</c:v>
                </c:pt>
                <c:pt idx="3699">
                  <c:v>5.4713609633806</c:v>
                </c:pt>
                <c:pt idx="3700">
                  <c:v>4.0514741558176599</c:v>
                </c:pt>
                <c:pt idx="3701">
                  <c:v>5.16380232407941</c:v>
                </c:pt>
                <c:pt idx="3702">
                  <c:v>6.4269643223576303</c:v>
                </c:pt>
                <c:pt idx="3703">
                  <c:v>3.3909173070858798</c:v>
                </c:pt>
                <c:pt idx="3704">
                  <c:v>7.89353728962364</c:v>
                </c:pt>
                <c:pt idx="3705">
                  <c:v>10.7120103916071</c:v>
                </c:pt>
                <c:pt idx="3706">
                  <c:v>9.7315197967078095</c:v>
                </c:pt>
                <c:pt idx="3707">
                  <c:v>9.4927216619394699</c:v>
                </c:pt>
                <c:pt idx="3708">
                  <c:v>10.9362723009614</c:v>
                </c:pt>
                <c:pt idx="3709">
                  <c:v>4.9751211524778602</c:v>
                </c:pt>
                <c:pt idx="3710">
                  <c:v>7.4537889510046096</c:v>
                </c:pt>
                <c:pt idx="3711">
                  <c:v>6.3050948746496696</c:v>
                </c:pt>
                <c:pt idx="3712">
                  <c:v>9.6684493608353304</c:v>
                </c:pt>
                <c:pt idx="3713">
                  <c:v>7.6253191452845899</c:v>
                </c:pt>
                <c:pt idx="3714">
                  <c:v>8.0253966705976296</c:v>
                </c:pt>
                <c:pt idx="3715">
                  <c:v>5.30006532905157</c:v>
                </c:pt>
                <c:pt idx="3716">
                  <c:v>9.0438730110417307</c:v>
                </c:pt>
                <c:pt idx="3717">
                  <c:v>5.7447617915947999</c:v>
                </c:pt>
                <c:pt idx="3718">
                  <c:v>7.8581005441008998</c:v>
                </c:pt>
                <c:pt idx="3719">
                  <c:v>8.3284735525131595</c:v>
                </c:pt>
                <c:pt idx="3720">
                  <c:v>8.0318988157140705</c:v>
                </c:pt>
                <c:pt idx="3721">
                  <c:v>8.4276476325342298</c:v>
                </c:pt>
                <c:pt idx="3722">
                  <c:v>6.2076593443717796</c:v>
                </c:pt>
                <c:pt idx="3723">
                  <c:v>6.8424714538789502</c:v>
                </c:pt>
                <c:pt idx="3724">
                  <c:v>6.0969620512924099</c:v>
                </c:pt>
                <c:pt idx="3725">
                  <c:v>2.01138523876606</c:v>
                </c:pt>
                <c:pt idx="3726">
                  <c:v>8.8236903956216803</c:v>
                </c:pt>
                <c:pt idx="3727">
                  <c:v>8.2395835181247108</c:v>
                </c:pt>
                <c:pt idx="3728">
                  <c:v>7.0968361352183802</c:v>
                </c:pt>
                <c:pt idx="3729">
                  <c:v>8.0925179415901205</c:v>
                </c:pt>
                <c:pt idx="3730">
                  <c:v>9.7130906802468502</c:v>
                </c:pt>
                <c:pt idx="3731">
                  <c:v>10.110860924313</c:v>
                </c:pt>
                <c:pt idx="3732">
                  <c:v>8.4704147264114802</c:v>
                </c:pt>
                <c:pt idx="3733">
                  <c:v>7.9727884856496898</c:v>
                </c:pt>
                <c:pt idx="3734">
                  <c:v>7.6700298991017704</c:v>
                </c:pt>
                <c:pt idx="3735">
                  <c:v>9.2685641215317691</c:v>
                </c:pt>
                <c:pt idx="3736">
                  <c:v>8.7331244702669206</c:v>
                </c:pt>
                <c:pt idx="3737">
                  <c:v>3.4776889271945199</c:v>
                </c:pt>
                <c:pt idx="3738">
                  <c:v>4.6842697322745996</c:v>
                </c:pt>
                <c:pt idx="3739">
                  <c:v>7.82750579933204</c:v>
                </c:pt>
                <c:pt idx="3740">
                  <c:v>9.0709529767854402</c:v>
                </c:pt>
                <c:pt idx="3741">
                  <c:v>8.12687034754771</c:v>
                </c:pt>
                <c:pt idx="3742">
                  <c:v>8.3525487560387894</c:v>
                </c:pt>
                <c:pt idx="3743">
                  <c:v>5.3508083549481302</c:v>
                </c:pt>
                <c:pt idx="3744">
                  <c:v>3.7403639544376102</c:v>
                </c:pt>
                <c:pt idx="3745">
                  <c:v>4.9813030822820297</c:v>
                </c:pt>
                <c:pt idx="3746">
                  <c:v>6.0879225603901697</c:v>
                </c:pt>
                <c:pt idx="3747">
                  <c:v>3.2528327695054502</c:v>
                </c:pt>
                <c:pt idx="3748">
                  <c:v>7.8399327863163597</c:v>
                </c:pt>
                <c:pt idx="3749">
                  <c:v>10.6832612393008</c:v>
                </c:pt>
                <c:pt idx="3750">
                  <c:v>9.6301793055435496</c:v>
                </c:pt>
                <c:pt idx="3751">
                  <c:v>9.2951587746655004</c:v>
                </c:pt>
                <c:pt idx="3752">
                  <c:v>10.711861737087601</c:v>
                </c:pt>
                <c:pt idx="3753">
                  <c:v>4.6344245573452598</c:v>
                </c:pt>
                <c:pt idx="3754">
                  <c:v>6.9539878949809797</c:v>
                </c:pt>
                <c:pt idx="3755">
                  <c:v>5.8221696807530696</c:v>
                </c:pt>
                <c:pt idx="3756">
                  <c:v>9.6638569507922405</c:v>
                </c:pt>
                <c:pt idx="3757">
                  <c:v>7.4013566872940197</c:v>
                </c:pt>
                <c:pt idx="3758">
                  <c:v>7.5242183122425699</c:v>
                </c:pt>
                <c:pt idx="3759">
                  <c:v>4.9150203326204602</c:v>
                </c:pt>
                <c:pt idx="3760">
                  <c:v>8.5938049039763502</c:v>
                </c:pt>
                <c:pt idx="3761">
                  <c:v>5.2688303833915198</c:v>
                </c:pt>
                <c:pt idx="3762">
                  <c:v>7.4244591999339304</c:v>
                </c:pt>
                <c:pt idx="3763">
                  <c:v>7.7081867438600904</c:v>
                </c:pt>
                <c:pt idx="3764">
                  <c:v>7.5120232947033401</c:v>
                </c:pt>
                <c:pt idx="3765">
                  <c:v>8.0376092350766903</c:v>
                </c:pt>
                <c:pt idx="3766">
                  <c:v>5.7865959136783696</c:v>
                </c:pt>
                <c:pt idx="3767">
                  <c:v>6.3200605639130503</c:v>
                </c:pt>
                <c:pt idx="3768">
                  <c:v>5.6239319617196504</c:v>
                </c:pt>
                <c:pt idx="3769">
                  <c:v>2.0000121581056001</c:v>
                </c:pt>
                <c:pt idx="3770">
                  <c:v>8.5981841237996601</c:v>
                </c:pt>
                <c:pt idx="3771">
                  <c:v>7.8802889777052796</c:v>
                </c:pt>
                <c:pt idx="3772">
                  <c:v>6.5763471714955504</c:v>
                </c:pt>
                <c:pt idx="3773">
                  <c:v>7.93550846057658</c:v>
                </c:pt>
                <c:pt idx="3774">
                  <c:v>9.4633712923714803</c:v>
                </c:pt>
                <c:pt idx="3775">
                  <c:v>9.9135615787290803</c:v>
                </c:pt>
                <c:pt idx="3776">
                  <c:v>8.3285623194237797</c:v>
                </c:pt>
                <c:pt idx="3777">
                  <c:v>7.5763900565029001</c:v>
                </c:pt>
                <c:pt idx="3778">
                  <c:v>7.1272235305652503</c:v>
                </c:pt>
                <c:pt idx="3779">
                  <c:v>9.1748483801475498</c:v>
                </c:pt>
                <c:pt idx="3780">
                  <c:v>8.3493123454928604</c:v>
                </c:pt>
                <c:pt idx="3781">
                  <c:v>3.3768005884738499</c:v>
                </c:pt>
                <c:pt idx="3782">
                  <c:v>4.4341578406450699</c:v>
                </c:pt>
                <c:pt idx="3783">
                  <c:v>7.6466147111621598</c:v>
                </c:pt>
                <c:pt idx="3784">
                  <c:v>7.7073152032003298</c:v>
                </c:pt>
                <c:pt idx="3785">
                  <c:v>6.7108986794271503</c:v>
                </c:pt>
                <c:pt idx="3786">
                  <c:v>7.1410902131183098</c:v>
                </c:pt>
                <c:pt idx="3787">
                  <c:v>4.63509847147846</c:v>
                </c:pt>
                <c:pt idx="3788">
                  <c:v>3.7314918637947199</c:v>
                </c:pt>
                <c:pt idx="3789">
                  <c:v>4.4630867667065797</c:v>
                </c:pt>
                <c:pt idx="3790">
                  <c:v>5.5433494418378597</c:v>
                </c:pt>
                <c:pt idx="3791">
                  <c:v>2.0625586749585598</c:v>
                </c:pt>
                <c:pt idx="3792">
                  <c:v>6.2220623771938497</c:v>
                </c:pt>
                <c:pt idx="3793">
                  <c:v>9.8593081601064902</c:v>
                </c:pt>
                <c:pt idx="3794">
                  <c:v>8.2143930802392102</c:v>
                </c:pt>
                <c:pt idx="3795">
                  <c:v>8.4280398304870001</c:v>
                </c:pt>
                <c:pt idx="3796">
                  <c:v>9.8042681822085296</c:v>
                </c:pt>
                <c:pt idx="3797">
                  <c:v>4.2095148664324897</c:v>
                </c:pt>
                <c:pt idx="3798">
                  <c:v>6.2934548304481002</c:v>
                </c:pt>
                <c:pt idx="3799">
                  <c:v>4.6976059788029501</c:v>
                </c:pt>
                <c:pt idx="3800">
                  <c:v>8.5550113032079693</c:v>
                </c:pt>
                <c:pt idx="3801">
                  <c:v>5.5452562072353002</c:v>
                </c:pt>
                <c:pt idx="3802">
                  <c:v>6.6527984632638599</c:v>
                </c:pt>
                <c:pt idx="3803">
                  <c:v>4.6234155190136397</c:v>
                </c:pt>
                <c:pt idx="3804">
                  <c:v>7.2877205620998096</c:v>
                </c:pt>
                <c:pt idx="3805">
                  <c:v>4.1771647082029402</c:v>
                </c:pt>
                <c:pt idx="3806">
                  <c:v>6.64970052843098</c:v>
                </c:pt>
                <c:pt idx="3807">
                  <c:v>6.4314720490364401</c:v>
                </c:pt>
                <c:pt idx="3808">
                  <c:v>6.5905393069476599</c:v>
                </c:pt>
                <c:pt idx="3809">
                  <c:v>6.7510133008793902</c:v>
                </c:pt>
                <c:pt idx="3810">
                  <c:v>4.8645963532048198</c:v>
                </c:pt>
                <c:pt idx="3811">
                  <c:v>5.16834747805862</c:v>
                </c:pt>
                <c:pt idx="3812">
                  <c:v>4.0959633043984596</c:v>
                </c:pt>
                <c:pt idx="3813">
                  <c:v>2.0659720456673898</c:v>
                </c:pt>
                <c:pt idx="3814">
                  <c:v>7.0923217540435903</c:v>
                </c:pt>
                <c:pt idx="3815">
                  <c:v>6.2006959639536996</c:v>
                </c:pt>
                <c:pt idx="3816">
                  <c:v>5.10495188602144</c:v>
                </c:pt>
                <c:pt idx="3817">
                  <c:v>7.0610467540587196</c:v>
                </c:pt>
                <c:pt idx="3818">
                  <c:v>8.3338273645094301</c:v>
                </c:pt>
                <c:pt idx="3819">
                  <c:v>8.6568574907457805</c:v>
                </c:pt>
                <c:pt idx="3820">
                  <c:v>7.2340301371755196</c:v>
                </c:pt>
                <c:pt idx="3821">
                  <c:v>6.1412597302215497</c:v>
                </c:pt>
                <c:pt idx="3822">
                  <c:v>5.4854503480063297</c:v>
                </c:pt>
                <c:pt idx="3823">
                  <c:v>7.8898832383766004</c:v>
                </c:pt>
                <c:pt idx="3824">
                  <c:v>6.7092046171355104</c:v>
                </c:pt>
                <c:pt idx="3825">
                  <c:v>2.3909598898519002</c:v>
                </c:pt>
                <c:pt idx="3826">
                  <c:v>3.7270908083915399</c:v>
                </c:pt>
                <c:pt idx="3827">
                  <c:v>6.6223328187656296</c:v>
                </c:pt>
                <c:pt idx="3828">
                  <c:v>9.0326722253355598</c:v>
                </c:pt>
                <c:pt idx="3829">
                  <c:v>8.0736412583903991</c:v>
                </c:pt>
                <c:pt idx="3830">
                  <c:v>8.4345057174030806</c:v>
                </c:pt>
                <c:pt idx="3831">
                  <c:v>5.2937881055543698</c:v>
                </c:pt>
                <c:pt idx="3832">
                  <c:v>3.58306897648982</c:v>
                </c:pt>
                <c:pt idx="3833">
                  <c:v>4.9704145633602304</c:v>
                </c:pt>
                <c:pt idx="3834">
                  <c:v>5.9423965388866398</c:v>
                </c:pt>
                <c:pt idx="3835">
                  <c:v>3.0415331732255702</c:v>
                </c:pt>
                <c:pt idx="3836">
                  <c:v>7.8000899137030304</c:v>
                </c:pt>
                <c:pt idx="3837">
                  <c:v>10.661701279569</c:v>
                </c:pt>
                <c:pt idx="3838">
                  <c:v>9.5970910565973302</c:v>
                </c:pt>
                <c:pt idx="3839">
                  <c:v>9.2721652610343206</c:v>
                </c:pt>
                <c:pt idx="3840">
                  <c:v>10.691281952420701</c:v>
                </c:pt>
                <c:pt idx="3841">
                  <c:v>4.41182730387633</c:v>
                </c:pt>
                <c:pt idx="3842">
                  <c:v>6.93586470402618</c:v>
                </c:pt>
                <c:pt idx="3843">
                  <c:v>5.8339693579465104</c:v>
                </c:pt>
                <c:pt idx="3844">
                  <c:v>9.9323012753250897</c:v>
                </c:pt>
                <c:pt idx="3845">
                  <c:v>7.0896848878721803</c:v>
                </c:pt>
                <c:pt idx="3846">
                  <c:v>7.5276749896553001</c:v>
                </c:pt>
                <c:pt idx="3847">
                  <c:v>4.9119801194381596</c:v>
                </c:pt>
                <c:pt idx="3848">
                  <c:v>8.63875303307554</c:v>
                </c:pt>
                <c:pt idx="3849">
                  <c:v>5.2385773262162596</c:v>
                </c:pt>
                <c:pt idx="3850">
                  <c:v>7.4060918723875497</c:v>
                </c:pt>
                <c:pt idx="3851">
                  <c:v>7.9108114094498303</c:v>
                </c:pt>
                <c:pt idx="3852">
                  <c:v>7.5371404357105796</c:v>
                </c:pt>
                <c:pt idx="3853">
                  <c:v>8.0674427313196198</c:v>
                </c:pt>
                <c:pt idx="3854">
                  <c:v>5.75531187748732</c:v>
                </c:pt>
                <c:pt idx="3855">
                  <c:v>6.3107990259835898</c:v>
                </c:pt>
                <c:pt idx="3856">
                  <c:v>5.5429351193244703</c:v>
                </c:pt>
                <c:pt idx="3857">
                  <c:v>1.8814191758108501</c:v>
                </c:pt>
                <c:pt idx="3858">
                  <c:v>8.5997628983885406</c:v>
                </c:pt>
                <c:pt idx="3859">
                  <c:v>7.9023937672055098</c:v>
                </c:pt>
                <c:pt idx="3860">
                  <c:v>6.5770508228403903</c:v>
                </c:pt>
                <c:pt idx="3861">
                  <c:v>8.0363869295123607</c:v>
                </c:pt>
                <c:pt idx="3862">
                  <c:v>9.4898096947911306</c:v>
                </c:pt>
                <c:pt idx="3863">
                  <c:v>9.9185854099018407</c:v>
                </c:pt>
                <c:pt idx="3864">
                  <c:v>8.3172299585816702</c:v>
                </c:pt>
                <c:pt idx="3865">
                  <c:v>7.5406584308587696</c:v>
                </c:pt>
                <c:pt idx="3866">
                  <c:v>7.1656800816704296</c:v>
                </c:pt>
                <c:pt idx="3867">
                  <c:v>9.1346239640119897</c:v>
                </c:pt>
                <c:pt idx="3868">
                  <c:v>8.3626866862645599</c:v>
                </c:pt>
                <c:pt idx="3869">
                  <c:v>3.1327318961830199</c:v>
                </c:pt>
                <c:pt idx="3870">
                  <c:v>4.3421445786855299</c:v>
                </c:pt>
                <c:pt idx="3871">
                  <c:v>7.5395505024795098</c:v>
                </c:pt>
                <c:pt idx="3872">
                  <c:v>8.7419404168413593</c:v>
                </c:pt>
                <c:pt idx="3873">
                  <c:v>7.8367293152427502</c:v>
                </c:pt>
                <c:pt idx="3874">
                  <c:v>8.1279194460864197</c:v>
                </c:pt>
                <c:pt idx="3875">
                  <c:v>5.1633982399973402</c:v>
                </c:pt>
                <c:pt idx="3876">
                  <c:v>3.59646586775958</c:v>
                </c:pt>
                <c:pt idx="3877">
                  <c:v>4.7312305638749796</c:v>
                </c:pt>
                <c:pt idx="3878">
                  <c:v>5.8074806003813499</c:v>
                </c:pt>
                <c:pt idx="3879">
                  <c:v>2.9886503963942901</c:v>
                </c:pt>
                <c:pt idx="3880">
                  <c:v>7.4796736918777498</c:v>
                </c:pt>
                <c:pt idx="3881">
                  <c:v>10.4591874176147</c:v>
                </c:pt>
                <c:pt idx="3882">
                  <c:v>9.3591572882972898</c:v>
                </c:pt>
                <c:pt idx="3883">
                  <c:v>9.0540120977818095</c:v>
                </c:pt>
                <c:pt idx="3884">
                  <c:v>10.530944531163099</c:v>
                </c:pt>
                <c:pt idx="3885">
                  <c:v>4.5212859566946397</c:v>
                </c:pt>
                <c:pt idx="3886">
                  <c:v>6.8700577962341098</c:v>
                </c:pt>
                <c:pt idx="3887">
                  <c:v>5.7019657967791204</c:v>
                </c:pt>
                <c:pt idx="3888">
                  <c:v>9.6039121442172792</c:v>
                </c:pt>
                <c:pt idx="3889">
                  <c:v>7.0441992498384201</c:v>
                </c:pt>
                <c:pt idx="3890">
                  <c:v>7.5067054314232404</c:v>
                </c:pt>
                <c:pt idx="3891">
                  <c:v>4.8194439478573203</c:v>
                </c:pt>
                <c:pt idx="3892">
                  <c:v>8.5079629469721105</c:v>
                </c:pt>
                <c:pt idx="3893">
                  <c:v>5.1382230314097699</c:v>
                </c:pt>
                <c:pt idx="3894">
                  <c:v>7.35329590442542</c:v>
                </c:pt>
                <c:pt idx="3895">
                  <c:v>7.5875885043030902</c:v>
                </c:pt>
                <c:pt idx="3896">
                  <c:v>7.4661953426172802</c:v>
                </c:pt>
                <c:pt idx="3897">
                  <c:v>7.9195218348781902</c:v>
                </c:pt>
                <c:pt idx="3898">
                  <c:v>5.6532832884115098</c:v>
                </c:pt>
                <c:pt idx="3899">
                  <c:v>6.2389591135664704</c:v>
                </c:pt>
                <c:pt idx="3900">
                  <c:v>5.4587289200948597</c:v>
                </c:pt>
                <c:pt idx="3901">
                  <c:v>1.8525001277571</c:v>
                </c:pt>
                <c:pt idx="3902">
                  <c:v>8.4730441895398307</c:v>
                </c:pt>
                <c:pt idx="3903">
                  <c:v>7.62127098554864</c:v>
                </c:pt>
                <c:pt idx="3904">
                  <c:v>6.4692185293261302</c:v>
                </c:pt>
                <c:pt idx="3905">
                  <c:v>7.8480332818820804</c:v>
                </c:pt>
                <c:pt idx="3906">
                  <c:v>9.2912703626896693</c:v>
                </c:pt>
                <c:pt idx="3907">
                  <c:v>9.6270099692267106</c:v>
                </c:pt>
                <c:pt idx="3908">
                  <c:v>8.1739993339174806</c:v>
                </c:pt>
                <c:pt idx="3909">
                  <c:v>7.3661396887448696</c:v>
                </c:pt>
                <c:pt idx="3910">
                  <c:v>7.0734873434044498</c:v>
                </c:pt>
                <c:pt idx="3911">
                  <c:v>8.9411039035994104</c:v>
                </c:pt>
                <c:pt idx="3912">
                  <c:v>8.2350623626478896</c:v>
                </c:pt>
                <c:pt idx="3913">
                  <c:v>3.0960227938262999</c:v>
                </c:pt>
                <c:pt idx="3914">
                  <c:v>4.2717410156125304</c:v>
                </c:pt>
                <c:pt idx="3915">
                  <c:v>7.4228181568093996</c:v>
                </c:pt>
                <c:pt idx="3916">
                  <c:v>9.0607550208022793</c:v>
                </c:pt>
                <c:pt idx="3917">
                  <c:v>8.0283786691412296</c:v>
                </c:pt>
                <c:pt idx="3918">
                  <c:v>8.3932574895877394</c:v>
                </c:pt>
                <c:pt idx="3919">
                  <c:v>5.2856050263303898</c:v>
                </c:pt>
                <c:pt idx="3920">
                  <c:v>3.5977914043975399</c:v>
                </c:pt>
                <c:pt idx="3921">
                  <c:v>4.8742090090862797</c:v>
                </c:pt>
                <c:pt idx="3922">
                  <c:v>5.9646460765271199</c:v>
                </c:pt>
                <c:pt idx="3923">
                  <c:v>3.1611852137965699</c:v>
                </c:pt>
                <c:pt idx="3924">
                  <c:v>7.7801166686264303</c:v>
                </c:pt>
                <c:pt idx="3925">
                  <c:v>10.6694036395831</c:v>
                </c:pt>
                <c:pt idx="3926">
                  <c:v>9.5659935520152892</c:v>
                </c:pt>
                <c:pt idx="3927">
                  <c:v>9.2551045822800706</c:v>
                </c:pt>
                <c:pt idx="3928">
                  <c:v>10.797634870302099</c:v>
                </c:pt>
                <c:pt idx="3929">
                  <c:v>4.4421934167807002</c:v>
                </c:pt>
                <c:pt idx="3930">
                  <c:v>6.9927053478874797</c:v>
                </c:pt>
                <c:pt idx="3931">
                  <c:v>5.7873746392037999</c:v>
                </c:pt>
                <c:pt idx="3932">
                  <c:v>9.7959470755505507</c:v>
                </c:pt>
                <c:pt idx="3933">
                  <c:v>7.09988791259397</c:v>
                </c:pt>
                <c:pt idx="3934">
                  <c:v>7.5652259138172999</c:v>
                </c:pt>
                <c:pt idx="3935">
                  <c:v>4.8954382187274703</c:v>
                </c:pt>
                <c:pt idx="3936">
                  <c:v>8.5662358584412708</c:v>
                </c:pt>
                <c:pt idx="3937">
                  <c:v>5.21429346923399</c:v>
                </c:pt>
                <c:pt idx="3938">
                  <c:v>7.4192320094257997</c:v>
                </c:pt>
                <c:pt idx="3939">
                  <c:v>7.64453441577992</c:v>
                </c:pt>
                <c:pt idx="3940">
                  <c:v>7.5806055367628904</c:v>
                </c:pt>
                <c:pt idx="3941">
                  <c:v>7.9716753425034996</c:v>
                </c:pt>
                <c:pt idx="3942">
                  <c:v>5.72246768524316</c:v>
                </c:pt>
                <c:pt idx="3943">
                  <c:v>6.2865486008116802</c:v>
                </c:pt>
                <c:pt idx="3944">
                  <c:v>5.5953441167606099</c:v>
                </c:pt>
                <c:pt idx="3945">
                  <c:v>1.96949717580719</c:v>
                </c:pt>
                <c:pt idx="3946">
                  <c:v>8.5499531788197292</c:v>
                </c:pt>
                <c:pt idx="3947">
                  <c:v>7.7053227827474204</c:v>
                </c:pt>
                <c:pt idx="3948">
                  <c:v>6.4889040532251299</c:v>
                </c:pt>
                <c:pt idx="3949">
                  <c:v>8.0140112968681194</c:v>
                </c:pt>
                <c:pt idx="3950">
                  <c:v>9.4204375728208696</c:v>
                </c:pt>
                <c:pt idx="3951">
                  <c:v>9.8707867193096703</c:v>
                </c:pt>
                <c:pt idx="3952">
                  <c:v>8.2674704091505191</c:v>
                </c:pt>
                <c:pt idx="3953">
                  <c:v>7.4895777860599697</c:v>
                </c:pt>
                <c:pt idx="3954">
                  <c:v>7.0794944052503599</c:v>
                </c:pt>
                <c:pt idx="3955">
                  <c:v>9.1049597099856303</c:v>
                </c:pt>
                <c:pt idx="3956">
                  <c:v>8.3042439519082993</c:v>
                </c:pt>
                <c:pt idx="3957">
                  <c:v>3.38098862431612</c:v>
                </c:pt>
                <c:pt idx="3958">
                  <c:v>4.4046867792475002</c:v>
                </c:pt>
                <c:pt idx="3959">
                  <c:v>7.5538016104765902</c:v>
                </c:pt>
                <c:pt idx="3960">
                  <c:v>7.62248784094231</c:v>
                </c:pt>
                <c:pt idx="3961">
                  <c:v>6.7214499411553597</c:v>
                </c:pt>
                <c:pt idx="3962">
                  <c:v>7.17875584709134</c:v>
                </c:pt>
                <c:pt idx="3963">
                  <c:v>4.6146324373879102</c:v>
                </c:pt>
                <c:pt idx="3964">
                  <c:v>3.7401836217403499</c:v>
                </c:pt>
                <c:pt idx="3965">
                  <c:v>4.5030620501506702</c:v>
                </c:pt>
                <c:pt idx="3966">
                  <c:v>5.6128617683473898</c:v>
                </c:pt>
                <c:pt idx="3967">
                  <c:v>2.0593792768921202</c:v>
                </c:pt>
                <c:pt idx="3968">
                  <c:v>6.1788387181364302</c:v>
                </c:pt>
                <c:pt idx="3969">
                  <c:v>9.8037782768881598</c:v>
                </c:pt>
                <c:pt idx="3970">
                  <c:v>8.2136115487847494</c:v>
                </c:pt>
                <c:pt idx="3971">
                  <c:v>8.4043546710415402</c:v>
                </c:pt>
                <c:pt idx="3972">
                  <c:v>9.7458909136056704</c:v>
                </c:pt>
                <c:pt idx="3973">
                  <c:v>4.2125593737895999</c:v>
                </c:pt>
                <c:pt idx="3974">
                  <c:v>6.2962450404722299</c:v>
                </c:pt>
                <c:pt idx="3975">
                  <c:v>4.6840235382320898</c:v>
                </c:pt>
                <c:pt idx="3976">
                  <c:v>8.5628692814168694</c:v>
                </c:pt>
                <c:pt idx="3977">
                  <c:v>5.52518843235534</c:v>
                </c:pt>
                <c:pt idx="3978">
                  <c:v>6.6280334608578704</c:v>
                </c:pt>
                <c:pt idx="3979">
                  <c:v>4.6007633751655099</c:v>
                </c:pt>
                <c:pt idx="3980">
                  <c:v>7.26930967003576</c:v>
                </c:pt>
                <c:pt idx="3981">
                  <c:v>4.1483078506661499</c:v>
                </c:pt>
                <c:pt idx="3982">
                  <c:v>6.6255387548547704</c:v>
                </c:pt>
                <c:pt idx="3983">
                  <c:v>6.3869776988141203</c:v>
                </c:pt>
                <c:pt idx="3984">
                  <c:v>6.5621108205974297</c:v>
                </c:pt>
                <c:pt idx="3985">
                  <c:v>6.7349433084122401</c:v>
                </c:pt>
                <c:pt idx="3986">
                  <c:v>4.9120102284426199</c:v>
                </c:pt>
                <c:pt idx="3987">
                  <c:v>5.1317758773247997</c:v>
                </c:pt>
                <c:pt idx="3988">
                  <c:v>4.1325055057548399</c:v>
                </c:pt>
                <c:pt idx="3989">
                  <c:v>2.0962946809916998</c:v>
                </c:pt>
                <c:pt idx="3990">
                  <c:v>7.0720571218775898</c:v>
                </c:pt>
                <c:pt idx="3991">
                  <c:v>6.1718989404323601</c:v>
                </c:pt>
                <c:pt idx="3992">
                  <c:v>5.1739734112065898</c:v>
                </c:pt>
                <c:pt idx="3993">
                  <c:v>7.0565153470951998</c:v>
                </c:pt>
                <c:pt idx="3994">
                  <c:v>8.2864304776537807</c:v>
                </c:pt>
                <c:pt idx="3995">
                  <c:v>8.6267599605846694</c:v>
                </c:pt>
                <c:pt idx="3996">
                  <c:v>7.29087379770138</c:v>
                </c:pt>
                <c:pt idx="3997">
                  <c:v>6.1495655812585399</c:v>
                </c:pt>
                <c:pt idx="3998">
                  <c:v>5.4453660942590796</c:v>
                </c:pt>
                <c:pt idx="3999">
                  <c:v>7.78578710926352</c:v>
                </c:pt>
                <c:pt idx="4000">
                  <c:v>6.6823014225422099</c:v>
                </c:pt>
                <c:pt idx="4001">
                  <c:v>2.4071463302625302</c:v>
                </c:pt>
                <c:pt idx="4002">
                  <c:v>3.7314706213205202</c:v>
                </c:pt>
                <c:pt idx="4003">
                  <c:v>6.6139257677221002</c:v>
                </c:pt>
                <c:pt idx="4004">
                  <c:v>8.9164539901522595</c:v>
                </c:pt>
                <c:pt idx="4005">
                  <c:v>8.0509070256602193</c:v>
                </c:pt>
                <c:pt idx="4006">
                  <c:v>8.2986382113501502</c:v>
                </c:pt>
                <c:pt idx="4007">
                  <c:v>5.35958539828012</c:v>
                </c:pt>
                <c:pt idx="4008">
                  <c:v>3.8523316648705999</c:v>
                </c:pt>
                <c:pt idx="4009">
                  <c:v>5.1856510234412703</c:v>
                </c:pt>
                <c:pt idx="4010">
                  <c:v>6.2873380220306903</c:v>
                </c:pt>
                <c:pt idx="4011">
                  <c:v>3.6282242004965699</c:v>
                </c:pt>
                <c:pt idx="4012">
                  <c:v>7.4933081619422497</c:v>
                </c:pt>
                <c:pt idx="4013">
                  <c:v>10.485422553077701</c:v>
                </c:pt>
                <c:pt idx="4014">
                  <c:v>9.4453999802232005</c:v>
                </c:pt>
                <c:pt idx="4015">
                  <c:v>9.2075914585000707</c:v>
                </c:pt>
                <c:pt idx="4016">
                  <c:v>10.6603615085256</c:v>
                </c:pt>
                <c:pt idx="4017">
                  <c:v>4.73023479714446</c:v>
                </c:pt>
                <c:pt idx="4018">
                  <c:v>7.0458898229017697</c:v>
                </c:pt>
                <c:pt idx="4019">
                  <c:v>6.1000709174924896</c:v>
                </c:pt>
                <c:pt idx="4020">
                  <c:v>9.9214621595154302</c:v>
                </c:pt>
                <c:pt idx="4021">
                  <c:v>7.5279969691288198</c:v>
                </c:pt>
                <c:pt idx="4022">
                  <c:v>7.2748798471455398</c:v>
                </c:pt>
                <c:pt idx="4023">
                  <c:v>5.02683082726025</c:v>
                </c:pt>
                <c:pt idx="4024">
                  <c:v>8.6201957158214508</c:v>
                </c:pt>
                <c:pt idx="4025">
                  <c:v>5.4015744065378497</c:v>
                </c:pt>
                <c:pt idx="4026">
                  <c:v>7.5097904165449902</c:v>
                </c:pt>
                <c:pt idx="4027">
                  <c:v>8.1192306848313205</c:v>
                </c:pt>
                <c:pt idx="4028">
                  <c:v>6.9986159543941602</c:v>
                </c:pt>
                <c:pt idx="4029">
                  <c:v>8.4248997485233392</c:v>
                </c:pt>
                <c:pt idx="4030">
                  <c:v>5.9456590296492298</c:v>
                </c:pt>
                <c:pt idx="4031">
                  <c:v>6.3528687402980202</c:v>
                </c:pt>
                <c:pt idx="4032">
                  <c:v>5.5728380029990001</c:v>
                </c:pt>
                <c:pt idx="4033">
                  <c:v>1.93402074020693</c:v>
                </c:pt>
                <c:pt idx="4034">
                  <c:v>8.6662724192606895</c:v>
                </c:pt>
                <c:pt idx="4035">
                  <c:v>8.0675131248126295</c:v>
                </c:pt>
                <c:pt idx="4036">
                  <c:v>6.9091273733662204</c:v>
                </c:pt>
                <c:pt idx="4037">
                  <c:v>7.5867449865035397</c:v>
                </c:pt>
                <c:pt idx="4038">
                  <c:v>9.3733342129354096</c:v>
                </c:pt>
                <c:pt idx="4039">
                  <c:v>10.0053075381079</c:v>
                </c:pt>
                <c:pt idx="4040">
                  <c:v>8.3326683119889005</c:v>
                </c:pt>
                <c:pt idx="4041">
                  <c:v>7.6373720450805198</c:v>
                </c:pt>
                <c:pt idx="4042">
                  <c:v>7.3480318045384703</c:v>
                </c:pt>
                <c:pt idx="4043">
                  <c:v>9.0374645530732796</c:v>
                </c:pt>
                <c:pt idx="4044">
                  <c:v>8.0458654920766293</c:v>
                </c:pt>
                <c:pt idx="4045">
                  <c:v>3.7803233405327399</c:v>
                </c:pt>
                <c:pt idx="4046">
                  <c:v>4.5657571950352898</c:v>
                </c:pt>
                <c:pt idx="4047">
                  <c:v>7.6393522365918001</c:v>
                </c:pt>
                <c:pt idx="4048">
                  <c:v>9.0530082910073197</c:v>
                </c:pt>
                <c:pt idx="4049">
                  <c:v>8.1304471663380902</c:v>
                </c:pt>
                <c:pt idx="4050">
                  <c:v>8.3860315493044109</c:v>
                </c:pt>
                <c:pt idx="4051">
                  <c:v>5.19869513351777</c:v>
                </c:pt>
                <c:pt idx="4052">
                  <c:v>3.5519439554184</c:v>
                </c:pt>
                <c:pt idx="4053">
                  <c:v>5.0561519134017399</c:v>
                </c:pt>
                <c:pt idx="4054">
                  <c:v>5.8628394270881596</c:v>
                </c:pt>
                <c:pt idx="4055">
                  <c:v>2.9379934591061501</c:v>
                </c:pt>
                <c:pt idx="4056">
                  <c:v>7.7671234010770203</c:v>
                </c:pt>
                <c:pt idx="4057">
                  <c:v>10.617199145235899</c:v>
                </c:pt>
                <c:pt idx="4058">
                  <c:v>9.6570056041488908</c:v>
                </c:pt>
                <c:pt idx="4059">
                  <c:v>9.2596690455009298</c:v>
                </c:pt>
                <c:pt idx="4060">
                  <c:v>10.757965802261801</c:v>
                </c:pt>
                <c:pt idx="4061">
                  <c:v>4.4111395380777099</c:v>
                </c:pt>
                <c:pt idx="4062">
                  <c:v>6.8625451930737</c:v>
                </c:pt>
                <c:pt idx="4063">
                  <c:v>5.9225088206546301</c:v>
                </c:pt>
                <c:pt idx="4064">
                  <c:v>10.0567939311972</c:v>
                </c:pt>
                <c:pt idx="4065">
                  <c:v>7.2855561871378303</c:v>
                </c:pt>
                <c:pt idx="4066">
                  <c:v>7.3922940303473501</c:v>
                </c:pt>
                <c:pt idx="4067">
                  <c:v>4.9204814668766899</c:v>
                </c:pt>
                <c:pt idx="4068">
                  <c:v>8.6091482488886406</c:v>
                </c:pt>
                <c:pt idx="4069">
                  <c:v>5.2007009906396098</c:v>
                </c:pt>
                <c:pt idx="4070">
                  <c:v>7.41985829246401</c:v>
                </c:pt>
                <c:pt idx="4071">
                  <c:v>8.08553999891868</c:v>
                </c:pt>
                <c:pt idx="4072">
                  <c:v>7.38454686050411</c:v>
                </c:pt>
                <c:pt idx="4073">
                  <c:v>8.3508731056816998</c:v>
                </c:pt>
                <c:pt idx="4074">
                  <c:v>5.7872089027352702</c:v>
                </c:pt>
                <c:pt idx="4075">
                  <c:v>6.3725859631333996</c:v>
                </c:pt>
                <c:pt idx="4076">
                  <c:v>5.5725141170302104</c:v>
                </c:pt>
                <c:pt idx="4077">
                  <c:v>1.7817732810732301</c:v>
                </c:pt>
                <c:pt idx="4078">
                  <c:v>8.7526275917975092</c:v>
                </c:pt>
                <c:pt idx="4079">
                  <c:v>8.0646862955255898</c:v>
                </c:pt>
                <c:pt idx="4080">
                  <c:v>6.7738664058607503</c:v>
                </c:pt>
                <c:pt idx="4081">
                  <c:v>8.0761488841681892</c:v>
                </c:pt>
                <c:pt idx="4082">
                  <c:v>9.5958418119961504</c:v>
                </c:pt>
                <c:pt idx="4083">
                  <c:v>10.0769214477584</c:v>
                </c:pt>
                <c:pt idx="4084">
                  <c:v>8.3409473674058496</c:v>
                </c:pt>
                <c:pt idx="4085">
                  <c:v>7.5615253405940503</c:v>
                </c:pt>
                <c:pt idx="4086">
                  <c:v>7.2340118793137798</c:v>
                </c:pt>
                <c:pt idx="4087">
                  <c:v>9.1172073713619195</c:v>
                </c:pt>
                <c:pt idx="4088">
                  <c:v>8.3676008509593292</c:v>
                </c:pt>
                <c:pt idx="4089">
                  <c:v>3.0917391015935198</c:v>
                </c:pt>
                <c:pt idx="4090">
                  <c:v>4.2268358437863496</c:v>
                </c:pt>
                <c:pt idx="4091">
                  <c:v>7.54441099985993</c:v>
                </c:pt>
                <c:pt idx="4092">
                  <c:v>9.0326722253355598</c:v>
                </c:pt>
                <c:pt idx="4093">
                  <c:v>8.0736412583903991</c:v>
                </c:pt>
                <c:pt idx="4094">
                  <c:v>8.4345057174030806</c:v>
                </c:pt>
                <c:pt idx="4095">
                  <c:v>5.2937881055543698</c:v>
                </c:pt>
                <c:pt idx="4096">
                  <c:v>3.58306897648982</c:v>
                </c:pt>
                <c:pt idx="4097">
                  <c:v>4.9704145633602304</c:v>
                </c:pt>
                <c:pt idx="4098">
                  <c:v>5.9423965388866398</c:v>
                </c:pt>
                <c:pt idx="4099">
                  <c:v>3.0415331732255702</c:v>
                </c:pt>
                <c:pt idx="4100">
                  <c:v>7.8000899137030304</c:v>
                </c:pt>
                <c:pt idx="4101">
                  <c:v>10.661701279569</c:v>
                </c:pt>
                <c:pt idx="4102">
                  <c:v>9.5970910565973302</c:v>
                </c:pt>
                <c:pt idx="4103">
                  <c:v>9.2721652610343206</c:v>
                </c:pt>
                <c:pt idx="4104">
                  <c:v>10.691281952420701</c:v>
                </c:pt>
                <c:pt idx="4105">
                  <c:v>4.41182730387633</c:v>
                </c:pt>
                <c:pt idx="4106">
                  <c:v>6.93586470402618</c:v>
                </c:pt>
                <c:pt idx="4107">
                  <c:v>5.8339693579465104</c:v>
                </c:pt>
                <c:pt idx="4108">
                  <c:v>9.9323012753250897</c:v>
                </c:pt>
                <c:pt idx="4109">
                  <c:v>7.0896848878721803</c:v>
                </c:pt>
                <c:pt idx="4110">
                  <c:v>7.5276749896553001</c:v>
                </c:pt>
                <c:pt idx="4111">
                  <c:v>4.9119801194381596</c:v>
                </c:pt>
                <c:pt idx="4112">
                  <c:v>8.63875303307554</c:v>
                </c:pt>
                <c:pt idx="4113">
                  <c:v>5.2385773262162596</c:v>
                </c:pt>
                <c:pt idx="4114">
                  <c:v>7.4060918723875497</c:v>
                </c:pt>
                <c:pt idx="4115">
                  <c:v>7.9108114094498303</c:v>
                </c:pt>
                <c:pt idx="4116">
                  <c:v>7.5371404357105796</c:v>
                </c:pt>
                <c:pt idx="4117">
                  <c:v>8.0674427313196198</c:v>
                </c:pt>
                <c:pt idx="4118">
                  <c:v>5.75531187748732</c:v>
                </c:pt>
                <c:pt idx="4119">
                  <c:v>6.3107990259835898</c:v>
                </c:pt>
                <c:pt idx="4120">
                  <c:v>5.5429351193244703</c:v>
                </c:pt>
                <c:pt idx="4121">
                  <c:v>1.8814191758108501</c:v>
                </c:pt>
                <c:pt idx="4122">
                  <c:v>8.5997628983885406</c:v>
                </c:pt>
                <c:pt idx="4123">
                  <c:v>7.9023937672055098</c:v>
                </c:pt>
                <c:pt idx="4124">
                  <c:v>6.5770508228403903</c:v>
                </c:pt>
                <c:pt idx="4125">
                  <c:v>8.0363869295123607</c:v>
                </c:pt>
                <c:pt idx="4126">
                  <c:v>9.4898096947911306</c:v>
                </c:pt>
                <c:pt idx="4127">
                  <c:v>9.9185854099018407</c:v>
                </c:pt>
                <c:pt idx="4128">
                  <c:v>8.3172299585816702</c:v>
                </c:pt>
                <c:pt idx="4129">
                  <c:v>7.5406584308587696</c:v>
                </c:pt>
                <c:pt idx="4130">
                  <c:v>7.1656800816704296</c:v>
                </c:pt>
                <c:pt idx="4131">
                  <c:v>9.1346239640119897</c:v>
                </c:pt>
                <c:pt idx="4132">
                  <c:v>8.3626866862645599</c:v>
                </c:pt>
                <c:pt idx="4133">
                  <c:v>3.1327318961830199</c:v>
                </c:pt>
                <c:pt idx="4134">
                  <c:v>4.3421445786855299</c:v>
                </c:pt>
                <c:pt idx="4135">
                  <c:v>7.5395505024795098</c:v>
                </c:pt>
                <c:pt idx="4136">
                  <c:v>9.0064982933638404</c:v>
                </c:pt>
                <c:pt idx="4137">
                  <c:v>7.9400233390563697</c:v>
                </c:pt>
                <c:pt idx="4138">
                  <c:v>8.2558574665196591</c:v>
                </c:pt>
                <c:pt idx="4139">
                  <c:v>5.2830490583006497</c:v>
                </c:pt>
                <c:pt idx="4140">
                  <c:v>3.5560300959661899</c:v>
                </c:pt>
                <c:pt idx="4141">
                  <c:v>5.4618622120833002</c:v>
                </c:pt>
                <c:pt idx="4142">
                  <c:v>5.8385756101458899</c:v>
                </c:pt>
                <c:pt idx="4143">
                  <c:v>3.0940818179877798</c:v>
                </c:pt>
                <c:pt idx="4144">
                  <c:v>7.6586718436515602</c:v>
                </c:pt>
                <c:pt idx="4145">
                  <c:v>10.612520490509199</c:v>
                </c:pt>
                <c:pt idx="4146">
                  <c:v>9.5018174487934406</c:v>
                </c:pt>
                <c:pt idx="4147">
                  <c:v>9.2160316393715007</c:v>
                </c:pt>
                <c:pt idx="4148">
                  <c:v>10.6267602186186</c:v>
                </c:pt>
                <c:pt idx="4149">
                  <c:v>4.2850846143207599</c:v>
                </c:pt>
                <c:pt idx="4150">
                  <c:v>6.7977196235728403</c:v>
                </c:pt>
                <c:pt idx="4151">
                  <c:v>5.7496573684608903</c:v>
                </c:pt>
                <c:pt idx="4152">
                  <c:v>9.7849773362204395</c:v>
                </c:pt>
                <c:pt idx="4153">
                  <c:v>7.1690800105690604</c:v>
                </c:pt>
                <c:pt idx="4154">
                  <c:v>7.3131867464623603</c:v>
                </c:pt>
                <c:pt idx="4155">
                  <c:v>4.7070833922198503</c:v>
                </c:pt>
                <c:pt idx="4156">
                  <c:v>8.4407791298632606</c:v>
                </c:pt>
                <c:pt idx="4157">
                  <c:v>5.1620105856103597</c:v>
                </c:pt>
                <c:pt idx="4158">
                  <c:v>7.3651510029221603</c:v>
                </c:pt>
                <c:pt idx="4159">
                  <c:v>7.7340064805671602</c:v>
                </c:pt>
                <c:pt idx="4160">
                  <c:v>7.3463906983947398</c:v>
                </c:pt>
                <c:pt idx="4161">
                  <c:v>7.8828780145928503</c:v>
                </c:pt>
                <c:pt idx="4162">
                  <c:v>5.6088085173872999</c:v>
                </c:pt>
                <c:pt idx="4163">
                  <c:v>6.1890169957666599</c:v>
                </c:pt>
                <c:pt idx="4164">
                  <c:v>5.4575360362890102</c:v>
                </c:pt>
                <c:pt idx="4165">
                  <c:v>1.8675298101336</c:v>
                </c:pt>
                <c:pt idx="4166">
                  <c:v>8.56424475606185</c:v>
                </c:pt>
                <c:pt idx="4167">
                  <c:v>7.6929823247985301</c:v>
                </c:pt>
                <c:pt idx="4168">
                  <c:v>6.4188351450483196</c:v>
                </c:pt>
                <c:pt idx="4169">
                  <c:v>7.8471421338094904</c:v>
                </c:pt>
                <c:pt idx="4170">
                  <c:v>9.3962384642897803</c:v>
                </c:pt>
                <c:pt idx="4171">
                  <c:v>9.7164858421216191</c:v>
                </c:pt>
                <c:pt idx="4172">
                  <c:v>8.20360722818595</c:v>
                </c:pt>
                <c:pt idx="4173">
                  <c:v>7.3951171002905998</c:v>
                </c:pt>
                <c:pt idx="4174">
                  <c:v>7.0970144956933101</c:v>
                </c:pt>
                <c:pt idx="4175">
                  <c:v>9.1010844341305805</c:v>
                </c:pt>
                <c:pt idx="4176">
                  <c:v>8.1779990868418899</c:v>
                </c:pt>
                <c:pt idx="4177">
                  <c:v>3.3821603610100399</c:v>
                </c:pt>
                <c:pt idx="4178">
                  <c:v>4.32051148650529</c:v>
                </c:pt>
                <c:pt idx="4179">
                  <c:v>7.4300799702543996</c:v>
                </c:pt>
                <c:pt idx="4180">
                  <c:v>8.5596951845717797</c:v>
                </c:pt>
                <c:pt idx="4181">
                  <c:v>7.52337266062659</c:v>
                </c:pt>
                <c:pt idx="4182">
                  <c:v>7.8367777886013101</c:v>
                </c:pt>
                <c:pt idx="4183">
                  <c:v>5.1935319075565296</c:v>
                </c:pt>
                <c:pt idx="4184">
                  <c:v>3.7656248302201498</c:v>
                </c:pt>
                <c:pt idx="4185">
                  <c:v>4.8125087839373197</c:v>
                </c:pt>
                <c:pt idx="4186">
                  <c:v>5.7663658408558396</c:v>
                </c:pt>
                <c:pt idx="4187">
                  <c:v>3.4286168632962002</c:v>
                </c:pt>
                <c:pt idx="4188">
                  <c:v>7.3266390964707098</c:v>
                </c:pt>
                <c:pt idx="4189">
                  <c:v>10.1299113147954</c:v>
                </c:pt>
                <c:pt idx="4190">
                  <c:v>8.9772383392564201</c:v>
                </c:pt>
                <c:pt idx="4191">
                  <c:v>8.6920565491489992</c:v>
                </c:pt>
                <c:pt idx="4192">
                  <c:v>9.9526567459289002</c:v>
                </c:pt>
                <c:pt idx="4193">
                  <c:v>4.4656252383723398</c:v>
                </c:pt>
                <c:pt idx="4194">
                  <c:v>6.8305620150533004</c:v>
                </c:pt>
                <c:pt idx="4195">
                  <c:v>5.9643055526228403</c:v>
                </c:pt>
                <c:pt idx="4196">
                  <c:v>9.1818269912565906</c:v>
                </c:pt>
                <c:pt idx="4197">
                  <c:v>6.9743988137675199</c:v>
                </c:pt>
                <c:pt idx="4198">
                  <c:v>7.0729936690427202</c:v>
                </c:pt>
                <c:pt idx="4199">
                  <c:v>4.8942674290767698</c:v>
                </c:pt>
                <c:pt idx="4200">
                  <c:v>8.1704799019985206</c:v>
                </c:pt>
                <c:pt idx="4201">
                  <c:v>5.2606069245038496</c:v>
                </c:pt>
                <c:pt idx="4202">
                  <c:v>6.81923424384357</c:v>
                </c:pt>
                <c:pt idx="4203">
                  <c:v>7.5132021215880398</c:v>
                </c:pt>
                <c:pt idx="4204">
                  <c:v>7.0189979641832396</c:v>
                </c:pt>
                <c:pt idx="4205">
                  <c:v>7.6718952578248896</c:v>
                </c:pt>
                <c:pt idx="4206">
                  <c:v>5.6680968894500703</c:v>
                </c:pt>
                <c:pt idx="4207">
                  <c:v>6.2616943762379798</c:v>
                </c:pt>
                <c:pt idx="4208">
                  <c:v>5.5527003797032704</c:v>
                </c:pt>
                <c:pt idx="4209">
                  <c:v>1.86029123229371</c:v>
                </c:pt>
                <c:pt idx="4210">
                  <c:v>8.1355775777409303</c:v>
                </c:pt>
                <c:pt idx="4211">
                  <c:v>7.4682927856534604</c:v>
                </c:pt>
                <c:pt idx="4212">
                  <c:v>6.4503685341776302</c:v>
                </c:pt>
                <c:pt idx="4213">
                  <c:v>7.4122811227539396</c:v>
                </c:pt>
                <c:pt idx="4214">
                  <c:v>8.9844192101550693</c:v>
                </c:pt>
                <c:pt idx="4215">
                  <c:v>9.3688211783329596</c:v>
                </c:pt>
                <c:pt idx="4216">
                  <c:v>7.7657326522025203</c:v>
                </c:pt>
                <c:pt idx="4217">
                  <c:v>7.3135954308670499</c:v>
                </c:pt>
                <c:pt idx="4218">
                  <c:v>6.8767108950893201</c:v>
                </c:pt>
                <c:pt idx="4219">
                  <c:v>8.6745529428177299</c:v>
                </c:pt>
                <c:pt idx="4220">
                  <c:v>7.8067014594458897</c:v>
                </c:pt>
                <c:pt idx="4221">
                  <c:v>3.5385130866802599</c:v>
                </c:pt>
                <c:pt idx="4222">
                  <c:v>4.4020322703494097</c:v>
                </c:pt>
                <c:pt idx="4223">
                  <c:v>7.1650919884238302</c:v>
                </c:pt>
                <c:pt idx="4224">
                  <c:v>8.6256724516309298</c:v>
                </c:pt>
                <c:pt idx="4225">
                  <c:v>7.9249760070117201</c:v>
                </c:pt>
                <c:pt idx="4226">
                  <c:v>8.2525205126293901</c:v>
                </c:pt>
                <c:pt idx="4227">
                  <c:v>4.7719712136539796</c:v>
                </c:pt>
                <c:pt idx="4228">
                  <c:v>3.6992548745423801</c:v>
                </c:pt>
                <c:pt idx="4229">
                  <c:v>4.73564954240278</c:v>
                </c:pt>
                <c:pt idx="4230">
                  <c:v>6.0295363159388797</c:v>
                </c:pt>
                <c:pt idx="4231">
                  <c:v>2.3834576442400102</c:v>
                </c:pt>
                <c:pt idx="4232">
                  <c:v>7.05087337627445</c:v>
                </c:pt>
                <c:pt idx="4233">
                  <c:v>10.490259998464699</c:v>
                </c:pt>
                <c:pt idx="4234">
                  <c:v>9.0354539074969598</c:v>
                </c:pt>
                <c:pt idx="4235">
                  <c:v>9.0871442163176308</c:v>
                </c:pt>
                <c:pt idx="4236">
                  <c:v>10.567801180892699</c:v>
                </c:pt>
                <c:pt idx="4237">
                  <c:v>4.5866116793165901</c:v>
                </c:pt>
                <c:pt idx="4238">
                  <c:v>7.1434338760475704</c:v>
                </c:pt>
                <c:pt idx="4239">
                  <c:v>5.4369230791677996</c:v>
                </c:pt>
                <c:pt idx="4240">
                  <c:v>9.3564978104867205</c:v>
                </c:pt>
                <c:pt idx="4241">
                  <c:v>7.5057067236559503</c:v>
                </c:pt>
                <c:pt idx="4242">
                  <c:v>7.6849460250134101</c:v>
                </c:pt>
                <c:pt idx="4243">
                  <c:v>4.8443712533954297</c:v>
                </c:pt>
                <c:pt idx="4244">
                  <c:v>8.3206054574430599</c:v>
                </c:pt>
                <c:pt idx="4245">
                  <c:v>4.9714608460731498</c:v>
                </c:pt>
                <c:pt idx="4246">
                  <c:v>7.3596810076297299</c:v>
                </c:pt>
                <c:pt idx="4247">
                  <c:v>7.5057067236559503</c:v>
                </c:pt>
                <c:pt idx="4248">
                  <c:v>7.5770282814854903</c:v>
                </c:pt>
                <c:pt idx="4249">
                  <c:v>7.8940981100700496</c:v>
                </c:pt>
                <c:pt idx="4250">
                  <c:v>5.6900591788340398</c:v>
                </c:pt>
                <c:pt idx="4251">
                  <c:v>6.3294106060685298</c:v>
                </c:pt>
                <c:pt idx="4252">
                  <c:v>5.2147293956658398</c:v>
                </c:pt>
                <c:pt idx="4253">
                  <c:v>1.9974789918893401</c:v>
                </c:pt>
                <c:pt idx="4254">
                  <c:v>8.2438756586984692</c:v>
                </c:pt>
                <c:pt idx="4255">
                  <c:v>7.7534820983161898</c:v>
                </c:pt>
                <c:pt idx="4256">
                  <c:v>6.2564229105187099</c:v>
                </c:pt>
                <c:pt idx="4257">
                  <c:v>7.7552447631174299</c:v>
                </c:pt>
                <c:pt idx="4258">
                  <c:v>9.4614620906348392</c:v>
                </c:pt>
                <c:pt idx="4259">
                  <c:v>9.5282146267750107</c:v>
                </c:pt>
                <c:pt idx="4260">
                  <c:v>8.25804017613771</c:v>
                </c:pt>
                <c:pt idx="4261">
                  <c:v>7.4013339476600297</c:v>
                </c:pt>
                <c:pt idx="4262">
                  <c:v>6.9689452007595296</c:v>
                </c:pt>
                <c:pt idx="4263">
                  <c:v>8.7744101591469708</c:v>
                </c:pt>
                <c:pt idx="4264">
                  <c:v>7.9669970550599301</c:v>
                </c:pt>
                <c:pt idx="4265">
                  <c:v>2.81090175713127</c:v>
                </c:pt>
                <c:pt idx="4266">
                  <c:v>3.79362770696101</c:v>
                </c:pt>
                <c:pt idx="4267">
                  <c:v>7.5040640047507301</c:v>
                </c:pt>
                <c:pt idx="4268">
                  <c:v>7.6595058328346104</c:v>
                </c:pt>
                <c:pt idx="4269">
                  <c:v>6.6218056544203501</c:v>
                </c:pt>
                <c:pt idx="4270">
                  <c:v>7.0578401542951301</c:v>
                </c:pt>
                <c:pt idx="4271">
                  <c:v>4.5644364692861599</c:v>
                </c:pt>
                <c:pt idx="4272">
                  <c:v>3.6652645180733399</c:v>
                </c:pt>
                <c:pt idx="4273">
                  <c:v>4.4394084583375104</c:v>
                </c:pt>
                <c:pt idx="4274">
                  <c:v>5.45488112354822</c:v>
                </c:pt>
                <c:pt idx="4275">
                  <c:v>2.0778361510021401</c:v>
                </c:pt>
                <c:pt idx="4276">
                  <c:v>6.1864677060022801</c:v>
                </c:pt>
                <c:pt idx="4277">
                  <c:v>9.7996952668347799</c:v>
                </c:pt>
                <c:pt idx="4278">
                  <c:v>8.1386166785280007</c:v>
                </c:pt>
                <c:pt idx="4279">
                  <c:v>8.3474430766729295</c:v>
                </c:pt>
                <c:pt idx="4280">
                  <c:v>9.7703675072750098</c:v>
                </c:pt>
                <c:pt idx="4281">
                  <c:v>4.1309335941986802</c:v>
                </c:pt>
                <c:pt idx="4282">
                  <c:v>6.1617785382184698</c:v>
                </c:pt>
                <c:pt idx="4283">
                  <c:v>4.67152449572517</c:v>
                </c:pt>
                <c:pt idx="4284">
                  <c:v>8.4533762646697994</c:v>
                </c:pt>
                <c:pt idx="4285">
                  <c:v>5.4456171805571101</c:v>
                </c:pt>
                <c:pt idx="4286">
                  <c:v>6.52524271544576</c:v>
                </c:pt>
                <c:pt idx="4287">
                  <c:v>4.5459424024824902</c:v>
                </c:pt>
                <c:pt idx="4288">
                  <c:v>7.1624408763895904</c:v>
                </c:pt>
                <c:pt idx="4289">
                  <c:v>4.1005460126044504</c:v>
                </c:pt>
                <c:pt idx="4290">
                  <c:v>6.6149102870683798</c:v>
                </c:pt>
                <c:pt idx="4291">
                  <c:v>6.3174972534551497</c:v>
                </c:pt>
                <c:pt idx="4292">
                  <c:v>6.4775390857223396</c:v>
                </c:pt>
                <c:pt idx="4293">
                  <c:v>6.6485434636212801</c:v>
                </c:pt>
                <c:pt idx="4294">
                  <c:v>4.7597683886132698</c:v>
                </c:pt>
                <c:pt idx="4295">
                  <c:v>5.7518169651111597</c:v>
                </c:pt>
                <c:pt idx="4296">
                  <c:v>4.0700408531101697</c:v>
                </c:pt>
                <c:pt idx="4297">
                  <c:v>2.1757945986233902</c:v>
                </c:pt>
                <c:pt idx="4298">
                  <c:v>7.0189975085546799</c:v>
                </c:pt>
                <c:pt idx="4299">
                  <c:v>6.0927311899827998</c:v>
                </c:pt>
                <c:pt idx="4300">
                  <c:v>5.0034331910075602</c:v>
                </c:pt>
                <c:pt idx="4301">
                  <c:v>6.9803259644965303</c:v>
                </c:pt>
                <c:pt idx="4302">
                  <c:v>8.2360948636655795</c:v>
                </c:pt>
                <c:pt idx="4303">
                  <c:v>8.5516134469844705</c:v>
                </c:pt>
                <c:pt idx="4304">
                  <c:v>7.2244352543827004</c:v>
                </c:pt>
                <c:pt idx="4305">
                  <c:v>6.2304294200708403</c:v>
                </c:pt>
                <c:pt idx="4306">
                  <c:v>5.3821698494711896</c:v>
                </c:pt>
                <c:pt idx="4307">
                  <c:v>7.8508999331014202</c:v>
                </c:pt>
                <c:pt idx="4308">
                  <c:v>6.6021095537184999</c:v>
                </c:pt>
                <c:pt idx="4309">
                  <c:v>2.4537005876495099</c:v>
                </c:pt>
                <c:pt idx="4310">
                  <c:v>3.6338797201279198</c:v>
                </c:pt>
                <c:pt idx="4311">
                  <c:v>6.5376940564993502</c:v>
                </c:pt>
                <c:pt idx="4312">
                  <c:v>7.7073152032003298</c:v>
                </c:pt>
                <c:pt idx="4313">
                  <c:v>6.7108986794271503</c:v>
                </c:pt>
                <c:pt idx="4314">
                  <c:v>7.1410902131183098</c:v>
                </c:pt>
                <c:pt idx="4315">
                  <c:v>4.63509847147846</c:v>
                </c:pt>
                <c:pt idx="4316">
                  <c:v>3.7314918637947199</c:v>
                </c:pt>
                <c:pt idx="4317">
                  <c:v>4.4630867667065797</c:v>
                </c:pt>
                <c:pt idx="4318">
                  <c:v>5.5433494418378597</c:v>
                </c:pt>
                <c:pt idx="4319">
                  <c:v>2.0625586749585598</c:v>
                </c:pt>
                <c:pt idx="4320">
                  <c:v>6.2220623771938497</c:v>
                </c:pt>
                <c:pt idx="4321">
                  <c:v>9.8593081601064902</c:v>
                </c:pt>
                <c:pt idx="4322">
                  <c:v>8.2143930802392102</c:v>
                </c:pt>
                <c:pt idx="4323">
                  <c:v>8.4280398304870001</c:v>
                </c:pt>
                <c:pt idx="4324">
                  <c:v>9.8042681822085296</c:v>
                </c:pt>
                <c:pt idx="4325">
                  <c:v>4.2095148664324897</c:v>
                </c:pt>
                <c:pt idx="4326">
                  <c:v>6.2934548304481002</c:v>
                </c:pt>
                <c:pt idx="4327">
                  <c:v>4.6976059788029501</c:v>
                </c:pt>
                <c:pt idx="4328">
                  <c:v>8.5550113032079693</c:v>
                </c:pt>
                <c:pt idx="4329">
                  <c:v>5.5452562072353002</c:v>
                </c:pt>
                <c:pt idx="4330">
                  <c:v>6.6527984632638599</c:v>
                </c:pt>
                <c:pt idx="4331">
                  <c:v>4.6234155190136397</c:v>
                </c:pt>
                <c:pt idx="4332">
                  <c:v>7.2877205620998096</c:v>
                </c:pt>
                <c:pt idx="4333">
                  <c:v>4.1771647082029402</c:v>
                </c:pt>
                <c:pt idx="4334">
                  <c:v>6.64970052843098</c:v>
                </c:pt>
                <c:pt idx="4335">
                  <c:v>6.4314720490364401</c:v>
                </c:pt>
                <c:pt idx="4336">
                  <c:v>6.5905393069476599</c:v>
                </c:pt>
                <c:pt idx="4337">
                  <c:v>6.7510133008793902</c:v>
                </c:pt>
                <c:pt idx="4338">
                  <c:v>4.8645963532048198</c:v>
                </c:pt>
                <c:pt idx="4339">
                  <c:v>5.16834747805862</c:v>
                </c:pt>
                <c:pt idx="4340">
                  <c:v>4.0959633043984596</c:v>
                </c:pt>
                <c:pt idx="4341">
                  <c:v>2.0659720456673898</c:v>
                </c:pt>
                <c:pt idx="4342">
                  <c:v>7.0923217540435903</c:v>
                </c:pt>
                <c:pt idx="4343">
                  <c:v>6.2006959639536996</c:v>
                </c:pt>
                <c:pt idx="4344">
                  <c:v>5.10495188602144</c:v>
                </c:pt>
                <c:pt idx="4345">
                  <c:v>7.0610467540587196</c:v>
                </c:pt>
                <c:pt idx="4346">
                  <c:v>8.3338273645094301</c:v>
                </c:pt>
                <c:pt idx="4347">
                  <c:v>8.6568574907457805</c:v>
                </c:pt>
                <c:pt idx="4348">
                  <c:v>7.2340301371755196</c:v>
                </c:pt>
                <c:pt idx="4349">
                  <c:v>6.1412597302215497</c:v>
                </c:pt>
                <c:pt idx="4350">
                  <c:v>5.4854503480063297</c:v>
                </c:pt>
                <c:pt idx="4351">
                  <c:v>7.8898832383766004</c:v>
                </c:pt>
                <c:pt idx="4352">
                  <c:v>6.7092046171355104</c:v>
                </c:pt>
                <c:pt idx="4353">
                  <c:v>2.3909598898519002</c:v>
                </c:pt>
                <c:pt idx="4354">
                  <c:v>3.7270908083915399</c:v>
                </c:pt>
                <c:pt idx="4355">
                  <c:v>6.6223328187656296</c:v>
                </c:pt>
                <c:pt idx="4356">
                  <c:v>7.7073152032003298</c:v>
                </c:pt>
                <c:pt idx="4357">
                  <c:v>6.7108986794271503</c:v>
                </c:pt>
                <c:pt idx="4358">
                  <c:v>7.1410902131183098</c:v>
                </c:pt>
                <c:pt idx="4359">
                  <c:v>4.63509847147846</c:v>
                </c:pt>
                <c:pt idx="4360">
                  <c:v>3.7314918637947199</c:v>
                </c:pt>
                <c:pt idx="4361">
                  <c:v>4.4630867667065797</c:v>
                </c:pt>
                <c:pt idx="4362">
                  <c:v>5.5433494418378597</c:v>
                </c:pt>
                <c:pt idx="4363">
                  <c:v>2.0625586749585598</c:v>
                </c:pt>
                <c:pt idx="4364">
                  <c:v>6.2220623771938497</c:v>
                </c:pt>
                <c:pt idx="4365">
                  <c:v>9.8593081601064902</c:v>
                </c:pt>
                <c:pt idx="4366">
                  <c:v>8.2143930802392102</c:v>
                </c:pt>
                <c:pt idx="4367">
                  <c:v>8.4280398304870001</c:v>
                </c:pt>
                <c:pt idx="4368">
                  <c:v>9.8042681822085296</c:v>
                </c:pt>
                <c:pt idx="4369">
                  <c:v>4.2095148664324897</c:v>
                </c:pt>
                <c:pt idx="4370">
                  <c:v>6.2934548304481002</c:v>
                </c:pt>
                <c:pt idx="4371">
                  <c:v>4.6976059788029501</c:v>
                </c:pt>
                <c:pt idx="4372">
                  <c:v>8.5550113032079693</c:v>
                </c:pt>
                <c:pt idx="4373">
                  <c:v>5.5452562072353002</c:v>
                </c:pt>
                <c:pt idx="4374">
                  <c:v>6.6527984632638599</c:v>
                </c:pt>
                <c:pt idx="4375">
                  <c:v>4.6234155190136397</c:v>
                </c:pt>
                <c:pt idx="4376">
                  <c:v>7.2877205620998096</c:v>
                </c:pt>
                <c:pt idx="4377">
                  <c:v>4.1771647082029402</c:v>
                </c:pt>
                <c:pt idx="4378">
                  <c:v>6.64970052843098</c:v>
                </c:pt>
                <c:pt idx="4379">
                  <c:v>6.4314720490364401</c:v>
                </c:pt>
                <c:pt idx="4380">
                  <c:v>6.5905393069476599</c:v>
                </c:pt>
                <c:pt idx="4381">
                  <c:v>6.7510133008793902</c:v>
                </c:pt>
                <c:pt idx="4382">
                  <c:v>4.8645963532048198</c:v>
                </c:pt>
                <c:pt idx="4383">
                  <c:v>5.16834747805862</c:v>
                </c:pt>
                <c:pt idx="4384">
                  <c:v>4.0959633043984596</c:v>
                </c:pt>
                <c:pt idx="4385">
                  <c:v>2.0659720456673898</c:v>
                </c:pt>
                <c:pt idx="4386">
                  <c:v>7.0923217540435903</c:v>
                </c:pt>
                <c:pt idx="4387">
                  <c:v>6.2006959639536996</c:v>
                </c:pt>
                <c:pt idx="4388">
                  <c:v>5.10495188602144</c:v>
                </c:pt>
                <c:pt idx="4389">
                  <c:v>7.0610467540587196</c:v>
                </c:pt>
                <c:pt idx="4390">
                  <c:v>8.3338273645094301</c:v>
                </c:pt>
                <c:pt idx="4391">
                  <c:v>8.6568574907457805</c:v>
                </c:pt>
                <c:pt idx="4392">
                  <c:v>7.2340301371755196</c:v>
                </c:pt>
                <c:pt idx="4393">
                  <c:v>6.1412597302215497</c:v>
                </c:pt>
                <c:pt idx="4394">
                  <c:v>5.4854503480063297</c:v>
                </c:pt>
                <c:pt idx="4395">
                  <c:v>7.8898832383766004</c:v>
                </c:pt>
                <c:pt idx="4396">
                  <c:v>6.7092046171355104</c:v>
                </c:pt>
                <c:pt idx="4397">
                  <c:v>2.3909598898519002</c:v>
                </c:pt>
                <c:pt idx="4398">
                  <c:v>3.7270908083915399</c:v>
                </c:pt>
                <c:pt idx="4399">
                  <c:v>6.6223328187656296</c:v>
                </c:pt>
                <c:pt idx="4400">
                  <c:v>8.8116862481835501</c:v>
                </c:pt>
                <c:pt idx="4401">
                  <c:v>8.0216587714773802</c:v>
                </c:pt>
                <c:pt idx="4402">
                  <c:v>8.3943596343431004</c:v>
                </c:pt>
                <c:pt idx="4403">
                  <c:v>4.5214533781747202</c:v>
                </c:pt>
                <c:pt idx="4404">
                  <c:v>3.92044472939001</c:v>
                </c:pt>
                <c:pt idx="4405">
                  <c:v>4.7494825473877</c:v>
                </c:pt>
                <c:pt idx="4406">
                  <c:v>5.9994781108842803</c:v>
                </c:pt>
                <c:pt idx="4407">
                  <c:v>2.4280336195365102</c:v>
                </c:pt>
                <c:pt idx="4408">
                  <c:v>7.3029374339460604</c:v>
                </c:pt>
                <c:pt idx="4409">
                  <c:v>10.5607464818598</c:v>
                </c:pt>
                <c:pt idx="4410">
                  <c:v>9.2492813557992903</c:v>
                </c:pt>
                <c:pt idx="4411">
                  <c:v>9.10045836829444</c:v>
                </c:pt>
                <c:pt idx="4412">
                  <c:v>10.4556334567937</c:v>
                </c:pt>
                <c:pt idx="4413">
                  <c:v>4.6490714814930998</c:v>
                </c:pt>
                <c:pt idx="4414">
                  <c:v>7.2415027918388004</c:v>
                </c:pt>
                <c:pt idx="4415">
                  <c:v>5.4714321653757798</c:v>
                </c:pt>
                <c:pt idx="4416">
                  <c:v>9.5720515414695608</c:v>
                </c:pt>
                <c:pt idx="4417">
                  <c:v>7.9059422371910104</c:v>
                </c:pt>
                <c:pt idx="4418">
                  <c:v>7.6751982012400903</c:v>
                </c:pt>
                <c:pt idx="4419">
                  <c:v>4.9805802564839601</c:v>
                </c:pt>
                <c:pt idx="4420">
                  <c:v>8.6586325207174806</c:v>
                </c:pt>
                <c:pt idx="4421">
                  <c:v>4.8857208043807496</c:v>
                </c:pt>
                <c:pt idx="4422">
                  <c:v>7.4556962318998998</c:v>
                </c:pt>
                <c:pt idx="4423">
                  <c:v>7.1697511637571001</c:v>
                </c:pt>
                <c:pt idx="4424">
                  <c:v>7.5887571316128204</c:v>
                </c:pt>
                <c:pt idx="4425">
                  <c:v>8.0738942072491096</c:v>
                </c:pt>
                <c:pt idx="4426">
                  <c:v>5.7867097434948001</c:v>
                </c:pt>
                <c:pt idx="4427">
                  <c:v>6.4367898217018</c:v>
                </c:pt>
                <c:pt idx="4428">
                  <c:v>5.3477944776849196</c:v>
                </c:pt>
                <c:pt idx="4429">
                  <c:v>2.7220409852274501</c:v>
                </c:pt>
                <c:pt idx="4430">
                  <c:v>8.3733787031819809</c:v>
                </c:pt>
                <c:pt idx="4431">
                  <c:v>8.1757144079872006</c:v>
                </c:pt>
                <c:pt idx="4432">
                  <c:v>6.4290257906801003</c:v>
                </c:pt>
                <c:pt idx="4433">
                  <c:v>7.9420600105290697</c:v>
                </c:pt>
                <c:pt idx="4434">
                  <c:v>9.5098841321707592</c:v>
                </c:pt>
                <c:pt idx="4435">
                  <c:v>9.5732382820907596</c:v>
                </c:pt>
                <c:pt idx="4436">
                  <c:v>8.2533103803885499</c:v>
                </c:pt>
                <c:pt idx="4437">
                  <c:v>7.5351659652038698</c:v>
                </c:pt>
                <c:pt idx="4438">
                  <c:v>6.9966452188283697</c:v>
                </c:pt>
                <c:pt idx="4439">
                  <c:v>8.9795664800929202</c:v>
                </c:pt>
                <c:pt idx="4440">
                  <c:v>8.2870779806471493</c:v>
                </c:pt>
                <c:pt idx="4441">
                  <c:v>2.73400029254833</c:v>
                </c:pt>
                <c:pt idx="4442">
                  <c:v>3.8471746003559901</c:v>
                </c:pt>
                <c:pt idx="4443">
                  <c:v>7.5576203978130101</c:v>
                </c:pt>
                <c:pt idx="4444">
                  <c:v>8.6954978055890901</c:v>
                </c:pt>
                <c:pt idx="4445">
                  <c:v>7.8191240319429998</c:v>
                </c:pt>
                <c:pt idx="4446">
                  <c:v>8.1254277530186894</c:v>
                </c:pt>
                <c:pt idx="4447">
                  <c:v>5.15852374156285</c:v>
                </c:pt>
                <c:pt idx="4448">
                  <c:v>3.5573714790128301</c:v>
                </c:pt>
                <c:pt idx="4449">
                  <c:v>5.0434076385381497</c:v>
                </c:pt>
                <c:pt idx="4450">
                  <c:v>5.7909434833351696</c:v>
                </c:pt>
                <c:pt idx="4451">
                  <c:v>3.1507290428430199</c:v>
                </c:pt>
                <c:pt idx="4452">
                  <c:v>7.4223656269462603</c:v>
                </c:pt>
                <c:pt idx="4453">
                  <c:v>10.3802220410592</c:v>
                </c:pt>
                <c:pt idx="4454">
                  <c:v>9.2286644024018099</c:v>
                </c:pt>
                <c:pt idx="4455">
                  <c:v>8.9870504824476392</c:v>
                </c:pt>
                <c:pt idx="4456">
                  <c:v>10.481473165892901</c:v>
                </c:pt>
                <c:pt idx="4457">
                  <c:v>4.29663795384152</c:v>
                </c:pt>
                <c:pt idx="4458">
                  <c:v>6.6888022307510404</c:v>
                </c:pt>
                <c:pt idx="4459">
                  <c:v>5.7867437082939501</c:v>
                </c:pt>
                <c:pt idx="4460">
                  <c:v>9.7122122000495903</c:v>
                </c:pt>
                <c:pt idx="4461">
                  <c:v>6.95728229183013</c:v>
                </c:pt>
                <c:pt idx="4462">
                  <c:v>7.2316407866090504</c:v>
                </c:pt>
                <c:pt idx="4463">
                  <c:v>4.8136482335189399</c:v>
                </c:pt>
                <c:pt idx="4464">
                  <c:v>8.3756340171788501</c:v>
                </c:pt>
                <c:pt idx="4465">
                  <c:v>4.9883347817306198</c:v>
                </c:pt>
                <c:pt idx="4466">
                  <c:v>7.40754750660839</c:v>
                </c:pt>
                <c:pt idx="4467">
                  <c:v>7.8008517060931402</c:v>
                </c:pt>
                <c:pt idx="4468">
                  <c:v>7.2492003793354298</c:v>
                </c:pt>
                <c:pt idx="4469">
                  <c:v>7.7722130090558199</c:v>
                </c:pt>
                <c:pt idx="4470">
                  <c:v>5.5970130235402102</c:v>
                </c:pt>
                <c:pt idx="4471">
                  <c:v>7.7725145974775698</c:v>
                </c:pt>
                <c:pt idx="4472">
                  <c:v>5.3930102793841401</c:v>
                </c:pt>
                <c:pt idx="4473">
                  <c:v>1.7223149966528699</c:v>
                </c:pt>
                <c:pt idx="4474">
                  <c:v>8.4669930365791295</c:v>
                </c:pt>
                <c:pt idx="4475">
                  <c:v>7.6664963869282703</c:v>
                </c:pt>
                <c:pt idx="4476">
                  <c:v>6.42336379526001</c:v>
                </c:pt>
                <c:pt idx="4477">
                  <c:v>7.7421933145324102</c:v>
                </c:pt>
                <c:pt idx="4478">
                  <c:v>9.2316619128479296</c:v>
                </c:pt>
                <c:pt idx="4479">
                  <c:v>9.5878523791453301</c:v>
                </c:pt>
                <c:pt idx="4480">
                  <c:v>8.2362431293368505</c:v>
                </c:pt>
                <c:pt idx="4481">
                  <c:v>7.48753510131416</c:v>
                </c:pt>
                <c:pt idx="4482">
                  <c:v>7.0565276331292104</c:v>
                </c:pt>
                <c:pt idx="4483">
                  <c:v>8.75858046162144</c:v>
                </c:pt>
                <c:pt idx="4484">
                  <c:v>7.9750591689687802</c:v>
                </c:pt>
                <c:pt idx="4485">
                  <c:v>3.2068015978878299</c:v>
                </c:pt>
                <c:pt idx="4486">
                  <c:v>4.2507547086159603</c:v>
                </c:pt>
                <c:pt idx="4487">
                  <c:v>7.4802775208108399</c:v>
                </c:pt>
                <c:pt idx="4488">
                  <c:v>9.02960158491131</c:v>
                </c:pt>
                <c:pt idx="4489">
                  <c:v>8.0523075263822808</c:v>
                </c:pt>
                <c:pt idx="4490">
                  <c:v>8.3267712613947502</c:v>
                </c:pt>
                <c:pt idx="4491">
                  <c:v>5.2295575591953298</c:v>
                </c:pt>
                <c:pt idx="4492">
                  <c:v>3.6085093933320098</c:v>
                </c:pt>
                <c:pt idx="4493">
                  <c:v>5.02962931162884</c:v>
                </c:pt>
                <c:pt idx="4494">
                  <c:v>5.9594203234091001</c:v>
                </c:pt>
                <c:pt idx="4495">
                  <c:v>3.05617236751822</c:v>
                </c:pt>
                <c:pt idx="4496">
                  <c:v>7.7143430583624202</c:v>
                </c:pt>
                <c:pt idx="4497">
                  <c:v>10.6270381488804</c:v>
                </c:pt>
                <c:pt idx="4498">
                  <c:v>9.5247744912451004</c:v>
                </c:pt>
                <c:pt idx="4499">
                  <c:v>9.0833402646297206</c:v>
                </c:pt>
                <c:pt idx="4500">
                  <c:v>10.573898985951701</c:v>
                </c:pt>
                <c:pt idx="4501">
                  <c:v>4.4400410124191296</c:v>
                </c:pt>
                <c:pt idx="4502">
                  <c:v>6.9370966240443996</c:v>
                </c:pt>
                <c:pt idx="4503">
                  <c:v>5.9142356932438203</c:v>
                </c:pt>
                <c:pt idx="4504">
                  <c:v>10.041273703920099</c:v>
                </c:pt>
                <c:pt idx="4505">
                  <c:v>7.2725886836451998</c:v>
                </c:pt>
                <c:pt idx="4506">
                  <c:v>7.3576428663149898</c:v>
                </c:pt>
                <c:pt idx="4507">
                  <c:v>5.0268686174652197</c:v>
                </c:pt>
                <c:pt idx="4508">
                  <c:v>8.5612507294876892</c:v>
                </c:pt>
                <c:pt idx="4509">
                  <c:v>5.1937192805265902</c:v>
                </c:pt>
                <c:pt idx="4510">
                  <c:v>7.3935550657492897</c:v>
                </c:pt>
                <c:pt idx="4511">
                  <c:v>8.0307492637524405</c:v>
                </c:pt>
                <c:pt idx="4512">
                  <c:v>7.3592349385696503</c:v>
                </c:pt>
                <c:pt idx="4513">
                  <c:v>8.3395248315268304</c:v>
                </c:pt>
                <c:pt idx="4514">
                  <c:v>5.8312587032307901</c:v>
                </c:pt>
                <c:pt idx="4515">
                  <c:v>6.4002525446452303</c:v>
                </c:pt>
                <c:pt idx="4516">
                  <c:v>5.6111829935131201</c:v>
                </c:pt>
                <c:pt idx="4517">
                  <c:v>1.8181574183362099</c:v>
                </c:pt>
                <c:pt idx="4518">
                  <c:v>8.7470427512543694</c:v>
                </c:pt>
                <c:pt idx="4519">
                  <c:v>8.0365194215900893</c:v>
                </c:pt>
                <c:pt idx="4520">
                  <c:v>6.7783955289599902</c:v>
                </c:pt>
                <c:pt idx="4521">
                  <c:v>8.0904822710533892</c:v>
                </c:pt>
                <c:pt idx="4522">
                  <c:v>9.4974179966174397</c:v>
                </c:pt>
                <c:pt idx="4523">
                  <c:v>9.7918368487522702</c:v>
                </c:pt>
                <c:pt idx="4524">
                  <c:v>8.3558938803341292</c:v>
                </c:pt>
                <c:pt idx="4525">
                  <c:v>7.55936305120367</c:v>
                </c:pt>
                <c:pt idx="4526">
                  <c:v>7.2081503029079697</c:v>
                </c:pt>
                <c:pt idx="4527">
                  <c:v>9.1163801563772697</c:v>
                </c:pt>
                <c:pt idx="4528">
                  <c:v>8.2708347604459806</c:v>
                </c:pt>
                <c:pt idx="4529">
                  <c:v>3.2484940369627799</c:v>
                </c:pt>
                <c:pt idx="4530">
                  <c:v>4.2532015354581096</c:v>
                </c:pt>
                <c:pt idx="4531">
                  <c:v>7.55058927398834</c:v>
                </c:pt>
                <c:pt idx="4532">
                  <c:v>8.5462234190164299</c:v>
                </c:pt>
                <c:pt idx="4533">
                  <c:v>7.7560350764287502</c:v>
                </c:pt>
                <c:pt idx="4534">
                  <c:v>7.9937031683734103</c:v>
                </c:pt>
                <c:pt idx="4535">
                  <c:v>4.62733721344605</c:v>
                </c:pt>
                <c:pt idx="4536">
                  <c:v>3.9604576669596998</c:v>
                </c:pt>
                <c:pt idx="4537">
                  <c:v>4.7013766283415404</c:v>
                </c:pt>
                <c:pt idx="4538">
                  <c:v>5.8857076908129704</c:v>
                </c:pt>
                <c:pt idx="4539">
                  <c:v>2.2500506026509299</c:v>
                </c:pt>
                <c:pt idx="4540">
                  <c:v>6.9453852096838604</c:v>
                </c:pt>
                <c:pt idx="4541">
                  <c:v>10.381443817048501</c:v>
                </c:pt>
                <c:pt idx="4542">
                  <c:v>8.8582658720359806</c:v>
                </c:pt>
                <c:pt idx="4543">
                  <c:v>9.1347754431760499</c:v>
                </c:pt>
                <c:pt idx="4544">
                  <c:v>10.390293181952201</c:v>
                </c:pt>
                <c:pt idx="4545">
                  <c:v>4.6584184699720801</c:v>
                </c:pt>
                <c:pt idx="4546">
                  <c:v>7.1272930105432204</c:v>
                </c:pt>
                <c:pt idx="4547">
                  <c:v>5.3792728277571999</c:v>
                </c:pt>
                <c:pt idx="4548">
                  <c:v>9.1958656793860492</c:v>
                </c:pt>
                <c:pt idx="4549">
                  <c:v>7.3082890240839298</c:v>
                </c:pt>
                <c:pt idx="4550">
                  <c:v>7.5939040112215297</c:v>
                </c:pt>
                <c:pt idx="4551">
                  <c:v>4.8398389119597596</c:v>
                </c:pt>
                <c:pt idx="4552">
                  <c:v>8.26139728853253</c:v>
                </c:pt>
                <c:pt idx="4553">
                  <c:v>4.8957865930861599</c:v>
                </c:pt>
                <c:pt idx="4554">
                  <c:v>7.0874990673873697</c:v>
                </c:pt>
                <c:pt idx="4555">
                  <c:v>6.86204294580007</c:v>
                </c:pt>
                <c:pt idx="4556">
                  <c:v>7.2579382754635002</c:v>
                </c:pt>
                <c:pt idx="4557">
                  <c:v>7.8228298189403898</c:v>
                </c:pt>
                <c:pt idx="4558">
                  <c:v>5.6339719533770403</c:v>
                </c:pt>
                <c:pt idx="4559">
                  <c:v>6.2104637841997796</c:v>
                </c:pt>
                <c:pt idx="4560">
                  <c:v>5.4050944537709302</c:v>
                </c:pt>
                <c:pt idx="4561">
                  <c:v>2.7277611037035099</c:v>
                </c:pt>
                <c:pt idx="4562">
                  <c:v>8.0406452348783901</c:v>
                </c:pt>
                <c:pt idx="4563">
                  <c:v>7.7073914567720099</c:v>
                </c:pt>
                <c:pt idx="4564">
                  <c:v>6.1271518934011402</c:v>
                </c:pt>
                <c:pt idx="4565">
                  <c:v>7.7244470711609399</c:v>
                </c:pt>
                <c:pt idx="4566">
                  <c:v>9.3682772457371293</c:v>
                </c:pt>
                <c:pt idx="4567">
                  <c:v>9.3880013545478498</c:v>
                </c:pt>
                <c:pt idx="4568">
                  <c:v>8.1555800887785797</c:v>
                </c:pt>
                <c:pt idx="4569">
                  <c:v>7.18585791734984</c:v>
                </c:pt>
                <c:pt idx="4570">
                  <c:v>6.5538033240736304</c:v>
                </c:pt>
                <c:pt idx="4571">
                  <c:v>8.6861754570336895</c:v>
                </c:pt>
                <c:pt idx="4572">
                  <c:v>7.8096259699886801</c:v>
                </c:pt>
                <c:pt idx="4573">
                  <c:v>2.63246853970064</c:v>
                </c:pt>
                <c:pt idx="4574">
                  <c:v>3.6820678530689399</c:v>
                </c:pt>
                <c:pt idx="4575">
                  <c:v>7.3981494484125596</c:v>
                </c:pt>
                <c:pt idx="4576">
                  <c:v>9.0754646459590695</c:v>
                </c:pt>
                <c:pt idx="4577">
                  <c:v>8.12226064007662</c:v>
                </c:pt>
                <c:pt idx="4578">
                  <c:v>8.4191398141062308</c:v>
                </c:pt>
                <c:pt idx="4579">
                  <c:v>5.3638266251295104</c:v>
                </c:pt>
                <c:pt idx="4580">
                  <c:v>3.7211205980839699</c:v>
                </c:pt>
                <c:pt idx="4581">
                  <c:v>5.0582275699590502</c:v>
                </c:pt>
                <c:pt idx="4582">
                  <c:v>6.0306281692345101</c:v>
                </c:pt>
                <c:pt idx="4583">
                  <c:v>3.1504992272588601</c:v>
                </c:pt>
                <c:pt idx="4584">
                  <c:v>7.8357185489481802</c:v>
                </c:pt>
                <c:pt idx="4585">
                  <c:v>10.6848546176928</c:v>
                </c:pt>
                <c:pt idx="4586">
                  <c:v>9.6319620892484092</c:v>
                </c:pt>
                <c:pt idx="4587">
                  <c:v>9.2624409789275699</c:v>
                </c:pt>
                <c:pt idx="4588">
                  <c:v>10.7129415071498</c:v>
                </c:pt>
                <c:pt idx="4589">
                  <c:v>4.4601896062948301</c:v>
                </c:pt>
                <c:pt idx="4590">
                  <c:v>6.9633414231452297</c:v>
                </c:pt>
                <c:pt idx="4591">
                  <c:v>5.8637786413817903</c:v>
                </c:pt>
                <c:pt idx="4592">
                  <c:v>9.7353664298147997</c:v>
                </c:pt>
                <c:pt idx="4593">
                  <c:v>7.3443606469509799</c:v>
                </c:pt>
                <c:pt idx="4594">
                  <c:v>7.5207310205943596</c:v>
                </c:pt>
                <c:pt idx="4595">
                  <c:v>4.9125204896935504</c:v>
                </c:pt>
                <c:pt idx="4596">
                  <c:v>8.5982698388180694</c:v>
                </c:pt>
                <c:pt idx="4597">
                  <c:v>5.2721082944005202</c:v>
                </c:pt>
                <c:pt idx="4598">
                  <c:v>7.41291214708568</c:v>
                </c:pt>
                <c:pt idx="4599">
                  <c:v>7.6870876291562098</c:v>
                </c:pt>
                <c:pt idx="4600">
                  <c:v>7.4913383314313799</c:v>
                </c:pt>
                <c:pt idx="4601">
                  <c:v>8.0315861189630802</c:v>
                </c:pt>
                <c:pt idx="4602">
                  <c:v>5.7730295082253402</c:v>
                </c:pt>
                <c:pt idx="4603">
                  <c:v>6.3186678960604796</c:v>
                </c:pt>
                <c:pt idx="4604">
                  <c:v>5.5933026489741904</c:v>
                </c:pt>
                <c:pt idx="4605">
                  <c:v>1.9709773746699499</c:v>
                </c:pt>
                <c:pt idx="4606">
                  <c:v>8.5989091389267607</c:v>
                </c:pt>
                <c:pt idx="4607">
                  <c:v>7.8110294970459497</c:v>
                </c:pt>
                <c:pt idx="4608">
                  <c:v>6.5830791074101596</c:v>
                </c:pt>
                <c:pt idx="4609">
                  <c:v>7.9344903165309697</c:v>
                </c:pt>
                <c:pt idx="4610">
                  <c:v>9.46933943305695</c:v>
                </c:pt>
                <c:pt idx="4611">
                  <c:v>9.9137985901374392</c:v>
                </c:pt>
                <c:pt idx="4612">
                  <c:v>8.3650455351184796</c:v>
                </c:pt>
                <c:pt idx="4613">
                  <c:v>7.5361068585210296</c:v>
                </c:pt>
                <c:pt idx="4614">
                  <c:v>7.1372061698277003</c:v>
                </c:pt>
                <c:pt idx="4615">
                  <c:v>9.1340919928465691</c:v>
                </c:pt>
                <c:pt idx="4616">
                  <c:v>8.3841054518448406</c:v>
                </c:pt>
                <c:pt idx="4617">
                  <c:v>3.2886402172049398</c:v>
                </c:pt>
                <c:pt idx="4618">
                  <c:v>4.4191534003031201</c:v>
                </c:pt>
                <c:pt idx="4619">
                  <c:v>7.6364605646200703</c:v>
                </c:pt>
                <c:pt idx="4620">
                  <c:v>8.5463828975292593</c:v>
                </c:pt>
                <c:pt idx="4621">
                  <c:v>7.8044059076376504</c:v>
                </c:pt>
                <c:pt idx="4622">
                  <c:v>8.0989124649715407</c:v>
                </c:pt>
                <c:pt idx="4623">
                  <c:v>4.7803147066288503</c:v>
                </c:pt>
                <c:pt idx="4624">
                  <c:v>4.0865294213582404</c:v>
                </c:pt>
                <c:pt idx="4625">
                  <c:v>4.7637808144701097</c:v>
                </c:pt>
                <c:pt idx="4626">
                  <c:v>6.0353089561054301</c:v>
                </c:pt>
                <c:pt idx="4627">
                  <c:v>2.3989146854667398</c:v>
                </c:pt>
                <c:pt idx="4628">
                  <c:v>6.9822333032620003</c:v>
                </c:pt>
                <c:pt idx="4629">
                  <c:v>10.4243831614775</c:v>
                </c:pt>
                <c:pt idx="4630">
                  <c:v>8.8605532651165095</c:v>
                </c:pt>
                <c:pt idx="4631">
                  <c:v>9.2397496709307507</c:v>
                </c:pt>
                <c:pt idx="4632">
                  <c:v>10.439455573529299</c:v>
                </c:pt>
                <c:pt idx="4633">
                  <c:v>4.9111536011815602</c:v>
                </c:pt>
                <c:pt idx="4634">
                  <c:v>6.9472920519910497</c:v>
                </c:pt>
                <c:pt idx="4635">
                  <c:v>5.5363930038016704</c:v>
                </c:pt>
                <c:pt idx="4636">
                  <c:v>9.1858434118988299</c:v>
                </c:pt>
                <c:pt idx="4637">
                  <c:v>7.4336131739819704</c:v>
                </c:pt>
                <c:pt idx="4638">
                  <c:v>7.5058721409758702</c:v>
                </c:pt>
                <c:pt idx="4639">
                  <c:v>4.9589900294153697</c:v>
                </c:pt>
                <c:pt idx="4640">
                  <c:v>8.2131935453791396</c:v>
                </c:pt>
                <c:pt idx="4641">
                  <c:v>4.9846141298172704</c:v>
                </c:pt>
                <c:pt idx="4642">
                  <c:v>7.4283107758845004</c:v>
                </c:pt>
                <c:pt idx="4643">
                  <c:v>7.0894415741410404</c:v>
                </c:pt>
                <c:pt idx="4644">
                  <c:v>7.4338257358109097</c:v>
                </c:pt>
                <c:pt idx="4645">
                  <c:v>7.7372906385899602</c:v>
                </c:pt>
                <c:pt idx="4646">
                  <c:v>5.66334717449626</c:v>
                </c:pt>
                <c:pt idx="4647">
                  <c:v>8.0456929860856192</c:v>
                </c:pt>
                <c:pt idx="4648">
                  <c:v>5.1877712838086101</c:v>
                </c:pt>
                <c:pt idx="4649">
                  <c:v>2.9693016393319098</c:v>
                </c:pt>
                <c:pt idx="4650">
                  <c:v>8.1529552165583503</c:v>
                </c:pt>
                <c:pt idx="4651">
                  <c:v>7.6996425576782697</c:v>
                </c:pt>
                <c:pt idx="4652">
                  <c:v>6.1073514027461497</c:v>
                </c:pt>
                <c:pt idx="4653">
                  <c:v>7.7822738962519802</c:v>
                </c:pt>
                <c:pt idx="4654">
                  <c:v>9.3958358485692592</c:v>
                </c:pt>
                <c:pt idx="4655">
                  <c:v>9.4121823988289499</c:v>
                </c:pt>
                <c:pt idx="4656">
                  <c:v>8.2036698333951605</c:v>
                </c:pt>
                <c:pt idx="4657">
                  <c:v>7.42933156064925</c:v>
                </c:pt>
                <c:pt idx="4658">
                  <c:v>6.8701806319393999</c:v>
                </c:pt>
                <c:pt idx="4659">
                  <c:v>8.69850055583907</c:v>
                </c:pt>
                <c:pt idx="4660">
                  <c:v>7.8607770950617404</c:v>
                </c:pt>
                <c:pt idx="4661">
                  <c:v>2.7923736938249402</c:v>
                </c:pt>
                <c:pt idx="4662">
                  <c:v>3.7756576601437901</c:v>
                </c:pt>
                <c:pt idx="4663">
                  <c:v>7.5006211716689997</c:v>
                </c:pt>
                <c:pt idx="4664">
                  <c:v>8.9119974810574298</c:v>
                </c:pt>
                <c:pt idx="4665">
                  <c:v>7.9784478542796</c:v>
                </c:pt>
                <c:pt idx="4666">
                  <c:v>8.2304041158721102</c:v>
                </c:pt>
                <c:pt idx="4667">
                  <c:v>5.0556663842511398</c:v>
                </c:pt>
                <c:pt idx="4668">
                  <c:v>3.7594225159445198</c:v>
                </c:pt>
                <c:pt idx="4669">
                  <c:v>4.9094878354400997</c:v>
                </c:pt>
                <c:pt idx="4670">
                  <c:v>6.0431779287194098</c:v>
                </c:pt>
                <c:pt idx="4671">
                  <c:v>3.26977865785229</c:v>
                </c:pt>
                <c:pt idx="4672">
                  <c:v>7.2972232806677999</c:v>
                </c:pt>
                <c:pt idx="4673">
                  <c:v>10.5252650808811</c:v>
                </c:pt>
                <c:pt idx="4674">
                  <c:v>9.3689511754262895</c:v>
                </c:pt>
                <c:pt idx="4675">
                  <c:v>9.0999740248372394</c:v>
                </c:pt>
                <c:pt idx="4676">
                  <c:v>10.555334068153501</c:v>
                </c:pt>
                <c:pt idx="4677">
                  <c:v>4.7375242641434703</c:v>
                </c:pt>
                <c:pt idx="4678">
                  <c:v>6.8376894024589498</c:v>
                </c:pt>
                <c:pt idx="4679">
                  <c:v>5.8777694731248804</c:v>
                </c:pt>
                <c:pt idx="4680">
                  <c:v>9.3854473799831801</c:v>
                </c:pt>
                <c:pt idx="4681">
                  <c:v>7.2676581074932498</c:v>
                </c:pt>
                <c:pt idx="4682">
                  <c:v>7.4177710562288102</c:v>
                </c:pt>
                <c:pt idx="4683">
                  <c:v>4.9165009897694496</c:v>
                </c:pt>
                <c:pt idx="4684">
                  <c:v>8.3302295437352001</c:v>
                </c:pt>
                <c:pt idx="4685">
                  <c:v>5.0787748839000599</c:v>
                </c:pt>
                <c:pt idx="4686">
                  <c:v>7.3666946013101198</c:v>
                </c:pt>
                <c:pt idx="4687">
                  <c:v>7.6140626561157001</c:v>
                </c:pt>
                <c:pt idx="4688">
                  <c:v>7.4070713665128496</c:v>
                </c:pt>
                <c:pt idx="4689">
                  <c:v>7.8968667284962901</c:v>
                </c:pt>
                <c:pt idx="4690">
                  <c:v>5.6758211851611096</c:v>
                </c:pt>
                <c:pt idx="4691">
                  <c:v>6.2470961593462704</c:v>
                </c:pt>
                <c:pt idx="4692">
                  <c:v>5.2668538844059096</c:v>
                </c:pt>
                <c:pt idx="4693">
                  <c:v>1.9649218611947501</c:v>
                </c:pt>
                <c:pt idx="4694">
                  <c:v>8.49942786396808</c:v>
                </c:pt>
                <c:pt idx="4695">
                  <c:v>7.6646542349855196</c:v>
                </c:pt>
                <c:pt idx="4696">
                  <c:v>6.4391344660360597</c:v>
                </c:pt>
                <c:pt idx="4697">
                  <c:v>7.77086926842978</c:v>
                </c:pt>
                <c:pt idx="4698">
                  <c:v>9.3076011971270098</c:v>
                </c:pt>
                <c:pt idx="4699">
                  <c:v>9.6587491339839104</c:v>
                </c:pt>
                <c:pt idx="4700">
                  <c:v>8.3083161486142494</c:v>
                </c:pt>
                <c:pt idx="4701">
                  <c:v>7.4422515658623301</c:v>
                </c:pt>
                <c:pt idx="4702">
                  <c:v>7.1168679521850402</c:v>
                </c:pt>
                <c:pt idx="4703">
                  <c:v>9.0430227159073002</c:v>
                </c:pt>
                <c:pt idx="4704">
                  <c:v>7.9570398823049704</c:v>
                </c:pt>
                <c:pt idx="4705">
                  <c:v>3.2907815511165199</c:v>
                </c:pt>
                <c:pt idx="4706">
                  <c:v>4.2341958745708803</c:v>
                </c:pt>
                <c:pt idx="4707">
                  <c:v>7.5745101660818301</c:v>
                </c:pt>
                <c:pt idx="4708">
                  <c:v>8.6770279097092704</c:v>
                </c:pt>
                <c:pt idx="4709">
                  <c:v>7.9256303059797801</c:v>
                </c:pt>
                <c:pt idx="4710">
                  <c:v>8.2072801947314993</c:v>
                </c:pt>
                <c:pt idx="4711">
                  <c:v>4.77191372954176</c:v>
                </c:pt>
                <c:pt idx="4712">
                  <c:v>4.01814153241558</c:v>
                </c:pt>
                <c:pt idx="4713">
                  <c:v>4.6937143878434302</c:v>
                </c:pt>
                <c:pt idx="4714">
                  <c:v>6.0518520800555198</c:v>
                </c:pt>
                <c:pt idx="4715">
                  <c:v>2.1739853479054401</c:v>
                </c:pt>
                <c:pt idx="4716">
                  <c:v>7.0789853882732698</c:v>
                </c:pt>
                <c:pt idx="4717">
                  <c:v>10.5206545429679</c:v>
                </c:pt>
                <c:pt idx="4718">
                  <c:v>9.0276354922753104</c:v>
                </c:pt>
                <c:pt idx="4719">
                  <c:v>9.2535505275033092</c:v>
                </c:pt>
                <c:pt idx="4720">
                  <c:v>10.479286946224001</c:v>
                </c:pt>
                <c:pt idx="4721">
                  <c:v>4.8325836246198897</c:v>
                </c:pt>
                <c:pt idx="4722">
                  <c:v>7.21847756952788</c:v>
                </c:pt>
                <c:pt idx="4723">
                  <c:v>5.5453690389488903</c:v>
                </c:pt>
                <c:pt idx="4724">
                  <c:v>9.3247819691300098</c:v>
                </c:pt>
                <c:pt idx="4725">
                  <c:v>7.4958832404297802</c:v>
                </c:pt>
                <c:pt idx="4726">
                  <c:v>7.7547546020835698</c:v>
                </c:pt>
                <c:pt idx="4727">
                  <c:v>5.01990070312692</c:v>
                </c:pt>
                <c:pt idx="4728">
                  <c:v>8.4357235334599707</c:v>
                </c:pt>
                <c:pt idx="4729">
                  <c:v>4.9135535542857003</c:v>
                </c:pt>
                <c:pt idx="4730">
                  <c:v>7.3823270351039696</c:v>
                </c:pt>
                <c:pt idx="4731">
                  <c:v>7.26706537324399</c:v>
                </c:pt>
                <c:pt idx="4732">
                  <c:v>7.6421481971908802</c:v>
                </c:pt>
                <c:pt idx="4733">
                  <c:v>7.9756606236023799</c:v>
                </c:pt>
                <c:pt idx="4734">
                  <c:v>5.7478346589027103</c:v>
                </c:pt>
                <c:pt idx="4735">
                  <c:v>6.3394593783764597</c:v>
                </c:pt>
                <c:pt idx="4736">
                  <c:v>5.2631459797249596</c:v>
                </c:pt>
                <c:pt idx="4737">
                  <c:v>2.7086895188755702</c:v>
                </c:pt>
                <c:pt idx="4738">
                  <c:v>8.2155664227702498</c:v>
                </c:pt>
                <c:pt idx="4739">
                  <c:v>7.8397304521699001</c:v>
                </c:pt>
                <c:pt idx="4740">
                  <c:v>6.2815616779329702</c:v>
                </c:pt>
                <c:pt idx="4741">
                  <c:v>7.8645585694007103</c:v>
                </c:pt>
                <c:pt idx="4742">
                  <c:v>9.6257389835726102</c:v>
                </c:pt>
                <c:pt idx="4743">
                  <c:v>9.6183781506878301</c:v>
                </c:pt>
                <c:pt idx="4744">
                  <c:v>8.3351090020580205</c:v>
                </c:pt>
                <c:pt idx="4745">
                  <c:v>7.4096769611803497</c:v>
                </c:pt>
                <c:pt idx="4746">
                  <c:v>6.8085695273980802</c:v>
                </c:pt>
                <c:pt idx="4747">
                  <c:v>8.8100576777529405</c:v>
                </c:pt>
                <c:pt idx="4748">
                  <c:v>8.0443370490042803</c:v>
                </c:pt>
                <c:pt idx="4749">
                  <c:v>2.6652884691587699</c:v>
                </c:pt>
                <c:pt idx="4750">
                  <c:v>3.7898925896002802</c:v>
                </c:pt>
                <c:pt idx="4751">
                  <c:v>7.5457617433984003</c:v>
                </c:pt>
                <c:pt idx="4752">
                  <c:v>8.9263582803483192</c:v>
                </c:pt>
                <c:pt idx="4753">
                  <c:v>8.1281019438313393</c:v>
                </c:pt>
                <c:pt idx="4754">
                  <c:v>8.3728590650646808</c:v>
                </c:pt>
                <c:pt idx="4755">
                  <c:v>4.8498284186639999</c:v>
                </c:pt>
                <c:pt idx="4756">
                  <c:v>3.3288956350122199</c:v>
                </c:pt>
                <c:pt idx="4757">
                  <c:v>4.6747359237435502</c:v>
                </c:pt>
                <c:pt idx="4758">
                  <c:v>5.58486214746448</c:v>
                </c:pt>
                <c:pt idx="4759">
                  <c:v>3.0477193951918999</c:v>
                </c:pt>
                <c:pt idx="4760">
                  <c:v>7.4987255274366502</c:v>
                </c:pt>
                <c:pt idx="4761">
                  <c:v>10.3827039594666</c:v>
                </c:pt>
                <c:pt idx="4762">
                  <c:v>9.5220125813243506</c:v>
                </c:pt>
                <c:pt idx="4763">
                  <c:v>9.0738580578884704</c:v>
                </c:pt>
                <c:pt idx="4764">
                  <c:v>10.6282465990171</c:v>
                </c:pt>
                <c:pt idx="4765">
                  <c:v>4.7767802426203598</c:v>
                </c:pt>
                <c:pt idx="4766">
                  <c:v>7.2887027863002398</c:v>
                </c:pt>
                <c:pt idx="4767">
                  <c:v>6.0044116392820497</c:v>
                </c:pt>
                <c:pt idx="4768">
                  <c:v>9.8291876367993893</c:v>
                </c:pt>
                <c:pt idx="4769">
                  <c:v>7.4281823704257803</c:v>
                </c:pt>
                <c:pt idx="4770">
                  <c:v>7.6470205844654897</c:v>
                </c:pt>
                <c:pt idx="4771">
                  <c:v>4.94573047407407</c:v>
                </c:pt>
                <c:pt idx="4772">
                  <c:v>8.7274415853736294</c:v>
                </c:pt>
                <c:pt idx="4773">
                  <c:v>5.2727381163705598</c:v>
                </c:pt>
                <c:pt idx="4774">
                  <c:v>7.1084343978880096</c:v>
                </c:pt>
                <c:pt idx="4775">
                  <c:v>7.9709676797463</c:v>
                </c:pt>
                <c:pt idx="4776">
                  <c:v>7.6189164526575404</c:v>
                </c:pt>
                <c:pt idx="4777">
                  <c:v>8.2337105217461595</c:v>
                </c:pt>
                <c:pt idx="4778">
                  <c:v>5.8552157515094301</c:v>
                </c:pt>
                <c:pt idx="4779">
                  <c:v>6.4977844775673699</c:v>
                </c:pt>
                <c:pt idx="4780">
                  <c:v>5.6816111282884201</c:v>
                </c:pt>
                <c:pt idx="4781">
                  <c:v>1.3310401128045799</c:v>
                </c:pt>
                <c:pt idx="4782">
                  <c:v>8.5108815873113297</c:v>
                </c:pt>
                <c:pt idx="4783">
                  <c:v>7.9576400591566498</c:v>
                </c:pt>
                <c:pt idx="4784">
                  <c:v>6.7249938245414498</c:v>
                </c:pt>
                <c:pt idx="4785">
                  <c:v>7.9475600982621302</c:v>
                </c:pt>
                <c:pt idx="4786">
                  <c:v>9.3273691637671803</c:v>
                </c:pt>
                <c:pt idx="4787">
                  <c:v>9.8816883035841592</c:v>
                </c:pt>
                <c:pt idx="4788">
                  <c:v>8.4327857993964894</c:v>
                </c:pt>
                <c:pt idx="4789">
                  <c:v>7.6164778681933996</c:v>
                </c:pt>
                <c:pt idx="4790">
                  <c:v>7.1735274113053196</c:v>
                </c:pt>
                <c:pt idx="4791">
                  <c:v>8.9295365911310096</c:v>
                </c:pt>
                <c:pt idx="4792">
                  <c:v>8.4090588464011606</c:v>
                </c:pt>
                <c:pt idx="4793">
                  <c:v>3.1934604280396299</c:v>
                </c:pt>
                <c:pt idx="4794">
                  <c:v>4.0276685752812602</c:v>
                </c:pt>
                <c:pt idx="4795">
                  <c:v>7.6884437450340899</c:v>
                </c:pt>
                <c:pt idx="4796">
                  <c:v>9.0191411003697493</c:v>
                </c:pt>
                <c:pt idx="4797">
                  <c:v>8.1038848327639901</c:v>
                </c:pt>
                <c:pt idx="4798">
                  <c:v>8.4629367592977705</c:v>
                </c:pt>
                <c:pt idx="4799">
                  <c:v>5.1823162369329001</c:v>
                </c:pt>
                <c:pt idx="4800">
                  <c:v>3.7129088151625602</c:v>
                </c:pt>
                <c:pt idx="4801">
                  <c:v>4.8607481465160101</c:v>
                </c:pt>
                <c:pt idx="4802">
                  <c:v>6.0378466063785501</c:v>
                </c:pt>
                <c:pt idx="4803">
                  <c:v>3.1195773336355401</c:v>
                </c:pt>
                <c:pt idx="4804">
                  <c:v>7.7740072238435998</c:v>
                </c:pt>
                <c:pt idx="4805">
                  <c:v>10.5464939113628</c:v>
                </c:pt>
                <c:pt idx="4806">
                  <c:v>9.5858890733903408</c:v>
                </c:pt>
                <c:pt idx="4807">
                  <c:v>9.2023305355565199</c:v>
                </c:pt>
                <c:pt idx="4808">
                  <c:v>10.488875771209999</c:v>
                </c:pt>
                <c:pt idx="4809">
                  <c:v>4.5438276460665703</c:v>
                </c:pt>
                <c:pt idx="4810">
                  <c:v>6.9460331496376098</c:v>
                </c:pt>
                <c:pt idx="4811">
                  <c:v>5.90886124592648</c:v>
                </c:pt>
                <c:pt idx="4812">
                  <c:v>9.9159192196312702</c:v>
                </c:pt>
                <c:pt idx="4813">
                  <c:v>7.0874829112299897</c:v>
                </c:pt>
                <c:pt idx="4814">
                  <c:v>7.4272988016755104</c:v>
                </c:pt>
                <c:pt idx="4815">
                  <c:v>4.8865213122366704</c:v>
                </c:pt>
                <c:pt idx="4816">
                  <c:v>8.6307174091862304</c:v>
                </c:pt>
                <c:pt idx="4817">
                  <c:v>5.0904608707106203</c:v>
                </c:pt>
                <c:pt idx="4818">
                  <c:v>7.3728656764413003</c:v>
                </c:pt>
                <c:pt idx="4819">
                  <c:v>8.0024363230335407</c:v>
                </c:pt>
                <c:pt idx="4820">
                  <c:v>7.4365509792073299</c:v>
                </c:pt>
                <c:pt idx="4821">
                  <c:v>7.9861924191882601</c:v>
                </c:pt>
                <c:pt idx="4822">
                  <c:v>5.7178090328773301</c:v>
                </c:pt>
                <c:pt idx="4823">
                  <c:v>6.3345871720696598</c:v>
                </c:pt>
                <c:pt idx="4824">
                  <c:v>5.5006978918801703</c:v>
                </c:pt>
                <c:pt idx="4825">
                  <c:v>1.83303668212073</c:v>
                </c:pt>
                <c:pt idx="4826">
                  <c:v>8.5410071726700192</c:v>
                </c:pt>
                <c:pt idx="4827">
                  <c:v>7.8667200129995898</c:v>
                </c:pt>
                <c:pt idx="4828">
                  <c:v>6.5189554565775998</c:v>
                </c:pt>
                <c:pt idx="4829">
                  <c:v>7.9751907174523398</c:v>
                </c:pt>
                <c:pt idx="4830">
                  <c:v>9.4206435630611693</c:v>
                </c:pt>
                <c:pt idx="4831">
                  <c:v>9.7406046816780094</c:v>
                </c:pt>
                <c:pt idx="4832">
                  <c:v>8.2760372297230003</c:v>
                </c:pt>
                <c:pt idx="4833">
                  <c:v>7.3790770504468002</c:v>
                </c:pt>
                <c:pt idx="4834">
                  <c:v>7.2344378408705499</c:v>
                </c:pt>
                <c:pt idx="4835">
                  <c:v>9.0505227914386595</c:v>
                </c:pt>
                <c:pt idx="4836">
                  <c:v>8.2003751505648808</c:v>
                </c:pt>
                <c:pt idx="4837">
                  <c:v>3.1450363799791901</c:v>
                </c:pt>
                <c:pt idx="4838">
                  <c:v>4.3327460338875996</c:v>
                </c:pt>
                <c:pt idx="4839">
                  <c:v>7.6655614428793903</c:v>
                </c:pt>
                <c:pt idx="4840">
                  <c:v>7.6713726377664999</c:v>
                </c:pt>
                <c:pt idx="4841">
                  <c:v>6.8942640577364998</c:v>
                </c:pt>
                <c:pt idx="4842">
                  <c:v>7.2094847447369599</c:v>
                </c:pt>
                <c:pt idx="4843">
                  <c:v>3.99680272428603</c:v>
                </c:pt>
                <c:pt idx="4844">
                  <c:v>3.5220404240849201</c:v>
                </c:pt>
                <c:pt idx="4845">
                  <c:v>4.0284143441165101</c:v>
                </c:pt>
                <c:pt idx="4846">
                  <c:v>5.3055635529246903</c:v>
                </c:pt>
                <c:pt idx="4847">
                  <c:v>1.97146293979341</c:v>
                </c:pt>
                <c:pt idx="4848">
                  <c:v>6.2135746870185198</c:v>
                </c:pt>
                <c:pt idx="4849">
                  <c:v>9.5761787656993</c:v>
                </c:pt>
                <c:pt idx="4850">
                  <c:v>8.2700084718098203</c:v>
                </c:pt>
                <c:pt idx="4851">
                  <c:v>8.3683035182310093</c:v>
                </c:pt>
                <c:pt idx="4852">
                  <c:v>9.8163117428982094</c:v>
                </c:pt>
                <c:pt idx="4853">
                  <c:v>4.5679727956516798</c:v>
                </c:pt>
                <c:pt idx="4854">
                  <c:v>6.6639663051838598</c:v>
                </c:pt>
                <c:pt idx="4855">
                  <c:v>4.9662659181365996</c:v>
                </c:pt>
                <c:pt idx="4856">
                  <c:v>8.6463510323862707</c:v>
                </c:pt>
                <c:pt idx="4857">
                  <c:v>6.2730075376465297</c:v>
                </c:pt>
                <c:pt idx="4858">
                  <c:v>6.9476158274806403</c:v>
                </c:pt>
                <c:pt idx="4859">
                  <c:v>4.75151001783785</c:v>
                </c:pt>
                <c:pt idx="4860">
                  <c:v>7.4934717174805501</c:v>
                </c:pt>
                <c:pt idx="4861">
                  <c:v>4.3851211611011696</c:v>
                </c:pt>
                <c:pt idx="4862">
                  <c:v>6.4337487979073904</c:v>
                </c:pt>
                <c:pt idx="4863">
                  <c:v>6.47809542942408</c:v>
                </c:pt>
                <c:pt idx="4864">
                  <c:v>6.8682885778509899</c:v>
                </c:pt>
                <c:pt idx="4865">
                  <c:v>6.9940435194193498</c:v>
                </c:pt>
                <c:pt idx="4866">
                  <c:v>5.3125169615689201</c:v>
                </c:pt>
                <c:pt idx="4867">
                  <c:v>5.5561437292471103</c:v>
                </c:pt>
                <c:pt idx="4868">
                  <c:v>4.5175576306351397</c:v>
                </c:pt>
                <c:pt idx="4869">
                  <c:v>1.7211116840384699</c:v>
                </c:pt>
                <c:pt idx="4870">
                  <c:v>7.1522464185773504</c:v>
                </c:pt>
                <c:pt idx="4871">
                  <c:v>6.4087772222731898</c:v>
                </c:pt>
                <c:pt idx="4872">
                  <c:v>5.4335292570585896</c:v>
                </c:pt>
                <c:pt idx="4873">
                  <c:v>7.10740187743726</c:v>
                </c:pt>
                <c:pt idx="4874">
                  <c:v>8.4490697917401096</c:v>
                </c:pt>
                <c:pt idx="4875">
                  <c:v>8.8410383882771395</c:v>
                </c:pt>
                <c:pt idx="4876">
                  <c:v>7.41936307486373</c:v>
                </c:pt>
                <c:pt idx="4877">
                  <c:v>6.4720457273891601</c:v>
                </c:pt>
                <c:pt idx="4878">
                  <c:v>5.6118339967187101</c:v>
                </c:pt>
                <c:pt idx="4879">
                  <c:v>7.7057330697323101</c:v>
                </c:pt>
                <c:pt idx="4880">
                  <c:v>6.8903290457333597</c:v>
                </c:pt>
                <c:pt idx="4881">
                  <c:v>2.19154300040586</c:v>
                </c:pt>
                <c:pt idx="4882">
                  <c:v>3.3469014081964201</c:v>
                </c:pt>
                <c:pt idx="4883">
                  <c:v>6.7898387723912901</c:v>
                </c:pt>
                <c:pt idx="4884">
                  <c:v>7.6560230849386599</c:v>
                </c:pt>
                <c:pt idx="4885">
                  <c:v>6.6633402660125096</c:v>
                </c:pt>
                <c:pt idx="4886">
                  <c:v>7.0855739677477798</c:v>
                </c:pt>
                <c:pt idx="4887">
                  <c:v>4.4744037670346897</c:v>
                </c:pt>
                <c:pt idx="4888">
                  <c:v>3.67894313250182</c:v>
                </c:pt>
                <c:pt idx="4889">
                  <c:v>4.4465571082877</c:v>
                </c:pt>
                <c:pt idx="4890">
                  <c:v>5.4398631366676904</c:v>
                </c:pt>
                <c:pt idx="4891">
                  <c:v>2.0715576603650798</c:v>
                </c:pt>
                <c:pt idx="4892">
                  <c:v>6.1796498248440299</c:v>
                </c:pt>
                <c:pt idx="4893">
                  <c:v>9.7914530309109598</c:v>
                </c:pt>
                <c:pt idx="4894">
                  <c:v>8.1336577672789208</c:v>
                </c:pt>
                <c:pt idx="4895">
                  <c:v>8.3461206919351696</c:v>
                </c:pt>
                <c:pt idx="4896">
                  <c:v>9.7652806089352602</c:v>
                </c:pt>
                <c:pt idx="4897">
                  <c:v>4.1280870017362101</c:v>
                </c:pt>
                <c:pt idx="4898">
                  <c:v>6.1657444432519899</c:v>
                </c:pt>
                <c:pt idx="4899">
                  <c:v>4.6821682446491701</c:v>
                </c:pt>
                <c:pt idx="4900">
                  <c:v>8.4696541788901101</c:v>
                </c:pt>
                <c:pt idx="4901">
                  <c:v>5.5878683019445798</c:v>
                </c:pt>
                <c:pt idx="4902">
                  <c:v>6.5369579744719202</c:v>
                </c:pt>
                <c:pt idx="4903">
                  <c:v>4.5390520160458996</c:v>
                </c:pt>
                <c:pt idx="4904">
                  <c:v>7.1594366147392003</c:v>
                </c:pt>
                <c:pt idx="4905">
                  <c:v>4.1499492182104403</c:v>
                </c:pt>
                <c:pt idx="4906">
                  <c:v>6.60144240629936</c:v>
                </c:pt>
                <c:pt idx="4907">
                  <c:v>5.8907245913806499</c:v>
                </c:pt>
                <c:pt idx="4908">
                  <c:v>6.4686170427121903</c:v>
                </c:pt>
                <c:pt idx="4909">
                  <c:v>6.6547917020043101</c:v>
                </c:pt>
                <c:pt idx="4910">
                  <c:v>4.76708300404563</c:v>
                </c:pt>
                <c:pt idx="4911">
                  <c:v>5.6748132023131896</c:v>
                </c:pt>
                <c:pt idx="4912">
                  <c:v>4.0244392930303698</c:v>
                </c:pt>
                <c:pt idx="4913">
                  <c:v>2.1715826090897701</c:v>
                </c:pt>
                <c:pt idx="4914">
                  <c:v>6.8296260404051399</c:v>
                </c:pt>
                <c:pt idx="4915">
                  <c:v>6.12928163160311</c:v>
                </c:pt>
                <c:pt idx="4916">
                  <c:v>5.0708920899597096</c:v>
                </c:pt>
                <c:pt idx="4917">
                  <c:v>6.9766469081938496</c:v>
                </c:pt>
                <c:pt idx="4918">
                  <c:v>8.22523302659887</c:v>
                </c:pt>
                <c:pt idx="4919">
                  <c:v>8.5522319594046294</c:v>
                </c:pt>
                <c:pt idx="4920">
                  <c:v>7.1697614903025801</c:v>
                </c:pt>
                <c:pt idx="4921">
                  <c:v>6.1895605442040802</c:v>
                </c:pt>
                <c:pt idx="4922">
                  <c:v>5.3841346436770401</c:v>
                </c:pt>
                <c:pt idx="4923">
                  <c:v>7.8322641520893201</c:v>
                </c:pt>
                <c:pt idx="4924">
                  <c:v>6.6064423988816898</c:v>
                </c:pt>
                <c:pt idx="4925">
                  <c:v>2.4267765526745801</c:v>
                </c:pt>
                <c:pt idx="4926">
                  <c:v>3.6150674116730599</c:v>
                </c:pt>
                <c:pt idx="4927">
                  <c:v>6.5323446652805899</c:v>
                </c:pt>
                <c:pt idx="4928">
                  <c:v>8.5323690613005603</c:v>
                </c:pt>
                <c:pt idx="4929">
                  <c:v>8.0563463190690197</c:v>
                </c:pt>
                <c:pt idx="4930">
                  <c:v>8.2543297325881397</c:v>
                </c:pt>
                <c:pt idx="4931">
                  <c:v>4.1524447825534301</c:v>
                </c:pt>
                <c:pt idx="4932">
                  <c:v>3.3872987703079001</c:v>
                </c:pt>
                <c:pt idx="4933">
                  <c:v>4.31758247771862</c:v>
                </c:pt>
                <c:pt idx="4934">
                  <c:v>5.7511602806223596</c:v>
                </c:pt>
                <c:pt idx="4935">
                  <c:v>2.1528458575960601</c:v>
                </c:pt>
                <c:pt idx="4936">
                  <c:v>7.00688994084397</c:v>
                </c:pt>
                <c:pt idx="4937">
                  <c:v>10.280641949325901</c:v>
                </c:pt>
                <c:pt idx="4938">
                  <c:v>9.03501780329014</c:v>
                </c:pt>
                <c:pt idx="4939">
                  <c:v>9.0263575412335602</c:v>
                </c:pt>
                <c:pt idx="4940">
                  <c:v>10.532160918675499</c:v>
                </c:pt>
                <c:pt idx="4941">
                  <c:v>4.7998022213564697</c:v>
                </c:pt>
                <c:pt idx="4942">
                  <c:v>7.5231832529064198</c:v>
                </c:pt>
                <c:pt idx="4943">
                  <c:v>5.7267912250962301</c:v>
                </c:pt>
                <c:pt idx="4944">
                  <c:v>9.4530598085133395</c:v>
                </c:pt>
                <c:pt idx="4945">
                  <c:v>7.6529147839060796</c:v>
                </c:pt>
                <c:pt idx="4946">
                  <c:v>8.0429864776626108</c:v>
                </c:pt>
                <c:pt idx="4947">
                  <c:v>4.9350298883781303</c:v>
                </c:pt>
                <c:pt idx="4948">
                  <c:v>8.5804153459581496</c:v>
                </c:pt>
                <c:pt idx="4949">
                  <c:v>5.1548059123801497</c:v>
                </c:pt>
                <c:pt idx="4950">
                  <c:v>6.9057947812833698</c:v>
                </c:pt>
                <c:pt idx="4951">
                  <c:v>7.6529147839060796</c:v>
                </c:pt>
                <c:pt idx="4952">
                  <c:v>7.8614203421814803</c:v>
                </c:pt>
                <c:pt idx="4953">
                  <c:v>8.1883709441950305</c:v>
                </c:pt>
                <c:pt idx="4954">
                  <c:v>5.9351721027782798</c:v>
                </c:pt>
                <c:pt idx="4955">
                  <c:v>6.6050247669885298</c:v>
                </c:pt>
                <c:pt idx="4956">
                  <c:v>5.5228513206433698</c:v>
                </c:pt>
                <c:pt idx="4957">
                  <c:v>1.5247632703618399</c:v>
                </c:pt>
                <c:pt idx="4958">
                  <c:v>8.3227330029467197</c:v>
                </c:pt>
                <c:pt idx="4959">
                  <c:v>8.0221254430584601</c:v>
                </c:pt>
                <c:pt idx="4960">
                  <c:v>6.5354068169377602</c:v>
                </c:pt>
                <c:pt idx="4961">
                  <c:v>7.7905786523825604</c:v>
                </c:pt>
                <c:pt idx="4962">
                  <c:v>9.6034778412555006</c:v>
                </c:pt>
                <c:pt idx="4963">
                  <c:v>9.6539295325964307</c:v>
                </c:pt>
                <c:pt idx="4964">
                  <c:v>8.3901309039091991</c:v>
                </c:pt>
                <c:pt idx="4965">
                  <c:v>7.57627486334016</c:v>
                </c:pt>
                <c:pt idx="4966">
                  <c:v>7.0143603644688097</c:v>
                </c:pt>
                <c:pt idx="4967">
                  <c:v>8.6544757094032398</c:v>
                </c:pt>
                <c:pt idx="4968">
                  <c:v>8.2498013879634495</c:v>
                </c:pt>
                <c:pt idx="4969">
                  <c:v>2.4469373661907299</c:v>
                </c:pt>
                <c:pt idx="4970">
                  <c:v>3.3418385546367499</c:v>
                </c:pt>
                <c:pt idx="4971">
                  <c:v>7.6716143396969603</c:v>
                </c:pt>
                <c:pt idx="4972">
                  <c:v>8.8025950803339796</c:v>
                </c:pt>
                <c:pt idx="4973">
                  <c:v>8.0071503294671391</c:v>
                </c:pt>
                <c:pt idx="4974">
                  <c:v>8.1866323076352998</c:v>
                </c:pt>
                <c:pt idx="4975">
                  <c:v>4.8320927576158503</c:v>
                </c:pt>
                <c:pt idx="4976">
                  <c:v>3.4774881634486099</c:v>
                </c:pt>
                <c:pt idx="4977">
                  <c:v>4.4476451194908604</c:v>
                </c:pt>
                <c:pt idx="4978">
                  <c:v>5.66570132893726</c:v>
                </c:pt>
                <c:pt idx="4979">
                  <c:v>3.31220721655112</c:v>
                </c:pt>
                <c:pt idx="4980">
                  <c:v>7.4446564216732796</c:v>
                </c:pt>
                <c:pt idx="4981">
                  <c:v>10.156843128629401</c:v>
                </c:pt>
                <c:pt idx="4982">
                  <c:v>9.5019331023612299</c:v>
                </c:pt>
                <c:pt idx="4983">
                  <c:v>9.1694089485066996</c:v>
                </c:pt>
                <c:pt idx="4984">
                  <c:v>10.7332341228412</c:v>
                </c:pt>
                <c:pt idx="4985">
                  <c:v>4.7591731533834301</c:v>
                </c:pt>
                <c:pt idx="4986">
                  <c:v>7.30309852721388</c:v>
                </c:pt>
                <c:pt idx="4987">
                  <c:v>5.8010295872417297</c:v>
                </c:pt>
                <c:pt idx="4988">
                  <c:v>9.7706140603728393</c:v>
                </c:pt>
                <c:pt idx="4989">
                  <c:v>7.4966378340321604</c:v>
                </c:pt>
                <c:pt idx="4990">
                  <c:v>7.8188243929450101</c:v>
                </c:pt>
                <c:pt idx="4991">
                  <c:v>5.0230855701452199</c:v>
                </c:pt>
                <c:pt idx="4992">
                  <c:v>8.7176365027230691</c:v>
                </c:pt>
                <c:pt idx="4993">
                  <c:v>5.2688936849452803</c:v>
                </c:pt>
                <c:pt idx="4994">
                  <c:v>7.1043658661703102</c:v>
                </c:pt>
                <c:pt idx="4995">
                  <c:v>7.9954096252311802</c:v>
                </c:pt>
                <c:pt idx="4996">
                  <c:v>7.8372060732311697</c:v>
                </c:pt>
                <c:pt idx="4997">
                  <c:v>8.3129761154624298</c:v>
                </c:pt>
                <c:pt idx="4998">
                  <c:v>5.9917649134828403</c:v>
                </c:pt>
                <c:pt idx="4999">
                  <c:v>6.5529025915078201</c:v>
                </c:pt>
                <c:pt idx="5000">
                  <c:v>5.7905786404121802</c:v>
                </c:pt>
                <c:pt idx="5001">
                  <c:v>1.3182286649549599</c:v>
                </c:pt>
                <c:pt idx="5002">
                  <c:v>8.7922151426117807</c:v>
                </c:pt>
                <c:pt idx="5003">
                  <c:v>8.1812147252564102</c:v>
                </c:pt>
                <c:pt idx="5004">
                  <c:v>6.8922799050969097</c:v>
                </c:pt>
                <c:pt idx="5005">
                  <c:v>7.8619436930256201</c:v>
                </c:pt>
                <c:pt idx="5006">
                  <c:v>9.5338184095356002</c:v>
                </c:pt>
                <c:pt idx="5007">
                  <c:v>9.9921058978255495</c:v>
                </c:pt>
                <c:pt idx="5008">
                  <c:v>8.3199791581314209</c:v>
                </c:pt>
                <c:pt idx="5009">
                  <c:v>7.7584485204793197</c:v>
                </c:pt>
                <c:pt idx="5010">
                  <c:v>7.2422954194458402</c:v>
                </c:pt>
                <c:pt idx="5011">
                  <c:v>8.6668545603615694</c:v>
                </c:pt>
                <c:pt idx="5012">
                  <c:v>8.4900371787817708</c:v>
                </c:pt>
                <c:pt idx="5013">
                  <c:v>3.4897289803774001</c:v>
                </c:pt>
                <c:pt idx="5014">
                  <c:v>4.1750673382383798</c:v>
                </c:pt>
                <c:pt idx="5015">
                  <c:v>7.6318742780320701</c:v>
                </c:pt>
                <c:pt idx="5016">
                  <c:v>7.6374429384328097</c:v>
                </c:pt>
                <c:pt idx="5017">
                  <c:v>6.6469043107819097</c:v>
                </c:pt>
                <c:pt idx="5018">
                  <c:v>7.0565424212694898</c:v>
                </c:pt>
                <c:pt idx="5019">
                  <c:v>4.5075289387452599</c:v>
                </c:pt>
                <c:pt idx="5020">
                  <c:v>3.6608551248336201</c:v>
                </c:pt>
                <c:pt idx="5021">
                  <c:v>4.3989891743066503</c:v>
                </c:pt>
                <c:pt idx="5022">
                  <c:v>5.4655306903069398</c:v>
                </c:pt>
                <c:pt idx="5023">
                  <c:v>2.1966301673794399</c:v>
                </c:pt>
                <c:pt idx="5024">
                  <c:v>6.1279153284271599</c:v>
                </c:pt>
                <c:pt idx="5025">
                  <c:v>9.7195279594132398</c:v>
                </c:pt>
                <c:pt idx="5026">
                  <c:v>8.0792326759584103</c:v>
                </c:pt>
                <c:pt idx="5027">
                  <c:v>8.3043124166073401</c:v>
                </c:pt>
                <c:pt idx="5028">
                  <c:v>9.7379579044960192</c:v>
                </c:pt>
                <c:pt idx="5029">
                  <c:v>4.2318380486676901</c:v>
                </c:pt>
                <c:pt idx="5030">
                  <c:v>6.2124845302735396</c:v>
                </c:pt>
                <c:pt idx="5031">
                  <c:v>4.7061183088189704</c:v>
                </c:pt>
                <c:pt idx="5032">
                  <c:v>8.3969577810371892</c:v>
                </c:pt>
                <c:pt idx="5033">
                  <c:v>5.8828589291467104</c:v>
                </c:pt>
                <c:pt idx="5034">
                  <c:v>6.4996459755321796</c:v>
                </c:pt>
                <c:pt idx="5035">
                  <c:v>4.5241306199503999</c:v>
                </c:pt>
                <c:pt idx="5036">
                  <c:v>7.1362515411493597</c:v>
                </c:pt>
                <c:pt idx="5037">
                  <c:v>4.0817698224079999</c:v>
                </c:pt>
                <c:pt idx="5038">
                  <c:v>6.5305415316420001</c:v>
                </c:pt>
                <c:pt idx="5039">
                  <c:v>6.2142768369387804</c:v>
                </c:pt>
                <c:pt idx="5040">
                  <c:v>6.4521188939808303</c:v>
                </c:pt>
                <c:pt idx="5041">
                  <c:v>6.6450400882309504</c:v>
                </c:pt>
                <c:pt idx="5042">
                  <c:v>4.7506188190841696</c:v>
                </c:pt>
                <c:pt idx="5043">
                  <c:v>5.1197970786973999</c:v>
                </c:pt>
                <c:pt idx="5044">
                  <c:v>4.60584370739761</c:v>
                </c:pt>
                <c:pt idx="5045">
                  <c:v>2.23906781194817</c:v>
                </c:pt>
                <c:pt idx="5046">
                  <c:v>6.9761343267090199</c:v>
                </c:pt>
                <c:pt idx="5047">
                  <c:v>6.2464801939791403</c:v>
                </c:pt>
                <c:pt idx="5048">
                  <c:v>5.0815336054401099</c:v>
                </c:pt>
                <c:pt idx="5049">
                  <c:v>6.9269457061678601</c:v>
                </c:pt>
                <c:pt idx="5050">
                  <c:v>8.1164607675352194</c:v>
                </c:pt>
                <c:pt idx="5051">
                  <c:v>8.4808336964653694</c:v>
                </c:pt>
                <c:pt idx="5052">
                  <c:v>7.19030630693599</c:v>
                </c:pt>
                <c:pt idx="5053">
                  <c:v>6.10306776171661</c:v>
                </c:pt>
                <c:pt idx="5054">
                  <c:v>5.4943969459307498</c:v>
                </c:pt>
                <c:pt idx="5055">
                  <c:v>7.8392648776791098</c:v>
                </c:pt>
                <c:pt idx="5056">
                  <c:v>6.5676641263870801</c:v>
                </c:pt>
                <c:pt idx="5057">
                  <c:v>2.5376913045726401</c:v>
                </c:pt>
                <c:pt idx="5058">
                  <c:v>3.6281255251076301</c:v>
                </c:pt>
                <c:pt idx="5059">
                  <c:v>6.5284783734323604</c:v>
                </c:pt>
                <c:pt idx="5060">
                  <c:v>9.0600599250496998</c:v>
                </c:pt>
                <c:pt idx="5061">
                  <c:v>8.25322992368827</c:v>
                </c:pt>
                <c:pt idx="5062">
                  <c:v>8.5125827728250201</c:v>
                </c:pt>
                <c:pt idx="5063">
                  <c:v>5.4648503852490604</c:v>
                </c:pt>
                <c:pt idx="5064">
                  <c:v>3.9128569101314201</c:v>
                </c:pt>
                <c:pt idx="5065">
                  <c:v>5.0967445031581802</c:v>
                </c:pt>
                <c:pt idx="5066">
                  <c:v>6.2343559377562698</c:v>
                </c:pt>
                <c:pt idx="5067">
                  <c:v>3.65273973765078</c:v>
                </c:pt>
                <c:pt idx="5068">
                  <c:v>7.8690382418838603</c:v>
                </c:pt>
                <c:pt idx="5069">
                  <c:v>10.702122635845599</c:v>
                </c:pt>
                <c:pt idx="5070">
                  <c:v>9.5895429190779495</c:v>
                </c:pt>
                <c:pt idx="5071">
                  <c:v>9.2435203097684902</c:v>
                </c:pt>
                <c:pt idx="5072">
                  <c:v>10.7263809486172</c:v>
                </c:pt>
                <c:pt idx="5073">
                  <c:v>4.7654627807013199</c:v>
                </c:pt>
                <c:pt idx="5074">
                  <c:v>6.8721517118272502</c:v>
                </c:pt>
                <c:pt idx="5075">
                  <c:v>5.4914878857205602</c:v>
                </c:pt>
                <c:pt idx="5076">
                  <c:v>9.7493791680029105</c:v>
                </c:pt>
                <c:pt idx="5077">
                  <c:v>7.0482325054024599</c:v>
                </c:pt>
                <c:pt idx="5078">
                  <c:v>7.44963865838512</c:v>
                </c:pt>
                <c:pt idx="5079">
                  <c:v>4.86933636385805</c:v>
                </c:pt>
                <c:pt idx="5080">
                  <c:v>8.3080675146288101</c:v>
                </c:pt>
                <c:pt idx="5081">
                  <c:v>4.9399221505813902</c:v>
                </c:pt>
                <c:pt idx="5082">
                  <c:v>7.6339330582890197</c:v>
                </c:pt>
                <c:pt idx="5083">
                  <c:v>7.8020324556602301</c:v>
                </c:pt>
                <c:pt idx="5084">
                  <c:v>7.4024418157571104</c:v>
                </c:pt>
                <c:pt idx="5085">
                  <c:v>7.9010079357894396</c:v>
                </c:pt>
                <c:pt idx="5086">
                  <c:v>5.7393259913991903</c:v>
                </c:pt>
                <c:pt idx="5087">
                  <c:v>6.2564094449750502</c:v>
                </c:pt>
                <c:pt idx="5088">
                  <c:v>5.4292655360522302</c:v>
                </c:pt>
                <c:pt idx="5089">
                  <c:v>2.1764604946562098</c:v>
                </c:pt>
                <c:pt idx="5090">
                  <c:v>8.4644791353583102</c:v>
                </c:pt>
                <c:pt idx="5091">
                  <c:v>7.7080665568236002</c:v>
                </c:pt>
                <c:pt idx="5092">
                  <c:v>6.5186857966271896</c:v>
                </c:pt>
                <c:pt idx="5093">
                  <c:v>8.2386709698952902</c:v>
                </c:pt>
                <c:pt idx="5094">
                  <c:v>9.2505028039474197</c:v>
                </c:pt>
                <c:pt idx="5095">
                  <c:v>9.7939182809340899</c:v>
                </c:pt>
                <c:pt idx="5096">
                  <c:v>8.4605263031249596</c:v>
                </c:pt>
                <c:pt idx="5097">
                  <c:v>7.3721195820290104</c:v>
                </c:pt>
                <c:pt idx="5098">
                  <c:v>7.0884198629345097</c:v>
                </c:pt>
                <c:pt idx="5099">
                  <c:v>9.2093777570900794</c:v>
                </c:pt>
                <c:pt idx="5100">
                  <c:v>7.9592261841566101</c:v>
                </c:pt>
                <c:pt idx="5101">
                  <c:v>3.7662053650743799</c:v>
                </c:pt>
                <c:pt idx="5102">
                  <c:v>4.5784188732608397</c:v>
                </c:pt>
                <c:pt idx="5103">
                  <c:v>7.8922331171612097</c:v>
                </c:pt>
                <c:pt idx="5104">
                  <c:v>7.6338070017589699</c:v>
                </c:pt>
                <c:pt idx="5105">
                  <c:v>6.62742597734238</c:v>
                </c:pt>
                <c:pt idx="5106">
                  <c:v>7.0128833405020297</c:v>
                </c:pt>
                <c:pt idx="5107">
                  <c:v>4.5149072094693103</c:v>
                </c:pt>
                <c:pt idx="5108">
                  <c:v>3.6579762310485102</c:v>
                </c:pt>
                <c:pt idx="5109">
                  <c:v>4.4040349640064802</c:v>
                </c:pt>
                <c:pt idx="5110">
                  <c:v>5.4549109768245101</c:v>
                </c:pt>
                <c:pt idx="5111">
                  <c:v>2.1408735279445099</c:v>
                </c:pt>
                <c:pt idx="5112">
                  <c:v>6.1173065593800597</c:v>
                </c:pt>
                <c:pt idx="5113">
                  <c:v>9.7111144583740092</c:v>
                </c:pt>
                <c:pt idx="5114">
                  <c:v>8.0817034139965696</c:v>
                </c:pt>
                <c:pt idx="5115">
                  <c:v>8.3016695378316605</c:v>
                </c:pt>
                <c:pt idx="5116">
                  <c:v>9.7369805951973607</c:v>
                </c:pt>
                <c:pt idx="5117">
                  <c:v>4.20762502263094</c:v>
                </c:pt>
                <c:pt idx="5118">
                  <c:v>6.1670079135185301</c:v>
                </c:pt>
                <c:pt idx="5119">
                  <c:v>4.6244154639745103</c:v>
                </c:pt>
                <c:pt idx="5120">
                  <c:v>8.4015256558767994</c:v>
                </c:pt>
                <c:pt idx="5121">
                  <c:v>5.9058857917766598</c:v>
                </c:pt>
                <c:pt idx="5122">
                  <c:v>6.4905828806779304</c:v>
                </c:pt>
                <c:pt idx="5123">
                  <c:v>4.5187926628398003</c:v>
                </c:pt>
                <c:pt idx="5124">
                  <c:v>7.1336200556229201</c:v>
                </c:pt>
                <c:pt idx="5125">
                  <c:v>4.0745082206090402</c:v>
                </c:pt>
                <c:pt idx="5126">
                  <c:v>6.5154940473588798</c:v>
                </c:pt>
                <c:pt idx="5127">
                  <c:v>6.2196898491305097</c:v>
                </c:pt>
                <c:pt idx="5128">
                  <c:v>6.4421932106779902</c:v>
                </c:pt>
                <c:pt idx="5129">
                  <c:v>6.6119219892604599</c:v>
                </c:pt>
                <c:pt idx="5130">
                  <c:v>4.7444888380531598</c:v>
                </c:pt>
                <c:pt idx="5131">
                  <c:v>5.1055020321628097</c:v>
                </c:pt>
                <c:pt idx="5132">
                  <c:v>4.6406866536869797</c:v>
                </c:pt>
                <c:pt idx="5133">
                  <c:v>2.14276236954717</c:v>
                </c:pt>
                <c:pt idx="5134">
                  <c:v>6.9719246095166199</c:v>
                </c:pt>
                <c:pt idx="5135">
                  <c:v>6.0219719717236604</c:v>
                </c:pt>
                <c:pt idx="5136">
                  <c:v>5.0706789134607098</c:v>
                </c:pt>
                <c:pt idx="5137">
                  <c:v>6.9220393508676299</c:v>
                </c:pt>
                <c:pt idx="5138">
                  <c:v>8.1202990877039305</c:v>
                </c:pt>
                <c:pt idx="5139">
                  <c:v>8.4779735430519807</c:v>
                </c:pt>
                <c:pt idx="5140">
                  <c:v>7.1683070205536401</c:v>
                </c:pt>
                <c:pt idx="5141">
                  <c:v>6.0501804790455997</c:v>
                </c:pt>
                <c:pt idx="5142">
                  <c:v>5.4930193785699997</c:v>
                </c:pt>
                <c:pt idx="5143">
                  <c:v>7.8216818453874204</c:v>
                </c:pt>
                <c:pt idx="5144">
                  <c:v>6.5660616595259098</c:v>
                </c:pt>
                <c:pt idx="5145">
                  <c:v>2.4378972556232301</c:v>
                </c:pt>
                <c:pt idx="5146">
                  <c:v>3.6198456652979298</c:v>
                </c:pt>
                <c:pt idx="5147">
                  <c:v>6.4856575021722103</c:v>
                </c:pt>
                <c:pt idx="5148">
                  <c:v>7.7101430840575098</c:v>
                </c:pt>
                <c:pt idx="5149">
                  <c:v>6.7770133554587302</c:v>
                </c:pt>
                <c:pt idx="5150">
                  <c:v>7.1935472586670404</c:v>
                </c:pt>
                <c:pt idx="5151">
                  <c:v>4.6070431708210702</c:v>
                </c:pt>
                <c:pt idx="5152">
                  <c:v>3.7446143559663598</c:v>
                </c:pt>
                <c:pt idx="5153">
                  <c:v>4.4551924061560397</c:v>
                </c:pt>
                <c:pt idx="5154">
                  <c:v>5.6129342149427996</c:v>
                </c:pt>
                <c:pt idx="5155">
                  <c:v>2.17595113788094</c:v>
                </c:pt>
                <c:pt idx="5156">
                  <c:v>6.2344665368381804</c:v>
                </c:pt>
                <c:pt idx="5157">
                  <c:v>9.8725434236458405</c:v>
                </c:pt>
                <c:pt idx="5158">
                  <c:v>8.2139769888259195</c:v>
                </c:pt>
                <c:pt idx="5159">
                  <c:v>8.43424624379813</c:v>
                </c:pt>
                <c:pt idx="5160">
                  <c:v>9.8074595021415298</c:v>
                </c:pt>
                <c:pt idx="5161">
                  <c:v>4.3736532170645903</c:v>
                </c:pt>
                <c:pt idx="5162">
                  <c:v>6.3354499319386903</c:v>
                </c:pt>
                <c:pt idx="5163">
                  <c:v>4.76022300563098</c:v>
                </c:pt>
                <c:pt idx="5164">
                  <c:v>8.5515342727138002</c:v>
                </c:pt>
                <c:pt idx="5165">
                  <c:v>6.0259998910646999</c:v>
                </c:pt>
                <c:pt idx="5166">
                  <c:v>6.6731133764552304</c:v>
                </c:pt>
                <c:pt idx="5167">
                  <c:v>4.6407085845154796</c:v>
                </c:pt>
                <c:pt idx="5168">
                  <c:v>7.28265240189927</c:v>
                </c:pt>
                <c:pt idx="5169">
                  <c:v>4.2076515474549803</c:v>
                </c:pt>
                <c:pt idx="5170">
                  <c:v>6.6747750052575299</c:v>
                </c:pt>
                <c:pt idx="5171">
                  <c:v>6.3760380172882796</c:v>
                </c:pt>
                <c:pt idx="5172">
                  <c:v>6.6134679036357298</c:v>
                </c:pt>
                <c:pt idx="5173">
                  <c:v>6.7872107958779999</c:v>
                </c:pt>
                <c:pt idx="5174">
                  <c:v>4.8755619358605804</c:v>
                </c:pt>
                <c:pt idx="5175">
                  <c:v>5.3051914821934298</c:v>
                </c:pt>
                <c:pt idx="5176">
                  <c:v>4.1288894578101898</c:v>
                </c:pt>
                <c:pt idx="5177">
                  <c:v>2.19423926019673</c:v>
                </c:pt>
                <c:pt idx="5178">
                  <c:v>7.0987645568324398</c:v>
                </c:pt>
                <c:pt idx="5179">
                  <c:v>6.3989199379902599</c:v>
                </c:pt>
                <c:pt idx="5180">
                  <c:v>5.1853319724566802</c:v>
                </c:pt>
                <c:pt idx="5181">
                  <c:v>7.0763494624718497</c:v>
                </c:pt>
                <c:pt idx="5182">
                  <c:v>8.3281071304560292</c:v>
                </c:pt>
                <c:pt idx="5183">
                  <c:v>8.6427809786447103</c:v>
                </c:pt>
                <c:pt idx="5184">
                  <c:v>7.3207728252107502</c:v>
                </c:pt>
                <c:pt idx="5185">
                  <c:v>6.2705894162419797</c:v>
                </c:pt>
                <c:pt idx="5186">
                  <c:v>5.6528402052107696</c:v>
                </c:pt>
                <c:pt idx="5187">
                  <c:v>7.9228406175327404</c:v>
                </c:pt>
                <c:pt idx="5188">
                  <c:v>6.7123003882931096</c:v>
                </c:pt>
                <c:pt idx="5189">
                  <c:v>2.5776661882797298</c:v>
                </c:pt>
                <c:pt idx="5190">
                  <c:v>3.7347627217995298</c:v>
                </c:pt>
                <c:pt idx="5191">
                  <c:v>6.6457188463516603</c:v>
                </c:pt>
                <c:pt idx="5192">
                  <c:v>8.8115994477274207</c:v>
                </c:pt>
                <c:pt idx="5193">
                  <c:v>7.8894133093943601</c:v>
                </c:pt>
                <c:pt idx="5194">
                  <c:v>8.1163382127503994</c:v>
                </c:pt>
                <c:pt idx="5195">
                  <c:v>5.1736484341414597</c:v>
                </c:pt>
                <c:pt idx="5196">
                  <c:v>3.4762611238628098</c:v>
                </c:pt>
                <c:pt idx="5197">
                  <c:v>4.76992448114488</c:v>
                </c:pt>
                <c:pt idx="5198">
                  <c:v>5.5800121666904197</c:v>
                </c:pt>
                <c:pt idx="5199">
                  <c:v>3.1765131241322102</c:v>
                </c:pt>
                <c:pt idx="5200">
                  <c:v>7.3466849850631197</c:v>
                </c:pt>
                <c:pt idx="5201">
                  <c:v>10.417448164537401</c:v>
                </c:pt>
                <c:pt idx="5202">
                  <c:v>9.3425444211439803</c:v>
                </c:pt>
                <c:pt idx="5203">
                  <c:v>9.1884121076165393</c:v>
                </c:pt>
                <c:pt idx="5204">
                  <c:v>10.5172143823404</c:v>
                </c:pt>
                <c:pt idx="5205">
                  <c:v>4.6247196146824496</c:v>
                </c:pt>
                <c:pt idx="5206">
                  <c:v>7.7190940506983798</c:v>
                </c:pt>
                <c:pt idx="5207">
                  <c:v>5.8789486868235503</c:v>
                </c:pt>
                <c:pt idx="5208">
                  <c:v>9.3208823087944399</c:v>
                </c:pt>
                <c:pt idx="5209">
                  <c:v>7.2724546877435099</c:v>
                </c:pt>
                <c:pt idx="5210">
                  <c:v>7.9460086183912102</c:v>
                </c:pt>
                <c:pt idx="5211">
                  <c:v>4.7924007071069896</c:v>
                </c:pt>
                <c:pt idx="5212">
                  <c:v>8.3859134558365493</c:v>
                </c:pt>
                <c:pt idx="5213">
                  <c:v>5.3339649228026804</c:v>
                </c:pt>
                <c:pt idx="5214">
                  <c:v>6.8588971352045496</c:v>
                </c:pt>
                <c:pt idx="5215">
                  <c:v>7.4552202972803201</c:v>
                </c:pt>
                <c:pt idx="5216">
                  <c:v>7.9644014298199304</c:v>
                </c:pt>
                <c:pt idx="5217">
                  <c:v>7.8199330165304799</c:v>
                </c:pt>
                <c:pt idx="5218">
                  <c:v>5.8193900975422004</c:v>
                </c:pt>
                <c:pt idx="5219">
                  <c:v>6.33529533853459</c:v>
                </c:pt>
                <c:pt idx="5220">
                  <c:v>5.7175167174094499</c:v>
                </c:pt>
                <c:pt idx="5221">
                  <c:v>1.5739023145681701</c:v>
                </c:pt>
                <c:pt idx="5222">
                  <c:v>8.4100687361100501</c:v>
                </c:pt>
                <c:pt idx="5223">
                  <c:v>7.7527186695650698</c:v>
                </c:pt>
                <c:pt idx="5224">
                  <c:v>6.4940780875488002</c:v>
                </c:pt>
                <c:pt idx="5225">
                  <c:v>7.6972216533267002</c:v>
                </c:pt>
                <c:pt idx="5226">
                  <c:v>9.3351729365560008</c:v>
                </c:pt>
                <c:pt idx="5227">
                  <c:v>9.8640077267204092</c:v>
                </c:pt>
                <c:pt idx="5228">
                  <c:v>8.2510566039534901</c:v>
                </c:pt>
                <c:pt idx="5229">
                  <c:v>7.5564759940709303</c:v>
                </c:pt>
                <c:pt idx="5230">
                  <c:v>6.5846364172836598</c:v>
                </c:pt>
                <c:pt idx="5231">
                  <c:v>8.6922329478735296</c:v>
                </c:pt>
                <c:pt idx="5232">
                  <c:v>8.04042962442381</c:v>
                </c:pt>
                <c:pt idx="5233">
                  <c:v>3.3824526003857698</c:v>
                </c:pt>
                <c:pt idx="5234">
                  <c:v>4.1992423348402701</c:v>
                </c:pt>
                <c:pt idx="5235">
                  <c:v>7.6522058784248896</c:v>
                </c:pt>
                <c:pt idx="5236">
                  <c:v>7.7101430840575098</c:v>
                </c:pt>
                <c:pt idx="5237">
                  <c:v>6.7770133554587302</c:v>
                </c:pt>
                <c:pt idx="5238">
                  <c:v>7.1935472586670404</c:v>
                </c:pt>
                <c:pt idx="5239">
                  <c:v>4.6070431708210702</c:v>
                </c:pt>
                <c:pt idx="5240">
                  <c:v>3.7446143559663598</c:v>
                </c:pt>
                <c:pt idx="5241">
                  <c:v>4.4551924061560397</c:v>
                </c:pt>
                <c:pt idx="5242">
                  <c:v>5.6129342149427996</c:v>
                </c:pt>
                <c:pt idx="5243">
                  <c:v>2.17595113788094</c:v>
                </c:pt>
                <c:pt idx="5244">
                  <c:v>6.2344665368381804</c:v>
                </c:pt>
                <c:pt idx="5245">
                  <c:v>9.8725434236458405</c:v>
                </c:pt>
                <c:pt idx="5246">
                  <c:v>8.2139769888259195</c:v>
                </c:pt>
                <c:pt idx="5247">
                  <c:v>8.43424624379813</c:v>
                </c:pt>
                <c:pt idx="5248">
                  <c:v>9.8074595021415298</c:v>
                </c:pt>
                <c:pt idx="5249">
                  <c:v>4.3736532170645903</c:v>
                </c:pt>
                <c:pt idx="5250">
                  <c:v>6.3354499319386903</c:v>
                </c:pt>
                <c:pt idx="5251">
                  <c:v>4.76022300563098</c:v>
                </c:pt>
                <c:pt idx="5252">
                  <c:v>8.5515342727138002</c:v>
                </c:pt>
                <c:pt idx="5253">
                  <c:v>6.0259998910646999</c:v>
                </c:pt>
                <c:pt idx="5254">
                  <c:v>6.6731133764552304</c:v>
                </c:pt>
                <c:pt idx="5255">
                  <c:v>4.6407085845154796</c:v>
                </c:pt>
                <c:pt idx="5256">
                  <c:v>7.28265240189927</c:v>
                </c:pt>
                <c:pt idx="5257">
                  <c:v>4.2076515474549803</c:v>
                </c:pt>
                <c:pt idx="5258">
                  <c:v>6.6747750052575299</c:v>
                </c:pt>
                <c:pt idx="5259">
                  <c:v>6.3760380172882796</c:v>
                </c:pt>
                <c:pt idx="5260">
                  <c:v>6.6134679036357298</c:v>
                </c:pt>
                <c:pt idx="5261">
                  <c:v>6.7872107958779999</c:v>
                </c:pt>
                <c:pt idx="5262">
                  <c:v>4.8755619358605804</c:v>
                </c:pt>
                <c:pt idx="5263">
                  <c:v>5.3051914821934298</c:v>
                </c:pt>
                <c:pt idx="5264">
                  <c:v>4.1288894578101898</c:v>
                </c:pt>
                <c:pt idx="5265">
                  <c:v>2.19423926019673</c:v>
                </c:pt>
                <c:pt idx="5266">
                  <c:v>7.0987645568324398</c:v>
                </c:pt>
                <c:pt idx="5267">
                  <c:v>6.3989199379902599</c:v>
                </c:pt>
                <c:pt idx="5268">
                  <c:v>5.1853319724566802</c:v>
                </c:pt>
                <c:pt idx="5269">
                  <c:v>7.0763494624718497</c:v>
                </c:pt>
                <c:pt idx="5270">
                  <c:v>8.3281071304560292</c:v>
                </c:pt>
                <c:pt idx="5271">
                  <c:v>8.6427809786447103</c:v>
                </c:pt>
                <c:pt idx="5272">
                  <c:v>7.3207728252107502</c:v>
                </c:pt>
                <c:pt idx="5273">
                  <c:v>6.2705894162419797</c:v>
                </c:pt>
                <c:pt idx="5274">
                  <c:v>5.6528402052107696</c:v>
                </c:pt>
                <c:pt idx="5275">
                  <c:v>7.9228406175327404</c:v>
                </c:pt>
                <c:pt idx="5276">
                  <c:v>6.7123003882931096</c:v>
                </c:pt>
                <c:pt idx="5277">
                  <c:v>2.5776661882797298</c:v>
                </c:pt>
                <c:pt idx="5278">
                  <c:v>3.7347627217995298</c:v>
                </c:pt>
                <c:pt idx="5279">
                  <c:v>6.6457188463516603</c:v>
                </c:pt>
                <c:pt idx="5280">
                  <c:v>7.7080871176796597</c:v>
                </c:pt>
                <c:pt idx="5281">
                  <c:v>6.75881149268504</c:v>
                </c:pt>
                <c:pt idx="5282">
                  <c:v>7.1518111255425998</c:v>
                </c:pt>
                <c:pt idx="5283">
                  <c:v>4.6135749460036397</c:v>
                </c:pt>
                <c:pt idx="5284">
                  <c:v>3.7420141299568299</c:v>
                </c:pt>
                <c:pt idx="5285">
                  <c:v>4.4593661529696798</c:v>
                </c:pt>
                <c:pt idx="5286">
                  <c:v>5.6021841123849496</c:v>
                </c:pt>
                <c:pt idx="5287">
                  <c:v>2.1175269189252401</c:v>
                </c:pt>
                <c:pt idx="5288">
                  <c:v>6.22444939488458</c:v>
                </c:pt>
                <c:pt idx="5289">
                  <c:v>9.8666563854834699</c:v>
                </c:pt>
                <c:pt idx="5290">
                  <c:v>8.2167839690835596</c:v>
                </c:pt>
                <c:pt idx="5291">
                  <c:v>8.4318736307498696</c:v>
                </c:pt>
                <c:pt idx="5292">
                  <c:v>9.8066102150970398</c:v>
                </c:pt>
                <c:pt idx="5293">
                  <c:v>4.3150900574663797</c:v>
                </c:pt>
                <c:pt idx="5294">
                  <c:v>6.2984630356834996</c:v>
                </c:pt>
                <c:pt idx="5295">
                  <c:v>4.7130906237616399</c:v>
                </c:pt>
                <c:pt idx="5296">
                  <c:v>8.5556877151189692</c:v>
                </c:pt>
                <c:pt idx="5297">
                  <c:v>6.0506525937731199</c:v>
                </c:pt>
                <c:pt idx="5298">
                  <c:v>6.6637683134198999</c:v>
                </c:pt>
                <c:pt idx="5299">
                  <c:v>4.6355920251153799</c:v>
                </c:pt>
                <c:pt idx="5300">
                  <c:v>7.2816922605596304</c:v>
                </c:pt>
                <c:pt idx="5301">
                  <c:v>4.2021113241759904</c:v>
                </c:pt>
                <c:pt idx="5302">
                  <c:v>6.6606715567985999</c:v>
                </c:pt>
                <c:pt idx="5303">
                  <c:v>6.3823437453001901</c:v>
                </c:pt>
                <c:pt idx="5304">
                  <c:v>6.6047205002688596</c:v>
                </c:pt>
                <c:pt idx="5305">
                  <c:v>6.7706973303806697</c:v>
                </c:pt>
                <c:pt idx="5306">
                  <c:v>4.8704748827366497</c:v>
                </c:pt>
                <c:pt idx="5307">
                  <c:v>5.2924271146558004</c:v>
                </c:pt>
                <c:pt idx="5308">
                  <c:v>4.1286648276435498</c:v>
                </c:pt>
                <c:pt idx="5309">
                  <c:v>2.0962946809916998</c:v>
                </c:pt>
                <c:pt idx="5310">
                  <c:v>7.0946984065795702</c:v>
                </c:pt>
                <c:pt idx="5311">
                  <c:v>6.1654239205680401</c:v>
                </c:pt>
                <c:pt idx="5312">
                  <c:v>5.1771168150838101</c:v>
                </c:pt>
                <c:pt idx="5313">
                  <c:v>7.0708411046519402</c:v>
                </c:pt>
                <c:pt idx="5314">
                  <c:v>8.3306932748799891</c:v>
                </c:pt>
                <c:pt idx="5315">
                  <c:v>8.6395764217028006</c:v>
                </c:pt>
                <c:pt idx="5316">
                  <c:v>7.29790110067563</c:v>
                </c:pt>
                <c:pt idx="5317">
                  <c:v>6.1843231381371799</c:v>
                </c:pt>
                <c:pt idx="5318">
                  <c:v>5.65125485384121</c:v>
                </c:pt>
                <c:pt idx="5319">
                  <c:v>7.90539838607741</c:v>
                </c:pt>
                <c:pt idx="5320">
                  <c:v>6.71069792143195</c:v>
                </c:pt>
                <c:pt idx="5321">
                  <c:v>2.4466783358694699</c:v>
                </c:pt>
                <c:pt idx="5322">
                  <c:v>3.72819392849674</c:v>
                </c:pt>
                <c:pt idx="5323">
                  <c:v>6.6357479460615796</c:v>
                </c:pt>
                <c:pt idx="5324">
                  <c:v>7.7080871176796597</c:v>
                </c:pt>
                <c:pt idx="5325">
                  <c:v>6.75881149268504</c:v>
                </c:pt>
                <c:pt idx="5326">
                  <c:v>7.1518111255425998</c:v>
                </c:pt>
                <c:pt idx="5327">
                  <c:v>4.6135749460036397</c:v>
                </c:pt>
                <c:pt idx="5328">
                  <c:v>3.7420141299568299</c:v>
                </c:pt>
                <c:pt idx="5329">
                  <c:v>4.4593661529696798</c:v>
                </c:pt>
                <c:pt idx="5330">
                  <c:v>5.6021841123849496</c:v>
                </c:pt>
                <c:pt idx="5331">
                  <c:v>2.1175269189252401</c:v>
                </c:pt>
                <c:pt idx="5332">
                  <c:v>6.22444939488458</c:v>
                </c:pt>
                <c:pt idx="5333">
                  <c:v>9.8666563854834699</c:v>
                </c:pt>
                <c:pt idx="5334">
                  <c:v>8.2167839690835596</c:v>
                </c:pt>
                <c:pt idx="5335">
                  <c:v>8.4318736307498696</c:v>
                </c:pt>
                <c:pt idx="5336">
                  <c:v>9.8066102150970398</c:v>
                </c:pt>
                <c:pt idx="5337">
                  <c:v>4.3150900574663797</c:v>
                </c:pt>
                <c:pt idx="5338">
                  <c:v>6.2984630356834996</c:v>
                </c:pt>
                <c:pt idx="5339">
                  <c:v>4.7130906237616399</c:v>
                </c:pt>
                <c:pt idx="5340">
                  <c:v>8.5556877151189692</c:v>
                </c:pt>
                <c:pt idx="5341">
                  <c:v>6.0506525937731199</c:v>
                </c:pt>
                <c:pt idx="5342">
                  <c:v>6.6637683134198999</c:v>
                </c:pt>
                <c:pt idx="5343">
                  <c:v>4.6355920251153799</c:v>
                </c:pt>
                <c:pt idx="5344">
                  <c:v>7.2816922605596304</c:v>
                </c:pt>
                <c:pt idx="5345">
                  <c:v>4.2021113241759904</c:v>
                </c:pt>
                <c:pt idx="5346">
                  <c:v>6.6606715567985999</c:v>
                </c:pt>
                <c:pt idx="5347">
                  <c:v>6.3823437453001901</c:v>
                </c:pt>
                <c:pt idx="5348">
                  <c:v>6.6047205002688596</c:v>
                </c:pt>
                <c:pt idx="5349">
                  <c:v>6.7706973303806697</c:v>
                </c:pt>
                <c:pt idx="5350">
                  <c:v>4.8704748827366497</c:v>
                </c:pt>
                <c:pt idx="5351">
                  <c:v>5.2924271146558004</c:v>
                </c:pt>
                <c:pt idx="5352">
                  <c:v>4.1286648276435498</c:v>
                </c:pt>
                <c:pt idx="5353">
                  <c:v>2.0962946809916998</c:v>
                </c:pt>
                <c:pt idx="5354">
                  <c:v>7.0946984065795702</c:v>
                </c:pt>
                <c:pt idx="5355">
                  <c:v>6.1654239205680401</c:v>
                </c:pt>
                <c:pt idx="5356">
                  <c:v>5.1771168150838101</c:v>
                </c:pt>
                <c:pt idx="5357">
                  <c:v>7.0708411046519402</c:v>
                </c:pt>
                <c:pt idx="5358">
                  <c:v>8.3306932748799891</c:v>
                </c:pt>
                <c:pt idx="5359">
                  <c:v>8.6395764217028006</c:v>
                </c:pt>
                <c:pt idx="5360">
                  <c:v>7.29790110067563</c:v>
                </c:pt>
                <c:pt idx="5361">
                  <c:v>6.1843231381371799</c:v>
                </c:pt>
                <c:pt idx="5362">
                  <c:v>5.65125485384121</c:v>
                </c:pt>
                <c:pt idx="5363">
                  <c:v>7.90539838607741</c:v>
                </c:pt>
                <c:pt idx="5364">
                  <c:v>6.71069792143195</c:v>
                </c:pt>
                <c:pt idx="5365">
                  <c:v>2.4466783358694699</c:v>
                </c:pt>
                <c:pt idx="5366">
                  <c:v>3.72819392849674</c:v>
                </c:pt>
                <c:pt idx="5367">
                  <c:v>6.6357479460615796</c:v>
                </c:pt>
                <c:pt idx="5368">
                  <c:v>7.7080871176796597</c:v>
                </c:pt>
                <c:pt idx="5369">
                  <c:v>6.75881149268504</c:v>
                </c:pt>
                <c:pt idx="5370">
                  <c:v>7.1518111255425998</c:v>
                </c:pt>
                <c:pt idx="5371">
                  <c:v>4.6135749460036397</c:v>
                </c:pt>
                <c:pt idx="5372">
                  <c:v>3.7420141299568299</c:v>
                </c:pt>
                <c:pt idx="5373">
                  <c:v>4.4593661529696798</c:v>
                </c:pt>
                <c:pt idx="5374">
                  <c:v>5.6021841123849496</c:v>
                </c:pt>
                <c:pt idx="5375">
                  <c:v>2.1175269189252401</c:v>
                </c:pt>
                <c:pt idx="5376">
                  <c:v>6.22444939488458</c:v>
                </c:pt>
                <c:pt idx="5377">
                  <c:v>9.8666563854834699</c:v>
                </c:pt>
                <c:pt idx="5378">
                  <c:v>8.2167839690835596</c:v>
                </c:pt>
                <c:pt idx="5379">
                  <c:v>8.4318736307498696</c:v>
                </c:pt>
                <c:pt idx="5380">
                  <c:v>9.8066102150970398</c:v>
                </c:pt>
                <c:pt idx="5381">
                  <c:v>4.3150900574663797</c:v>
                </c:pt>
                <c:pt idx="5382">
                  <c:v>6.2984630356834996</c:v>
                </c:pt>
                <c:pt idx="5383">
                  <c:v>4.7130906237616399</c:v>
                </c:pt>
                <c:pt idx="5384">
                  <c:v>8.5556877151189692</c:v>
                </c:pt>
                <c:pt idx="5385">
                  <c:v>6.0506525937731199</c:v>
                </c:pt>
                <c:pt idx="5386">
                  <c:v>6.6637683134198999</c:v>
                </c:pt>
                <c:pt idx="5387">
                  <c:v>4.6355920251153799</c:v>
                </c:pt>
                <c:pt idx="5388">
                  <c:v>7.2816922605596304</c:v>
                </c:pt>
                <c:pt idx="5389">
                  <c:v>4.2021113241759904</c:v>
                </c:pt>
                <c:pt idx="5390">
                  <c:v>6.6606715567985999</c:v>
                </c:pt>
                <c:pt idx="5391">
                  <c:v>6.3823437453001901</c:v>
                </c:pt>
                <c:pt idx="5392">
                  <c:v>6.6047205002688596</c:v>
                </c:pt>
                <c:pt idx="5393">
                  <c:v>6.7706973303806697</c:v>
                </c:pt>
                <c:pt idx="5394">
                  <c:v>4.8704748827366497</c:v>
                </c:pt>
                <c:pt idx="5395">
                  <c:v>5.2924271146558004</c:v>
                </c:pt>
                <c:pt idx="5396">
                  <c:v>4.1286648276435498</c:v>
                </c:pt>
                <c:pt idx="5397">
                  <c:v>2.0962946809916998</c:v>
                </c:pt>
                <c:pt idx="5398">
                  <c:v>7.0946984065795702</c:v>
                </c:pt>
                <c:pt idx="5399">
                  <c:v>6.1654239205680401</c:v>
                </c:pt>
                <c:pt idx="5400">
                  <c:v>5.1771168150838101</c:v>
                </c:pt>
                <c:pt idx="5401">
                  <c:v>7.0708411046519402</c:v>
                </c:pt>
                <c:pt idx="5402">
                  <c:v>8.3306932748799891</c:v>
                </c:pt>
                <c:pt idx="5403">
                  <c:v>8.6395764217028006</c:v>
                </c:pt>
                <c:pt idx="5404">
                  <c:v>7.29790110067563</c:v>
                </c:pt>
                <c:pt idx="5405">
                  <c:v>6.1843231381371799</c:v>
                </c:pt>
                <c:pt idx="5406">
                  <c:v>5.65125485384121</c:v>
                </c:pt>
                <c:pt idx="5407">
                  <c:v>7.90539838607741</c:v>
                </c:pt>
                <c:pt idx="5408">
                  <c:v>6.71069792143195</c:v>
                </c:pt>
                <c:pt idx="5409">
                  <c:v>2.4466783358694699</c:v>
                </c:pt>
                <c:pt idx="5410">
                  <c:v>3.72819392849674</c:v>
                </c:pt>
                <c:pt idx="5411">
                  <c:v>6.6357479460615796</c:v>
                </c:pt>
                <c:pt idx="5412">
                  <c:v>9.1419865814150292</c:v>
                </c:pt>
                <c:pt idx="5413">
                  <c:v>8.2439442972071593</c:v>
                </c:pt>
                <c:pt idx="5414">
                  <c:v>8.6062482004127006</c:v>
                </c:pt>
                <c:pt idx="5415">
                  <c:v>5.3701721413885197</c:v>
                </c:pt>
                <c:pt idx="5416">
                  <c:v>4.0190462427090203</c:v>
                </c:pt>
                <c:pt idx="5417">
                  <c:v>5.07689613495935</c:v>
                </c:pt>
                <c:pt idx="5418">
                  <c:v>6.4450137269462404</c:v>
                </c:pt>
                <c:pt idx="5419">
                  <c:v>3.3623561928578001</c:v>
                </c:pt>
                <c:pt idx="5420">
                  <c:v>7.9014310537533898</c:v>
                </c:pt>
                <c:pt idx="5421">
                  <c:v>10.6904717594636</c:v>
                </c:pt>
                <c:pt idx="5422">
                  <c:v>9.7034880335799603</c:v>
                </c:pt>
                <c:pt idx="5423">
                  <c:v>9.4938607839294207</c:v>
                </c:pt>
                <c:pt idx="5424">
                  <c:v>10.952499421075601</c:v>
                </c:pt>
                <c:pt idx="5425">
                  <c:v>5.0920775034466601</c:v>
                </c:pt>
                <c:pt idx="5426">
                  <c:v>7.42888522714322</c:v>
                </c:pt>
                <c:pt idx="5427">
                  <c:v>6.2159222040170601</c:v>
                </c:pt>
                <c:pt idx="5428">
                  <c:v>9.6342994375747999</c:v>
                </c:pt>
                <c:pt idx="5429">
                  <c:v>7.7764060689261099</c:v>
                </c:pt>
                <c:pt idx="5430">
                  <c:v>7.9925509951153604</c:v>
                </c:pt>
                <c:pt idx="5431">
                  <c:v>5.2786251591609696</c:v>
                </c:pt>
                <c:pt idx="5432">
                  <c:v>9.0092570698723193</c:v>
                </c:pt>
                <c:pt idx="5433">
                  <c:v>5.6432074203958997</c:v>
                </c:pt>
                <c:pt idx="5434">
                  <c:v>7.8481639441323603</c:v>
                </c:pt>
                <c:pt idx="5435">
                  <c:v>8.3092354410506193</c:v>
                </c:pt>
                <c:pt idx="5436">
                  <c:v>8.0209780293984103</c:v>
                </c:pt>
                <c:pt idx="5437">
                  <c:v>8.4148125522426405</c:v>
                </c:pt>
                <c:pt idx="5438">
                  <c:v>6.1842705816531804</c:v>
                </c:pt>
                <c:pt idx="5439">
                  <c:v>6.8163137029103096</c:v>
                </c:pt>
                <c:pt idx="5440">
                  <c:v>6.0414825174437503</c:v>
                </c:pt>
                <c:pt idx="5441">
                  <c:v>1.9308217121950999</c:v>
                </c:pt>
                <c:pt idx="5442">
                  <c:v>8.8092080251879601</c:v>
                </c:pt>
                <c:pt idx="5443">
                  <c:v>8.2538642600826595</c:v>
                </c:pt>
                <c:pt idx="5444">
                  <c:v>7.0561942663535904</c:v>
                </c:pt>
                <c:pt idx="5445">
                  <c:v>8.1077479196423106</c:v>
                </c:pt>
                <c:pt idx="5446">
                  <c:v>9.6940816701765495</c:v>
                </c:pt>
                <c:pt idx="5447">
                  <c:v>10.0418431300905</c:v>
                </c:pt>
                <c:pt idx="5448">
                  <c:v>8.4697848519566694</c:v>
                </c:pt>
                <c:pt idx="5449">
                  <c:v>7.9659499464175898</c:v>
                </c:pt>
                <c:pt idx="5450">
                  <c:v>7.6242762009162099</c:v>
                </c:pt>
                <c:pt idx="5451">
                  <c:v>9.2620669553689901</c:v>
                </c:pt>
                <c:pt idx="5452">
                  <c:v>8.6855797838339299</c:v>
                </c:pt>
                <c:pt idx="5453">
                  <c:v>3.4448816103488999</c:v>
                </c:pt>
                <c:pt idx="5454">
                  <c:v>4.6347910599329598</c:v>
                </c:pt>
                <c:pt idx="5455">
                  <c:v>7.9039046224305203</c:v>
                </c:pt>
                <c:pt idx="5456">
                  <c:v>8.9263582803483192</c:v>
                </c:pt>
                <c:pt idx="5457">
                  <c:v>8.1281019438313393</c:v>
                </c:pt>
                <c:pt idx="5458">
                  <c:v>8.3728590650646808</c:v>
                </c:pt>
                <c:pt idx="5459">
                  <c:v>4.8498284186639999</c:v>
                </c:pt>
                <c:pt idx="5460">
                  <c:v>3.3288956350122199</c:v>
                </c:pt>
                <c:pt idx="5461">
                  <c:v>4.6747359237435502</c:v>
                </c:pt>
                <c:pt idx="5462">
                  <c:v>5.58486214746448</c:v>
                </c:pt>
                <c:pt idx="5463">
                  <c:v>3.0477193951918999</c:v>
                </c:pt>
                <c:pt idx="5464">
                  <c:v>7.4987255274366502</c:v>
                </c:pt>
                <c:pt idx="5465">
                  <c:v>10.3827039594666</c:v>
                </c:pt>
                <c:pt idx="5466">
                  <c:v>9.5220125813243506</c:v>
                </c:pt>
                <c:pt idx="5467">
                  <c:v>9.0738580578884704</c:v>
                </c:pt>
                <c:pt idx="5468">
                  <c:v>10.6282465990171</c:v>
                </c:pt>
                <c:pt idx="5469">
                  <c:v>4.7767802426203598</c:v>
                </c:pt>
                <c:pt idx="5470">
                  <c:v>7.2887027863002398</c:v>
                </c:pt>
                <c:pt idx="5471">
                  <c:v>6.0044116392820497</c:v>
                </c:pt>
                <c:pt idx="5472">
                  <c:v>9.8291876367993893</c:v>
                </c:pt>
                <c:pt idx="5473">
                  <c:v>7.4281823704257803</c:v>
                </c:pt>
                <c:pt idx="5474">
                  <c:v>7.6470205844654897</c:v>
                </c:pt>
                <c:pt idx="5475">
                  <c:v>4.94573047407407</c:v>
                </c:pt>
                <c:pt idx="5476">
                  <c:v>8.7274415853736294</c:v>
                </c:pt>
                <c:pt idx="5477">
                  <c:v>5.2727381163705598</c:v>
                </c:pt>
                <c:pt idx="5478">
                  <c:v>7.1084343978880096</c:v>
                </c:pt>
                <c:pt idx="5479">
                  <c:v>7.9709676797463</c:v>
                </c:pt>
                <c:pt idx="5480">
                  <c:v>7.6189164526575404</c:v>
                </c:pt>
                <c:pt idx="5481">
                  <c:v>8.2337105217461595</c:v>
                </c:pt>
                <c:pt idx="5482">
                  <c:v>5.8552157515094301</c:v>
                </c:pt>
                <c:pt idx="5483">
                  <c:v>6.4977844775673699</c:v>
                </c:pt>
                <c:pt idx="5484">
                  <c:v>5.6816111282884201</c:v>
                </c:pt>
                <c:pt idx="5485">
                  <c:v>1.3310401128045799</c:v>
                </c:pt>
                <c:pt idx="5486">
                  <c:v>8.5108815873113297</c:v>
                </c:pt>
                <c:pt idx="5487">
                  <c:v>7.9576400591566498</c:v>
                </c:pt>
                <c:pt idx="5488">
                  <c:v>6.7249938245414498</c:v>
                </c:pt>
                <c:pt idx="5489">
                  <c:v>7.9475600982621302</c:v>
                </c:pt>
                <c:pt idx="5490">
                  <c:v>9.3273691637671803</c:v>
                </c:pt>
                <c:pt idx="5491">
                  <c:v>9.8816883035841592</c:v>
                </c:pt>
                <c:pt idx="5492">
                  <c:v>8.4327857993964894</c:v>
                </c:pt>
                <c:pt idx="5493">
                  <c:v>7.6164778681933996</c:v>
                </c:pt>
                <c:pt idx="5494">
                  <c:v>7.1735274113053196</c:v>
                </c:pt>
                <c:pt idx="5495">
                  <c:v>8.9295365911310096</c:v>
                </c:pt>
                <c:pt idx="5496">
                  <c:v>8.4090588464011606</c:v>
                </c:pt>
                <c:pt idx="5497">
                  <c:v>3.1934604280396299</c:v>
                </c:pt>
                <c:pt idx="5498">
                  <c:v>4.0276685752812602</c:v>
                </c:pt>
                <c:pt idx="5499">
                  <c:v>7.6884437450340899</c:v>
                </c:pt>
                <c:pt idx="5500">
                  <c:v>7.72663180372819</c:v>
                </c:pt>
                <c:pt idx="5501">
                  <c:v>6.7817884659998597</c:v>
                </c:pt>
                <c:pt idx="5502">
                  <c:v>7.20675458733679</c:v>
                </c:pt>
                <c:pt idx="5503">
                  <c:v>4.6051682478477396</c:v>
                </c:pt>
                <c:pt idx="5504">
                  <c:v>3.7468214398864301</c:v>
                </c:pt>
                <c:pt idx="5505">
                  <c:v>4.4557123227758497</c:v>
                </c:pt>
                <c:pt idx="5506">
                  <c:v>5.6586614864504199</c:v>
                </c:pt>
                <c:pt idx="5507">
                  <c:v>2.2090557221334501</c:v>
                </c:pt>
                <c:pt idx="5508">
                  <c:v>6.2349110766916498</c:v>
                </c:pt>
                <c:pt idx="5509">
                  <c:v>9.8779738408036408</c:v>
                </c:pt>
                <c:pt idx="5510">
                  <c:v>8.2071420636609496</c:v>
                </c:pt>
                <c:pt idx="5511">
                  <c:v>8.4051761728409193</c:v>
                </c:pt>
                <c:pt idx="5512">
                  <c:v>9.8091217429470294</c:v>
                </c:pt>
                <c:pt idx="5513">
                  <c:v>4.4186357420045903</c:v>
                </c:pt>
                <c:pt idx="5514">
                  <c:v>6.3440556459376403</c:v>
                </c:pt>
                <c:pt idx="5515">
                  <c:v>4.8056444874824704</c:v>
                </c:pt>
                <c:pt idx="5516">
                  <c:v>8.5428298409631296</c:v>
                </c:pt>
                <c:pt idx="5517">
                  <c:v>6.0623484067489697</c:v>
                </c:pt>
                <c:pt idx="5518">
                  <c:v>6.6903612087246502</c:v>
                </c:pt>
                <c:pt idx="5519">
                  <c:v>4.6528114452854403</c:v>
                </c:pt>
                <c:pt idx="5520">
                  <c:v>7.2828597448324501</c:v>
                </c:pt>
                <c:pt idx="5521">
                  <c:v>4.2504665170056199</c:v>
                </c:pt>
                <c:pt idx="5522">
                  <c:v>6.6798143586965804</c:v>
                </c:pt>
                <c:pt idx="5523">
                  <c:v>6.3553687184929402</c:v>
                </c:pt>
                <c:pt idx="5524">
                  <c:v>6.6316216996966704</c:v>
                </c:pt>
                <c:pt idx="5525">
                  <c:v>6.79073348595767</c:v>
                </c:pt>
                <c:pt idx="5526">
                  <c:v>4.9466199092277501</c:v>
                </c:pt>
                <c:pt idx="5527">
                  <c:v>5.3168066868695698</c:v>
                </c:pt>
                <c:pt idx="5528">
                  <c:v>4.1318192915575596</c:v>
                </c:pt>
                <c:pt idx="5529">
                  <c:v>2.2783769905469402</c:v>
                </c:pt>
                <c:pt idx="5530">
                  <c:v>7.0796283225428498</c:v>
                </c:pt>
                <c:pt idx="5531">
                  <c:v>6.4504673925781297</c:v>
                </c:pt>
                <c:pt idx="5532">
                  <c:v>5.2744668949958902</c:v>
                </c:pt>
                <c:pt idx="5533">
                  <c:v>7.0817474110345904</c:v>
                </c:pt>
                <c:pt idx="5534">
                  <c:v>8.3258562027893692</c:v>
                </c:pt>
                <c:pt idx="5535">
                  <c:v>8.6473213559003792</c:v>
                </c:pt>
                <c:pt idx="5536">
                  <c:v>7.3353544665965096</c:v>
                </c:pt>
                <c:pt idx="5537">
                  <c:v>6.2753194908242698</c:v>
                </c:pt>
                <c:pt idx="5538">
                  <c:v>5.6938560412522596</c:v>
                </c:pt>
                <c:pt idx="5539">
                  <c:v>7.9349515217585198</c:v>
                </c:pt>
                <c:pt idx="5540">
                  <c:v>6.7151886078810801</c:v>
                </c:pt>
                <c:pt idx="5541">
                  <c:v>2.6037614823862301</c:v>
                </c:pt>
                <c:pt idx="5542">
                  <c:v>3.73503185521768</c:v>
                </c:pt>
                <c:pt idx="5543">
                  <c:v>6.6517604017546299</c:v>
                </c:pt>
                <c:pt idx="5544">
                  <c:v>9.0207096720678202</c:v>
                </c:pt>
                <c:pt idx="5545">
                  <c:v>8.0876117270276193</c:v>
                </c:pt>
                <c:pt idx="5546">
                  <c:v>8.4181362526880807</c:v>
                </c:pt>
                <c:pt idx="5547">
                  <c:v>5.1516754779011897</c:v>
                </c:pt>
                <c:pt idx="5548">
                  <c:v>3.68995197090964</c:v>
                </c:pt>
                <c:pt idx="5549">
                  <c:v>4.89426239062443</c:v>
                </c:pt>
                <c:pt idx="5550">
                  <c:v>6.0243054580072402</c:v>
                </c:pt>
                <c:pt idx="5551">
                  <c:v>3.1413566786001001</c:v>
                </c:pt>
                <c:pt idx="5552">
                  <c:v>7.7421989999459901</c:v>
                </c:pt>
                <c:pt idx="5553">
                  <c:v>10.5959625259401</c:v>
                </c:pt>
                <c:pt idx="5554">
                  <c:v>9.5620889066438597</c:v>
                </c:pt>
                <c:pt idx="5555">
                  <c:v>9.0871843482114194</c:v>
                </c:pt>
                <c:pt idx="5556">
                  <c:v>10.564973841509399</c:v>
                </c:pt>
                <c:pt idx="5557">
                  <c:v>4.6568957801431097</c:v>
                </c:pt>
                <c:pt idx="5558">
                  <c:v>6.8965083596496202</c:v>
                </c:pt>
                <c:pt idx="5559">
                  <c:v>5.8970277361890702</c:v>
                </c:pt>
                <c:pt idx="5560">
                  <c:v>9.7277618049883792</c:v>
                </c:pt>
                <c:pt idx="5561">
                  <c:v>7.36332332236148</c:v>
                </c:pt>
                <c:pt idx="5562">
                  <c:v>7.4095022292808101</c:v>
                </c:pt>
                <c:pt idx="5563">
                  <c:v>4.8854863477089996</c:v>
                </c:pt>
                <c:pt idx="5564">
                  <c:v>8.5793729208637703</c:v>
                </c:pt>
                <c:pt idx="5565">
                  <c:v>5.1309132384935401</c:v>
                </c:pt>
                <c:pt idx="5566">
                  <c:v>7.4727464651836399</c:v>
                </c:pt>
                <c:pt idx="5567">
                  <c:v>7.9203820926246102</c:v>
                </c:pt>
                <c:pt idx="5568">
                  <c:v>7.4210750613159799</c:v>
                </c:pt>
                <c:pt idx="5569">
                  <c:v>7.9714267029668298</c:v>
                </c:pt>
                <c:pt idx="5570">
                  <c:v>5.7068753934258396</c:v>
                </c:pt>
                <c:pt idx="5571">
                  <c:v>6.2823582500988797</c:v>
                </c:pt>
                <c:pt idx="5572">
                  <c:v>5.4754578155654503</c:v>
                </c:pt>
                <c:pt idx="5573">
                  <c:v>1.7781143505374599</c:v>
                </c:pt>
                <c:pt idx="5574">
                  <c:v>8.5470752508363699</c:v>
                </c:pt>
                <c:pt idx="5575">
                  <c:v>7.7933899878965702</c:v>
                </c:pt>
                <c:pt idx="5576">
                  <c:v>6.4844310575662503</c:v>
                </c:pt>
                <c:pt idx="5577">
                  <c:v>7.9537998224773503</c:v>
                </c:pt>
                <c:pt idx="5578">
                  <c:v>9.26929537874401</c:v>
                </c:pt>
                <c:pt idx="5579">
                  <c:v>9.67177666170919</c:v>
                </c:pt>
                <c:pt idx="5580">
                  <c:v>8.3423709792616592</c:v>
                </c:pt>
                <c:pt idx="5581">
                  <c:v>7.5391437612927001</c:v>
                </c:pt>
                <c:pt idx="5582">
                  <c:v>7.1702874833958701</c:v>
                </c:pt>
                <c:pt idx="5583">
                  <c:v>9.1293900917403707</c:v>
                </c:pt>
                <c:pt idx="5584">
                  <c:v>8.2341091303434499</c:v>
                </c:pt>
                <c:pt idx="5585">
                  <c:v>3.1559513420545602</c:v>
                </c:pt>
                <c:pt idx="5586">
                  <c:v>4.2971949203801501</c:v>
                </c:pt>
                <c:pt idx="5587">
                  <c:v>7.6293161178328397</c:v>
                </c:pt>
                <c:pt idx="5588">
                  <c:v>7.7080871176796597</c:v>
                </c:pt>
                <c:pt idx="5589">
                  <c:v>6.75881149268504</c:v>
                </c:pt>
                <c:pt idx="5590">
                  <c:v>7.1518111255425998</c:v>
                </c:pt>
                <c:pt idx="5591">
                  <c:v>4.6135749460036397</c:v>
                </c:pt>
                <c:pt idx="5592">
                  <c:v>3.7420141299568299</c:v>
                </c:pt>
                <c:pt idx="5593">
                  <c:v>4.4593661529696798</c:v>
                </c:pt>
                <c:pt idx="5594">
                  <c:v>5.6021841123849496</c:v>
                </c:pt>
                <c:pt idx="5595">
                  <c:v>2.1175269189252401</c:v>
                </c:pt>
                <c:pt idx="5596">
                  <c:v>6.22444939488458</c:v>
                </c:pt>
                <c:pt idx="5597">
                  <c:v>9.8666563854834699</c:v>
                </c:pt>
                <c:pt idx="5598">
                  <c:v>8.2167839690835596</c:v>
                </c:pt>
                <c:pt idx="5599">
                  <c:v>8.4318736307498696</c:v>
                </c:pt>
                <c:pt idx="5600">
                  <c:v>9.8319350849559495</c:v>
                </c:pt>
                <c:pt idx="5601">
                  <c:v>4.3150900574663797</c:v>
                </c:pt>
                <c:pt idx="5602">
                  <c:v>6.2984630356834996</c:v>
                </c:pt>
                <c:pt idx="5603">
                  <c:v>4.7130906237616399</c:v>
                </c:pt>
                <c:pt idx="5604">
                  <c:v>8.5556877151189692</c:v>
                </c:pt>
                <c:pt idx="5605">
                  <c:v>6.0506525937731199</c:v>
                </c:pt>
                <c:pt idx="5606">
                  <c:v>6.6637683134198999</c:v>
                </c:pt>
                <c:pt idx="5607">
                  <c:v>4.6355920251153799</c:v>
                </c:pt>
                <c:pt idx="5608">
                  <c:v>7.2816922605596304</c:v>
                </c:pt>
                <c:pt idx="5609">
                  <c:v>4.2021113241759904</c:v>
                </c:pt>
                <c:pt idx="5610">
                  <c:v>6.6606715567985999</c:v>
                </c:pt>
                <c:pt idx="5611">
                  <c:v>6.3823437453001901</c:v>
                </c:pt>
                <c:pt idx="5612">
                  <c:v>6.6047205002688596</c:v>
                </c:pt>
                <c:pt idx="5613">
                  <c:v>6.7706973303806697</c:v>
                </c:pt>
                <c:pt idx="5614">
                  <c:v>4.8704748827366497</c:v>
                </c:pt>
                <c:pt idx="5615">
                  <c:v>5.2924271146558004</c:v>
                </c:pt>
                <c:pt idx="5616">
                  <c:v>4.1286648276435498</c:v>
                </c:pt>
                <c:pt idx="5617">
                  <c:v>2.0962946809916998</c:v>
                </c:pt>
                <c:pt idx="5618">
                  <c:v>7.0946984065795702</c:v>
                </c:pt>
                <c:pt idx="5619">
                  <c:v>6.1654239205680401</c:v>
                </c:pt>
                <c:pt idx="5620">
                  <c:v>5.1771168150838101</c:v>
                </c:pt>
                <c:pt idx="5621">
                  <c:v>7.0708411046519402</c:v>
                </c:pt>
                <c:pt idx="5622">
                  <c:v>8.3306932748799891</c:v>
                </c:pt>
                <c:pt idx="5623">
                  <c:v>8.6395764217028006</c:v>
                </c:pt>
                <c:pt idx="5624">
                  <c:v>7.29790110067563</c:v>
                </c:pt>
                <c:pt idx="5625">
                  <c:v>6.1843231381371799</c:v>
                </c:pt>
                <c:pt idx="5626">
                  <c:v>5.65125485384121</c:v>
                </c:pt>
                <c:pt idx="5627">
                  <c:v>7.90539838607741</c:v>
                </c:pt>
                <c:pt idx="5628">
                  <c:v>6.71069792143195</c:v>
                </c:pt>
                <c:pt idx="5629">
                  <c:v>2.4466783358694699</c:v>
                </c:pt>
                <c:pt idx="5630">
                  <c:v>3.72819392849674</c:v>
                </c:pt>
                <c:pt idx="5631">
                  <c:v>6.6357479460615796</c:v>
                </c:pt>
                <c:pt idx="5632">
                  <c:v>8.1761816039912993</c:v>
                </c:pt>
                <c:pt idx="5633">
                  <c:v>7.4081536047010603</c:v>
                </c:pt>
                <c:pt idx="5634">
                  <c:v>7.6935212504191597</c:v>
                </c:pt>
                <c:pt idx="5635">
                  <c:v>4.5341858114544804</c:v>
                </c:pt>
                <c:pt idx="5636">
                  <c:v>3.7133333823296901</c:v>
                </c:pt>
                <c:pt idx="5637">
                  <c:v>4.6936796337212696</c:v>
                </c:pt>
                <c:pt idx="5638">
                  <c:v>5.7674552267784902</c:v>
                </c:pt>
                <c:pt idx="5639">
                  <c:v>2.4778226452792902</c:v>
                </c:pt>
                <c:pt idx="5640">
                  <c:v>6.7338717011788702</c:v>
                </c:pt>
                <c:pt idx="5641">
                  <c:v>9.9358163542001705</c:v>
                </c:pt>
                <c:pt idx="5642">
                  <c:v>8.5767644984204505</c:v>
                </c:pt>
                <c:pt idx="5643">
                  <c:v>8.8494009243285792</c:v>
                </c:pt>
                <c:pt idx="5644">
                  <c:v>10.111994613361199</c:v>
                </c:pt>
                <c:pt idx="5645">
                  <c:v>4.5502722527466499</c:v>
                </c:pt>
                <c:pt idx="5646">
                  <c:v>6.9347526558943802</c:v>
                </c:pt>
                <c:pt idx="5647">
                  <c:v>5.4264824660639004</c:v>
                </c:pt>
                <c:pt idx="5648">
                  <c:v>9.0406082037511393</c:v>
                </c:pt>
                <c:pt idx="5649">
                  <c:v>7.1707838959731998</c:v>
                </c:pt>
                <c:pt idx="5650">
                  <c:v>7.4424946860954497</c:v>
                </c:pt>
                <c:pt idx="5651">
                  <c:v>4.7391542976714396</c:v>
                </c:pt>
                <c:pt idx="5652">
                  <c:v>7.98130039283991</c:v>
                </c:pt>
                <c:pt idx="5653">
                  <c:v>4.9582723807295599</c:v>
                </c:pt>
                <c:pt idx="5654">
                  <c:v>7.3699275669051296</c:v>
                </c:pt>
                <c:pt idx="5655">
                  <c:v>7.1707838959731998</c:v>
                </c:pt>
                <c:pt idx="5656">
                  <c:v>7.3953151008430096</c:v>
                </c:pt>
                <c:pt idx="5657">
                  <c:v>7.7364264907329003</c:v>
                </c:pt>
                <c:pt idx="5658">
                  <c:v>5.5701888810800799</c:v>
                </c:pt>
                <c:pt idx="5659">
                  <c:v>6.1848566466678196</c:v>
                </c:pt>
                <c:pt idx="5660">
                  <c:v>4.99867702374201</c:v>
                </c:pt>
                <c:pt idx="5661">
                  <c:v>2.0928257194781601</c:v>
                </c:pt>
                <c:pt idx="5662">
                  <c:v>7.76939026512499</c:v>
                </c:pt>
                <c:pt idx="5663">
                  <c:v>7.4021226268274303</c:v>
                </c:pt>
                <c:pt idx="5664">
                  <c:v>6.0990133170334904</c:v>
                </c:pt>
                <c:pt idx="5665">
                  <c:v>7.5655726614644001</c:v>
                </c:pt>
                <c:pt idx="5666">
                  <c:v>8.9985021086179398</c:v>
                </c:pt>
                <c:pt idx="5667">
                  <c:v>9.3646609116293504</c:v>
                </c:pt>
                <c:pt idx="5668">
                  <c:v>7.9615577666972097</c:v>
                </c:pt>
                <c:pt idx="5669">
                  <c:v>7.4007388029815004</c:v>
                </c:pt>
                <c:pt idx="5670">
                  <c:v>6.6171670013832404</c:v>
                </c:pt>
                <c:pt idx="5671">
                  <c:v>8.3669298952551792</c:v>
                </c:pt>
                <c:pt idx="5672">
                  <c:v>7.8015165189326998</c:v>
                </c:pt>
                <c:pt idx="5673">
                  <c:v>2.8246601516483998</c:v>
                </c:pt>
                <c:pt idx="5674">
                  <c:v>3.9790249604302401</c:v>
                </c:pt>
                <c:pt idx="5675">
                  <c:v>7.2829603047189799</c:v>
                </c:pt>
                <c:pt idx="5676">
                  <c:v>8.9470540735249795</c:v>
                </c:pt>
                <c:pt idx="5677">
                  <c:v>7.9415471702929201</c:v>
                </c:pt>
                <c:pt idx="5678">
                  <c:v>8.1960211669348801</c:v>
                </c:pt>
                <c:pt idx="5679">
                  <c:v>5.1155599015019604</c:v>
                </c:pt>
                <c:pt idx="5680">
                  <c:v>3.4932509802563598</c:v>
                </c:pt>
                <c:pt idx="5681">
                  <c:v>4.8848807870398296</c:v>
                </c:pt>
                <c:pt idx="5682">
                  <c:v>5.8531934637192897</c:v>
                </c:pt>
                <c:pt idx="5683">
                  <c:v>2.9482101015784399</c:v>
                </c:pt>
                <c:pt idx="5684">
                  <c:v>7.6501943743950296</c:v>
                </c:pt>
                <c:pt idx="5685">
                  <c:v>10.4652851033213</c:v>
                </c:pt>
                <c:pt idx="5686">
                  <c:v>9.4950486034036601</c:v>
                </c:pt>
                <c:pt idx="5687">
                  <c:v>9.2360599233907994</c:v>
                </c:pt>
                <c:pt idx="5688">
                  <c:v>10.7105145556491</c:v>
                </c:pt>
                <c:pt idx="5689">
                  <c:v>4.4150289757827297</c:v>
                </c:pt>
                <c:pt idx="5690">
                  <c:v>6.8894625595479297</c:v>
                </c:pt>
                <c:pt idx="5691">
                  <c:v>5.8733291849163303</c:v>
                </c:pt>
                <c:pt idx="5692">
                  <c:v>9.8603944220184996</c:v>
                </c:pt>
                <c:pt idx="5693">
                  <c:v>7.0557103008724296</c:v>
                </c:pt>
                <c:pt idx="5694">
                  <c:v>7.4623206348015696</c:v>
                </c:pt>
                <c:pt idx="5695">
                  <c:v>4.9098699241531003</c:v>
                </c:pt>
                <c:pt idx="5696">
                  <c:v>8.5652428620367704</c:v>
                </c:pt>
                <c:pt idx="5697">
                  <c:v>5.1127545452349299</c:v>
                </c:pt>
                <c:pt idx="5698">
                  <c:v>7.3607247688669704</c:v>
                </c:pt>
                <c:pt idx="5699">
                  <c:v>7.9176288920898896</c:v>
                </c:pt>
                <c:pt idx="5700">
                  <c:v>7.3308040960733303</c:v>
                </c:pt>
                <c:pt idx="5701">
                  <c:v>7.96964598285326</c:v>
                </c:pt>
                <c:pt idx="5702">
                  <c:v>5.6963789308773896</c:v>
                </c:pt>
                <c:pt idx="5703">
                  <c:v>6.2732019030341801</c:v>
                </c:pt>
                <c:pt idx="5704">
                  <c:v>5.4360887018820501</c:v>
                </c:pt>
                <c:pt idx="5705">
                  <c:v>1.7583955777298601</c:v>
                </c:pt>
                <c:pt idx="5706">
                  <c:v>8.5177438079140106</c:v>
                </c:pt>
                <c:pt idx="5707">
                  <c:v>7.8446300237262001</c:v>
                </c:pt>
                <c:pt idx="5708">
                  <c:v>6.7562749231001797</c:v>
                </c:pt>
                <c:pt idx="5709">
                  <c:v>7.8960654592290096</c:v>
                </c:pt>
                <c:pt idx="5710">
                  <c:v>9.4186393242861897</c:v>
                </c:pt>
                <c:pt idx="5711">
                  <c:v>9.8028119393432593</c:v>
                </c:pt>
                <c:pt idx="5712">
                  <c:v>8.1602617576224095</c:v>
                </c:pt>
                <c:pt idx="5713">
                  <c:v>7.4872667563483501</c:v>
                </c:pt>
                <c:pt idx="5714">
                  <c:v>7.1431610972031701</c:v>
                </c:pt>
                <c:pt idx="5715">
                  <c:v>9.0079761535273999</c:v>
                </c:pt>
                <c:pt idx="5716">
                  <c:v>8.2105821413097306</c:v>
                </c:pt>
                <c:pt idx="5717">
                  <c:v>3.0791646037466198</c:v>
                </c:pt>
                <c:pt idx="5718">
                  <c:v>4.2046667453735402</c:v>
                </c:pt>
                <c:pt idx="5719">
                  <c:v>7.4624691876351203</c:v>
                </c:pt>
                <c:pt idx="5720">
                  <c:v>9.1201804225587608</c:v>
                </c:pt>
                <c:pt idx="5721">
                  <c:v>7.9303857194905598</c:v>
                </c:pt>
                <c:pt idx="5722">
                  <c:v>8.2806425843329503</c:v>
                </c:pt>
                <c:pt idx="5723">
                  <c:v>5.2869845762445404</c:v>
                </c:pt>
                <c:pt idx="5724">
                  <c:v>3.6665367455239202</c:v>
                </c:pt>
                <c:pt idx="5725">
                  <c:v>4.8263899542362001</c:v>
                </c:pt>
                <c:pt idx="5726">
                  <c:v>5.9017612396943999</c:v>
                </c:pt>
                <c:pt idx="5727">
                  <c:v>3.2500704652400501</c:v>
                </c:pt>
                <c:pt idx="5728">
                  <c:v>7.6224462243845403</c:v>
                </c:pt>
                <c:pt idx="5729">
                  <c:v>10.691597079041699</c:v>
                </c:pt>
                <c:pt idx="5730">
                  <c:v>9.5534360170447297</c:v>
                </c:pt>
                <c:pt idx="5731">
                  <c:v>8.8971581586468496</c:v>
                </c:pt>
                <c:pt idx="5732">
                  <c:v>10.3517322638892</c:v>
                </c:pt>
                <c:pt idx="5733">
                  <c:v>4.5958759173090096</c:v>
                </c:pt>
                <c:pt idx="5734">
                  <c:v>6.8547931505652002</c:v>
                </c:pt>
                <c:pt idx="5735">
                  <c:v>5.9206779786485697</c:v>
                </c:pt>
                <c:pt idx="5736">
                  <c:v>9.6400321237595392</c:v>
                </c:pt>
                <c:pt idx="5737">
                  <c:v>7.3395199099016901</c:v>
                </c:pt>
                <c:pt idx="5738">
                  <c:v>7.3991625987662797</c:v>
                </c:pt>
                <c:pt idx="5739">
                  <c:v>4.9768342596370703</c:v>
                </c:pt>
                <c:pt idx="5740">
                  <c:v>8.2994798983802394</c:v>
                </c:pt>
                <c:pt idx="5741">
                  <c:v>5.1823603819183397</c:v>
                </c:pt>
                <c:pt idx="5742">
                  <c:v>7.21934706670792</c:v>
                </c:pt>
                <c:pt idx="5743">
                  <c:v>7.6885314155250599</c:v>
                </c:pt>
                <c:pt idx="5744">
                  <c:v>7.3393932711974204</c:v>
                </c:pt>
                <c:pt idx="5745">
                  <c:v>8.01761996911819</c:v>
                </c:pt>
                <c:pt idx="5746">
                  <c:v>5.91723915069882</c:v>
                </c:pt>
                <c:pt idx="5747">
                  <c:v>6.4311197890013103</c:v>
                </c:pt>
                <c:pt idx="5748">
                  <c:v>5.4175966330110397</c:v>
                </c:pt>
                <c:pt idx="5749">
                  <c:v>2.00183962936591</c:v>
                </c:pt>
                <c:pt idx="5750">
                  <c:v>8.3736835958188909</c:v>
                </c:pt>
                <c:pt idx="5751">
                  <c:v>7.7496153324153996</c:v>
                </c:pt>
                <c:pt idx="5752">
                  <c:v>6.5544057027382499</c:v>
                </c:pt>
                <c:pt idx="5753">
                  <c:v>7.6801111388362902</c:v>
                </c:pt>
                <c:pt idx="5754">
                  <c:v>9.1869822243163402</c:v>
                </c:pt>
                <c:pt idx="5755">
                  <c:v>9.7684023988672308</c:v>
                </c:pt>
                <c:pt idx="5756">
                  <c:v>8.1866079708201909</c:v>
                </c:pt>
                <c:pt idx="5757">
                  <c:v>7.4720861458544201</c:v>
                </c:pt>
                <c:pt idx="5758">
                  <c:v>7.0003122031884697</c:v>
                </c:pt>
                <c:pt idx="5759">
                  <c:v>9.2049763928325206</c:v>
                </c:pt>
                <c:pt idx="5760">
                  <c:v>8.0735923940634695</c:v>
                </c:pt>
                <c:pt idx="5761">
                  <c:v>3.3088720691828599</c:v>
                </c:pt>
                <c:pt idx="5762">
                  <c:v>4.30765952044871</c:v>
                </c:pt>
                <c:pt idx="5763">
                  <c:v>7.4384167616989103</c:v>
                </c:pt>
                <c:pt idx="5764">
                  <c:v>7.7620399486745804</c:v>
                </c:pt>
                <c:pt idx="5765">
                  <c:v>6.8310843554735099</c:v>
                </c:pt>
                <c:pt idx="5766">
                  <c:v>7.2141614942760803</c:v>
                </c:pt>
                <c:pt idx="5767">
                  <c:v>4.6133979099397102</c:v>
                </c:pt>
                <c:pt idx="5768">
                  <c:v>3.75179388376579</c:v>
                </c:pt>
                <c:pt idx="5769">
                  <c:v>4.4528703939439804</c:v>
                </c:pt>
                <c:pt idx="5770">
                  <c:v>5.6078581820794602</c:v>
                </c:pt>
                <c:pt idx="5771">
                  <c:v>2.2392544400518299</c:v>
                </c:pt>
                <c:pt idx="5772">
                  <c:v>6.27000472489242</c:v>
                </c:pt>
                <c:pt idx="5773">
                  <c:v>9.9080964964631804</c:v>
                </c:pt>
                <c:pt idx="5774">
                  <c:v>8.2858103135469801</c:v>
                </c:pt>
                <c:pt idx="5775">
                  <c:v>8.4311726586019002</c:v>
                </c:pt>
                <c:pt idx="5776">
                  <c:v>9.8162053452272708</c:v>
                </c:pt>
                <c:pt idx="5777">
                  <c:v>4.4373325400141397</c:v>
                </c:pt>
                <c:pt idx="5778">
                  <c:v>6.3402903703643796</c:v>
                </c:pt>
                <c:pt idx="5779">
                  <c:v>4.7399500029975803</c:v>
                </c:pt>
                <c:pt idx="5780">
                  <c:v>8.5688926009921094</c:v>
                </c:pt>
                <c:pt idx="5781">
                  <c:v>6.0162514894982397</c:v>
                </c:pt>
                <c:pt idx="5782">
                  <c:v>6.68520761481241</c:v>
                </c:pt>
                <c:pt idx="5783">
                  <c:v>4.6679102592871198</c:v>
                </c:pt>
                <c:pt idx="5784">
                  <c:v>7.2698989088934098</c:v>
                </c:pt>
                <c:pt idx="5785">
                  <c:v>4.2231228536682801</c:v>
                </c:pt>
                <c:pt idx="5786">
                  <c:v>6.8003301242553098</c:v>
                </c:pt>
                <c:pt idx="5787">
                  <c:v>6.3661477741741201</c:v>
                </c:pt>
                <c:pt idx="5788">
                  <c:v>6.6511236357559902</c:v>
                </c:pt>
                <c:pt idx="5789">
                  <c:v>6.8124918172386097</c:v>
                </c:pt>
                <c:pt idx="5790">
                  <c:v>4.9162567743463796</c:v>
                </c:pt>
                <c:pt idx="5791">
                  <c:v>5.2720255706970498</c:v>
                </c:pt>
                <c:pt idx="5792">
                  <c:v>4.10943766997931</c:v>
                </c:pt>
                <c:pt idx="5793">
                  <c:v>2.3473957516491799</c:v>
                </c:pt>
                <c:pt idx="5794">
                  <c:v>7.09139609637701</c:v>
                </c:pt>
                <c:pt idx="5795">
                  <c:v>6.37713896957227</c:v>
                </c:pt>
                <c:pt idx="5796">
                  <c:v>5.2633236269590196</c:v>
                </c:pt>
                <c:pt idx="5797">
                  <c:v>7.1108481960868799</c:v>
                </c:pt>
                <c:pt idx="5798">
                  <c:v>8.2831965744450091</c:v>
                </c:pt>
                <c:pt idx="5799">
                  <c:v>8.6570698611390497</c:v>
                </c:pt>
                <c:pt idx="5800">
                  <c:v>7.27514434186347</c:v>
                </c:pt>
                <c:pt idx="5801">
                  <c:v>6.2687967341492898</c:v>
                </c:pt>
                <c:pt idx="5802">
                  <c:v>5.6787538391211099</c:v>
                </c:pt>
                <c:pt idx="5803">
                  <c:v>7.9579869148634703</c:v>
                </c:pt>
                <c:pt idx="5804">
                  <c:v>6.6851056004192104</c:v>
                </c:pt>
                <c:pt idx="5805">
                  <c:v>2.5815823259527999</c:v>
                </c:pt>
                <c:pt idx="5806">
                  <c:v>3.7092023354494899</c:v>
                </c:pt>
                <c:pt idx="5807">
                  <c:v>6.7000140582291801</c:v>
                </c:pt>
                <c:pt idx="5808">
                  <c:v>7.7073152032003298</c:v>
                </c:pt>
                <c:pt idx="5809">
                  <c:v>6.7108986794271503</c:v>
                </c:pt>
                <c:pt idx="5810">
                  <c:v>7.1410902131183098</c:v>
                </c:pt>
                <c:pt idx="5811">
                  <c:v>4.63509847147846</c:v>
                </c:pt>
                <c:pt idx="5812">
                  <c:v>3.7314918637947199</c:v>
                </c:pt>
                <c:pt idx="5813">
                  <c:v>4.4630867667065797</c:v>
                </c:pt>
                <c:pt idx="5814">
                  <c:v>5.5433494418378597</c:v>
                </c:pt>
                <c:pt idx="5815">
                  <c:v>2.0625586749585598</c:v>
                </c:pt>
                <c:pt idx="5816">
                  <c:v>6.2220623771938497</c:v>
                </c:pt>
                <c:pt idx="5817">
                  <c:v>9.8593081601064902</c:v>
                </c:pt>
                <c:pt idx="5818">
                  <c:v>8.2143930802392102</c:v>
                </c:pt>
                <c:pt idx="5819">
                  <c:v>8.4280398304870001</c:v>
                </c:pt>
                <c:pt idx="5820">
                  <c:v>9.8042681822085296</c:v>
                </c:pt>
                <c:pt idx="5821">
                  <c:v>4.2095148664324897</c:v>
                </c:pt>
                <c:pt idx="5822">
                  <c:v>6.2934548304481002</c:v>
                </c:pt>
                <c:pt idx="5823">
                  <c:v>4.6976059788029501</c:v>
                </c:pt>
                <c:pt idx="5824">
                  <c:v>8.5550113032079693</c:v>
                </c:pt>
                <c:pt idx="5825">
                  <c:v>5.5452562072353002</c:v>
                </c:pt>
                <c:pt idx="5826">
                  <c:v>6.6527984632638599</c:v>
                </c:pt>
                <c:pt idx="5827">
                  <c:v>4.6234155190136397</c:v>
                </c:pt>
                <c:pt idx="5828">
                  <c:v>7.2877205620998096</c:v>
                </c:pt>
                <c:pt idx="5829">
                  <c:v>4.1771647082029402</c:v>
                </c:pt>
                <c:pt idx="5830">
                  <c:v>6.64970052843098</c:v>
                </c:pt>
                <c:pt idx="5831">
                  <c:v>6.4314720490364401</c:v>
                </c:pt>
                <c:pt idx="5832">
                  <c:v>6.5905393069476599</c:v>
                </c:pt>
                <c:pt idx="5833">
                  <c:v>6.7510133008793902</c:v>
                </c:pt>
                <c:pt idx="5834">
                  <c:v>4.8645963532048198</c:v>
                </c:pt>
                <c:pt idx="5835">
                  <c:v>5.16834747805862</c:v>
                </c:pt>
                <c:pt idx="5836">
                  <c:v>4.0959633043984596</c:v>
                </c:pt>
                <c:pt idx="5837">
                  <c:v>2.0659720456673898</c:v>
                </c:pt>
                <c:pt idx="5838">
                  <c:v>7.0923217540435903</c:v>
                </c:pt>
                <c:pt idx="5839">
                  <c:v>6.2006959639536996</c:v>
                </c:pt>
                <c:pt idx="5840">
                  <c:v>5.10495188602144</c:v>
                </c:pt>
                <c:pt idx="5841">
                  <c:v>7.0610467540587196</c:v>
                </c:pt>
                <c:pt idx="5842">
                  <c:v>8.3338273645094301</c:v>
                </c:pt>
                <c:pt idx="5843">
                  <c:v>8.6568574907457805</c:v>
                </c:pt>
                <c:pt idx="5844">
                  <c:v>7.2340301371755196</c:v>
                </c:pt>
                <c:pt idx="5845">
                  <c:v>6.1412597302215497</c:v>
                </c:pt>
                <c:pt idx="5846">
                  <c:v>5.4854503480063297</c:v>
                </c:pt>
                <c:pt idx="5847">
                  <c:v>7.8898832383766004</c:v>
                </c:pt>
                <c:pt idx="5848">
                  <c:v>6.7092046171355104</c:v>
                </c:pt>
                <c:pt idx="5849">
                  <c:v>2.3909598898519002</c:v>
                </c:pt>
                <c:pt idx="5850">
                  <c:v>3.7270908083915399</c:v>
                </c:pt>
                <c:pt idx="5851">
                  <c:v>6.6223328187656296</c:v>
                </c:pt>
                <c:pt idx="5852">
                  <c:v>9.1351078033186202</c:v>
                </c:pt>
                <c:pt idx="5853">
                  <c:v>7.9858958189565499</c:v>
                </c:pt>
                <c:pt idx="5854">
                  <c:v>8.2141260343637992</c:v>
                </c:pt>
                <c:pt idx="5855">
                  <c:v>5.3676674375205904</c:v>
                </c:pt>
                <c:pt idx="5856">
                  <c:v>3.6464651143429401</c:v>
                </c:pt>
                <c:pt idx="5857">
                  <c:v>4.8855231565151698</c:v>
                </c:pt>
                <c:pt idx="5858">
                  <c:v>5.9320226578108199</c:v>
                </c:pt>
                <c:pt idx="5859">
                  <c:v>3.2202980242742698</c:v>
                </c:pt>
                <c:pt idx="5860">
                  <c:v>7.84317587192671</c:v>
                </c:pt>
                <c:pt idx="5861">
                  <c:v>10.7817157321166</c:v>
                </c:pt>
                <c:pt idx="5862">
                  <c:v>9.4936862041761891</c:v>
                </c:pt>
                <c:pt idx="5863">
                  <c:v>9.32050100552744</c:v>
                </c:pt>
                <c:pt idx="5864">
                  <c:v>10.715625440919901</c:v>
                </c:pt>
                <c:pt idx="5865">
                  <c:v>4.5159794517209999</c:v>
                </c:pt>
                <c:pt idx="5866">
                  <c:v>6.9449645865651597</c:v>
                </c:pt>
                <c:pt idx="5867">
                  <c:v>6.0026349969072799</c:v>
                </c:pt>
                <c:pt idx="5868">
                  <c:v>9.7011084330963104</c:v>
                </c:pt>
                <c:pt idx="5869">
                  <c:v>7.0802776986089704</c:v>
                </c:pt>
                <c:pt idx="5870">
                  <c:v>7.4035508698434302</c:v>
                </c:pt>
                <c:pt idx="5871">
                  <c:v>4.9737578992790397</c:v>
                </c:pt>
                <c:pt idx="5872">
                  <c:v>8.4426192113882905</c:v>
                </c:pt>
                <c:pt idx="5873">
                  <c:v>5.3335182507175203</c:v>
                </c:pt>
                <c:pt idx="5874">
                  <c:v>7.21138635038609</c:v>
                </c:pt>
                <c:pt idx="5875">
                  <c:v>7.7905486227130396</c:v>
                </c:pt>
                <c:pt idx="5876">
                  <c:v>7.3673049823329197</c:v>
                </c:pt>
                <c:pt idx="5877">
                  <c:v>7.9865326391984297</c:v>
                </c:pt>
                <c:pt idx="5878">
                  <c:v>5.8894340528872799</c:v>
                </c:pt>
                <c:pt idx="5879">
                  <c:v>6.4127971317560997</c:v>
                </c:pt>
                <c:pt idx="5880">
                  <c:v>5.4775308239016898</c:v>
                </c:pt>
                <c:pt idx="5881">
                  <c:v>2.0935904945043098</c:v>
                </c:pt>
                <c:pt idx="5882">
                  <c:v>8.6227210355939992</c:v>
                </c:pt>
                <c:pt idx="5883">
                  <c:v>7.70024192561148</c:v>
                </c:pt>
                <c:pt idx="5884">
                  <c:v>6.5194935056586303</c:v>
                </c:pt>
                <c:pt idx="5885">
                  <c:v>7.7675723287340297</c:v>
                </c:pt>
                <c:pt idx="5886">
                  <c:v>9.4053405472153493</c:v>
                </c:pt>
                <c:pt idx="5887">
                  <c:v>9.7664016025920901</c:v>
                </c:pt>
                <c:pt idx="5888">
                  <c:v>8.2532386909881303</c:v>
                </c:pt>
                <c:pt idx="5889">
                  <c:v>7.4830437349509697</c:v>
                </c:pt>
                <c:pt idx="5890">
                  <c:v>7.0556868337487897</c:v>
                </c:pt>
                <c:pt idx="5891">
                  <c:v>9.2495074401352806</c:v>
                </c:pt>
                <c:pt idx="5892">
                  <c:v>8.0763841003302996</c:v>
                </c:pt>
                <c:pt idx="5893">
                  <c:v>3.2979891068736098</c:v>
                </c:pt>
                <c:pt idx="5894">
                  <c:v>4.3010531985593401</c:v>
                </c:pt>
                <c:pt idx="5895">
                  <c:v>7.56550498802289</c:v>
                </c:pt>
                <c:pt idx="5896">
                  <c:v>8.0043389906625393</c:v>
                </c:pt>
                <c:pt idx="5897">
                  <c:v>6.8991880277814799</c:v>
                </c:pt>
                <c:pt idx="5898">
                  <c:v>7.01927348606569</c:v>
                </c:pt>
                <c:pt idx="5899">
                  <c:v>4.8203516107269699</c:v>
                </c:pt>
                <c:pt idx="5900">
                  <c:v>3.5579336939895798</c:v>
                </c:pt>
                <c:pt idx="5901">
                  <c:v>4.5084303219402404</c:v>
                </c:pt>
                <c:pt idx="5902">
                  <c:v>5.57534319112556</c:v>
                </c:pt>
                <c:pt idx="5903">
                  <c:v>3.1961959366760699</c:v>
                </c:pt>
                <c:pt idx="5904">
                  <c:v>6.6743691630656103</c:v>
                </c:pt>
                <c:pt idx="5905">
                  <c:v>9.8143356682041407</c:v>
                </c:pt>
                <c:pt idx="5906">
                  <c:v>8.5268363898670696</c:v>
                </c:pt>
                <c:pt idx="5907">
                  <c:v>8.3839375883184903</c:v>
                </c:pt>
                <c:pt idx="5908">
                  <c:v>9.7207240437089606</c:v>
                </c:pt>
                <c:pt idx="5909">
                  <c:v>4.1928649892871102</c:v>
                </c:pt>
                <c:pt idx="5910">
                  <c:v>6.2494073975444397</c:v>
                </c:pt>
                <c:pt idx="5911">
                  <c:v>4.9393723001487597</c:v>
                </c:pt>
                <c:pt idx="5912">
                  <c:v>8.3944520496837001</c:v>
                </c:pt>
                <c:pt idx="5913">
                  <c:v>6.3716080198926797</c:v>
                </c:pt>
                <c:pt idx="5914">
                  <c:v>6.66405219343042</c:v>
                </c:pt>
                <c:pt idx="5915">
                  <c:v>4.60351230183376</c:v>
                </c:pt>
                <c:pt idx="5916">
                  <c:v>7.2746161949122001</c:v>
                </c:pt>
                <c:pt idx="5917">
                  <c:v>4.3304616760008798</c:v>
                </c:pt>
                <c:pt idx="5918">
                  <c:v>6.66404591143489</c:v>
                </c:pt>
                <c:pt idx="5919">
                  <c:v>6.0169060594143096</c:v>
                </c:pt>
                <c:pt idx="5920">
                  <c:v>6.6068571434783001</c:v>
                </c:pt>
                <c:pt idx="5921">
                  <c:v>6.98396395861546</c:v>
                </c:pt>
                <c:pt idx="5922">
                  <c:v>5.1291412791210798</c:v>
                </c:pt>
                <c:pt idx="5923">
                  <c:v>5.4865879352049101</c:v>
                </c:pt>
                <c:pt idx="5924">
                  <c:v>4.39063872852656</c:v>
                </c:pt>
                <c:pt idx="5925">
                  <c:v>1.9644911359223201</c:v>
                </c:pt>
                <c:pt idx="5926">
                  <c:v>7.2493405591977096</c:v>
                </c:pt>
                <c:pt idx="5927">
                  <c:v>6.5672234577648299</c:v>
                </c:pt>
                <c:pt idx="5928">
                  <c:v>5.5937865425714399</c:v>
                </c:pt>
                <c:pt idx="5929">
                  <c:v>6.9196990200701398</c:v>
                </c:pt>
                <c:pt idx="5930">
                  <c:v>8.24048502224732</c:v>
                </c:pt>
                <c:pt idx="5931">
                  <c:v>8.8792262811110305</c:v>
                </c:pt>
                <c:pt idx="5932">
                  <c:v>7.2876286067061802</c:v>
                </c:pt>
                <c:pt idx="5933">
                  <c:v>6.3427531525137804</c:v>
                </c:pt>
                <c:pt idx="5934">
                  <c:v>5.5555975978117704</c:v>
                </c:pt>
                <c:pt idx="5935">
                  <c:v>8.0846098830121296</c:v>
                </c:pt>
                <c:pt idx="5936">
                  <c:v>6.7870007975185898</c:v>
                </c:pt>
                <c:pt idx="5937">
                  <c:v>3.2181009693798401</c:v>
                </c:pt>
                <c:pt idx="5938">
                  <c:v>4.1613391291380299</c:v>
                </c:pt>
                <c:pt idx="5939">
                  <c:v>6.5614186963361103</c:v>
                </c:pt>
                <c:pt idx="5940">
                  <c:v>8.0463305257205402</c:v>
                </c:pt>
                <c:pt idx="5941">
                  <c:v>6.9032446310392102</c:v>
                </c:pt>
                <c:pt idx="5942">
                  <c:v>7.0972094266905197</c:v>
                </c:pt>
                <c:pt idx="5943">
                  <c:v>4.9108331051777503</c:v>
                </c:pt>
                <c:pt idx="5944">
                  <c:v>3.54294207506834</c:v>
                </c:pt>
                <c:pt idx="5945">
                  <c:v>4.5545231041651402</c:v>
                </c:pt>
                <c:pt idx="5946">
                  <c:v>5.5521766531815198</c:v>
                </c:pt>
                <c:pt idx="5947">
                  <c:v>3.1156559598342199</c:v>
                </c:pt>
                <c:pt idx="5948">
                  <c:v>6.6956328361135098</c:v>
                </c:pt>
                <c:pt idx="5949">
                  <c:v>9.8880354640655703</c:v>
                </c:pt>
                <c:pt idx="5950">
                  <c:v>8.5967754305744695</c:v>
                </c:pt>
                <c:pt idx="5951">
                  <c:v>8.39215802654806</c:v>
                </c:pt>
                <c:pt idx="5952">
                  <c:v>9.7533419696275292</c:v>
                </c:pt>
                <c:pt idx="5953">
                  <c:v>4.0141074472225204</c:v>
                </c:pt>
                <c:pt idx="5954">
                  <c:v>6.2405979549329302</c:v>
                </c:pt>
                <c:pt idx="5955">
                  <c:v>5.0531729154446996</c:v>
                </c:pt>
                <c:pt idx="5956">
                  <c:v>8.4539457835890008</c:v>
                </c:pt>
                <c:pt idx="5957">
                  <c:v>6.4314720490364401</c:v>
                </c:pt>
                <c:pt idx="5958">
                  <c:v>6.5349933749932001</c:v>
                </c:pt>
                <c:pt idx="5959">
                  <c:v>4.5442132300514997</c:v>
                </c:pt>
                <c:pt idx="5960">
                  <c:v>7.3420405452627397</c:v>
                </c:pt>
                <c:pt idx="5961">
                  <c:v>4.2824543478136796</c:v>
                </c:pt>
                <c:pt idx="5962">
                  <c:v>6.5962151217072202</c:v>
                </c:pt>
                <c:pt idx="5963">
                  <c:v>5.5452562072353002</c:v>
                </c:pt>
                <c:pt idx="5964">
                  <c:v>6.5138986677508397</c:v>
                </c:pt>
                <c:pt idx="5965">
                  <c:v>6.9503253356323604</c:v>
                </c:pt>
                <c:pt idx="5966">
                  <c:v>5.1265252036898499</c:v>
                </c:pt>
                <c:pt idx="5967">
                  <c:v>5.3669544316960298</c:v>
                </c:pt>
                <c:pt idx="5968">
                  <c:v>4.3045946982975201</c:v>
                </c:pt>
                <c:pt idx="5969">
                  <c:v>1.67527963492704</c:v>
                </c:pt>
                <c:pt idx="5970">
                  <c:v>7.2773216041768096</c:v>
                </c:pt>
                <c:pt idx="5971">
                  <c:v>6.4265843874569502</c:v>
                </c:pt>
                <c:pt idx="5972">
                  <c:v>5.45435526665851</c:v>
                </c:pt>
                <c:pt idx="5973">
                  <c:v>6.8824075007305696</c:v>
                </c:pt>
                <c:pt idx="5974">
                  <c:v>8.2838761351947898</c:v>
                </c:pt>
                <c:pt idx="5975">
                  <c:v>8.82318815048618</c:v>
                </c:pt>
                <c:pt idx="5976">
                  <c:v>7.2396529701133003</c:v>
                </c:pt>
                <c:pt idx="5977">
                  <c:v>6.2695228914453898</c:v>
                </c:pt>
                <c:pt idx="5978">
                  <c:v>5.4254248349600296</c:v>
                </c:pt>
                <c:pt idx="5979">
                  <c:v>8.1390616965115203</c:v>
                </c:pt>
                <c:pt idx="5980">
                  <c:v>6.8099502204318201</c:v>
                </c:pt>
                <c:pt idx="5981">
                  <c:v>3.1681067561351801</c:v>
                </c:pt>
                <c:pt idx="5982">
                  <c:v>4.1582888984227502</c:v>
                </c:pt>
                <c:pt idx="5983">
                  <c:v>6.5376716419333896</c:v>
                </c:pt>
                <c:pt idx="5984">
                  <c:v>7.5929222190851897</c:v>
                </c:pt>
                <c:pt idx="5985">
                  <c:v>6.6940016267403903</c:v>
                </c:pt>
                <c:pt idx="5986">
                  <c:v>7.1465900573223502</c:v>
                </c:pt>
                <c:pt idx="5987">
                  <c:v>4.5067721013476802</c:v>
                </c:pt>
                <c:pt idx="5988">
                  <c:v>3.7695252726354198</c:v>
                </c:pt>
                <c:pt idx="5989">
                  <c:v>4.4370021727321802</c:v>
                </c:pt>
                <c:pt idx="5990">
                  <c:v>5.5085902126446697</c:v>
                </c:pt>
                <c:pt idx="5991">
                  <c:v>2.5087402878850802</c:v>
                </c:pt>
                <c:pt idx="5992">
                  <c:v>6.1178471714718796</c:v>
                </c:pt>
                <c:pt idx="5993">
                  <c:v>9.7367913019218797</c:v>
                </c:pt>
                <c:pt idx="5994">
                  <c:v>8.1655646269636009</c:v>
                </c:pt>
                <c:pt idx="5995">
                  <c:v>8.3538408333343703</c:v>
                </c:pt>
                <c:pt idx="5996">
                  <c:v>9.8011241154755506</c:v>
                </c:pt>
                <c:pt idx="5997">
                  <c:v>4.5247965686034997</c:v>
                </c:pt>
                <c:pt idx="5998">
                  <c:v>6.2379114437840197</c:v>
                </c:pt>
                <c:pt idx="5999">
                  <c:v>4.7694090511917304</c:v>
                </c:pt>
                <c:pt idx="6000">
                  <c:v>8.4973660507132607</c:v>
                </c:pt>
                <c:pt idx="6001">
                  <c:v>6.1518601606157803</c:v>
                </c:pt>
                <c:pt idx="6002">
                  <c:v>6.6458163359917997</c:v>
                </c:pt>
                <c:pt idx="6003">
                  <c:v>4.7940743487168103</c:v>
                </c:pt>
                <c:pt idx="6004">
                  <c:v>7.0298734314124101</c:v>
                </c:pt>
                <c:pt idx="6005">
                  <c:v>4.2524521015323797</c:v>
                </c:pt>
                <c:pt idx="6006">
                  <c:v>6.5696303556188704</c:v>
                </c:pt>
                <c:pt idx="6007">
                  <c:v>6.4642446763618597</c:v>
                </c:pt>
                <c:pt idx="6008">
                  <c:v>6.6285928990721397</c:v>
                </c:pt>
                <c:pt idx="6009">
                  <c:v>6.6417626015321103</c:v>
                </c:pt>
                <c:pt idx="6010">
                  <c:v>5.3091241594525904</c:v>
                </c:pt>
                <c:pt idx="6011">
                  <c:v>5.18222265060409</c:v>
                </c:pt>
                <c:pt idx="6012">
                  <c:v>4.2264772328882998</c:v>
                </c:pt>
                <c:pt idx="6013">
                  <c:v>2.7827433815776401</c:v>
                </c:pt>
                <c:pt idx="6014">
                  <c:v>7.1208231420592201</c:v>
                </c:pt>
                <c:pt idx="6015">
                  <c:v>6.5289935571010904</c:v>
                </c:pt>
                <c:pt idx="6016">
                  <c:v>5.1057437692504397</c:v>
                </c:pt>
                <c:pt idx="6017">
                  <c:v>7.0478902932249596</c:v>
                </c:pt>
                <c:pt idx="6018">
                  <c:v>8.1668821809409895</c:v>
                </c:pt>
                <c:pt idx="6019">
                  <c:v>8.6215166636286202</c:v>
                </c:pt>
                <c:pt idx="6020">
                  <c:v>7.2908878118978802</c:v>
                </c:pt>
                <c:pt idx="6021">
                  <c:v>6.1657322018579999</c:v>
                </c:pt>
                <c:pt idx="6022">
                  <c:v>5.7452060774425799</c:v>
                </c:pt>
                <c:pt idx="6023">
                  <c:v>7.8102430040010198</c:v>
                </c:pt>
                <c:pt idx="6024">
                  <c:v>6.5752191779956597</c:v>
                </c:pt>
                <c:pt idx="6025">
                  <c:v>2.6806453988402099</c:v>
                </c:pt>
                <c:pt idx="6026">
                  <c:v>3.6635390941290198</c:v>
                </c:pt>
                <c:pt idx="6027">
                  <c:v>6.6041483036298798</c:v>
                </c:pt>
                <c:pt idx="6028">
                  <c:v>9.0129166677558992</c:v>
                </c:pt>
                <c:pt idx="6029">
                  <c:v>8.0619209399915199</c:v>
                </c:pt>
                <c:pt idx="6030">
                  <c:v>8.4507723398835495</c:v>
                </c:pt>
                <c:pt idx="6031">
                  <c:v>5.1933646106075102</c:v>
                </c:pt>
                <c:pt idx="6032">
                  <c:v>3.5782634142391601</c:v>
                </c:pt>
                <c:pt idx="6033">
                  <c:v>5.07498652192925</c:v>
                </c:pt>
                <c:pt idx="6034">
                  <c:v>5.9028452816667896</c:v>
                </c:pt>
                <c:pt idx="6035">
                  <c:v>2.9922184718058702</c:v>
                </c:pt>
                <c:pt idx="6036">
                  <c:v>7.7159605671895397</c:v>
                </c:pt>
                <c:pt idx="6037">
                  <c:v>10.6193882888396</c:v>
                </c:pt>
                <c:pt idx="6038">
                  <c:v>9.5689733830054795</c:v>
                </c:pt>
                <c:pt idx="6039">
                  <c:v>9.1907541452628507</c:v>
                </c:pt>
                <c:pt idx="6040">
                  <c:v>10.6283152581286</c:v>
                </c:pt>
                <c:pt idx="6041">
                  <c:v>4.41643940670206</c:v>
                </c:pt>
                <c:pt idx="6042">
                  <c:v>6.8720894120923202</c:v>
                </c:pt>
                <c:pt idx="6043">
                  <c:v>5.8737347877460699</c:v>
                </c:pt>
                <c:pt idx="6044">
                  <c:v>9.9200187875383694</c:v>
                </c:pt>
                <c:pt idx="6045">
                  <c:v>7.0610346452935602</c:v>
                </c:pt>
                <c:pt idx="6046">
                  <c:v>7.3985547254792099</c:v>
                </c:pt>
                <c:pt idx="6047">
                  <c:v>4.8815652233204103</c:v>
                </c:pt>
                <c:pt idx="6048">
                  <c:v>8.5885230351393496</c:v>
                </c:pt>
                <c:pt idx="6049">
                  <c:v>5.1086712833032504</c:v>
                </c:pt>
                <c:pt idx="6050">
                  <c:v>7.39136036887027</c:v>
                </c:pt>
                <c:pt idx="6051">
                  <c:v>7.9503693864758702</c:v>
                </c:pt>
                <c:pt idx="6052">
                  <c:v>7.3917420550771098</c:v>
                </c:pt>
                <c:pt idx="6053">
                  <c:v>8.0025445846632408</c:v>
                </c:pt>
                <c:pt idx="6054">
                  <c:v>5.6910227638520503</c:v>
                </c:pt>
                <c:pt idx="6055">
                  <c:v>6.2754156000761698</c:v>
                </c:pt>
                <c:pt idx="6056">
                  <c:v>5.4587004435306499</c:v>
                </c:pt>
                <c:pt idx="6057">
                  <c:v>1.7664750998016101</c:v>
                </c:pt>
                <c:pt idx="6058">
                  <c:v>8.5658604358916008</c:v>
                </c:pt>
                <c:pt idx="6059">
                  <c:v>7.85439737787501</c:v>
                </c:pt>
                <c:pt idx="6060">
                  <c:v>6.5360341802999304</c:v>
                </c:pt>
                <c:pt idx="6061">
                  <c:v>7.9647575096723404</c:v>
                </c:pt>
                <c:pt idx="6062">
                  <c:v>9.4568514964336394</c:v>
                </c:pt>
                <c:pt idx="6063">
                  <c:v>9.7982597788158898</c:v>
                </c:pt>
                <c:pt idx="6064">
                  <c:v>8.3375983923333603</c:v>
                </c:pt>
                <c:pt idx="6065">
                  <c:v>7.4986498200287404</c:v>
                </c:pt>
                <c:pt idx="6066">
                  <c:v>7.1747807037635596</c:v>
                </c:pt>
                <c:pt idx="6067">
                  <c:v>9.0940876242122695</c:v>
                </c:pt>
                <c:pt idx="6068">
                  <c:v>8.30159840668267</c:v>
                </c:pt>
                <c:pt idx="6069">
                  <c:v>3.08670171405684</c:v>
                </c:pt>
                <c:pt idx="6070">
                  <c:v>4.2746078937240997</c:v>
                </c:pt>
                <c:pt idx="6071">
                  <c:v>7.5417858187824303</c:v>
                </c:pt>
                <c:pt idx="6072">
                  <c:v>8.3742192283955497</c:v>
                </c:pt>
                <c:pt idx="6073">
                  <c:v>7.26122053802455</c:v>
                </c:pt>
                <c:pt idx="6074">
                  <c:v>8.0129600648219501</c:v>
                </c:pt>
                <c:pt idx="6075">
                  <c:v>4.5987302530855203</c:v>
                </c:pt>
                <c:pt idx="6076">
                  <c:v>4.1635297538800096</c:v>
                </c:pt>
                <c:pt idx="6077">
                  <c:v>4.7273790391271699</c:v>
                </c:pt>
                <c:pt idx="6078">
                  <c:v>5.2107587289492496</c:v>
                </c:pt>
                <c:pt idx="6079">
                  <c:v>2.86214979123893</c:v>
                </c:pt>
                <c:pt idx="6080">
                  <c:v>7.1713465432444998</c:v>
                </c:pt>
                <c:pt idx="6081">
                  <c:v>10.093155178653401</c:v>
                </c:pt>
                <c:pt idx="6082">
                  <c:v>8.84995524626963</c:v>
                </c:pt>
                <c:pt idx="6083">
                  <c:v>8.6866033708669494</c:v>
                </c:pt>
                <c:pt idx="6084">
                  <c:v>9.9686305316586594</c:v>
                </c:pt>
                <c:pt idx="6085">
                  <c:v>4.3127482256963097</c:v>
                </c:pt>
                <c:pt idx="6086">
                  <c:v>7.0216654947445596</c:v>
                </c:pt>
                <c:pt idx="6087">
                  <c:v>5.5040669915849598</c:v>
                </c:pt>
                <c:pt idx="6088">
                  <c:v>8.6652324251287904</c:v>
                </c:pt>
                <c:pt idx="6089">
                  <c:v>7.44559397379843</c:v>
                </c:pt>
                <c:pt idx="6090">
                  <c:v>6.9556762823764604</c:v>
                </c:pt>
                <c:pt idx="6091">
                  <c:v>6.1087425790442298</c:v>
                </c:pt>
                <c:pt idx="6092">
                  <c:v>7.4240094303198099</c:v>
                </c:pt>
                <c:pt idx="6093">
                  <c:v>4.94029053932198</c:v>
                </c:pt>
                <c:pt idx="6094">
                  <c:v>6.8016386060306999</c:v>
                </c:pt>
                <c:pt idx="6095">
                  <c:v>7.2799045532099802</c:v>
                </c:pt>
                <c:pt idx="6096">
                  <c:v>7.0855493066205399</c:v>
                </c:pt>
                <c:pt idx="6097">
                  <c:v>7.5619884257046603</c:v>
                </c:pt>
                <c:pt idx="6098">
                  <c:v>5.7023599233073901</c:v>
                </c:pt>
                <c:pt idx="6099">
                  <c:v>6.1497180676885304</c:v>
                </c:pt>
                <c:pt idx="6100">
                  <c:v>5.8193918126356303</c:v>
                </c:pt>
                <c:pt idx="6101">
                  <c:v>3.1206040789137699</c:v>
                </c:pt>
                <c:pt idx="6102">
                  <c:v>8.3039414012673198</c:v>
                </c:pt>
                <c:pt idx="6103">
                  <c:v>7.7567442028029703</c:v>
                </c:pt>
                <c:pt idx="6104">
                  <c:v>6.1537707612031696</c:v>
                </c:pt>
                <c:pt idx="6105">
                  <c:v>7.0992644535987104</c:v>
                </c:pt>
                <c:pt idx="6106">
                  <c:v>8.2837487912593097</c:v>
                </c:pt>
                <c:pt idx="6107">
                  <c:v>9.3634530877247908</c:v>
                </c:pt>
                <c:pt idx="6108">
                  <c:v>7.6050633314052103</c:v>
                </c:pt>
                <c:pt idx="6109">
                  <c:v>7.1711179883920604</c:v>
                </c:pt>
                <c:pt idx="6110">
                  <c:v>7.3542314694284796</c:v>
                </c:pt>
                <c:pt idx="6111">
                  <c:v>8.6879601126963095</c:v>
                </c:pt>
                <c:pt idx="6112">
                  <c:v>7.56726656765521</c:v>
                </c:pt>
                <c:pt idx="6113">
                  <c:v>3.0237839876288799</c:v>
                </c:pt>
                <c:pt idx="6114">
                  <c:v>4.01305163035373</c:v>
                </c:pt>
                <c:pt idx="6115">
                  <c:v>7.0270429370839196</c:v>
                </c:pt>
                <c:pt idx="6116">
                  <c:v>7.7080871176796597</c:v>
                </c:pt>
                <c:pt idx="6117">
                  <c:v>6.75881149268504</c:v>
                </c:pt>
                <c:pt idx="6118">
                  <c:v>7.1518111255425998</c:v>
                </c:pt>
                <c:pt idx="6119">
                  <c:v>4.6135749460036397</c:v>
                </c:pt>
                <c:pt idx="6120">
                  <c:v>3.7420141299568299</c:v>
                </c:pt>
                <c:pt idx="6121">
                  <c:v>4.4593661529696798</c:v>
                </c:pt>
                <c:pt idx="6122">
                  <c:v>5.6021841123849496</c:v>
                </c:pt>
                <c:pt idx="6123">
                  <c:v>2.1175269189252401</c:v>
                </c:pt>
                <c:pt idx="6124">
                  <c:v>6.22444939488458</c:v>
                </c:pt>
                <c:pt idx="6125">
                  <c:v>9.8666563854834699</c:v>
                </c:pt>
                <c:pt idx="6126">
                  <c:v>8.2167839690835596</c:v>
                </c:pt>
                <c:pt idx="6127">
                  <c:v>8.4318736307498696</c:v>
                </c:pt>
                <c:pt idx="6128">
                  <c:v>9.8066102150970398</c:v>
                </c:pt>
                <c:pt idx="6129">
                  <c:v>4.3150900574663797</c:v>
                </c:pt>
                <c:pt idx="6130">
                  <c:v>6.2984630356834996</c:v>
                </c:pt>
                <c:pt idx="6131">
                  <c:v>4.7130906237616399</c:v>
                </c:pt>
                <c:pt idx="6132">
                  <c:v>8.5556877151189692</c:v>
                </c:pt>
                <c:pt idx="6133">
                  <c:v>6.0506525937731199</c:v>
                </c:pt>
                <c:pt idx="6134">
                  <c:v>6.6637683134198999</c:v>
                </c:pt>
                <c:pt idx="6135">
                  <c:v>4.6355920251153799</c:v>
                </c:pt>
                <c:pt idx="6136">
                  <c:v>7.2816922605596304</c:v>
                </c:pt>
                <c:pt idx="6137">
                  <c:v>4.2021113241759904</c:v>
                </c:pt>
                <c:pt idx="6138">
                  <c:v>6.6606715567985999</c:v>
                </c:pt>
                <c:pt idx="6139">
                  <c:v>6.3823437453001901</c:v>
                </c:pt>
                <c:pt idx="6140">
                  <c:v>6.6047205002688596</c:v>
                </c:pt>
                <c:pt idx="6141">
                  <c:v>6.7706973303806697</c:v>
                </c:pt>
                <c:pt idx="6142">
                  <c:v>4.8704748827366497</c:v>
                </c:pt>
                <c:pt idx="6143">
                  <c:v>5.2924271146558004</c:v>
                </c:pt>
                <c:pt idx="6144">
                  <c:v>4.1286648276435498</c:v>
                </c:pt>
                <c:pt idx="6145">
                  <c:v>2.0962946809916998</c:v>
                </c:pt>
                <c:pt idx="6146">
                  <c:v>7.0946984065795702</c:v>
                </c:pt>
                <c:pt idx="6147">
                  <c:v>6.1654239205680401</c:v>
                </c:pt>
                <c:pt idx="6148">
                  <c:v>5.1771168150838101</c:v>
                </c:pt>
                <c:pt idx="6149">
                  <c:v>7.0708411046519402</c:v>
                </c:pt>
                <c:pt idx="6150">
                  <c:v>8.3306932748799891</c:v>
                </c:pt>
                <c:pt idx="6151">
                  <c:v>8.6395764217028006</c:v>
                </c:pt>
                <c:pt idx="6152">
                  <c:v>7.29790110067563</c:v>
                </c:pt>
                <c:pt idx="6153">
                  <c:v>6.1843231381371799</c:v>
                </c:pt>
                <c:pt idx="6154">
                  <c:v>5.65125485384121</c:v>
                </c:pt>
                <c:pt idx="6155">
                  <c:v>7.90539838607741</c:v>
                </c:pt>
                <c:pt idx="6156">
                  <c:v>6.71069792143195</c:v>
                </c:pt>
                <c:pt idx="6157">
                  <c:v>2.4466783358694699</c:v>
                </c:pt>
                <c:pt idx="6158">
                  <c:v>3.72819392849674</c:v>
                </c:pt>
                <c:pt idx="6159">
                  <c:v>6.6357479460615796</c:v>
                </c:pt>
                <c:pt idx="6160">
                  <c:v>8.5216505270301592</c:v>
                </c:pt>
                <c:pt idx="6161">
                  <c:v>7.7672059463283096</c:v>
                </c:pt>
                <c:pt idx="6162">
                  <c:v>7.8912593706345104</c:v>
                </c:pt>
                <c:pt idx="6163">
                  <c:v>5.0325645340163998</c:v>
                </c:pt>
                <c:pt idx="6164">
                  <c:v>3.6004911830053601</c:v>
                </c:pt>
                <c:pt idx="6165">
                  <c:v>4.63756800533461</c:v>
                </c:pt>
                <c:pt idx="6166">
                  <c:v>6.0007566663899397</c:v>
                </c:pt>
                <c:pt idx="6167">
                  <c:v>3.3137758021376098</c:v>
                </c:pt>
                <c:pt idx="6168">
                  <c:v>7.2498023095569701</c:v>
                </c:pt>
                <c:pt idx="6169">
                  <c:v>9.7677611116913994</c:v>
                </c:pt>
                <c:pt idx="6170">
                  <c:v>9.2180905227208392</c:v>
                </c:pt>
                <c:pt idx="6171">
                  <c:v>9.0028184513757807</c:v>
                </c:pt>
                <c:pt idx="6172">
                  <c:v>10.623746571563199</c:v>
                </c:pt>
                <c:pt idx="6173">
                  <c:v>5.0166070571975503</c:v>
                </c:pt>
                <c:pt idx="6174">
                  <c:v>7.23490732139597</c:v>
                </c:pt>
                <c:pt idx="6175">
                  <c:v>5.83558725349409</c:v>
                </c:pt>
                <c:pt idx="6176">
                  <c:v>9.6099109866277104</c:v>
                </c:pt>
                <c:pt idx="6177">
                  <c:v>7.4413552776666103</c:v>
                </c:pt>
                <c:pt idx="6178">
                  <c:v>7.7590137862084196</c:v>
                </c:pt>
                <c:pt idx="6179">
                  <c:v>5.0128545706956196</c:v>
                </c:pt>
                <c:pt idx="6180">
                  <c:v>8.6223254137295999</c:v>
                </c:pt>
                <c:pt idx="6181">
                  <c:v>5.25383111971645</c:v>
                </c:pt>
                <c:pt idx="6182">
                  <c:v>7.0801151400395304</c:v>
                </c:pt>
                <c:pt idx="6183">
                  <c:v>7.9319282228371302</c:v>
                </c:pt>
                <c:pt idx="6184">
                  <c:v>7.7151548854751004</c:v>
                </c:pt>
                <c:pt idx="6185">
                  <c:v>8.2768602583461508</c:v>
                </c:pt>
                <c:pt idx="6186">
                  <c:v>5.9637406981600902</c:v>
                </c:pt>
                <c:pt idx="6187">
                  <c:v>6.5667213532055797</c:v>
                </c:pt>
                <c:pt idx="6188">
                  <c:v>5.71927490270863</c:v>
                </c:pt>
                <c:pt idx="6189">
                  <c:v>1.4211356859293101</c:v>
                </c:pt>
                <c:pt idx="6190">
                  <c:v>8.5287671822719808</c:v>
                </c:pt>
                <c:pt idx="6191">
                  <c:v>8.0600159415280892</c:v>
                </c:pt>
                <c:pt idx="6192">
                  <c:v>6.8401569836335501</c:v>
                </c:pt>
                <c:pt idx="6193">
                  <c:v>7.7403818210092998</c:v>
                </c:pt>
                <c:pt idx="6194">
                  <c:v>9.4174226356966706</c:v>
                </c:pt>
                <c:pt idx="6195">
                  <c:v>9.9028011635747504</c:v>
                </c:pt>
                <c:pt idx="6196">
                  <c:v>8.1649818538432104</c:v>
                </c:pt>
                <c:pt idx="6197">
                  <c:v>7.7526228821246201</c:v>
                </c:pt>
                <c:pt idx="6198">
                  <c:v>7.1763463050897602</c:v>
                </c:pt>
                <c:pt idx="6199">
                  <c:v>8.3705598880888399</c:v>
                </c:pt>
                <c:pt idx="6200">
                  <c:v>8.2700373920092201</c:v>
                </c:pt>
                <c:pt idx="6201">
                  <c:v>3.4358499180353599</c:v>
                </c:pt>
                <c:pt idx="6202">
                  <c:v>4.2680512323460196</c:v>
                </c:pt>
                <c:pt idx="6203">
                  <c:v>7.5400799862065897</c:v>
                </c:pt>
                <c:pt idx="6204">
                  <c:v>9.1605687479521798</c:v>
                </c:pt>
                <c:pt idx="6205">
                  <c:v>8.16772728310562</c:v>
                </c:pt>
                <c:pt idx="6206">
                  <c:v>8.5194017189655806</c:v>
                </c:pt>
                <c:pt idx="6207">
                  <c:v>5.3444736239624202</c:v>
                </c:pt>
                <c:pt idx="6208">
                  <c:v>3.6696769748559901</c:v>
                </c:pt>
                <c:pt idx="6209">
                  <c:v>4.9834315663316202</c:v>
                </c:pt>
                <c:pt idx="6210">
                  <c:v>6.1453266083978404</c:v>
                </c:pt>
                <c:pt idx="6211">
                  <c:v>3.40835642315617</c:v>
                </c:pt>
                <c:pt idx="6212">
                  <c:v>7.8679943045090504</c:v>
                </c:pt>
                <c:pt idx="6213">
                  <c:v>10.8210091465014</c:v>
                </c:pt>
                <c:pt idx="6214">
                  <c:v>9.7217810145335104</c:v>
                </c:pt>
                <c:pt idx="6215">
                  <c:v>9.2151674637345398</c:v>
                </c:pt>
                <c:pt idx="6216">
                  <c:v>10.687088261920699</c:v>
                </c:pt>
                <c:pt idx="6217">
                  <c:v>4.7342398317176801</c:v>
                </c:pt>
                <c:pt idx="6218">
                  <c:v>6.9372217434283403</c:v>
                </c:pt>
                <c:pt idx="6219">
                  <c:v>5.8333286383274103</c:v>
                </c:pt>
                <c:pt idx="6220">
                  <c:v>9.7542856689117805</c:v>
                </c:pt>
                <c:pt idx="6221">
                  <c:v>7.5181503903609297</c:v>
                </c:pt>
                <c:pt idx="6222">
                  <c:v>7.5280054995558201</c:v>
                </c:pt>
                <c:pt idx="6223">
                  <c:v>4.9729944397500203</c:v>
                </c:pt>
                <c:pt idx="6224">
                  <c:v>8.5769071982154195</c:v>
                </c:pt>
                <c:pt idx="6225">
                  <c:v>5.2837130383651498</c:v>
                </c:pt>
                <c:pt idx="6226">
                  <c:v>7.4846414864272104</c:v>
                </c:pt>
                <c:pt idx="6227">
                  <c:v>7.81520374219253</c:v>
                </c:pt>
                <c:pt idx="6228">
                  <c:v>7.5539920177408604</c:v>
                </c:pt>
                <c:pt idx="6229">
                  <c:v>8.0674161202850794</c:v>
                </c:pt>
                <c:pt idx="6230">
                  <c:v>5.8298681136326804</c:v>
                </c:pt>
                <c:pt idx="6231">
                  <c:v>6.36220375196062</c:v>
                </c:pt>
                <c:pt idx="6232">
                  <c:v>5.6412237317448204</c:v>
                </c:pt>
                <c:pt idx="6233">
                  <c:v>2.0209646350788999</c:v>
                </c:pt>
                <c:pt idx="6234">
                  <c:v>8.5956133739831895</c:v>
                </c:pt>
                <c:pt idx="6235">
                  <c:v>7.97651484134217</c:v>
                </c:pt>
                <c:pt idx="6236">
                  <c:v>6.6485686126990302</c:v>
                </c:pt>
                <c:pt idx="6237">
                  <c:v>7.9470038069668298</c:v>
                </c:pt>
                <c:pt idx="6238">
                  <c:v>9.4210411671179308</c:v>
                </c:pt>
                <c:pt idx="6239">
                  <c:v>9.9986005117082506</c:v>
                </c:pt>
                <c:pt idx="6240">
                  <c:v>8.4145607780200908</c:v>
                </c:pt>
                <c:pt idx="6241">
                  <c:v>7.63376708287581</c:v>
                </c:pt>
                <c:pt idx="6242">
                  <c:v>7.21760345834499</c:v>
                </c:pt>
                <c:pt idx="6243">
                  <c:v>9.3047688672717399</c:v>
                </c:pt>
                <c:pt idx="6244">
                  <c:v>8.3110044790584396</c:v>
                </c:pt>
                <c:pt idx="6245">
                  <c:v>3.4092067918831499</c:v>
                </c:pt>
                <c:pt idx="6246">
                  <c:v>4.4557954637087196</c:v>
                </c:pt>
                <c:pt idx="6247">
                  <c:v>7.7029201435217702</c:v>
                </c:pt>
                <c:pt idx="6248">
                  <c:v>7.5929024091540303</c:v>
                </c:pt>
                <c:pt idx="6249">
                  <c:v>6.66622008170439</c:v>
                </c:pt>
                <c:pt idx="6250">
                  <c:v>7.11825586332042</c:v>
                </c:pt>
                <c:pt idx="6251">
                  <c:v>4.4600370607081601</c:v>
                </c:pt>
                <c:pt idx="6252">
                  <c:v>3.7969763263724499</c:v>
                </c:pt>
                <c:pt idx="6253">
                  <c:v>4.4031890731397096</c:v>
                </c:pt>
                <c:pt idx="6254">
                  <c:v>5.4862482865230797</c:v>
                </c:pt>
                <c:pt idx="6255">
                  <c:v>2.60822280498697</c:v>
                </c:pt>
                <c:pt idx="6256">
                  <c:v>6.1169116161608503</c:v>
                </c:pt>
                <c:pt idx="6257">
                  <c:v>9.7171083979892092</c:v>
                </c:pt>
                <c:pt idx="6258">
                  <c:v>8.1289272567909006</c:v>
                </c:pt>
                <c:pt idx="6259">
                  <c:v>8.3636644004608698</c:v>
                </c:pt>
                <c:pt idx="6260">
                  <c:v>9.8402364895689196</c:v>
                </c:pt>
                <c:pt idx="6261">
                  <c:v>4.4005426137681001</c:v>
                </c:pt>
                <c:pt idx="6262">
                  <c:v>6.1535810575699799</c:v>
                </c:pt>
                <c:pt idx="6263">
                  <c:v>4.7207126573105498</c:v>
                </c:pt>
                <c:pt idx="6264">
                  <c:v>8.4528421761658805</c:v>
                </c:pt>
                <c:pt idx="6265">
                  <c:v>6.1257694541465897</c:v>
                </c:pt>
                <c:pt idx="6266">
                  <c:v>6.7047624638543901</c:v>
                </c:pt>
                <c:pt idx="6267">
                  <c:v>4.7145356824259199</c:v>
                </c:pt>
                <c:pt idx="6268">
                  <c:v>6.9710721302189</c:v>
                </c:pt>
                <c:pt idx="6269">
                  <c:v>4.2213990478174699</c:v>
                </c:pt>
                <c:pt idx="6270">
                  <c:v>6.5547381352169696</c:v>
                </c:pt>
                <c:pt idx="6271">
                  <c:v>6.3932182773903703</c:v>
                </c:pt>
                <c:pt idx="6272">
                  <c:v>6.6750065938095702</c:v>
                </c:pt>
                <c:pt idx="6273">
                  <c:v>6.58473340890193</c:v>
                </c:pt>
                <c:pt idx="6274">
                  <c:v>5.2662473086887003</c:v>
                </c:pt>
                <c:pt idx="6275">
                  <c:v>5.17702001941616</c:v>
                </c:pt>
                <c:pt idx="6276">
                  <c:v>4.2206467787167901</c:v>
                </c:pt>
                <c:pt idx="6277">
                  <c:v>2.8646304929989301</c:v>
                </c:pt>
                <c:pt idx="6278">
                  <c:v>7.0966340993109798</c:v>
                </c:pt>
                <c:pt idx="6279">
                  <c:v>6.4768128260736599</c:v>
                </c:pt>
                <c:pt idx="6280">
                  <c:v>5.0282463274068103</c:v>
                </c:pt>
                <c:pt idx="6281">
                  <c:v>7.0207210631133004</c:v>
                </c:pt>
                <c:pt idx="6282">
                  <c:v>8.1508018661454091</c:v>
                </c:pt>
                <c:pt idx="6283">
                  <c:v>8.6051001649199996</c:v>
                </c:pt>
                <c:pt idx="6284">
                  <c:v>7.2565228579207002</c:v>
                </c:pt>
                <c:pt idx="6285">
                  <c:v>6.12996780850614</c:v>
                </c:pt>
                <c:pt idx="6286">
                  <c:v>5.7062109550463296</c:v>
                </c:pt>
                <c:pt idx="6287">
                  <c:v>7.7316446690958003</c:v>
                </c:pt>
                <c:pt idx="6288">
                  <c:v>6.5277123807674302</c:v>
                </c:pt>
                <c:pt idx="6289">
                  <c:v>2.7805085706454</c:v>
                </c:pt>
                <c:pt idx="6290">
                  <c:v>3.6592658349533802</c:v>
                </c:pt>
                <c:pt idx="6291">
                  <c:v>6.5658300834827497</c:v>
                </c:pt>
                <c:pt idx="6292">
                  <c:v>8.7256889516911205</c:v>
                </c:pt>
                <c:pt idx="6293">
                  <c:v>8.0702583483308796</c:v>
                </c:pt>
                <c:pt idx="6294">
                  <c:v>8.2382188429131702</c:v>
                </c:pt>
                <c:pt idx="6295">
                  <c:v>5.4059199751408498</c:v>
                </c:pt>
                <c:pt idx="6296">
                  <c:v>3.8169775204256999</c:v>
                </c:pt>
                <c:pt idx="6297">
                  <c:v>5.0038891201939801</c:v>
                </c:pt>
                <c:pt idx="6298">
                  <c:v>6.1453512258554701</c:v>
                </c:pt>
                <c:pt idx="6299">
                  <c:v>3.6643429195361401</c:v>
                </c:pt>
                <c:pt idx="6300">
                  <c:v>7.75605214506046</c:v>
                </c:pt>
                <c:pt idx="6301">
                  <c:v>10.1438387552731</c:v>
                </c:pt>
                <c:pt idx="6302">
                  <c:v>9.5517252729462996</c:v>
                </c:pt>
                <c:pt idx="6303">
                  <c:v>9.1879384478194996</c:v>
                </c:pt>
                <c:pt idx="6304">
                  <c:v>10.732633530335599</c:v>
                </c:pt>
                <c:pt idx="6305">
                  <c:v>4.7358872129327096</c:v>
                </c:pt>
                <c:pt idx="6306">
                  <c:v>6.8622592666255997</c:v>
                </c:pt>
                <c:pt idx="6307">
                  <c:v>5.8225951554628201</c:v>
                </c:pt>
                <c:pt idx="6308">
                  <c:v>9.3344938314725496</c:v>
                </c:pt>
                <c:pt idx="6309">
                  <c:v>7.9937125573852796</c:v>
                </c:pt>
                <c:pt idx="6310">
                  <c:v>7.3909012980256898</c:v>
                </c:pt>
                <c:pt idx="6311">
                  <c:v>4.9785624558706303</c:v>
                </c:pt>
                <c:pt idx="6312">
                  <c:v>8.6067536837987095</c:v>
                </c:pt>
                <c:pt idx="6313">
                  <c:v>5.2794056794849897</c:v>
                </c:pt>
                <c:pt idx="6314">
                  <c:v>7.3090871815560501</c:v>
                </c:pt>
                <c:pt idx="6315">
                  <c:v>8.2123670096151304</c:v>
                </c:pt>
                <c:pt idx="6316">
                  <c:v>7.39749873530688</c:v>
                </c:pt>
                <c:pt idx="6317">
                  <c:v>8.0227718820938492</c:v>
                </c:pt>
                <c:pt idx="6318">
                  <c:v>5.7924556161122602</c:v>
                </c:pt>
                <c:pt idx="6319">
                  <c:v>6.27977772771965</c:v>
                </c:pt>
                <c:pt idx="6320">
                  <c:v>5.5955198216594999</c:v>
                </c:pt>
                <c:pt idx="6321">
                  <c:v>2.14093139220885</c:v>
                </c:pt>
                <c:pt idx="6322">
                  <c:v>8.5218709168610101</c:v>
                </c:pt>
                <c:pt idx="6323">
                  <c:v>7.51966543954725</c:v>
                </c:pt>
                <c:pt idx="6324">
                  <c:v>6.4380701831133198</c:v>
                </c:pt>
                <c:pt idx="6325">
                  <c:v>7.7628745771135703</c:v>
                </c:pt>
                <c:pt idx="6326">
                  <c:v>9.3080469102986108</c:v>
                </c:pt>
                <c:pt idx="6327">
                  <c:v>9.8173459176404698</c:v>
                </c:pt>
                <c:pt idx="6328">
                  <c:v>8.3516694129574809</c:v>
                </c:pt>
                <c:pt idx="6329">
                  <c:v>7.5006320210218496</c:v>
                </c:pt>
                <c:pt idx="6330">
                  <c:v>7.1029726135463003</c:v>
                </c:pt>
                <c:pt idx="6331">
                  <c:v>8.8479764015149005</c:v>
                </c:pt>
                <c:pt idx="6332">
                  <c:v>8.0962544911470093</c:v>
                </c:pt>
                <c:pt idx="6333">
                  <c:v>3.7711680855939802</c:v>
                </c:pt>
                <c:pt idx="6334">
                  <c:v>4.5585440253044096</c:v>
                </c:pt>
                <c:pt idx="6335">
                  <c:v>7.5892613904193098</c:v>
                </c:pt>
                <c:pt idx="6336">
                  <c:v>8.7412447263816802</c:v>
                </c:pt>
                <c:pt idx="6337">
                  <c:v>8.0615467499920594</c:v>
                </c:pt>
                <c:pt idx="6338">
                  <c:v>8.2311203339273504</c:v>
                </c:pt>
                <c:pt idx="6339">
                  <c:v>5.4939926733373099</c:v>
                </c:pt>
                <c:pt idx="6340">
                  <c:v>3.8757834434792899</c:v>
                </c:pt>
                <c:pt idx="6341">
                  <c:v>5.2421767026744499</c:v>
                </c:pt>
                <c:pt idx="6342">
                  <c:v>6.22034936216546</c:v>
                </c:pt>
                <c:pt idx="6343">
                  <c:v>3.7381458874164002</c:v>
                </c:pt>
                <c:pt idx="6344">
                  <c:v>7.7057989334998203</c:v>
                </c:pt>
                <c:pt idx="6345">
                  <c:v>10.4835299195513</c:v>
                </c:pt>
                <c:pt idx="6346">
                  <c:v>9.5305504596636208</c:v>
                </c:pt>
                <c:pt idx="6347">
                  <c:v>9.1155818243337094</c:v>
                </c:pt>
                <c:pt idx="6348">
                  <c:v>10.587035240878</c:v>
                </c:pt>
                <c:pt idx="6349">
                  <c:v>4.7878093481904598</c:v>
                </c:pt>
                <c:pt idx="6350">
                  <c:v>6.9943628985313699</c:v>
                </c:pt>
                <c:pt idx="6351">
                  <c:v>5.8907819336328799</c:v>
                </c:pt>
                <c:pt idx="6352">
                  <c:v>9.4108111234810092</c:v>
                </c:pt>
                <c:pt idx="6353">
                  <c:v>8.0138134993334695</c:v>
                </c:pt>
                <c:pt idx="6354">
                  <c:v>7.4679633440833104</c:v>
                </c:pt>
                <c:pt idx="6355">
                  <c:v>4.9327180704662599</c:v>
                </c:pt>
                <c:pt idx="6356">
                  <c:v>8.6882940575916798</c:v>
                </c:pt>
                <c:pt idx="6357">
                  <c:v>5.3915904826520604</c:v>
                </c:pt>
                <c:pt idx="6358">
                  <c:v>7.3597328867397698</c:v>
                </c:pt>
                <c:pt idx="6359">
                  <c:v>8.2280589609671804</c:v>
                </c:pt>
                <c:pt idx="6360">
                  <c:v>7.4845216632187102</c:v>
                </c:pt>
                <c:pt idx="6361">
                  <c:v>8.1051933777885594</c:v>
                </c:pt>
                <c:pt idx="6362">
                  <c:v>5.8615252277943899</c:v>
                </c:pt>
                <c:pt idx="6363">
                  <c:v>6.35916546652152</c:v>
                </c:pt>
                <c:pt idx="6364">
                  <c:v>5.6861918008026997</c:v>
                </c:pt>
                <c:pt idx="6365">
                  <c:v>2.2103166594274</c:v>
                </c:pt>
                <c:pt idx="6366">
                  <c:v>8.5533544094828393</c:v>
                </c:pt>
                <c:pt idx="6367">
                  <c:v>7.5454027735115998</c:v>
                </c:pt>
                <c:pt idx="6368">
                  <c:v>6.5948889987497301</c:v>
                </c:pt>
                <c:pt idx="6369">
                  <c:v>7.8133731892237197</c:v>
                </c:pt>
                <c:pt idx="6370">
                  <c:v>9.3883532680973207</c:v>
                </c:pt>
                <c:pt idx="6371">
                  <c:v>9.8731780651302206</c:v>
                </c:pt>
                <c:pt idx="6372">
                  <c:v>8.2771407495644205</c:v>
                </c:pt>
                <c:pt idx="6373">
                  <c:v>7.5727768579922996</c:v>
                </c:pt>
                <c:pt idx="6374">
                  <c:v>7.1076906685490302</c:v>
                </c:pt>
                <c:pt idx="6375">
                  <c:v>8.8457324385139007</c:v>
                </c:pt>
                <c:pt idx="6376">
                  <c:v>8.1900102285630805</c:v>
                </c:pt>
                <c:pt idx="6377">
                  <c:v>3.83066995083689</c:v>
                </c:pt>
                <c:pt idx="6378">
                  <c:v>4.6417403007424101</c:v>
                </c:pt>
                <c:pt idx="6379">
                  <c:v>7.67739412457518</c:v>
                </c:pt>
                <c:pt idx="6380">
                  <c:v>8.7113651539002408</c:v>
                </c:pt>
                <c:pt idx="6381">
                  <c:v>7.9042357357293396</c:v>
                </c:pt>
                <c:pt idx="6382">
                  <c:v>8.1327230586729193</c:v>
                </c:pt>
                <c:pt idx="6383">
                  <c:v>5.1385721791265304</c:v>
                </c:pt>
                <c:pt idx="6384">
                  <c:v>3.61576621355823</c:v>
                </c:pt>
                <c:pt idx="6385">
                  <c:v>4.8672099372172397</c:v>
                </c:pt>
                <c:pt idx="6386">
                  <c:v>5.8535700659438303</c:v>
                </c:pt>
                <c:pt idx="6387">
                  <c:v>3.19561458409795</c:v>
                </c:pt>
                <c:pt idx="6388">
                  <c:v>7.4647093543239897</c:v>
                </c:pt>
                <c:pt idx="6389">
                  <c:v>10.2845056152231</c:v>
                </c:pt>
                <c:pt idx="6390">
                  <c:v>9.3173120832480301</c:v>
                </c:pt>
                <c:pt idx="6391">
                  <c:v>9.0036886432040202</c:v>
                </c:pt>
                <c:pt idx="6392">
                  <c:v>10.3792951934897</c:v>
                </c:pt>
                <c:pt idx="6393">
                  <c:v>4.3699106064338702</c:v>
                </c:pt>
                <c:pt idx="6394">
                  <c:v>6.6881484458817599</c:v>
                </c:pt>
                <c:pt idx="6395">
                  <c:v>5.9803859417250003</c:v>
                </c:pt>
                <c:pt idx="6396">
                  <c:v>9.6651409849778904</c:v>
                </c:pt>
                <c:pt idx="6397">
                  <c:v>7.0666648578243096</c:v>
                </c:pt>
                <c:pt idx="6398">
                  <c:v>7.23960546347225</c:v>
                </c:pt>
                <c:pt idx="6399">
                  <c:v>4.8141363195392897</c:v>
                </c:pt>
                <c:pt idx="6400">
                  <c:v>8.37012612062105</c:v>
                </c:pt>
                <c:pt idx="6401">
                  <c:v>5.2391058184140196</c:v>
                </c:pt>
                <c:pt idx="6402">
                  <c:v>7.4738559991587996</c:v>
                </c:pt>
                <c:pt idx="6403">
                  <c:v>7.6280289124902998</c:v>
                </c:pt>
                <c:pt idx="6404">
                  <c:v>7.2557654086774104</c:v>
                </c:pt>
                <c:pt idx="6405">
                  <c:v>7.7396213620531897</c:v>
                </c:pt>
                <c:pt idx="6406">
                  <c:v>5.6022313748033703</c:v>
                </c:pt>
                <c:pt idx="6407">
                  <c:v>7.9149962768699798</c:v>
                </c:pt>
                <c:pt idx="6408">
                  <c:v>5.4154796753501202</c:v>
                </c:pt>
                <c:pt idx="6409">
                  <c:v>1.7384867382413101</c:v>
                </c:pt>
                <c:pt idx="6410">
                  <c:v>8.4552687583331796</c:v>
                </c:pt>
                <c:pt idx="6411">
                  <c:v>7.57004323748719</c:v>
                </c:pt>
                <c:pt idx="6412">
                  <c:v>6.4081872502594504</c:v>
                </c:pt>
                <c:pt idx="6413">
                  <c:v>7.7375671031451603</c:v>
                </c:pt>
                <c:pt idx="6414">
                  <c:v>9.2317260647603199</c:v>
                </c:pt>
                <c:pt idx="6415">
                  <c:v>9.6348199757258008</c:v>
                </c:pt>
                <c:pt idx="6416">
                  <c:v>8.2360744412842504</c:v>
                </c:pt>
                <c:pt idx="6417">
                  <c:v>7.4848184342341497</c:v>
                </c:pt>
                <c:pt idx="6418">
                  <c:v>7.0641222544942099</c:v>
                </c:pt>
                <c:pt idx="6419">
                  <c:v>8.8627890244169798</c:v>
                </c:pt>
                <c:pt idx="6420">
                  <c:v>7.9731864052536103</c:v>
                </c:pt>
                <c:pt idx="6421">
                  <c:v>3.2950118434337199</c:v>
                </c:pt>
                <c:pt idx="6422">
                  <c:v>4.2645789725187297</c:v>
                </c:pt>
                <c:pt idx="6423">
                  <c:v>7.4902207503796499</c:v>
                </c:pt>
                <c:pt idx="6424">
                  <c:v>8.8375466348489695</c:v>
                </c:pt>
                <c:pt idx="6425">
                  <c:v>7.8588110484418099</c:v>
                </c:pt>
                <c:pt idx="6426">
                  <c:v>8.1902796887093992</c:v>
                </c:pt>
                <c:pt idx="6427">
                  <c:v>5.4924654213696797</c:v>
                </c:pt>
                <c:pt idx="6428">
                  <c:v>4.1219587264823501</c:v>
                </c:pt>
                <c:pt idx="6429">
                  <c:v>4.82000964196427</c:v>
                </c:pt>
                <c:pt idx="6430">
                  <c:v>6.2820811731843396</c:v>
                </c:pt>
                <c:pt idx="6431">
                  <c:v>3.93004923054849</c:v>
                </c:pt>
                <c:pt idx="6432">
                  <c:v>7.59324804930265</c:v>
                </c:pt>
                <c:pt idx="6433">
                  <c:v>10.507336780732601</c:v>
                </c:pt>
                <c:pt idx="6434">
                  <c:v>9.1703425943849499</c:v>
                </c:pt>
                <c:pt idx="6435">
                  <c:v>9.0892710602620195</c:v>
                </c:pt>
                <c:pt idx="6436">
                  <c:v>10.4863364173974</c:v>
                </c:pt>
                <c:pt idx="6437">
                  <c:v>4.9982186143159701</c:v>
                </c:pt>
                <c:pt idx="6438">
                  <c:v>6.7064240444804604</c:v>
                </c:pt>
                <c:pt idx="6439">
                  <c:v>5.4293317008005797</c:v>
                </c:pt>
                <c:pt idx="6440">
                  <c:v>9.2107666630541107</c:v>
                </c:pt>
                <c:pt idx="6441">
                  <c:v>7.1088571704418504</c:v>
                </c:pt>
                <c:pt idx="6442">
                  <c:v>7.4924639070674299</c:v>
                </c:pt>
                <c:pt idx="6443">
                  <c:v>4.8006863587209603</c:v>
                </c:pt>
                <c:pt idx="6444">
                  <c:v>7.9392882025275098</c:v>
                </c:pt>
                <c:pt idx="6445">
                  <c:v>4.9752054331438202</c:v>
                </c:pt>
                <c:pt idx="6446">
                  <c:v>7.5570569252791797</c:v>
                </c:pt>
                <c:pt idx="6447">
                  <c:v>7.4701362993969704</c:v>
                </c:pt>
                <c:pt idx="6448">
                  <c:v>7.4057122461208804</c:v>
                </c:pt>
                <c:pt idx="6449">
                  <c:v>7.6870306893235698</c:v>
                </c:pt>
                <c:pt idx="6450">
                  <c:v>5.6769448231580997</c:v>
                </c:pt>
                <c:pt idx="6451">
                  <c:v>6.0255575535890404</c:v>
                </c:pt>
                <c:pt idx="6452">
                  <c:v>5.56806764444317</c:v>
                </c:pt>
                <c:pt idx="6453">
                  <c:v>2.13074948493542</c:v>
                </c:pt>
                <c:pt idx="6454">
                  <c:v>8.0733427030207103</c:v>
                </c:pt>
                <c:pt idx="6455">
                  <c:v>7.5539449768391398</c:v>
                </c:pt>
                <c:pt idx="6456">
                  <c:v>6.3345577029045996</c:v>
                </c:pt>
                <c:pt idx="6457">
                  <c:v>7.97945035642294</c:v>
                </c:pt>
                <c:pt idx="6458">
                  <c:v>9.0074206154553398</c:v>
                </c:pt>
                <c:pt idx="6459">
                  <c:v>9.4932704396329104</c:v>
                </c:pt>
                <c:pt idx="6460">
                  <c:v>8.2930187726946301</c:v>
                </c:pt>
                <c:pt idx="6461">
                  <c:v>7.3233899947847396</c:v>
                </c:pt>
                <c:pt idx="6462">
                  <c:v>6.9042057166537498</c:v>
                </c:pt>
                <c:pt idx="6463">
                  <c:v>9.0450932796931802</c:v>
                </c:pt>
                <c:pt idx="6464">
                  <c:v>7.7721158611429102</c:v>
                </c:pt>
                <c:pt idx="6465">
                  <c:v>3.6925056790417701</c:v>
                </c:pt>
                <c:pt idx="6466">
                  <c:v>4.6338648477191802</c:v>
                </c:pt>
                <c:pt idx="6467">
                  <c:v>7.6536798173421001</c:v>
                </c:pt>
                <c:pt idx="6468">
                  <c:v>8.7534545477445</c:v>
                </c:pt>
                <c:pt idx="6469">
                  <c:v>8.0288777872237098</c:v>
                </c:pt>
                <c:pt idx="6470">
                  <c:v>8.4141031214251907</c:v>
                </c:pt>
                <c:pt idx="6471">
                  <c:v>4.7006606621504901</c:v>
                </c:pt>
                <c:pt idx="6472">
                  <c:v>3.88364298684191</c:v>
                </c:pt>
                <c:pt idx="6473">
                  <c:v>4.8081223156964903</c:v>
                </c:pt>
                <c:pt idx="6474">
                  <c:v>6.2905070594592098</c:v>
                </c:pt>
                <c:pt idx="6475">
                  <c:v>2.61521978977532</c:v>
                </c:pt>
                <c:pt idx="6476">
                  <c:v>7.2558134041199596</c:v>
                </c:pt>
                <c:pt idx="6477">
                  <c:v>10.500075990558599</c:v>
                </c:pt>
                <c:pt idx="6478">
                  <c:v>9.1907741957360702</c:v>
                </c:pt>
                <c:pt idx="6479">
                  <c:v>9.0737985282712899</c:v>
                </c:pt>
                <c:pt idx="6480">
                  <c:v>10.532665465381299</c:v>
                </c:pt>
                <c:pt idx="6481">
                  <c:v>4.8553359253069504</c:v>
                </c:pt>
                <c:pt idx="6482">
                  <c:v>7.2152042918936496</c:v>
                </c:pt>
                <c:pt idx="6483">
                  <c:v>5.4360180008098196</c:v>
                </c:pt>
                <c:pt idx="6484">
                  <c:v>9.5702060015787307</c:v>
                </c:pt>
                <c:pt idx="6485">
                  <c:v>7.8788871836328997</c:v>
                </c:pt>
                <c:pt idx="6486">
                  <c:v>7.7304429863084501</c:v>
                </c:pt>
                <c:pt idx="6487">
                  <c:v>4.9856592524983299</c:v>
                </c:pt>
                <c:pt idx="6488">
                  <c:v>8.40670408573693</c:v>
                </c:pt>
                <c:pt idx="6489">
                  <c:v>4.8799644128687403</c:v>
                </c:pt>
                <c:pt idx="6490">
                  <c:v>7.4633147257083898</c:v>
                </c:pt>
                <c:pt idx="6491">
                  <c:v>7.8788871836328997</c:v>
                </c:pt>
                <c:pt idx="6492">
                  <c:v>7.4719426467654504</c:v>
                </c:pt>
                <c:pt idx="6493">
                  <c:v>7.9297049768089902</c:v>
                </c:pt>
                <c:pt idx="6494">
                  <c:v>5.9132325339177898</c:v>
                </c:pt>
                <c:pt idx="6495">
                  <c:v>6.3764315701598804</c:v>
                </c:pt>
                <c:pt idx="6496">
                  <c:v>5.4129895255723097</c:v>
                </c:pt>
                <c:pt idx="6497">
                  <c:v>1.81573519338119</c:v>
                </c:pt>
                <c:pt idx="6498">
                  <c:v>8.2897507388221996</c:v>
                </c:pt>
                <c:pt idx="6499">
                  <c:v>8.15253118391621</c:v>
                </c:pt>
                <c:pt idx="6500">
                  <c:v>6.5708858064620896</c:v>
                </c:pt>
                <c:pt idx="6501">
                  <c:v>8.33281775092704</c:v>
                </c:pt>
                <c:pt idx="6502">
                  <c:v>9.3125763390828702</c:v>
                </c:pt>
                <c:pt idx="6503">
                  <c:v>9.5096560792289999</c:v>
                </c:pt>
                <c:pt idx="6504">
                  <c:v>8.3090670894377592</c:v>
                </c:pt>
                <c:pt idx="6505">
                  <c:v>7.4980295728682096</c:v>
                </c:pt>
                <c:pt idx="6506">
                  <c:v>7.2339788166252204</c:v>
                </c:pt>
                <c:pt idx="6507">
                  <c:v>8.9412309579633504</c:v>
                </c:pt>
                <c:pt idx="6508">
                  <c:v>8.0767698032841793</c:v>
                </c:pt>
                <c:pt idx="6509">
                  <c:v>2.9445727672830202</c:v>
                </c:pt>
                <c:pt idx="6510">
                  <c:v>4.0957345652519797</c:v>
                </c:pt>
                <c:pt idx="6511">
                  <c:v>7.6737697224693804</c:v>
                </c:pt>
                <c:pt idx="6512">
                  <c:v>7.7073152032003298</c:v>
                </c:pt>
                <c:pt idx="6513">
                  <c:v>6.7108986794271503</c:v>
                </c:pt>
                <c:pt idx="6514">
                  <c:v>7.1410902131183098</c:v>
                </c:pt>
                <c:pt idx="6515">
                  <c:v>4.63509847147846</c:v>
                </c:pt>
                <c:pt idx="6516">
                  <c:v>3.7314918637947199</c:v>
                </c:pt>
                <c:pt idx="6517">
                  <c:v>4.4630867667065797</c:v>
                </c:pt>
                <c:pt idx="6518">
                  <c:v>5.5433494418378597</c:v>
                </c:pt>
                <c:pt idx="6519">
                  <c:v>2.0625586749585598</c:v>
                </c:pt>
                <c:pt idx="6520">
                  <c:v>6.2220623771938497</c:v>
                </c:pt>
                <c:pt idx="6521">
                  <c:v>9.8593081601064902</c:v>
                </c:pt>
                <c:pt idx="6522">
                  <c:v>8.2143930802392102</c:v>
                </c:pt>
                <c:pt idx="6523">
                  <c:v>8.4280398304870001</c:v>
                </c:pt>
                <c:pt idx="6524">
                  <c:v>9.8042681822085296</c:v>
                </c:pt>
                <c:pt idx="6525">
                  <c:v>4.2095148664324897</c:v>
                </c:pt>
                <c:pt idx="6526">
                  <c:v>6.2934548304481002</c:v>
                </c:pt>
                <c:pt idx="6527">
                  <c:v>4.6976059788029501</c:v>
                </c:pt>
                <c:pt idx="6528">
                  <c:v>8.5550113032079693</c:v>
                </c:pt>
                <c:pt idx="6529">
                  <c:v>5.5452562072353002</c:v>
                </c:pt>
                <c:pt idx="6530">
                  <c:v>6.6527984632638599</c:v>
                </c:pt>
                <c:pt idx="6531">
                  <c:v>4.6234155190136397</c:v>
                </c:pt>
                <c:pt idx="6532">
                  <c:v>7.2877205620998096</c:v>
                </c:pt>
                <c:pt idx="6533">
                  <c:v>4.1771647082029402</c:v>
                </c:pt>
                <c:pt idx="6534">
                  <c:v>6.64970052843098</c:v>
                </c:pt>
                <c:pt idx="6535">
                  <c:v>6.4314720490364401</c:v>
                </c:pt>
                <c:pt idx="6536">
                  <c:v>6.5905393069476599</c:v>
                </c:pt>
                <c:pt idx="6537">
                  <c:v>6.7510133008793902</c:v>
                </c:pt>
                <c:pt idx="6538">
                  <c:v>4.8645963532048198</c:v>
                </c:pt>
                <c:pt idx="6539">
                  <c:v>5.16834747805862</c:v>
                </c:pt>
                <c:pt idx="6540">
                  <c:v>4.0959633043984596</c:v>
                </c:pt>
                <c:pt idx="6541">
                  <c:v>2.0659720456673898</c:v>
                </c:pt>
                <c:pt idx="6542">
                  <c:v>7.0923217540435903</c:v>
                </c:pt>
                <c:pt idx="6543">
                  <c:v>6.2006959639536996</c:v>
                </c:pt>
                <c:pt idx="6544">
                  <c:v>5.10495188602144</c:v>
                </c:pt>
                <c:pt idx="6545">
                  <c:v>7.0610467540587196</c:v>
                </c:pt>
                <c:pt idx="6546">
                  <c:v>8.3338273645094301</c:v>
                </c:pt>
                <c:pt idx="6547">
                  <c:v>8.6568574907457805</c:v>
                </c:pt>
                <c:pt idx="6548">
                  <c:v>7.2340301371755196</c:v>
                </c:pt>
                <c:pt idx="6549">
                  <c:v>6.1412597302215497</c:v>
                </c:pt>
                <c:pt idx="6550">
                  <c:v>5.4854503480063297</c:v>
                </c:pt>
                <c:pt idx="6551">
                  <c:v>7.8898832383766004</c:v>
                </c:pt>
                <c:pt idx="6552">
                  <c:v>6.7092046171355104</c:v>
                </c:pt>
                <c:pt idx="6553">
                  <c:v>2.3909598898519002</c:v>
                </c:pt>
                <c:pt idx="6554">
                  <c:v>3.7270908083915399</c:v>
                </c:pt>
                <c:pt idx="6555">
                  <c:v>6.6223328187656296</c:v>
                </c:pt>
                <c:pt idx="6556">
                  <c:v>7.62079393005844</c:v>
                </c:pt>
                <c:pt idx="6557">
                  <c:v>6.7310245406088303</c:v>
                </c:pt>
                <c:pt idx="6558">
                  <c:v>7.1350179073038396</c:v>
                </c:pt>
                <c:pt idx="6559">
                  <c:v>4.0353734503511403</c:v>
                </c:pt>
                <c:pt idx="6560">
                  <c:v>3.5545687606606502</c:v>
                </c:pt>
                <c:pt idx="6561">
                  <c:v>3.9733025321334998</c:v>
                </c:pt>
                <c:pt idx="6562">
                  <c:v>5.34611946164845</c:v>
                </c:pt>
                <c:pt idx="6563">
                  <c:v>2.0274800658905798</c:v>
                </c:pt>
                <c:pt idx="6564">
                  <c:v>6.1524372140541299</c:v>
                </c:pt>
                <c:pt idx="6565">
                  <c:v>9.4979617616264793</c:v>
                </c:pt>
                <c:pt idx="6566">
                  <c:v>8.1966054449066004</c:v>
                </c:pt>
                <c:pt idx="6567">
                  <c:v>8.3894343259111697</c:v>
                </c:pt>
                <c:pt idx="6568">
                  <c:v>9.7337322287858701</c:v>
                </c:pt>
                <c:pt idx="6569">
                  <c:v>4.3663416344083998</c:v>
                </c:pt>
                <c:pt idx="6570">
                  <c:v>6.33940711610121</c:v>
                </c:pt>
                <c:pt idx="6571">
                  <c:v>4.8205811754957297</c:v>
                </c:pt>
                <c:pt idx="6572">
                  <c:v>8.5416977277190593</c:v>
                </c:pt>
                <c:pt idx="6573">
                  <c:v>5.9881332686232298</c:v>
                </c:pt>
                <c:pt idx="6574">
                  <c:v>6.6620718308952798</c:v>
                </c:pt>
                <c:pt idx="6575">
                  <c:v>4.6457990025292197</c:v>
                </c:pt>
                <c:pt idx="6576">
                  <c:v>7.2709606927555503</c:v>
                </c:pt>
                <c:pt idx="6577">
                  <c:v>4.2329146012736203</c:v>
                </c:pt>
                <c:pt idx="6578">
                  <c:v>6.49204790500018</c:v>
                </c:pt>
                <c:pt idx="6579">
                  <c:v>6.3538978068113598</c:v>
                </c:pt>
                <c:pt idx="6580">
                  <c:v>6.6036460910726804</c:v>
                </c:pt>
                <c:pt idx="6581">
                  <c:v>6.7883619519668299</c:v>
                </c:pt>
                <c:pt idx="6582">
                  <c:v>5.0206898952884798</c:v>
                </c:pt>
                <c:pt idx="6583">
                  <c:v>5.2856171195597597</c:v>
                </c:pt>
                <c:pt idx="6584">
                  <c:v>4.1508848264794</c:v>
                </c:pt>
                <c:pt idx="6585">
                  <c:v>2.0889768601583598</c:v>
                </c:pt>
                <c:pt idx="6586">
                  <c:v>7.1224634667541897</c:v>
                </c:pt>
                <c:pt idx="6587">
                  <c:v>6.3858171944248099</c:v>
                </c:pt>
                <c:pt idx="6588">
                  <c:v>5.2271639965214103</c:v>
                </c:pt>
                <c:pt idx="6589">
                  <c:v>7.0430226244857002</c:v>
                </c:pt>
                <c:pt idx="6590">
                  <c:v>8.2520264220268</c:v>
                </c:pt>
                <c:pt idx="6591">
                  <c:v>8.6252961245446098</c:v>
                </c:pt>
                <c:pt idx="6592">
                  <c:v>7.2559079826865496</c:v>
                </c:pt>
                <c:pt idx="6593">
                  <c:v>6.2415960436807998</c:v>
                </c:pt>
                <c:pt idx="6594">
                  <c:v>5.8610579863357799</c:v>
                </c:pt>
                <c:pt idx="6595">
                  <c:v>7.6233562964791304</c:v>
                </c:pt>
                <c:pt idx="6596">
                  <c:v>6.7142947278515397</c:v>
                </c:pt>
                <c:pt idx="6597">
                  <c:v>2.3791031462233398</c:v>
                </c:pt>
                <c:pt idx="6598">
                  <c:v>3.4191900785202902</c:v>
                </c:pt>
                <c:pt idx="6599">
                  <c:v>6.6295662648031497</c:v>
                </c:pt>
                <c:pt idx="6600">
                  <c:v>7.7073152032003298</c:v>
                </c:pt>
                <c:pt idx="6601">
                  <c:v>6.7108986794271503</c:v>
                </c:pt>
                <c:pt idx="6602">
                  <c:v>7.1410902131183098</c:v>
                </c:pt>
                <c:pt idx="6603">
                  <c:v>4.63509847147846</c:v>
                </c:pt>
                <c:pt idx="6604">
                  <c:v>3.7314918637947199</c:v>
                </c:pt>
                <c:pt idx="6605">
                  <c:v>4.4630867667065797</c:v>
                </c:pt>
                <c:pt idx="6606">
                  <c:v>5.5433494418378597</c:v>
                </c:pt>
                <c:pt idx="6607">
                  <c:v>2.0625586749585598</c:v>
                </c:pt>
                <c:pt idx="6608">
                  <c:v>6.2220623771938497</c:v>
                </c:pt>
                <c:pt idx="6609">
                  <c:v>9.8593081601064902</c:v>
                </c:pt>
                <c:pt idx="6610">
                  <c:v>8.2143930802392102</c:v>
                </c:pt>
                <c:pt idx="6611">
                  <c:v>8.4280398304870001</c:v>
                </c:pt>
                <c:pt idx="6612">
                  <c:v>9.8042681822085296</c:v>
                </c:pt>
                <c:pt idx="6613">
                  <c:v>4.2095148664324897</c:v>
                </c:pt>
                <c:pt idx="6614">
                  <c:v>6.2934548304481002</c:v>
                </c:pt>
                <c:pt idx="6615">
                  <c:v>4.6976059788029501</c:v>
                </c:pt>
                <c:pt idx="6616">
                  <c:v>8.5550113032079693</c:v>
                </c:pt>
                <c:pt idx="6617">
                  <c:v>5.5452562072353002</c:v>
                </c:pt>
                <c:pt idx="6618">
                  <c:v>6.6527984632638599</c:v>
                </c:pt>
                <c:pt idx="6619">
                  <c:v>4.6234155190136397</c:v>
                </c:pt>
                <c:pt idx="6620">
                  <c:v>7.2877205620998096</c:v>
                </c:pt>
                <c:pt idx="6621">
                  <c:v>4.1771647082029402</c:v>
                </c:pt>
                <c:pt idx="6622">
                  <c:v>6.64970052843098</c:v>
                </c:pt>
                <c:pt idx="6623">
                  <c:v>6.4314720490364401</c:v>
                </c:pt>
                <c:pt idx="6624">
                  <c:v>6.5905393069476599</c:v>
                </c:pt>
                <c:pt idx="6625">
                  <c:v>6.7510133008793902</c:v>
                </c:pt>
                <c:pt idx="6626">
                  <c:v>4.8645963532048198</c:v>
                </c:pt>
                <c:pt idx="6627">
                  <c:v>5.16834747805862</c:v>
                </c:pt>
                <c:pt idx="6628">
                  <c:v>4.0959633043984596</c:v>
                </c:pt>
                <c:pt idx="6629">
                  <c:v>2.0659720456673898</c:v>
                </c:pt>
                <c:pt idx="6630">
                  <c:v>7.0923217540435903</c:v>
                </c:pt>
                <c:pt idx="6631">
                  <c:v>6.2006959639536996</c:v>
                </c:pt>
                <c:pt idx="6632">
                  <c:v>5.10495188602144</c:v>
                </c:pt>
                <c:pt idx="6633">
                  <c:v>7.0610467540587196</c:v>
                </c:pt>
                <c:pt idx="6634">
                  <c:v>8.3338273645094301</c:v>
                </c:pt>
                <c:pt idx="6635">
                  <c:v>8.6568574907457805</c:v>
                </c:pt>
                <c:pt idx="6636">
                  <c:v>7.2340301371755196</c:v>
                </c:pt>
                <c:pt idx="6637">
                  <c:v>6.1412597302215497</c:v>
                </c:pt>
                <c:pt idx="6638">
                  <c:v>5.4854503480063297</c:v>
                </c:pt>
                <c:pt idx="6639">
                  <c:v>7.8898832383766004</c:v>
                </c:pt>
                <c:pt idx="6640">
                  <c:v>6.7092046171355104</c:v>
                </c:pt>
                <c:pt idx="6641">
                  <c:v>2.3909598898519002</c:v>
                </c:pt>
                <c:pt idx="6642">
                  <c:v>3.7270908083915399</c:v>
                </c:pt>
                <c:pt idx="6643">
                  <c:v>6.6223328187656296</c:v>
                </c:pt>
                <c:pt idx="6644">
                  <c:v>7.6791741281701604</c:v>
                </c:pt>
                <c:pt idx="6645">
                  <c:v>7.0361416888950696</c:v>
                </c:pt>
                <c:pt idx="6646">
                  <c:v>7.2582323388649099</c:v>
                </c:pt>
                <c:pt idx="6647">
                  <c:v>3.9240908851078502</c:v>
                </c:pt>
                <c:pt idx="6648">
                  <c:v>3.4621463025720298</c:v>
                </c:pt>
                <c:pt idx="6649">
                  <c:v>3.8490398452709198</c:v>
                </c:pt>
                <c:pt idx="6650">
                  <c:v>5.24038774447079</c:v>
                </c:pt>
                <c:pt idx="6651">
                  <c:v>1.9639745258946</c:v>
                </c:pt>
                <c:pt idx="6652">
                  <c:v>6.2757985425451697</c:v>
                </c:pt>
                <c:pt idx="6653">
                  <c:v>9.6307505841059697</c:v>
                </c:pt>
                <c:pt idx="6654">
                  <c:v>8.4021720564866804</c:v>
                </c:pt>
                <c:pt idx="6655">
                  <c:v>8.4126844838809092</c:v>
                </c:pt>
                <c:pt idx="6656">
                  <c:v>9.8824183559239707</c:v>
                </c:pt>
                <c:pt idx="6657">
                  <c:v>4.6961420903644502</c:v>
                </c:pt>
                <c:pt idx="6658">
                  <c:v>6.72352919694075</c:v>
                </c:pt>
                <c:pt idx="6659">
                  <c:v>4.9843473971820904</c:v>
                </c:pt>
                <c:pt idx="6660">
                  <c:v>8.6438641488149308</c:v>
                </c:pt>
                <c:pt idx="6661">
                  <c:v>6.3065661743191903</c:v>
                </c:pt>
                <c:pt idx="6662">
                  <c:v>7.1975851654729501</c:v>
                </c:pt>
                <c:pt idx="6663">
                  <c:v>4.8263209810854297</c:v>
                </c:pt>
                <c:pt idx="6664">
                  <c:v>7.4670609073902501</c:v>
                </c:pt>
                <c:pt idx="6665">
                  <c:v>4.53518197998015</c:v>
                </c:pt>
                <c:pt idx="6666">
                  <c:v>6.4863948823482103</c:v>
                </c:pt>
                <c:pt idx="6667">
                  <c:v>6.5037702589216098</c:v>
                </c:pt>
                <c:pt idx="6668">
                  <c:v>7.1396380041286003</c:v>
                </c:pt>
                <c:pt idx="6669">
                  <c:v>7.0199168574270603</c:v>
                </c:pt>
                <c:pt idx="6670">
                  <c:v>5.34277863671959</c:v>
                </c:pt>
                <c:pt idx="6671">
                  <c:v>5.67935858609422</c:v>
                </c:pt>
                <c:pt idx="6672">
                  <c:v>4.6309031615423999</c:v>
                </c:pt>
                <c:pt idx="6673">
                  <c:v>2.12843056894333</c:v>
                </c:pt>
                <c:pt idx="6674">
                  <c:v>7.1951750477609799</c:v>
                </c:pt>
                <c:pt idx="6675">
                  <c:v>6.6212304785210803</c:v>
                </c:pt>
                <c:pt idx="6676">
                  <c:v>5.4606742162284503</c:v>
                </c:pt>
                <c:pt idx="6677">
                  <c:v>7.1512726164582796</c:v>
                </c:pt>
                <c:pt idx="6678">
                  <c:v>8.4591990641354808</c:v>
                </c:pt>
                <c:pt idx="6679">
                  <c:v>8.9380757169346303</c:v>
                </c:pt>
                <c:pt idx="6680">
                  <c:v>7.6207261083103299</c:v>
                </c:pt>
                <c:pt idx="6681">
                  <c:v>6.5954277558372096</c:v>
                </c:pt>
                <c:pt idx="6682">
                  <c:v>5.8926101667565298</c:v>
                </c:pt>
                <c:pt idx="6683">
                  <c:v>7.7949877084071204</c:v>
                </c:pt>
                <c:pt idx="6684">
                  <c:v>6.87459524750758</c:v>
                </c:pt>
                <c:pt idx="6685">
                  <c:v>2.1627511053553001</c:v>
                </c:pt>
                <c:pt idx="6686">
                  <c:v>3.3169354284192498</c:v>
                </c:pt>
                <c:pt idx="6687">
                  <c:v>6.7243446894766503</c:v>
                </c:pt>
                <c:pt idx="6688">
                  <c:v>8.6717261447416902</c:v>
                </c:pt>
                <c:pt idx="6689">
                  <c:v>8.0756375357764405</c:v>
                </c:pt>
                <c:pt idx="6690">
                  <c:v>8.3714686871043096</c:v>
                </c:pt>
                <c:pt idx="6691">
                  <c:v>4.8465637029464901</c:v>
                </c:pt>
                <c:pt idx="6692">
                  <c:v>4.1741100400187303</c:v>
                </c:pt>
                <c:pt idx="6693">
                  <c:v>4.9079591827975104</c:v>
                </c:pt>
                <c:pt idx="6694">
                  <c:v>6.3134784449466403</c:v>
                </c:pt>
                <c:pt idx="6695">
                  <c:v>2.5927925023025402</c:v>
                </c:pt>
                <c:pt idx="6696">
                  <c:v>7.1766773711971199</c:v>
                </c:pt>
                <c:pt idx="6697">
                  <c:v>10.469301774879099</c:v>
                </c:pt>
                <c:pt idx="6698">
                  <c:v>9.1482379827384701</c:v>
                </c:pt>
                <c:pt idx="6699">
                  <c:v>9.2448328250582996</c:v>
                </c:pt>
                <c:pt idx="6700">
                  <c:v>10.230957643883499</c:v>
                </c:pt>
                <c:pt idx="6701">
                  <c:v>5.0958948145552299</c:v>
                </c:pt>
                <c:pt idx="6702">
                  <c:v>7.3953617412582497</c:v>
                </c:pt>
                <c:pt idx="6703">
                  <c:v>5.7259937645760699</c:v>
                </c:pt>
                <c:pt idx="6704">
                  <c:v>9.3084829036715799</c:v>
                </c:pt>
                <c:pt idx="6705">
                  <c:v>7.8485323965376796</c:v>
                </c:pt>
                <c:pt idx="6706">
                  <c:v>7.8583986158104997</c:v>
                </c:pt>
                <c:pt idx="6707">
                  <c:v>5.1274532351941202</c:v>
                </c:pt>
                <c:pt idx="6708">
                  <c:v>8.6201785954928791</c:v>
                </c:pt>
                <c:pt idx="6709">
                  <c:v>5.1983013298758296</c:v>
                </c:pt>
                <c:pt idx="6710">
                  <c:v>7.5821059347360498</c:v>
                </c:pt>
                <c:pt idx="6711">
                  <c:v>7.4730253713547201</c:v>
                </c:pt>
                <c:pt idx="6712">
                  <c:v>7.7343650027454798</c:v>
                </c:pt>
                <c:pt idx="6713">
                  <c:v>8.1119139504032205</c:v>
                </c:pt>
                <c:pt idx="6714">
                  <c:v>6.0199712515018202</c:v>
                </c:pt>
                <c:pt idx="6715">
                  <c:v>6.5873873806068399</c:v>
                </c:pt>
                <c:pt idx="6716">
                  <c:v>5.4223655761438003</c:v>
                </c:pt>
                <c:pt idx="6717">
                  <c:v>2.6078748079460801</c:v>
                </c:pt>
                <c:pt idx="6718">
                  <c:v>8.2561899321700007</c:v>
                </c:pt>
                <c:pt idx="6719">
                  <c:v>8.0787850944337407</c:v>
                </c:pt>
                <c:pt idx="6720">
                  <c:v>6.5695526964314501</c:v>
                </c:pt>
                <c:pt idx="6721">
                  <c:v>7.9707725126146203</c:v>
                </c:pt>
                <c:pt idx="6722">
                  <c:v>9.5673817010018904</c:v>
                </c:pt>
                <c:pt idx="6723">
                  <c:v>9.4084392734146594</c:v>
                </c:pt>
                <c:pt idx="6724">
                  <c:v>8.39915406241707</c:v>
                </c:pt>
                <c:pt idx="6725">
                  <c:v>7.6517056407136996</c:v>
                </c:pt>
                <c:pt idx="6726">
                  <c:v>7.1792180313406497</c:v>
                </c:pt>
                <c:pt idx="6727">
                  <c:v>8.80004744939394</c:v>
                </c:pt>
                <c:pt idx="6728">
                  <c:v>8.2589374333287893</c:v>
                </c:pt>
                <c:pt idx="6729">
                  <c:v>2.8736272775006202</c:v>
                </c:pt>
                <c:pt idx="6730">
                  <c:v>3.89925467297246</c:v>
                </c:pt>
                <c:pt idx="6731">
                  <c:v>7.6738071675693504</c:v>
                </c:pt>
                <c:pt idx="6732">
                  <c:v>8.8025950803339796</c:v>
                </c:pt>
                <c:pt idx="6733">
                  <c:v>8.0071503294671391</c:v>
                </c:pt>
                <c:pt idx="6734">
                  <c:v>8.1866323076352998</c:v>
                </c:pt>
                <c:pt idx="6735">
                  <c:v>4.8320927576158503</c:v>
                </c:pt>
                <c:pt idx="6736">
                  <c:v>3.4774881634486099</c:v>
                </c:pt>
                <c:pt idx="6737">
                  <c:v>4.4476451194908604</c:v>
                </c:pt>
                <c:pt idx="6738">
                  <c:v>5.66570132893726</c:v>
                </c:pt>
                <c:pt idx="6739">
                  <c:v>3.31220721655112</c:v>
                </c:pt>
                <c:pt idx="6740">
                  <c:v>7.4446564216732796</c:v>
                </c:pt>
                <c:pt idx="6741">
                  <c:v>10.156843128629401</c:v>
                </c:pt>
                <c:pt idx="6742">
                  <c:v>9.5019331023612299</c:v>
                </c:pt>
                <c:pt idx="6743">
                  <c:v>9.1694089485066996</c:v>
                </c:pt>
                <c:pt idx="6744">
                  <c:v>10.7332341228412</c:v>
                </c:pt>
                <c:pt idx="6745">
                  <c:v>4.7591731533834301</c:v>
                </c:pt>
                <c:pt idx="6746">
                  <c:v>7.30309852721388</c:v>
                </c:pt>
                <c:pt idx="6747">
                  <c:v>5.8010295872417297</c:v>
                </c:pt>
                <c:pt idx="6748">
                  <c:v>9.7706140603728393</c:v>
                </c:pt>
                <c:pt idx="6749">
                  <c:v>7.4966378340321604</c:v>
                </c:pt>
                <c:pt idx="6750">
                  <c:v>7.8188243929450101</c:v>
                </c:pt>
                <c:pt idx="6751">
                  <c:v>5.0230855701452199</c:v>
                </c:pt>
                <c:pt idx="6752">
                  <c:v>8.7176365027230691</c:v>
                </c:pt>
                <c:pt idx="6753">
                  <c:v>5.2688936849452803</c:v>
                </c:pt>
                <c:pt idx="6754">
                  <c:v>7.1043658661703102</c:v>
                </c:pt>
                <c:pt idx="6755">
                  <c:v>7.9954096252311802</c:v>
                </c:pt>
                <c:pt idx="6756">
                  <c:v>7.8372060732311697</c:v>
                </c:pt>
                <c:pt idx="6757">
                  <c:v>8.3129761154624298</c:v>
                </c:pt>
                <c:pt idx="6758">
                  <c:v>5.9917649134828403</c:v>
                </c:pt>
                <c:pt idx="6759">
                  <c:v>6.5529025915078201</c:v>
                </c:pt>
                <c:pt idx="6760">
                  <c:v>5.7905786404121802</c:v>
                </c:pt>
                <c:pt idx="6761">
                  <c:v>1.3182286649549599</c:v>
                </c:pt>
                <c:pt idx="6762">
                  <c:v>8.7922151426117807</c:v>
                </c:pt>
                <c:pt idx="6763">
                  <c:v>8.1812147252564102</c:v>
                </c:pt>
                <c:pt idx="6764">
                  <c:v>6.8922799050969097</c:v>
                </c:pt>
                <c:pt idx="6765">
                  <c:v>7.8619436930256201</c:v>
                </c:pt>
                <c:pt idx="6766">
                  <c:v>9.5338184095356002</c:v>
                </c:pt>
                <c:pt idx="6767">
                  <c:v>9.9921058978255495</c:v>
                </c:pt>
                <c:pt idx="6768">
                  <c:v>8.3199791581314209</c:v>
                </c:pt>
                <c:pt idx="6769">
                  <c:v>7.7584485204793197</c:v>
                </c:pt>
                <c:pt idx="6770">
                  <c:v>7.2422954194458402</c:v>
                </c:pt>
                <c:pt idx="6771">
                  <c:v>8.6668545603615694</c:v>
                </c:pt>
                <c:pt idx="6772">
                  <c:v>8.4900371787817708</c:v>
                </c:pt>
                <c:pt idx="6773">
                  <c:v>3.4897289803774001</c:v>
                </c:pt>
                <c:pt idx="6774">
                  <c:v>4.1750673382383798</c:v>
                </c:pt>
                <c:pt idx="6775">
                  <c:v>7.6318742780320701</c:v>
                </c:pt>
                <c:pt idx="6776">
                  <c:v>7.7073152032003298</c:v>
                </c:pt>
                <c:pt idx="6777">
                  <c:v>6.7108986794271503</c:v>
                </c:pt>
                <c:pt idx="6778">
                  <c:v>7.1410902131183098</c:v>
                </c:pt>
                <c:pt idx="6779">
                  <c:v>4.63509847147846</c:v>
                </c:pt>
                <c:pt idx="6780">
                  <c:v>3.7314918637947199</c:v>
                </c:pt>
                <c:pt idx="6781">
                  <c:v>4.4630867667065797</c:v>
                </c:pt>
                <c:pt idx="6782">
                  <c:v>5.5433494418378597</c:v>
                </c:pt>
                <c:pt idx="6783">
                  <c:v>2.0625586749585598</c:v>
                </c:pt>
                <c:pt idx="6784">
                  <c:v>6.2220623771938497</c:v>
                </c:pt>
                <c:pt idx="6785">
                  <c:v>9.8593081601064902</c:v>
                </c:pt>
                <c:pt idx="6786">
                  <c:v>8.2143930802392102</c:v>
                </c:pt>
                <c:pt idx="6787">
                  <c:v>8.4280398304870001</c:v>
                </c:pt>
                <c:pt idx="6788">
                  <c:v>9.8042681822085296</c:v>
                </c:pt>
                <c:pt idx="6789">
                  <c:v>4.2095148664324897</c:v>
                </c:pt>
                <c:pt idx="6790">
                  <c:v>6.2934548304481002</c:v>
                </c:pt>
                <c:pt idx="6791">
                  <c:v>4.6976059788029501</c:v>
                </c:pt>
                <c:pt idx="6792">
                  <c:v>8.5550113032079693</c:v>
                </c:pt>
                <c:pt idx="6793">
                  <c:v>5.5452562072353002</c:v>
                </c:pt>
                <c:pt idx="6794">
                  <c:v>6.6527984632638599</c:v>
                </c:pt>
                <c:pt idx="6795">
                  <c:v>4.6234155190136397</c:v>
                </c:pt>
                <c:pt idx="6796">
                  <c:v>7.2877205620998096</c:v>
                </c:pt>
                <c:pt idx="6797">
                  <c:v>4.1771647082029402</c:v>
                </c:pt>
                <c:pt idx="6798">
                  <c:v>6.64970052843098</c:v>
                </c:pt>
                <c:pt idx="6799">
                  <c:v>6.4314720490364401</c:v>
                </c:pt>
                <c:pt idx="6800">
                  <c:v>6.5905393069476599</c:v>
                </c:pt>
                <c:pt idx="6801">
                  <c:v>6.7510133008793902</c:v>
                </c:pt>
                <c:pt idx="6802">
                  <c:v>4.8645963532048198</c:v>
                </c:pt>
                <c:pt idx="6803">
                  <c:v>5.16834747805862</c:v>
                </c:pt>
                <c:pt idx="6804">
                  <c:v>4.0959633043984596</c:v>
                </c:pt>
                <c:pt idx="6805">
                  <c:v>2.0659720456673898</c:v>
                </c:pt>
                <c:pt idx="6806">
                  <c:v>7.0923217540435903</c:v>
                </c:pt>
                <c:pt idx="6807">
                  <c:v>6.2006959639536996</c:v>
                </c:pt>
                <c:pt idx="6808">
                  <c:v>5.10495188602144</c:v>
                </c:pt>
                <c:pt idx="6809">
                  <c:v>7.0610467540587196</c:v>
                </c:pt>
                <c:pt idx="6810">
                  <c:v>8.3338273645094301</c:v>
                </c:pt>
                <c:pt idx="6811">
                  <c:v>8.6568574907457805</c:v>
                </c:pt>
                <c:pt idx="6812">
                  <c:v>7.2340301371755196</c:v>
                </c:pt>
                <c:pt idx="6813">
                  <c:v>6.1412597302215497</c:v>
                </c:pt>
                <c:pt idx="6814">
                  <c:v>5.4854503480063297</c:v>
                </c:pt>
                <c:pt idx="6815">
                  <c:v>7.8898832383766004</c:v>
                </c:pt>
                <c:pt idx="6816">
                  <c:v>6.7092046171355104</c:v>
                </c:pt>
                <c:pt idx="6817">
                  <c:v>2.3909598898519002</c:v>
                </c:pt>
                <c:pt idx="6818">
                  <c:v>3.7270908083915399</c:v>
                </c:pt>
                <c:pt idx="6819">
                  <c:v>6.6223328187656296</c:v>
                </c:pt>
                <c:pt idx="6820">
                  <c:v>9.1429035544236594</c:v>
                </c:pt>
                <c:pt idx="6821">
                  <c:v>8.2005856760251294</c:v>
                </c:pt>
                <c:pt idx="6822">
                  <c:v>8.5306279276517891</c:v>
                </c:pt>
                <c:pt idx="6823">
                  <c:v>5.3492178034148701</c:v>
                </c:pt>
                <c:pt idx="6824">
                  <c:v>3.6689070745316901</c:v>
                </c:pt>
                <c:pt idx="6825">
                  <c:v>4.96163700815515</c:v>
                </c:pt>
                <c:pt idx="6826">
                  <c:v>6.1800604691372998</c:v>
                </c:pt>
                <c:pt idx="6827">
                  <c:v>3.39319701136368</c:v>
                </c:pt>
                <c:pt idx="6828">
                  <c:v>7.8859145628045297</c:v>
                </c:pt>
                <c:pt idx="6829">
                  <c:v>10.7889465686316</c:v>
                </c:pt>
                <c:pt idx="6830">
                  <c:v>9.7340183490828096</c:v>
                </c:pt>
                <c:pt idx="6831">
                  <c:v>9.2235009908798098</c:v>
                </c:pt>
                <c:pt idx="6832">
                  <c:v>10.6983669394653</c:v>
                </c:pt>
                <c:pt idx="6833">
                  <c:v>4.8299111421204897</c:v>
                </c:pt>
                <c:pt idx="6834">
                  <c:v>6.96282236501865</c:v>
                </c:pt>
                <c:pt idx="6835">
                  <c:v>5.8652354659080803</c:v>
                </c:pt>
                <c:pt idx="6836">
                  <c:v>9.7135865123241008</c:v>
                </c:pt>
                <c:pt idx="6837">
                  <c:v>7.5609396940233404</c:v>
                </c:pt>
                <c:pt idx="6838">
                  <c:v>7.5657084553693403</c:v>
                </c:pt>
                <c:pt idx="6839">
                  <c:v>4.9780232795522998</c:v>
                </c:pt>
                <c:pt idx="6840">
                  <c:v>8.5771843565020696</c:v>
                </c:pt>
                <c:pt idx="6841">
                  <c:v>5.3176213237252199</c:v>
                </c:pt>
                <c:pt idx="6842">
                  <c:v>7.5380420882174501</c:v>
                </c:pt>
                <c:pt idx="6843">
                  <c:v>7.9159191437143299</c:v>
                </c:pt>
                <c:pt idx="6844">
                  <c:v>7.5785876357588497</c:v>
                </c:pt>
                <c:pt idx="6845">
                  <c:v>8.0771539719590493</c:v>
                </c:pt>
                <c:pt idx="6846">
                  <c:v>5.8301692818307798</c:v>
                </c:pt>
                <c:pt idx="6847">
                  <c:v>6.3823090223578101</c:v>
                </c:pt>
                <c:pt idx="6848">
                  <c:v>5.6411892784381497</c:v>
                </c:pt>
                <c:pt idx="6849">
                  <c:v>2.0209646350788999</c:v>
                </c:pt>
                <c:pt idx="6850">
                  <c:v>8.6018309340570802</c:v>
                </c:pt>
                <c:pt idx="6851">
                  <c:v>8.0176236357793407</c:v>
                </c:pt>
                <c:pt idx="6852">
                  <c:v>6.6659623783489801</c:v>
                </c:pt>
                <c:pt idx="6853">
                  <c:v>7.9716018861960602</c:v>
                </c:pt>
                <c:pt idx="6854">
                  <c:v>9.4491022097014898</c:v>
                </c:pt>
                <c:pt idx="6855">
                  <c:v>9.9969276645300393</c:v>
                </c:pt>
                <c:pt idx="6856">
                  <c:v>8.4561377976042404</c:v>
                </c:pt>
                <c:pt idx="6857">
                  <c:v>7.6655225071575899</c:v>
                </c:pt>
                <c:pt idx="6858">
                  <c:v>7.23958647214228</c:v>
                </c:pt>
                <c:pt idx="6859">
                  <c:v>9.2907401349736691</c:v>
                </c:pt>
                <c:pt idx="6860">
                  <c:v>8.3499797395730209</c:v>
                </c:pt>
                <c:pt idx="6861">
                  <c:v>3.3771478353333602</c:v>
                </c:pt>
                <c:pt idx="6862">
                  <c:v>4.4588171077564898</c:v>
                </c:pt>
                <c:pt idx="6863">
                  <c:v>7.7413796759236702</c:v>
                </c:pt>
                <c:pt idx="6864">
                  <c:v>8.1515556817805397</c:v>
                </c:pt>
                <c:pt idx="6865">
                  <c:v>7.3445916747922197</c:v>
                </c:pt>
                <c:pt idx="6866">
                  <c:v>7.5614138093442804</c:v>
                </c:pt>
                <c:pt idx="6867">
                  <c:v>3.9376187133293299</c:v>
                </c:pt>
                <c:pt idx="6868">
                  <c:v>3.9270915713082699</c:v>
                </c:pt>
                <c:pt idx="6869">
                  <c:v>4.5423972361705198</c:v>
                </c:pt>
                <c:pt idx="6870">
                  <c:v>5.5343669191854303</c:v>
                </c:pt>
                <c:pt idx="6871">
                  <c:v>2.40047337382383</c:v>
                </c:pt>
                <c:pt idx="6872">
                  <c:v>6.7282788703174896</c:v>
                </c:pt>
                <c:pt idx="6873">
                  <c:v>10.0212741797628</c:v>
                </c:pt>
                <c:pt idx="6874">
                  <c:v>8.5444297629210393</c:v>
                </c:pt>
                <c:pt idx="6875">
                  <c:v>8.9044839440406598</c:v>
                </c:pt>
                <c:pt idx="6876">
                  <c:v>10.1397937022068</c:v>
                </c:pt>
                <c:pt idx="6877">
                  <c:v>4.5180058404742196</c:v>
                </c:pt>
                <c:pt idx="6878">
                  <c:v>7.3244328976739101</c:v>
                </c:pt>
                <c:pt idx="6879">
                  <c:v>5.7740621917873103</c:v>
                </c:pt>
                <c:pt idx="6880">
                  <c:v>9.0401993346826401</c:v>
                </c:pt>
                <c:pt idx="6881">
                  <c:v>7.1379425358877002</c:v>
                </c:pt>
                <c:pt idx="6882">
                  <c:v>7.6302136257235302</c:v>
                </c:pt>
                <c:pt idx="6883">
                  <c:v>5.1722352375750003</c:v>
                </c:pt>
                <c:pt idx="6884">
                  <c:v>8.2151116410295604</c:v>
                </c:pt>
                <c:pt idx="6885">
                  <c:v>5.3216732563444804</c:v>
                </c:pt>
                <c:pt idx="6886">
                  <c:v>7.1778662000425397</c:v>
                </c:pt>
                <c:pt idx="6887">
                  <c:v>6.8637088749211399</c:v>
                </c:pt>
                <c:pt idx="6888">
                  <c:v>7.5493963935025796</c:v>
                </c:pt>
                <c:pt idx="6889">
                  <c:v>7.7866412120662201</c:v>
                </c:pt>
                <c:pt idx="6890">
                  <c:v>6.1191898029894398</c:v>
                </c:pt>
                <c:pt idx="6891">
                  <c:v>6.6522254142567299</c:v>
                </c:pt>
                <c:pt idx="6892">
                  <c:v>5.2088325190940798</c:v>
                </c:pt>
                <c:pt idx="6893">
                  <c:v>2.8550724978738402</c:v>
                </c:pt>
                <c:pt idx="6894">
                  <c:v>7.9316105229905496</c:v>
                </c:pt>
                <c:pt idx="6895">
                  <c:v>7.5920078596453102</c:v>
                </c:pt>
                <c:pt idx="6896">
                  <c:v>6.3291526235131501</c:v>
                </c:pt>
                <c:pt idx="6897">
                  <c:v>7.5866257045055798</c:v>
                </c:pt>
                <c:pt idx="6898">
                  <c:v>9.2036009446942906</c:v>
                </c:pt>
                <c:pt idx="6899">
                  <c:v>9.3117250160671805</c:v>
                </c:pt>
                <c:pt idx="6900">
                  <c:v>7.7215266461733201</c:v>
                </c:pt>
                <c:pt idx="6901">
                  <c:v>7.1689529985537703</c:v>
                </c:pt>
                <c:pt idx="6902">
                  <c:v>6.5306112292847702</c:v>
                </c:pt>
                <c:pt idx="6903">
                  <c:v>8.4359768782017195</c:v>
                </c:pt>
                <c:pt idx="6904">
                  <c:v>7.80626307673794</c:v>
                </c:pt>
                <c:pt idx="6905">
                  <c:v>2.7838128214921198</c:v>
                </c:pt>
                <c:pt idx="6906">
                  <c:v>3.17593336964529</c:v>
                </c:pt>
                <c:pt idx="6907">
                  <c:v>7.1498042691855197</c:v>
                </c:pt>
                <c:pt idx="6908">
                  <c:v>7.6502855466870399</c:v>
                </c:pt>
                <c:pt idx="6909">
                  <c:v>6.79858608955118</c:v>
                </c:pt>
                <c:pt idx="6910">
                  <c:v>7.17633857381679</c:v>
                </c:pt>
                <c:pt idx="6911">
                  <c:v>4.6051682478477396</c:v>
                </c:pt>
                <c:pt idx="6912">
                  <c:v>3.7468214398864301</c:v>
                </c:pt>
                <c:pt idx="6913">
                  <c:v>4.4557123227758497</c:v>
                </c:pt>
                <c:pt idx="6914">
                  <c:v>5.6586614864504199</c:v>
                </c:pt>
                <c:pt idx="6915">
                  <c:v>2.2699087929815098</c:v>
                </c:pt>
                <c:pt idx="6916">
                  <c:v>6.1952625451380898</c:v>
                </c:pt>
                <c:pt idx="6917">
                  <c:v>9.6281847131823906</c:v>
                </c:pt>
                <c:pt idx="6918">
                  <c:v>8.2124033186154897</c:v>
                </c:pt>
                <c:pt idx="6919">
                  <c:v>8.3932530054187193</c:v>
                </c:pt>
                <c:pt idx="6920">
                  <c:v>9.8060093096388403</c:v>
                </c:pt>
                <c:pt idx="6921">
                  <c:v>4.4186357420045903</c:v>
                </c:pt>
                <c:pt idx="6922">
                  <c:v>6.3613562953722704</c:v>
                </c:pt>
                <c:pt idx="6923">
                  <c:v>4.8161597707838499</c:v>
                </c:pt>
                <c:pt idx="6924">
                  <c:v>8.5438391140522292</c:v>
                </c:pt>
                <c:pt idx="6925">
                  <c:v>6.1886799105826098</c:v>
                </c:pt>
                <c:pt idx="6926">
                  <c:v>6.6617847976692204</c:v>
                </c:pt>
                <c:pt idx="6927">
                  <c:v>4.6583556076898702</c:v>
                </c:pt>
                <c:pt idx="6928">
                  <c:v>7.2965891230496496</c:v>
                </c:pt>
                <c:pt idx="6929">
                  <c:v>4.2720180860430501</c:v>
                </c:pt>
                <c:pt idx="6930">
                  <c:v>6.6765101014584998</c:v>
                </c:pt>
                <c:pt idx="6931">
                  <c:v>6.4478709821387401</c:v>
                </c:pt>
                <c:pt idx="6932">
                  <c:v>6.6015111812484104</c:v>
                </c:pt>
                <c:pt idx="6933">
                  <c:v>6.7816531172132404</c:v>
                </c:pt>
                <c:pt idx="6934">
                  <c:v>5.31468470588639</c:v>
                </c:pt>
                <c:pt idx="6935">
                  <c:v>5.3239374292641903</c:v>
                </c:pt>
                <c:pt idx="6936">
                  <c:v>4.15441942086201</c:v>
                </c:pt>
                <c:pt idx="6937">
                  <c:v>2.2783769905469402</c:v>
                </c:pt>
                <c:pt idx="6938">
                  <c:v>7.0669652880715503</c:v>
                </c:pt>
                <c:pt idx="6939">
                  <c:v>6.2814882669222003</c:v>
                </c:pt>
                <c:pt idx="6940">
                  <c:v>5.23373384684652</c:v>
                </c:pt>
                <c:pt idx="6941">
                  <c:v>7.0450334183276002</c:v>
                </c:pt>
                <c:pt idx="6942">
                  <c:v>8.3161399005224901</c:v>
                </c:pt>
                <c:pt idx="6943">
                  <c:v>8.6298166484316301</c:v>
                </c:pt>
                <c:pt idx="6944">
                  <c:v>7.29161740839929</c:v>
                </c:pt>
                <c:pt idx="6945">
                  <c:v>6.27341762464801</c:v>
                </c:pt>
                <c:pt idx="6946">
                  <c:v>5.7732687520530499</c:v>
                </c:pt>
                <c:pt idx="6947">
                  <c:v>7.8913733472669296</c:v>
                </c:pt>
                <c:pt idx="6948">
                  <c:v>6.7111894242980101</c:v>
                </c:pt>
                <c:pt idx="6949">
                  <c:v>2.6037614823862301</c:v>
                </c:pt>
                <c:pt idx="6950">
                  <c:v>3.73503185521768</c:v>
                </c:pt>
                <c:pt idx="6951">
                  <c:v>6.6656287823123002</c:v>
                </c:pt>
                <c:pt idx="6952">
                  <c:v>7.7073152032003298</c:v>
                </c:pt>
                <c:pt idx="6953">
                  <c:v>6.7108986794271503</c:v>
                </c:pt>
                <c:pt idx="6954">
                  <c:v>7.1410902131183098</c:v>
                </c:pt>
                <c:pt idx="6955">
                  <c:v>4.63509847147846</c:v>
                </c:pt>
                <c:pt idx="6956">
                  <c:v>3.7314918637947199</c:v>
                </c:pt>
                <c:pt idx="6957">
                  <c:v>4.4630867667065797</c:v>
                </c:pt>
                <c:pt idx="6958">
                  <c:v>5.5433494418378597</c:v>
                </c:pt>
                <c:pt idx="6959">
                  <c:v>2.0625586749585598</c:v>
                </c:pt>
                <c:pt idx="6960">
                  <c:v>6.2220623771938497</c:v>
                </c:pt>
                <c:pt idx="6961">
                  <c:v>9.8593081601064902</c:v>
                </c:pt>
                <c:pt idx="6962">
                  <c:v>8.2143930802392102</c:v>
                </c:pt>
                <c:pt idx="6963">
                  <c:v>8.4280398304870001</c:v>
                </c:pt>
                <c:pt idx="6964">
                  <c:v>9.8042681822085296</c:v>
                </c:pt>
                <c:pt idx="6965">
                  <c:v>4.2095148664324897</c:v>
                </c:pt>
                <c:pt idx="6966">
                  <c:v>6.2934548304481002</c:v>
                </c:pt>
                <c:pt idx="6967">
                  <c:v>4.6976059788029501</c:v>
                </c:pt>
                <c:pt idx="6968">
                  <c:v>8.5550113032079693</c:v>
                </c:pt>
                <c:pt idx="6969">
                  <c:v>5.5452562072353002</c:v>
                </c:pt>
                <c:pt idx="6970">
                  <c:v>6.6527984632638599</c:v>
                </c:pt>
                <c:pt idx="6971">
                  <c:v>4.6234155190136397</c:v>
                </c:pt>
                <c:pt idx="6972">
                  <c:v>7.2877205620998096</c:v>
                </c:pt>
                <c:pt idx="6973">
                  <c:v>4.1771647082029402</c:v>
                </c:pt>
                <c:pt idx="6974">
                  <c:v>6.64970052843098</c:v>
                </c:pt>
                <c:pt idx="6975">
                  <c:v>6.4314720490364401</c:v>
                </c:pt>
                <c:pt idx="6976">
                  <c:v>6.5905393069476599</c:v>
                </c:pt>
                <c:pt idx="6977">
                  <c:v>6.7510133008793902</c:v>
                </c:pt>
                <c:pt idx="6978">
                  <c:v>4.8645963532048198</c:v>
                </c:pt>
                <c:pt idx="6979">
                  <c:v>5.16834747805862</c:v>
                </c:pt>
                <c:pt idx="6980">
                  <c:v>4.0959633043984596</c:v>
                </c:pt>
                <c:pt idx="6981">
                  <c:v>2.0659720456673898</c:v>
                </c:pt>
                <c:pt idx="6982">
                  <c:v>7.0923217540435903</c:v>
                </c:pt>
                <c:pt idx="6983">
                  <c:v>6.2006959639536996</c:v>
                </c:pt>
                <c:pt idx="6984">
                  <c:v>5.10495188602144</c:v>
                </c:pt>
                <c:pt idx="6985">
                  <c:v>7.0610467540587196</c:v>
                </c:pt>
                <c:pt idx="6986">
                  <c:v>8.3338273645094301</c:v>
                </c:pt>
                <c:pt idx="6987">
                  <c:v>8.6568574907457805</c:v>
                </c:pt>
                <c:pt idx="6988">
                  <c:v>7.2340301371755196</c:v>
                </c:pt>
                <c:pt idx="6989">
                  <c:v>6.1412597302215497</c:v>
                </c:pt>
                <c:pt idx="6990">
                  <c:v>5.4854503480063297</c:v>
                </c:pt>
                <c:pt idx="6991">
                  <c:v>7.8898832383766004</c:v>
                </c:pt>
                <c:pt idx="6992">
                  <c:v>6.7092046171355104</c:v>
                </c:pt>
                <c:pt idx="6993">
                  <c:v>2.3909598898519002</c:v>
                </c:pt>
                <c:pt idx="6994">
                  <c:v>3.7270908083915399</c:v>
                </c:pt>
                <c:pt idx="6995">
                  <c:v>6.6223328187656296</c:v>
                </c:pt>
                <c:pt idx="6996">
                  <c:v>8.8025950803339796</c:v>
                </c:pt>
                <c:pt idx="6997">
                  <c:v>8.0071503294671391</c:v>
                </c:pt>
                <c:pt idx="6998">
                  <c:v>8.1866323076352998</c:v>
                </c:pt>
                <c:pt idx="6999">
                  <c:v>4.8320927576158503</c:v>
                </c:pt>
                <c:pt idx="7000">
                  <c:v>3.4774881634486099</c:v>
                </c:pt>
                <c:pt idx="7001">
                  <c:v>4.4476451194908604</c:v>
                </c:pt>
                <c:pt idx="7002">
                  <c:v>5.66570132893726</c:v>
                </c:pt>
                <c:pt idx="7003">
                  <c:v>3.31220721655112</c:v>
                </c:pt>
                <c:pt idx="7004">
                  <c:v>7.4446564216732796</c:v>
                </c:pt>
                <c:pt idx="7005">
                  <c:v>10.156843128629401</c:v>
                </c:pt>
                <c:pt idx="7006">
                  <c:v>9.5019331023612299</c:v>
                </c:pt>
                <c:pt idx="7007">
                  <c:v>9.1694089485066996</c:v>
                </c:pt>
                <c:pt idx="7008">
                  <c:v>10.7332341228412</c:v>
                </c:pt>
                <c:pt idx="7009">
                  <c:v>4.7591731533834301</c:v>
                </c:pt>
                <c:pt idx="7010">
                  <c:v>7.30309852721388</c:v>
                </c:pt>
                <c:pt idx="7011">
                  <c:v>5.8010295872417297</c:v>
                </c:pt>
                <c:pt idx="7012">
                  <c:v>9.7706140603728393</c:v>
                </c:pt>
                <c:pt idx="7013">
                  <c:v>7.4966378340321604</c:v>
                </c:pt>
                <c:pt idx="7014">
                  <c:v>7.8188243929450101</c:v>
                </c:pt>
                <c:pt idx="7015">
                  <c:v>5.0230855701452199</c:v>
                </c:pt>
                <c:pt idx="7016">
                  <c:v>8.7176365027230691</c:v>
                </c:pt>
                <c:pt idx="7017">
                  <c:v>5.2688936849452803</c:v>
                </c:pt>
                <c:pt idx="7018">
                  <c:v>7.1043658661703102</c:v>
                </c:pt>
                <c:pt idx="7019">
                  <c:v>7.9954096252311802</c:v>
                </c:pt>
                <c:pt idx="7020">
                  <c:v>7.8372060732311697</c:v>
                </c:pt>
                <c:pt idx="7021">
                  <c:v>8.3129761154624298</c:v>
                </c:pt>
                <c:pt idx="7022">
                  <c:v>5.9917649134828403</c:v>
                </c:pt>
                <c:pt idx="7023">
                  <c:v>6.5529025915078201</c:v>
                </c:pt>
                <c:pt idx="7024">
                  <c:v>5.7905786404121802</c:v>
                </c:pt>
                <c:pt idx="7025">
                  <c:v>1.3182286649549599</c:v>
                </c:pt>
                <c:pt idx="7026">
                  <c:v>8.7922151426117807</c:v>
                </c:pt>
                <c:pt idx="7027">
                  <c:v>8.1812147252564102</c:v>
                </c:pt>
                <c:pt idx="7028">
                  <c:v>6.8922799050969097</c:v>
                </c:pt>
                <c:pt idx="7029">
                  <c:v>7.8619436930256201</c:v>
                </c:pt>
                <c:pt idx="7030">
                  <c:v>9.5338184095356002</c:v>
                </c:pt>
                <c:pt idx="7031">
                  <c:v>9.9921058978255495</c:v>
                </c:pt>
                <c:pt idx="7032">
                  <c:v>8.3199791581314209</c:v>
                </c:pt>
                <c:pt idx="7033">
                  <c:v>7.7584485204793197</c:v>
                </c:pt>
                <c:pt idx="7034">
                  <c:v>7.2422954194458402</c:v>
                </c:pt>
                <c:pt idx="7035">
                  <c:v>8.6668545603615694</c:v>
                </c:pt>
                <c:pt idx="7036">
                  <c:v>8.4900371787817708</c:v>
                </c:pt>
                <c:pt idx="7037">
                  <c:v>3.4897289803774001</c:v>
                </c:pt>
                <c:pt idx="7038">
                  <c:v>4.1750673382383798</c:v>
                </c:pt>
                <c:pt idx="7039">
                  <c:v>7.6318742780320701</c:v>
                </c:pt>
                <c:pt idx="7040">
                  <c:v>8.8375466348489695</c:v>
                </c:pt>
                <c:pt idx="7041">
                  <c:v>7.8588110484418099</c:v>
                </c:pt>
                <c:pt idx="7042">
                  <c:v>8.1902796887093992</c:v>
                </c:pt>
                <c:pt idx="7043">
                  <c:v>5.4924654213696797</c:v>
                </c:pt>
                <c:pt idx="7044">
                  <c:v>4.1219587264823501</c:v>
                </c:pt>
                <c:pt idx="7045">
                  <c:v>4.82000964196427</c:v>
                </c:pt>
                <c:pt idx="7046">
                  <c:v>6.2820811731843396</c:v>
                </c:pt>
                <c:pt idx="7047">
                  <c:v>3.93004923054849</c:v>
                </c:pt>
                <c:pt idx="7048">
                  <c:v>7.59324804930265</c:v>
                </c:pt>
                <c:pt idx="7049">
                  <c:v>10.507336780732601</c:v>
                </c:pt>
                <c:pt idx="7050">
                  <c:v>9.1703425943849499</c:v>
                </c:pt>
                <c:pt idx="7051">
                  <c:v>9.0892710602620195</c:v>
                </c:pt>
                <c:pt idx="7052">
                  <c:v>10.4863364173974</c:v>
                </c:pt>
                <c:pt idx="7053">
                  <c:v>4.9982186143159701</c:v>
                </c:pt>
                <c:pt idx="7054">
                  <c:v>6.7064240444804604</c:v>
                </c:pt>
                <c:pt idx="7055">
                  <c:v>5.4293317008005797</c:v>
                </c:pt>
                <c:pt idx="7056">
                  <c:v>9.2107666630541107</c:v>
                </c:pt>
                <c:pt idx="7057">
                  <c:v>7.1088571704418504</c:v>
                </c:pt>
                <c:pt idx="7058">
                  <c:v>7.4924639070674299</c:v>
                </c:pt>
                <c:pt idx="7059">
                  <c:v>4.8006863587209603</c:v>
                </c:pt>
                <c:pt idx="7060">
                  <c:v>7.9392882025275098</c:v>
                </c:pt>
                <c:pt idx="7061">
                  <c:v>4.9752054331438202</c:v>
                </c:pt>
                <c:pt idx="7062">
                  <c:v>7.5570569252791797</c:v>
                </c:pt>
                <c:pt idx="7063">
                  <c:v>7.4701362993969704</c:v>
                </c:pt>
                <c:pt idx="7064">
                  <c:v>7.4057122461208804</c:v>
                </c:pt>
                <c:pt idx="7065">
                  <c:v>7.6870306893235698</c:v>
                </c:pt>
                <c:pt idx="7066">
                  <c:v>5.6769448231580997</c:v>
                </c:pt>
                <c:pt idx="7067">
                  <c:v>6.0255575535890404</c:v>
                </c:pt>
                <c:pt idx="7068">
                  <c:v>5.56806764444317</c:v>
                </c:pt>
                <c:pt idx="7069">
                  <c:v>2.13074948493542</c:v>
                </c:pt>
                <c:pt idx="7070">
                  <c:v>8.0733427030207103</c:v>
                </c:pt>
                <c:pt idx="7071">
                  <c:v>7.5539449768391398</c:v>
                </c:pt>
                <c:pt idx="7072">
                  <c:v>6.3345577029045996</c:v>
                </c:pt>
                <c:pt idx="7073">
                  <c:v>7.97945035642294</c:v>
                </c:pt>
                <c:pt idx="7074">
                  <c:v>9.0074206154553398</c:v>
                </c:pt>
                <c:pt idx="7075">
                  <c:v>9.4932704396329104</c:v>
                </c:pt>
                <c:pt idx="7076">
                  <c:v>8.2930187726946301</c:v>
                </c:pt>
                <c:pt idx="7077">
                  <c:v>7.3233899947847396</c:v>
                </c:pt>
                <c:pt idx="7078">
                  <c:v>6.9042057166537498</c:v>
                </c:pt>
                <c:pt idx="7079">
                  <c:v>9.0450932796931802</c:v>
                </c:pt>
                <c:pt idx="7080">
                  <c:v>7.7721158611429102</c:v>
                </c:pt>
                <c:pt idx="7081">
                  <c:v>3.6925056790417701</c:v>
                </c:pt>
                <c:pt idx="7082">
                  <c:v>4.6338648477191802</c:v>
                </c:pt>
                <c:pt idx="7083">
                  <c:v>7.6536798173421001</c:v>
                </c:pt>
                <c:pt idx="7084">
                  <c:v>7.7073152032003298</c:v>
                </c:pt>
                <c:pt idx="7085">
                  <c:v>6.7108986794271503</c:v>
                </c:pt>
                <c:pt idx="7086">
                  <c:v>7.1410902131183098</c:v>
                </c:pt>
                <c:pt idx="7087">
                  <c:v>4.63509847147846</c:v>
                </c:pt>
                <c:pt idx="7088">
                  <c:v>3.7314918637947199</c:v>
                </c:pt>
                <c:pt idx="7089">
                  <c:v>4.4630867667065797</c:v>
                </c:pt>
                <c:pt idx="7090">
                  <c:v>5.5433494418378597</c:v>
                </c:pt>
                <c:pt idx="7091">
                  <c:v>2.0625586749585598</c:v>
                </c:pt>
                <c:pt idx="7092">
                  <c:v>6.2220623771938497</c:v>
                </c:pt>
                <c:pt idx="7093">
                  <c:v>9.8593081601064902</c:v>
                </c:pt>
                <c:pt idx="7094">
                  <c:v>8.2143930802392102</c:v>
                </c:pt>
                <c:pt idx="7095">
                  <c:v>8.4280398304870001</c:v>
                </c:pt>
                <c:pt idx="7096">
                  <c:v>9.8042681822085296</c:v>
                </c:pt>
                <c:pt idx="7097">
                  <c:v>4.2095148664324897</c:v>
                </c:pt>
                <c:pt idx="7098">
                  <c:v>6.2934548304481002</c:v>
                </c:pt>
                <c:pt idx="7099">
                  <c:v>4.6976059788029501</c:v>
                </c:pt>
                <c:pt idx="7100">
                  <c:v>8.5550113032079693</c:v>
                </c:pt>
                <c:pt idx="7101">
                  <c:v>5.5452562072353002</c:v>
                </c:pt>
                <c:pt idx="7102">
                  <c:v>6.6527984632638599</c:v>
                </c:pt>
                <c:pt idx="7103">
                  <c:v>4.6234155190136397</c:v>
                </c:pt>
                <c:pt idx="7104">
                  <c:v>7.2877205620998096</c:v>
                </c:pt>
                <c:pt idx="7105">
                  <c:v>4.1771647082029402</c:v>
                </c:pt>
                <c:pt idx="7106">
                  <c:v>6.64970052843098</c:v>
                </c:pt>
                <c:pt idx="7107">
                  <c:v>6.4314720490364401</c:v>
                </c:pt>
                <c:pt idx="7108">
                  <c:v>6.5905393069476599</c:v>
                </c:pt>
                <c:pt idx="7109">
                  <c:v>6.7510133008793902</c:v>
                </c:pt>
                <c:pt idx="7110">
                  <c:v>4.8645963532048198</c:v>
                </c:pt>
                <c:pt idx="7111">
                  <c:v>5.16834747805862</c:v>
                </c:pt>
                <c:pt idx="7112">
                  <c:v>4.0959633043984596</c:v>
                </c:pt>
                <c:pt idx="7113">
                  <c:v>2.0659720456673898</c:v>
                </c:pt>
                <c:pt idx="7114">
                  <c:v>7.0923217540435903</c:v>
                </c:pt>
                <c:pt idx="7115">
                  <c:v>6.2006959639536996</c:v>
                </c:pt>
                <c:pt idx="7116">
                  <c:v>5.10495188602144</c:v>
                </c:pt>
                <c:pt idx="7117">
                  <c:v>7.0610467540587196</c:v>
                </c:pt>
                <c:pt idx="7118">
                  <c:v>8.3338273645094301</c:v>
                </c:pt>
                <c:pt idx="7119">
                  <c:v>8.6568574907457805</c:v>
                </c:pt>
                <c:pt idx="7120">
                  <c:v>7.2340301371755196</c:v>
                </c:pt>
                <c:pt idx="7121">
                  <c:v>6.1412597302215497</c:v>
                </c:pt>
                <c:pt idx="7122">
                  <c:v>5.4854503480063297</c:v>
                </c:pt>
                <c:pt idx="7123">
                  <c:v>7.8898832383766004</c:v>
                </c:pt>
                <c:pt idx="7124">
                  <c:v>6.7092046171355104</c:v>
                </c:pt>
                <c:pt idx="7125">
                  <c:v>2.3909598898519002</c:v>
                </c:pt>
                <c:pt idx="7126">
                  <c:v>3.7270908083915399</c:v>
                </c:pt>
                <c:pt idx="7127">
                  <c:v>6.6223328187656296</c:v>
                </c:pt>
                <c:pt idx="7128">
                  <c:v>9.0658578482671199</c:v>
                </c:pt>
                <c:pt idx="7129">
                  <c:v>7.9229717648778699</c:v>
                </c:pt>
                <c:pt idx="7130">
                  <c:v>8.2071248574174493</c:v>
                </c:pt>
                <c:pt idx="7131">
                  <c:v>4.9221301268104902</c:v>
                </c:pt>
                <c:pt idx="7132">
                  <c:v>3.6250679043513001</c:v>
                </c:pt>
                <c:pt idx="7133">
                  <c:v>4.8930904381123801</c:v>
                </c:pt>
                <c:pt idx="7134">
                  <c:v>5.82047822496191</c:v>
                </c:pt>
                <c:pt idx="7135">
                  <c:v>3.2717450060178201</c:v>
                </c:pt>
                <c:pt idx="7136">
                  <c:v>7.7194934255463998</c:v>
                </c:pt>
                <c:pt idx="7137">
                  <c:v>10.6317153394548</c:v>
                </c:pt>
                <c:pt idx="7138">
                  <c:v>9.4920619586676498</c:v>
                </c:pt>
                <c:pt idx="7139">
                  <c:v>9.2484040236968603</c:v>
                </c:pt>
                <c:pt idx="7140">
                  <c:v>10.6170731720234</c:v>
                </c:pt>
                <c:pt idx="7141">
                  <c:v>4.5667437782909301</c:v>
                </c:pt>
                <c:pt idx="7142">
                  <c:v>6.9370538843314797</c:v>
                </c:pt>
                <c:pt idx="7143">
                  <c:v>5.9671517940323602</c:v>
                </c:pt>
                <c:pt idx="7144">
                  <c:v>9.7669735359985701</c:v>
                </c:pt>
                <c:pt idx="7145">
                  <c:v>7.0845871856490197</c:v>
                </c:pt>
                <c:pt idx="7146">
                  <c:v>7.4347315561274003</c:v>
                </c:pt>
                <c:pt idx="7147">
                  <c:v>4.9845331729310898</c:v>
                </c:pt>
                <c:pt idx="7148">
                  <c:v>8.4590911487099394</c:v>
                </c:pt>
                <c:pt idx="7149">
                  <c:v>5.2776206232733802</c:v>
                </c:pt>
                <c:pt idx="7150">
                  <c:v>7.2881809309702499</c:v>
                </c:pt>
                <c:pt idx="7151">
                  <c:v>7.79131064512588</c:v>
                </c:pt>
                <c:pt idx="7152">
                  <c:v>7.4048139782042304</c:v>
                </c:pt>
                <c:pt idx="7153">
                  <c:v>7.9790904987735898</c:v>
                </c:pt>
                <c:pt idx="7154">
                  <c:v>5.8890541436138397</c:v>
                </c:pt>
                <c:pt idx="7155">
                  <c:v>6.4081213783500104</c:v>
                </c:pt>
                <c:pt idx="7156">
                  <c:v>5.3274577554237101</c:v>
                </c:pt>
                <c:pt idx="7157">
                  <c:v>1.9356248077448699</c:v>
                </c:pt>
                <c:pt idx="7158">
                  <c:v>8.5652114633703196</c:v>
                </c:pt>
                <c:pt idx="7159">
                  <c:v>7.7098441281542103</c:v>
                </c:pt>
                <c:pt idx="7160">
                  <c:v>6.6980868505414097</c:v>
                </c:pt>
                <c:pt idx="7161">
                  <c:v>7.8590509982503702</c:v>
                </c:pt>
                <c:pt idx="7162">
                  <c:v>9.4071155388593208</c:v>
                </c:pt>
                <c:pt idx="7163">
                  <c:v>9.7653712075223904</c:v>
                </c:pt>
                <c:pt idx="7164">
                  <c:v>8.2111088627748199</c:v>
                </c:pt>
                <c:pt idx="7165">
                  <c:v>7.4807780777943398</c:v>
                </c:pt>
                <c:pt idx="7166">
                  <c:v>7.05990173796605</c:v>
                </c:pt>
                <c:pt idx="7167">
                  <c:v>9.1817436809037307</c:v>
                </c:pt>
                <c:pt idx="7168">
                  <c:v>8.0830919209449394</c:v>
                </c:pt>
                <c:pt idx="7169">
                  <c:v>3.4046530344450998</c:v>
                </c:pt>
                <c:pt idx="7170">
                  <c:v>4.2885827654023698</c:v>
                </c:pt>
                <c:pt idx="7171">
                  <c:v>7.5087593323720601</c:v>
                </c:pt>
                <c:pt idx="7172">
                  <c:v>8.7883483672364395</c:v>
                </c:pt>
                <c:pt idx="7173">
                  <c:v>8.0544476574523909</c:v>
                </c:pt>
                <c:pt idx="7174">
                  <c:v>8.3696859620010908</c:v>
                </c:pt>
                <c:pt idx="7175">
                  <c:v>4.5800498199457502</c:v>
                </c:pt>
                <c:pt idx="7176">
                  <c:v>3.5724637119179499</c:v>
                </c:pt>
                <c:pt idx="7177">
                  <c:v>4.6972730004868897</c:v>
                </c:pt>
                <c:pt idx="7178">
                  <c:v>6.0580488253488101</c:v>
                </c:pt>
                <c:pt idx="7179">
                  <c:v>2.4631316343384202</c:v>
                </c:pt>
                <c:pt idx="7180">
                  <c:v>7.3014893980533699</c:v>
                </c:pt>
                <c:pt idx="7181">
                  <c:v>10.6436052155846</c:v>
                </c:pt>
                <c:pt idx="7182">
                  <c:v>9.2137795638079893</c:v>
                </c:pt>
                <c:pt idx="7183">
                  <c:v>9.1827497837830805</c:v>
                </c:pt>
                <c:pt idx="7184">
                  <c:v>10.6395365173631</c:v>
                </c:pt>
                <c:pt idx="7185">
                  <c:v>4.7096340375586303</c:v>
                </c:pt>
                <c:pt idx="7186">
                  <c:v>7.1517680386721896</c:v>
                </c:pt>
                <c:pt idx="7187">
                  <c:v>5.4596062029903498</c:v>
                </c:pt>
                <c:pt idx="7188">
                  <c:v>9.6714732975975597</c:v>
                </c:pt>
                <c:pt idx="7189">
                  <c:v>7.7933683876859998</c:v>
                </c:pt>
                <c:pt idx="7190">
                  <c:v>7.6894068555644699</c:v>
                </c:pt>
                <c:pt idx="7191">
                  <c:v>4.7659174696181799</c:v>
                </c:pt>
                <c:pt idx="7192">
                  <c:v>8.3931854597156796</c:v>
                </c:pt>
                <c:pt idx="7193">
                  <c:v>4.9253343277728003</c:v>
                </c:pt>
                <c:pt idx="7194">
                  <c:v>7.4766493430146204</c:v>
                </c:pt>
                <c:pt idx="7195">
                  <c:v>7.7933683876859998</c:v>
                </c:pt>
                <c:pt idx="7196">
                  <c:v>7.6126923939354398</c:v>
                </c:pt>
                <c:pt idx="7197">
                  <c:v>7.9851312848849796</c:v>
                </c:pt>
                <c:pt idx="7198">
                  <c:v>5.6907139901420196</c:v>
                </c:pt>
                <c:pt idx="7199">
                  <c:v>6.3533712015365396</c:v>
                </c:pt>
                <c:pt idx="7200">
                  <c:v>5.33365321746279</c:v>
                </c:pt>
                <c:pt idx="7201">
                  <c:v>1.88743329002187</c:v>
                </c:pt>
                <c:pt idx="7202">
                  <c:v>8.3849039249545694</c:v>
                </c:pt>
                <c:pt idx="7203">
                  <c:v>8.0323161222025092</c:v>
                </c:pt>
                <c:pt idx="7204">
                  <c:v>6.3154083081684096</c:v>
                </c:pt>
                <c:pt idx="7205">
                  <c:v>7.9489046151223901</c:v>
                </c:pt>
                <c:pt idx="7206">
                  <c:v>9.3935286211959497</c:v>
                </c:pt>
                <c:pt idx="7207">
                  <c:v>9.5245398350545205</c:v>
                </c:pt>
                <c:pt idx="7208">
                  <c:v>8.2751644803934408</c:v>
                </c:pt>
                <c:pt idx="7209">
                  <c:v>7.5185090639390504</c:v>
                </c:pt>
                <c:pt idx="7210">
                  <c:v>7.0763362305988302</c:v>
                </c:pt>
                <c:pt idx="7211">
                  <c:v>9.0356869176166601</c:v>
                </c:pt>
                <c:pt idx="7212">
                  <c:v>8.2350775755027996</c:v>
                </c:pt>
                <c:pt idx="7213">
                  <c:v>2.7601081126585898</c:v>
                </c:pt>
                <c:pt idx="7214">
                  <c:v>3.9546815852205</c:v>
                </c:pt>
                <c:pt idx="7215">
                  <c:v>7.5676767131579004</c:v>
                </c:pt>
                <c:pt idx="7216">
                  <c:v>7.7130703828013303</c:v>
                </c:pt>
                <c:pt idx="7217">
                  <c:v>6.7305617433542997</c:v>
                </c:pt>
                <c:pt idx="7218">
                  <c:v>7.1532194278114503</c:v>
                </c:pt>
                <c:pt idx="7219">
                  <c:v>4.6135749460036397</c:v>
                </c:pt>
                <c:pt idx="7220">
                  <c:v>3.7420141299568299</c:v>
                </c:pt>
                <c:pt idx="7221">
                  <c:v>4.4593661529696798</c:v>
                </c:pt>
                <c:pt idx="7222">
                  <c:v>5.6021841123849496</c:v>
                </c:pt>
                <c:pt idx="7223">
                  <c:v>2.17233191150375</c:v>
                </c:pt>
                <c:pt idx="7224">
                  <c:v>6.2107062531970598</c:v>
                </c:pt>
                <c:pt idx="7225">
                  <c:v>9.6334205026960102</c:v>
                </c:pt>
                <c:pt idx="7226">
                  <c:v>8.2027453863697808</c:v>
                </c:pt>
                <c:pt idx="7227">
                  <c:v>8.3505478471613106</c:v>
                </c:pt>
                <c:pt idx="7228">
                  <c:v>9.8030604036791793</c:v>
                </c:pt>
                <c:pt idx="7229">
                  <c:v>4.3150900574663797</c:v>
                </c:pt>
                <c:pt idx="7230">
                  <c:v>6.3133427445061203</c:v>
                </c:pt>
                <c:pt idx="7231">
                  <c:v>4.7216129401487104</c:v>
                </c:pt>
                <c:pt idx="7232">
                  <c:v>8.5470630562128296</c:v>
                </c:pt>
                <c:pt idx="7233">
                  <c:v>5.67726329714964</c:v>
                </c:pt>
                <c:pt idx="7234">
                  <c:v>6.6394357402709101</c:v>
                </c:pt>
                <c:pt idx="7235">
                  <c:v>4.6422598932769503</c:v>
                </c:pt>
                <c:pt idx="7236">
                  <c:v>7.3029846546157904</c:v>
                </c:pt>
                <c:pt idx="7237">
                  <c:v>4.2073828284661401</c:v>
                </c:pt>
                <c:pt idx="7238">
                  <c:v>6.6499619874629596</c:v>
                </c:pt>
                <c:pt idx="7239">
                  <c:v>6.4267573889962097</c:v>
                </c:pt>
                <c:pt idx="7240">
                  <c:v>6.5824359458919801</c:v>
                </c:pt>
                <c:pt idx="7241">
                  <c:v>6.7435758657458296</c:v>
                </c:pt>
                <c:pt idx="7242">
                  <c:v>5.0221535518398097</c:v>
                </c:pt>
                <c:pt idx="7243">
                  <c:v>5.1869460108869996</c:v>
                </c:pt>
                <c:pt idx="7244">
                  <c:v>4.1524105728333698</c:v>
                </c:pt>
                <c:pt idx="7245">
                  <c:v>2.0962946809916998</c:v>
                </c:pt>
                <c:pt idx="7246">
                  <c:v>7.0546456027186499</c:v>
                </c:pt>
                <c:pt idx="7247">
                  <c:v>6.2144730666222401</c:v>
                </c:pt>
                <c:pt idx="7248">
                  <c:v>5.1513068148133803</c:v>
                </c:pt>
                <c:pt idx="7249">
                  <c:v>7.0329035947131402</c:v>
                </c:pt>
                <c:pt idx="7250">
                  <c:v>8.3263504944927593</c:v>
                </c:pt>
                <c:pt idx="7251">
                  <c:v>8.6419686668442601</c:v>
                </c:pt>
                <c:pt idx="7252">
                  <c:v>7.2365469377719496</c:v>
                </c:pt>
                <c:pt idx="7253">
                  <c:v>6.1833440043466004</c:v>
                </c:pt>
                <c:pt idx="7254">
                  <c:v>5.5160220353388096</c:v>
                </c:pt>
                <c:pt idx="7255">
                  <c:v>7.8954764406339599</c:v>
                </c:pt>
                <c:pt idx="7256">
                  <c:v>6.7082578025317501</c:v>
                </c:pt>
                <c:pt idx="7257">
                  <c:v>2.4466783358694699</c:v>
                </c:pt>
                <c:pt idx="7258">
                  <c:v>3.72819392849674</c:v>
                </c:pt>
                <c:pt idx="7259">
                  <c:v>6.6091590160823497</c:v>
                </c:pt>
                <c:pt idx="7260">
                  <c:v>8.6797745252036496</c:v>
                </c:pt>
                <c:pt idx="7261">
                  <c:v>7.9373198693627103</c:v>
                </c:pt>
                <c:pt idx="7262">
                  <c:v>8.3129300822263001</c:v>
                </c:pt>
                <c:pt idx="7263">
                  <c:v>4.9847872477747801</c:v>
                </c:pt>
                <c:pt idx="7264">
                  <c:v>4.5093791738417099</c:v>
                </c:pt>
                <c:pt idx="7265">
                  <c:v>5.0037173500814998</c:v>
                </c:pt>
                <c:pt idx="7266">
                  <c:v>6.6120496635813497</c:v>
                </c:pt>
                <c:pt idx="7267">
                  <c:v>2.6733118908550102</c:v>
                </c:pt>
                <c:pt idx="7268">
                  <c:v>7.0342261467901697</c:v>
                </c:pt>
                <c:pt idx="7269">
                  <c:v>10.536583126881601</c:v>
                </c:pt>
                <c:pt idx="7270">
                  <c:v>9.1052730157216093</c:v>
                </c:pt>
                <c:pt idx="7271">
                  <c:v>9.5017571615311596</c:v>
                </c:pt>
                <c:pt idx="7272">
                  <c:v>10.713851532914401</c:v>
                </c:pt>
                <c:pt idx="7273">
                  <c:v>5.4846531142340398</c:v>
                </c:pt>
                <c:pt idx="7274">
                  <c:v>7.6488861579454603</c:v>
                </c:pt>
                <c:pt idx="7275">
                  <c:v>6.1461274478574204</c:v>
                </c:pt>
                <c:pt idx="7276">
                  <c:v>9.22351517848033</c:v>
                </c:pt>
                <c:pt idx="7277">
                  <c:v>8.0520774198953102</c:v>
                </c:pt>
                <c:pt idx="7278">
                  <c:v>8.2511166572513499</c:v>
                </c:pt>
                <c:pt idx="7279">
                  <c:v>5.4423497545200599</c:v>
                </c:pt>
                <c:pt idx="7280">
                  <c:v>8.8108102925016798</c:v>
                </c:pt>
                <c:pt idx="7281">
                  <c:v>5.5251882608635396</c:v>
                </c:pt>
                <c:pt idx="7282">
                  <c:v>7.7868813814518401</c:v>
                </c:pt>
                <c:pt idx="7283">
                  <c:v>7.5627837675316396</c:v>
                </c:pt>
                <c:pt idx="7284">
                  <c:v>8.1301986022671002</c:v>
                </c:pt>
                <c:pt idx="7285">
                  <c:v>8.3202897296097795</c:v>
                </c:pt>
                <c:pt idx="7286">
                  <c:v>6.2074160153432096</c:v>
                </c:pt>
                <c:pt idx="7287">
                  <c:v>6.8757203247390501</c:v>
                </c:pt>
                <c:pt idx="7288">
                  <c:v>5.7217989673323402</c:v>
                </c:pt>
                <c:pt idx="7289">
                  <c:v>2.9951573119885899</c:v>
                </c:pt>
                <c:pt idx="7290">
                  <c:v>8.3498747884830191</c:v>
                </c:pt>
                <c:pt idx="7291">
                  <c:v>8.2658370675908799</c:v>
                </c:pt>
                <c:pt idx="7292">
                  <c:v>6.7068548695322496</c:v>
                </c:pt>
                <c:pt idx="7293">
                  <c:v>7.8719422255518197</c:v>
                </c:pt>
                <c:pt idx="7294">
                  <c:v>9.7400510027791292</c:v>
                </c:pt>
                <c:pt idx="7295">
                  <c:v>9.8482362387195792</c:v>
                </c:pt>
                <c:pt idx="7296">
                  <c:v>8.3429671645582708</c:v>
                </c:pt>
                <c:pt idx="7297">
                  <c:v>7.8600076303246302</c:v>
                </c:pt>
                <c:pt idx="7298">
                  <c:v>7.4081293453481498</c:v>
                </c:pt>
                <c:pt idx="7299">
                  <c:v>8.8721446310689807</c:v>
                </c:pt>
                <c:pt idx="7300">
                  <c:v>8.4261601349975308</c:v>
                </c:pt>
                <c:pt idx="7301">
                  <c:v>3.0477912678812098</c:v>
                </c:pt>
                <c:pt idx="7302">
                  <c:v>4.1319838254101402</c:v>
                </c:pt>
                <c:pt idx="7303">
                  <c:v>7.85093485095841</c:v>
                </c:pt>
                <c:pt idx="7304">
                  <c:v>8.6357119035209493</c:v>
                </c:pt>
                <c:pt idx="7305">
                  <c:v>7.9274194599166901</c:v>
                </c:pt>
                <c:pt idx="7306">
                  <c:v>8.3045656948576898</c:v>
                </c:pt>
                <c:pt idx="7307">
                  <c:v>4.8832032667606402</c:v>
                </c:pt>
                <c:pt idx="7308">
                  <c:v>3.9452664453042199</c:v>
                </c:pt>
                <c:pt idx="7309">
                  <c:v>4.8574871589524298</c:v>
                </c:pt>
                <c:pt idx="7310">
                  <c:v>6.2483688573363798</c:v>
                </c:pt>
                <c:pt idx="7311">
                  <c:v>2.5979974887758801</c:v>
                </c:pt>
                <c:pt idx="7312">
                  <c:v>7.0291947190648099</c:v>
                </c:pt>
                <c:pt idx="7313">
                  <c:v>10.4206950808684</c:v>
                </c:pt>
                <c:pt idx="7314">
                  <c:v>9.04868520050276</c:v>
                </c:pt>
                <c:pt idx="7315">
                  <c:v>9.0326648905556794</c:v>
                </c:pt>
                <c:pt idx="7316">
                  <c:v>10.4864960220226</c:v>
                </c:pt>
                <c:pt idx="7317">
                  <c:v>4.8743988501302402</c:v>
                </c:pt>
                <c:pt idx="7318">
                  <c:v>7.1430130606394</c:v>
                </c:pt>
                <c:pt idx="7319">
                  <c:v>5.4257577281704696</c:v>
                </c:pt>
                <c:pt idx="7320">
                  <c:v>9.2526238374667908</c:v>
                </c:pt>
                <c:pt idx="7321">
                  <c:v>7.6004554148388497</c:v>
                </c:pt>
                <c:pt idx="7322">
                  <c:v>7.7417788708887398</c:v>
                </c:pt>
                <c:pt idx="7323">
                  <c:v>4.9783839102630303</c:v>
                </c:pt>
                <c:pt idx="7324">
                  <c:v>8.1915134013024797</c:v>
                </c:pt>
                <c:pt idx="7325">
                  <c:v>4.8647627287004598</c:v>
                </c:pt>
                <c:pt idx="7326">
                  <c:v>7.3297030880997696</c:v>
                </c:pt>
                <c:pt idx="7327">
                  <c:v>7.6004554148388497</c:v>
                </c:pt>
                <c:pt idx="7328">
                  <c:v>7.3360814744245202</c:v>
                </c:pt>
                <c:pt idx="7329">
                  <c:v>7.8242611799039699</c:v>
                </c:pt>
                <c:pt idx="7330">
                  <c:v>5.8923837854642196</c:v>
                </c:pt>
                <c:pt idx="7331">
                  <c:v>6.4705261955763502</c:v>
                </c:pt>
                <c:pt idx="7332">
                  <c:v>5.3370214206185604</c:v>
                </c:pt>
                <c:pt idx="7333">
                  <c:v>2.0637928273663499</c:v>
                </c:pt>
                <c:pt idx="7334">
                  <c:v>8.1270683157652694</c:v>
                </c:pt>
                <c:pt idx="7335">
                  <c:v>7.81941600475961</c:v>
                </c:pt>
                <c:pt idx="7336">
                  <c:v>6.3924863217135997</c:v>
                </c:pt>
                <c:pt idx="7337">
                  <c:v>8.14257662742828</c:v>
                </c:pt>
                <c:pt idx="7338">
                  <c:v>9.29012679575807</c:v>
                </c:pt>
                <c:pt idx="7339">
                  <c:v>9.3447127917050903</c:v>
                </c:pt>
                <c:pt idx="7340">
                  <c:v>8.2334910223291207</c:v>
                </c:pt>
                <c:pt idx="7341">
                  <c:v>7.2972311516844099</c:v>
                </c:pt>
                <c:pt idx="7342">
                  <c:v>7.12264615216995</c:v>
                </c:pt>
                <c:pt idx="7343">
                  <c:v>8.8495425120063196</c:v>
                </c:pt>
                <c:pt idx="7344">
                  <c:v>7.8966263996027299</c:v>
                </c:pt>
                <c:pt idx="7345">
                  <c:v>3.01779657469825</c:v>
                </c:pt>
                <c:pt idx="7346">
                  <c:v>3.9942601901942001</c:v>
                </c:pt>
                <c:pt idx="7347">
                  <c:v>7.6113017049440801</c:v>
                </c:pt>
                <c:pt idx="7348">
                  <c:v>8.1629987502300398</c:v>
                </c:pt>
                <c:pt idx="7349">
                  <c:v>7.4064929141438798</c:v>
                </c:pt>
                <c:pt idx="7350">
                  <c:v>7.6806754289907602</c:v>
                </c:pt>
                <c:pt idx="7351">
                  <c:v>4.5349408265611402</c:v>
                </c:pt>
                <c:pt idx="7352">
                  <c:v>3.76549619814051</c:v>
                </c:pt>
                <c:pt idx="7353">
                  <c:v>4.6954640078555601</c:v>
                </c:pt>
                <c:pt idx="7354">
                  <c:v>5.7508424746514804</c:v>
                </c:pt>
                <c:pt idx="7355">
                  <c:v>2.53341309055115</c:v>
                </c:pt>
                <c:pt idx="7356">
                  <c:v>6.7232140835496796</c:v>
                </c:pt>
                <c:pt idx="7357">
                  <c:v>9.9346456818498297</c:v>
                </c:pt>
                <c:pt idx="7358">
                  <c:v>8.5839727465485698</c:v>
                </c:pt>
                <c:pt idx="7359">
                  <c:v>8.8470826693496196</c:v>
                </c:pt>
                <c:pt idx="7360">
                  <c:v>10.107606477701401</c:v>
                </c:pt>
                <c:pt idx="7361">
                  <c:v>4.5370960226531203</c:v>
                </c:pt>
                <c:pt idx="7362">
                  <c:v>6.9178802461885498</c:v>
                </c:pt>
                <c:pt idx="7363">
                  <c:v>5.3838346688130603</c:v>
                </c:pt>
                <c:pt idx="7364">
                  <c:v>9.0592046286929904</c:v>
                </c:pt>
                <c:pt idx="7365">
                  <c:v>7.1749360769235899</c:v>
                </c:pt>
                <c:pt idx="7366">
                  <c:v>7.4371914625187898</c:v>
                </c:pt>
                <c:pt idx="7367">
                  <c:v>4.7280299061664799</c:v>
                </c:pt>
                <c:pt idx="7368">
                  <c:v>7.9911035414467904</c:v>
                </c:pt>
                <c:pt idx="7369">
                  <c:v>4.9126926250903598</c:v>
                </c:pt>
                <c:pt idx="7370">
                  <c:v>7.3632169371201597</c:v>
                </c:pt>
                <c:pt idx="7371">
                  <c:v>7.1749360769235899</c:v>
                </c:pt>
                <c:pt idx="7372">
                  <c:v>7.2809881403745802</c:v>
                </c:pt>
                <c:pt idx="7373">
                  <c:v>7.7028321403216697</c:v>
                </c:pt>
                <c:pt idx="7374">
                  <c:v>5.5679167568502601</c:v>
                </c:pt>
                <c:pt idx="7375">
                  <c:v>6.1430322184793598</c:v>
                </c:pt>
                <c:pt idx="7376">
                  <c:v>4.9963719757803799</c:v>
                </c:pt>
                <c:pt idx="7377">
                  <c:v>2.0620858695770199</c:v>
                </c:pt>
                <c:pt idx="7378">
                  <c:v>7.76208101182905</c:v>
                </c:pt>
                <c:pt idx="7379">
                  <c:v>7.3944927346941602</c:v>
                </c:pt>
                <c:pt idx="7380">
                  <c:v>6.0868828189815503</c:v>
                </c:pt>
                <c:pt idx="7381">
                  <c:v>7.5633460582317804</c:v>
                </c:pt>
                <c:pt idx="7382">
                  <c:v>8.9985063543629096</c:v>
                </c:pt>
                <c:pt idx="7383">
                  <c:v>9.3615799669858895</c:v>
                </c:pt>
                <c:pt idx="7384">
                  <c:v>7.9577934303942097</c:v>
                </c:pt>
                <c:pt idx="7385">
                  <c:v>7.3877766670341902</c:v>
                </c:pt>
                <c:pt idx="7386">
                  <c:v>6.6075537523750301</c:v>
                </c:pt>
                <c:pt idx="7387">
                  <c:v>8.3595139168200294</c:v>
                </c:pt>
                <c:pt idx="7388">
                  <c:v>7.8027878738970804</c:v>
                </c:pt>
                <c:pt idx="7389">
                  <c:v>2.80713280038949</c:v>
                </c:pt>
                <c:pt idx="7390">
                  <c:v>3.9722082435020001</c:v>
                </c:pt>
                <c:pt idx="7391">
                  <c:v>7.2425820707842101</c:v>
                </c:pt>
                <c:pt idx="7392">
                  <c:v>8.8196041260654301</c:v>
                </c:pt>
                <c:pt idx="7393">
                  <c:v>7.9345318968065097</c:v>
                </c:pt>
                <c:pt idx="7394">
                  <c:v>8.1969171229776201</c:v>
                </c:pt>
                <c:pt idx="7395">
                  <c:v>5.11127744266929</c:v>
                </c:pt>
                <c:pt idx="7396">
                  <c:v>3.5518098425379501</c:v>
                </c:pt>
                <c:pt idx="7397">
                  <c:v>4.9840935549443897</c:v>
                </c:pt>
                <c:pt idx="7398">
                  <c:v>5.7935474557093896</c:v>
                </c:pt>
                <c:pt idx="7399">
                  <c:v>3.0561906655859499</c:v>
                </c:pt>
                <c:pt idx="7400">
                  <c:v>7.50545318800914</c:v>
                </c:pt>
                <c:pt idx="7401">
                  <c:v>10.3993345230245</c:v>
                </c:pt>
                <c:pt idx="7402">
                  <c:v>9.3907467055537399</c:v>
                </c:pt>
                <c:pt idx="7403">
                  <c:v>9.0485471458606792</c:v>
                </c:pt>
                <c:pt idx="7404">
                  <c:v>10.5588849184015</c:v>
                </c:pt>
                <c:pt idx="7405">
                  <c:v>4.34943893032536</c:v>
                </c:pt>
                <c:pt idx="7406">
                  <c:v>6.6283838665754704</c:v>
                </c:pt>
                <c:pt idx="7407">
                  <c:v>5.7756858282424801</c:v>
                </c:pt>
                <c:pt idx="7408">
                  <c:v>9.7833382753558507</c:v>
                </c:pt>
                <c:pt idx="7409">
                  <c:v>7.7287205022316003</c:v>
                </c:pt>
                <c:pt idx="7410">
                  <c:v>7.2475403664544098</c:v>
                </c:pt>
                <c:pt idx="7411">
                  <c:v>4.8617149357939802</c:v>
                </c:pt>
                <c:pt idx="7412">
                  <c:v>8.1923822430056106</c:v>
                </c:pt>
                <c:pt idx="7413">
                  <c:v>5.0029253470553101</c:v>
                </c:pt>
                <c:pt idx="7414">
                  <c:v>7.28290569196328</c:v>
                </c:pt>
                <c:pt idx="7415">
                  <c:v>8.1859495089491805</c:v>
                </c:pt>
                <c:pt idx="7416">
                  <c:v>7.2716997878876004</c:v>
                </c:pt>
                <c:pt idx="7417">
                  <c:v>7.7498504416418603</c:v>
                </c:pt>
                <c:pt idx="7418">
                  <c:v>6.0726945369736498</c:v>
                </c:pt>
                <c:pt idx="7419">
                  <c:v>6.1531740195001801</c:v>
                </c:pt>
                <c:pt idx="7420">
                  <c:v>5.30163455928529</c:v>
                </c:pt>
                <c:pt idx="7421">
                  <c:v>1.8416504716003199</c:v>
                </c:pt>
                <c:pt idx="7422">
                  <c:v>8.6826968683740198</c:v>
                </c:pt>
                <c:pt idx="7423">
                  <c:v>8.1376114689011398</c:v>
                </c:pt>
                <c:pt idx="7424">
                  <c:v>6.4566477997519396</c:v>
                </c:pt>
                <c:pt idx="7425">
                  <c:v>7.8116373478531802</c:v>
                </c:pt>
                <c:pt idx="7426">
                  <c:v>9.2291233966593094</c:v>
                </c:pt>
                <c:pt idx="7427">
                  <c:v>9.6323765153845908</c:v>
                </c:pt>
                <c:pt idx="7428">
                  <c:v>8.1055192918468606</c:v>
                </c:pt>
                <c:pt idx="7429">
                  <c:v>7.3817070544820398</c:v>
                </c:pt>
                <c:pt idx="7430">
                  <c:v>7.2924067363960301</c:v>
                </c:pt>
                <c:pt idx="7431">
                  <c:v>8.8723854609011106</c:v>
                </c:pt>
                <c:pt idx="7432">
                  <c:v>7.9089314785858598</c:v>
                </c:pt>
                <c:pt idx="7433">
                  <c:v>3.2099495146172301</c:v>
                </c:pt>
                <c:pt idx="7434">
                  <c:v>4.24177649790128</c:v>
                </c:pt>
                <c:pt idx="7435">
                  <c:v>7.3691717891648603</c:v>
                </c:pt>
                <c:pt idx="7436">
                  <c:v>8.8196041260654301</c:v>
                </c:pt>
                <c:pt idx="7437">
                  <c:v>7.9345318968065097</c:v>
                </c:pt>
                <c:pt idx="7438">
                  <c:v>8.1969171229776201</c:v>
                </c:pt>
                <c:pt idx="7439">
                  <c:v>5.11127744266929</c:v>
                </c:pt>
                <c:pt idx="7440">
                  <c:v>3.5518098425379501</c:v>
                </c:pt>
                <c:pt idx="7441">
                  <c:v>4.9840935549443897</c:v>
                </c:pt>
                <c:pt idx="7442">
                  <c:v>5.7935474557093896</c:v>
                </c:pt>
                <c:pt idx="7443">
                  <c:v>3.0561906655859499</c:v>
                </c:pt>
                <c:pt idx="7444">
                  <c:v>7.50545318800914</c:v>
                </c:pt>
                <c:pt idx="7445">
                  <c:v>10.3993345230245</c:v>
                </c:pt>
                <c:pt idx="7446">
                  <c:v>9.3907467055537399</c:v>
                </c:pt>
                <c:pt idx="7447">
                  <c:v>9.0485471458606792</c:v>
                </c:pt>
                <c:pt idx="7448">
                  <c:v>10.5588849184015</c:v>
                </c:pt>
                <c:pt idx="7449">
                  <c:v>4.34943893032536</c:v>
                </c:pt>
                <c:pt idx="7450">
                  <c:v>6.6283838665754704</c:v>
                </c:pt>
                <c:pt idx="7451">
                  <c:v>5.7756858282424801</c:v>
                </c:pt>
                <c:pt idx="7452">
                  <c:v>9.7833382753558507</c:v>
                </c:pt>
                <c:pt idx="7453">
                  <c:v>7.7287205022316003</c:v>
                </c:pt>
                <c:pt idx="7454">
                  <c:v>7.2475403664544098</c:v>
                </c:pt>
                <c:pt idx="7455">
                  <c:v>4.8617149357939802</c:v>
                </c:pt>
                <c:pt idx="7456">
                  <c:v>8.1923822430056106</c:v>
                </c:pt>
                <c:pt idx="7457">
                  <c:v>5.0029253470553101</c:v>
                </c:pt>
                <c:pt idx="7458">
                  <c:v>7.28290569196328</c:v>
                </c:pt>
                <c:pt idx="7459">
                  <c:v>8.1859495089491805</c:v>
                </c:pt>
                <c:pt idx="7460">
                  <c:v>7.2716997878876004</c:v>
                </c:pt>
                <c:pt idx="7461">
                  <c:v>7.7498504416418603</c:v>
                </c:pt>
                <c:pt idx="7462">
                  <c:v>6.0726945369736498</c:v>
                </c:pt>
                <c:pt idx="7463">
                  <c:v>6.1531740195001801</c:v>
                </c:pt>
                <c:pt idx="7464">
                  <c:v>5.30163455928529</c:v>
                </c:pt>
                <c:pt idx="7465">
                  <c:v>1.8416504716003199</c:v>
                </c:pt>
                <c:pt idx="7466">
                  <c:v>8.6826968683740198</c:v>
                </c:pt>
                <c:pt idx="7467">
                  <c:v>8.1376114689011398</c:v>
                </c:pt>
                <c:pt idx="7468">
                  <c:v>6.4566477997519396</c:v>
                </c:pt>
                <c:pt idx="7469">
                  <c:v>7.8116373478531802</c:v>
                </c:pt>
                <c:pt idx="7470">
                  <c:v>9.2291233966593094</c:v>
                </c:pt>
                <c:pt idx="7471">
                  <c:v>9.6323765153845908</c:v>
                </c:pt>
                <c:pt idx="7472">
                  <c:v>8.1055192918468606</c:v>
                </c:pt>
                <c:pt idx="7473">
                  <c:v>7.3817070544820398</c:v>
                </c:pt>
                <c:pt idx="7474">
                  <c:v>7.2924067363960301</c:v>
                </c:pt>
                <c:pt idx="7475">
                  <c:v>8.8723854609011106</c:v>
                </c:pt>
                <c:pt idx="7476">
                  <c:v>7.9089314785858598</c:v>
                </c:pt>
                <c:pt idx="7477">
                  <c:v>3.2099495146172301</c:v>
                </c:pt>
                <c:pt idx="7478">
                  <c:v>4.24177649790128</c:v>
                </c:pt>
                <c:pt idx="7479">
                  <c:v>7.3691717891648603</c:v>
                </c:pt>
                <c:pt idx="7480">
                  <c:v>8.0532081289551201</c:v>
                </c:pt>
                <c:pt idx="7481">
                  <c:v>7.5211568970693001</c:v>
                </c:pt>
                <c:pt idx="7482">
                  <c:v>7.7110653269315597</c:v>
                </c:pt>
                <c:pt idx="7483">
                  <c:v>4.2838773082726496</c:v>
                </c:pt>
                <c:pt idx="7484">
                  <c:v>3.8942645242262799</c:v>
                </c:pt>
                <c:pt idx="7485">
                  <c:v>4.2793441801435099</c:v>
                </c:pt>
                <c:pt idx="7486">
                  <c:v>5.6202947064939401</c:v>
                </c:pt>
                <c:pt idx="7487">
                  <c:v>2.2643081539666401</c:v>
                </c:pt>
                <c:pt idx="7488">
                  <c:v>6.7016864344683302</c:v>
                </c:pt>
                <c:pt idx="7489">
                  <c:v>9.8146038648795706</c:v>
                </c:pt>
                <c:pt idx="7490">
                  <c:v>8.5278428469510903</c:v>
                </c:pt>
                <c:pt idx="7491">
                  <c:v>8.4772668283953507</c:v>
                </c:pt>
                <c:pt idx="7492">
                  <c:v>9.7818409124208099</c:v>
                </c:pt>
                <c:pt idx="7493">
                  <c:v>4.95964655866113</c:v>
                </c:pt>
                <c:pt idx="7494">
                  <c:v>7.3198456934244698</c:v>
                </c:pt>
                <c:pt idx="7495">
                  <c:v>5.6478714703068196</c:v>
                </c:pt>
                <c:pt idx="7496">
                  <c:v>8.7879166674804505</c:v>
                </c:pt>
                <c:pt idx="7497">
                  <c:v>7.33788202304327</c:v>
                </c:pt>
                <c:pt idx="7498">
                  <c:v>7.7257732367443204</c:v>
                </c:pt>
                <c:pt idx="7499">
                  <c:v>5.0074361559725702</c:v>
                </c:pt>
                <c:pt idx="7500">
                  <c:v>8.0503353750845505</c:v>
                </c:pt>
                <c:pt idx="7501">
                  <c:v>5.1530075714542702</c:v>
                </c:pt>
                <c:pt idx="7502">
                  <c:v>6.7398405254289502</c:v>
                </c:pt>
                <c:pt idx="7503">
                  <c:v>6.9610381105067898</c:v>
                </c:pt>
                <c:pt idx="7504">
                  <c:v>7.5713766601802099</c:v>
                </c:pt>
                <c:pt idx="7505">
                  <c:v>7.6617886256456602</c:v>
                </c:pt>
                <c:pt idx="7506">
                  <c:v>5.8701476802999499</c:v>
                </c:pt>
                <c:pt idx="7507">
                  <c:v>6.4552453505462797</c:v>
                </c:pt>
                <c:pt idx="7508">
                  <c:v>5.5876404905366099</c:v>
                </c:pt>
                <c:pt idx="7509">
                  <c:v>2.5236302322832902</c:v>
                </c:pt>
                <c:pt idx="7510">
                  <c:v>7.6656757613292896</c:v>
                </c:pt>
                <c:pt idx="7511">
                  <c:v>7.65815582306056</c:v>
                </c:pt>
                <c:pt idx="7512">
                  <c:v>6.5408942685908098</c:v>
                </c:pt>
                <c:pt idx="7513">
                  <c:v>7.6609496772114198</c:v>
                </c:pt>
                <c:pt idx="7514">
                  <c:v>8.8912817591128501</c:v>
                </c:pt>
                <c:pt idx="7515">
                  <c:v>8.96565980894521</c:v>
                </c:pt>
                <c:pt idx="7516">
                  <c:v>7.8139193994099498</c:v>
                </c:pt>
                <c:pt idx="7517">
                  <c:v>7.19517435580594</c:v>
                </c:pt>
                <c:pt idx="7518">
                  <c:v>6.5569207966679999</c:v>
                </c:pt>
                <c:pt idx="7519">
                  <c:v>8.1901936787710792</c:v>
                </c:pt>
                <c:pt idx="7520">
                  <c:v>7.71023176299982</c:v>
                </c:pt>
                <c:pt idx="7521">
                  <c:v>2.5566334380899001</c:v>
                </c:pt>
                <c:pt idx="7522">
                  <c:v>3.51622199894959</c:v>
                </c:pt>
                <c:pt idx="7523">
                  <c:v>7.2016198733326897</c:v>
                </c:pt>
                <c:pt idx="7524">
                  <c:v>9.1429035544236594</c:v>
                </c:pt>
                <c:pt idx="7525">
                  <c:v>8.2005856760251294</c:v>
                </c:pt>
                <c:pt idx="7526">
                  <c:v>8.5306279276517891</c:v>
                </c:pt>
                <c:pt idx="7527">
                  <c:v>5.3492178034148701</c:v>
                </c:pt>
                <c:pt idx="7528">
                  <c:v>3.6689070745316901</c:v>
                </c:pt>
                <c:pt idx="7529">
                  <c:v>4.96163700815515</c:v>
                </c:pt>
                <c:pt idx="7530">
                  <c:v>6.1800604691372998</c:v>
                </c:pt>
                <c:pt idx="7531">
                  <c:v>3.39319701136368</c:v>
                </c:pt>
                <c:pt idx="7532">
                  <c:v>7.8859145628045297</c:v>
                </c:pt>
                <c:pt idx="7533">
                  <c:v>10.7889465686316</c:v>
                </c:pt>
                <c:pt idx="7534">
                  <c:v>9.7340183490828096</c:v>
                </c:pt>
                <c:pt idx="7535">
                  <c:v>9.2235009908798098</c:v>
                </c:pt>
                <c:pt idx="7536">
                  <c:v>10.6983669394653</c:v>
                </c:pt>
                <c:pt idx="7537">
                  <c:v>4.8299111421204897</c:v>
                </c:pt>
                <c:pt idx="7538">
                  <c:v>6.96282236501865</c:v>
                </c:pt>
                <c:pt idx="7539">
                  <c:v>5.8652354659080803</c:v>
                </c:pt>
                <c:pt idx="7540">
                  <c:v>9.7135865123241008</c:v>
                </c:pt>
                <c:pt idx="7541">
                  <c:v>7.5609396940233404</c:v>
                </c:pt>
                <c:pt idx="7542">
                  <c:v>7.5657084553693403</c:v>
                </c:pt>
                <c:pt idx="7543">
                  <c:v>4.9780232795522998</c:v>
                </c:pt>
                <c:pt idx="7544">
                  <c:v>8.5771843565020696</c:v>
                </c:pt>
                <c:pt idx="7545">
                  <c:v>5.3176213237252199</c:v>
                </c:pt>
                <c:pt idx="7546">
                  <c:v>7.5380420882174501</c:v>
                </c:pt>
                <c:pt idx="7547">
                  <c:v>7.9159191437143299</c:v>
                </c:pt>
                <c:pt idx="7548">
                  <c:v>7.5785876357588497</c:v>
                </c:pt>
                <c:pt idx="7549">
                  <c:v>8.0771539719590493</c:v>
                </c:pt>
                <c:pt idx="7550">
                  <c:v>5.8301692818307798</c:v>
                </c:pt>
                <c:pt idx="7551">
                  <c:v>6.3823090223578101</c:v>
                </c:pt>
                <c:pt idx="7552">
                  <c:v>5.6411892784381497</c:v>
                </c:pt>
                <c:pt idx="7553">
                  <c:v>2.0209646350788999</c:v>
                </c:pt>
                <c:pt idx="7554">
                  <c:v>8.6018309340570802</c:v>
                </c:pt>
                <c:pt idx="7555">
                  <c:v>8.0176236357793407</c:v>
                </c:pt>
                <c:pt idx="7556">
                  <c:v>6.6659623783489801</c:v>
                </c:pt>
                <c:pt idx="7557">
                  <c:v>7.9716018861960602</c:v>
                </c:pt>
                <c:pt idx="7558">
                  <c:v>9.4491022097014898</c:v>
                </c:pt>
                <c:pt idx="7559">
                  <c:v>9.9969276645300393</c:v>
                </c:pt>
                <c:pt idx="7560">
                  <c:v>8.4561377976042404</c:v>
                </c:pt>
                <c:pt idx="7561">
                  <c:v>7.6655225071575899</c:v>
                </c:pt>
                <c:pt idx="7562">
                  <c:v>7.23958647214228</c:v>
                </c:pt>
                <c:pt idx="7563">
                  <c:v>9.2907401349736691</c:v>
                </c:pt>
                <c:pt idx="7564">
                  <c:v>8.3499797395730209</c:v>
                </c:pt>
                <c:pt idx="7565">
                  <c:v>3.3771478353333602</c:v>
                </c:pt>
                <c:pt idx="7566">
                  <c:v>4.4588171077564898</c:v>
                </c:pt>
                <c:pt idx="7567">
                  <c:v>7.7413796759236702</c:v>
                </c:pt>
                <c:pt idx="7568">
                  <c:v>9.1205180846985403</c:v>
                </c:pt>
                <c:pt idx="7569">
                  <c:v>7.9597417975570002</c:v>
                </c:pt>
                <c:pt idx="7570">
                  <c:v>8.2059249075329301</c:v>
                </c:pt>
                <c:pt idx="7571">
                  <c:v>4.9496065006760102</c:v>
                </c:pt>
                <c:pt idx="7572">
                  <c:v>3.58957182944512</c:v>
                </c:pt>
                <c:pt idx="7573">
                  <c:v>4.9892307382387999</c:v>
                </c:pt>
                <c:pt idx="7574">
                  <c:v>5.8449850993102297</c:v>
                </c:pt>
                <c:pt idx="7575">
                  <c:v>3.1917108066647302</c:v>
                </c:pt>
                <c:pt idx="7576">
                  <c:v>7.7637507900229501</c:v>
                </c:pt>
                <c:pt idx="7577">
                  <c:v>10.7080296114802</c:v>
                </c:pt>
                <c:pt idx="7578">
                  <c:v>9.5713840417507807</c:v>
                </c:pt>
                <c:pt idx="7579">
                  <c:v>9.2354104930179499</c:v>
                </c:pt>
                <c:pt idx="7580">
                  <c:v>10.6681849033713</c:v>
                </c:pt>
                <c:pt idx="7581">
                  <c:v>4.5097378312295504</c:v>
                </c:pt>
                <c:pt idx="7582">
                  <c:v>6.9329292052396703</c:v>
                </c:pt>
                <c:pt idx="7583">
                  <c:v>6.0088743833576297</c:v>
                </c:pt>
                <c:pt idx="7584">
                  <c:v>9.8194662415610008</c:v>
                </c:pt>
                <c:pt idx="7585">
                  <c:v>7.1472261890655497</c:v>
                </c:pt>
                <c:pt idx="7586">
                  <c:v>7.4337126596019099</c:v>
                </c:pt>
                <c:pt idx="7587">
                  <c:v>4.9837446043727303</c:v>
                </c:pt>
                <c:pt idx="7588">
                  <c:v>8.4798246269181003</c:v>
                </c:pt>
                <c:pt idx="7589">
                  <c:v>5.3018090238447302</c:v>
                </c:pt>
                <c:pt idx="7590">
                  <c:v>7.3470707477779698</c:v>
                </c:pt>
                <c:pt idx="7591">
                  <c:v>7.9951672231859101</c:v>
                </c:pt>
                <c:pt idx="7592">
                  <c:v>7.3970503441737501</c:v>
                </c:pt>
                <c:pt idx="7593">
                  <c:v>8.1942781529391002</c:v>
                </c:pt>
                <c:pt idx="7594">
                  <c:v>5.9723026877190204</c:v>
                </c:pt>
                <c:pt idx="7595">
                  <c:v>6.4879859500408799</c:v>
                </c:pt>
                <c:pt idx="7596">
                  <c:v>5.3983410734486501</c:v>
                </c:pt>
                <c:pt idx="7597">
                  <c:v>1.9163873579220601</c:v>
                </c:pt>
                <c:pt idx="7598">
                  <c:v>8.6751149824697507</c:v>
                </c:pt>
                <c:pt idx="7599">
                  <c:v>7.8880188293272102</c:v>
                </c:pt>
                <c:pt idx="7600">
                  <c:v>6.7029692385214998</c:v>
                </c:pt>
                <c:pt idx="7601">
                  <c:v>7.87185285339537</c:v>
                </c:pt>
                <c:pt idx="7602">
                  <c:v>9.4691824876883199</c:v>
                </c:pt>
                <c:pt idx="7603">
                  <c:v>9.87173559898193</c:v>
                </c:pt>
                <c:pt idx="7604">
                  <c:v>8.2303144393409902</c:v>
                </c:pt>
                <c:pt idx="7605">
                  <c:v>7.5710653923659299</c:v>
                </c:pt>
                <c:pt idx="7606">
                  <c:v>7.1667858282735599</c:v>
                </c:pt>
                <c:pt idx="7607">
                  <c:v>9.2075298729462602</c:v>
                </c:pt>
                <c:pt idx="7608">
                  <c:v>8.2048868152708501</c:v>
                </c:pt>
                <c:pt idx="7609">
                  <c:v>3.3495998774618201</c:v>
                </c:pt>
                <c:pt idx="7610">
                  <c:v>4.2507565765278104</c:v>
                </c:pt>
                <c:pt idx="7611">
                  <c:v>7.5362907724387904</c:v>
                </c:pt>
                <c:pt idx="7612">
                  <c:v>8.8306497151844603</c:v>
                </c:pt>
                <c:pt idx="7613">
                  <c:v>8.15588281143547</c:v>
                </c:pt>
                <c:pt idx="7614">
                  <c:v>8.4086520099436992</c:v>
                </c:pt>
                <c:pt idx="7615">
                  <c:v>4.9847872477747801</c:v>
                </c:pt>
                <c:pt idx="7616">
                  <c:v>4.5093791738417099</c:v>
                </c:pt>
                <c:pt idx="7617">
                  <c:v>5.0239437781321596</c:v>
                </c:pt>
                <c:pt idx="7618">
                  <c:v>6.6120496635813497</c:v>
                </c:pt>
                <c:pt idx="7619">
                  <c:v>2.6733118908550102</c:v>
                </c:pt>
                <c:pt idx="7620">
                  <c:v>7.1796158818797</c:v>
                </c:pt>
                <c:pt idx="7621">
                  <c:v>10.640382843655599</c:v>
                </c:pt>
                <c:pt idx="7622">
                  <c:v>9.2583543411778901</c:v>
                </c:pt>
                <c:pt idx="7623">
                  <c:v>9.5148825621792508</c:v>
                </c:pt>
                <c:pt idx="7624">
                  <c:v>10.6923191488361</c:v>
                </c:pt>
                <c:pt idx="7625">
                  <c:v>5.4846531142340398</c:v>
                </c:pt>
                <c:pt idx="7626">
                  <c:v>7.6795599300413899</c:v>
                </c:pt>
                <c:pt idx="7627">
                  <c:v>6.1348514719820004</c:v>
                </c:pt>
                <c:pt idx="7628">
                  <c:v>9.2642606176034406</c:v>
                </c:pt>
                <c:pt idx="7629">
                  <c:v>8.0423851789691696</c:v>
                </c:pt>
                <c:pt idx="7630">
                  <c:v>8.2797187056327992</c:v>
                </c:pt>
                <c:pt idx="7631">
                  <c:v>5.4684488726509999</c:v>
                </c:pt>
                <c:pt idx="7632">
                  <c:v>8.8301393005001696</c:v>
                </c:pt>
                <c:pt idx="7633">
                  <c:v>5.4969262003482404</c:v>
                </c:pt>
                <c:pt idx="7634">
                  <c:v>7.8127359471338096</c:v>
                </c:pt>
                <c:pt idx="7635">
                  <c:v>7.7459391615848396</c:v>
                </c:pt>
                <c:pt idx="7636">
                  <c:v>8.1524247468083804</c:v>
                </c:pt>
                <c:pt idx="7637">
                  <c:v>8.3529374320679395</c:v>
                </c:pt>
                <c:pt idx="7638">
                  <c:v>6.20882802182898</c:v>
                </c:pt>
                <c:pt idx="7639">
                  <c:v>6.8934416504843998</c:v>
                </c:pt>
                <c:pt idx="7640">
                  <c:v>5.7361897985116901</c:v>
                </c:pt>
                <c:pt idx="7641">
                  <c:v>2.9951573119885899</c:v>
                </c:pt>
                <c:pt idx="7642">
                  <c:v>8.4861371876022602</c:v>
                </c:pt>
                <c:pt idx="7643">
                  <c:v>8.3170064323261705</c:v>
                </c:pt>
                <c:pt idx="7644">
                  <c:v>6.8058728123175598</c:v>
                </c:pt>
                <c:pt idx="7645">
                  <c:v>7.9126207173176804</c:v>
                </c:pt>
                <c:pt idx="7646">
                  <c:v>9.7432164726521293</c:v>
                </c:pt>
                <c:pt idx="7647">
                  <c:v>9.8595640291121693</c:v>
                </c:pt>
                <c:pt idx="7648">
                  <c:v>8.4064969653619404</c:v>
                </c:pt>
                <c:pt idx="7649">
                  <c:v>7.8788639859263601</c:v>
                </c:pt>
                <c:pt idx="7650">
                  <c:v>7.4922664140243898</c:v>
                </c:pt>
                <c:pt idx="7651">
                  <c:v>9.0268080587356607</c:v>
                </c:pt>
                <c:pt idx="7652">
                  <c:v>8.4783973626473497</c:v>
                </c:pt>
                <c:pt idx="7653">
                  <c:v>2.9938858685769598</c:v>
                </c:pt>
                <c:pt idx="7654">
                  <c:v>4.1319838254101402</c:v>
                </c:pt>
                <c:pt idx="7655">
                  <c:v>7.8799776243708903</c:v>
                </c:pt>
                <c:pt idx="7656">
                  <c:v>7.3885013956048802</c:v>
                </c:pt>
                <c:pt idx="7657">
                  <c:v>6.5308580152496702</c:v>
                </c:pt>
                <c:pt idx="7658">
                  <c:v>7.0208609016998498</c:v>
                </c:pt>
                <c:pt idx="7659">
                  <c:v>4.7546912885716601</c:v>
                </c:pt>
                <c:pt idx="7660">
                  <c:v>3.8096462913226401</c:v>
                </c:pt>
                <c:pt idx="7661">
                  <c:v>4.5055229416057703</c:v>
                </c:pt>
                <c:pt idx="7662">
                  <c:v>5.8086152139970197</c:v>
                </c:pt>
                <c:pt idx="7663">
                  <c:v>2.2314183642756502</c:v>
                </c:pt>
                <c:pt idx="7664">
                  <c:v>5.9667148925206197</c:v>
                </c:pt>
                <c:pt idx="7665">
                  <c:v>9.5185093458652599</c:v>
                </c:pt>
                <c:pt idx="7666">
                  <c:v>7.97187030690396</c:v>
                </c:pt>
                <c:pt idx="7667">
                  <c:v>8.2046285136946295</c:v>
                </c:pt>
                <c:pt idx="7668">
                  <c:v>9.6280862648537209</c:v>
                </c:pt>
                <c:pt idx="7669">
                  <c:v>4.5142992951739904</c:v>
                </c:pt>
                <c:pt idx="7670">
                  <c:v>6.2327773414109799</c:v>
                </c:pt>
                <c:pt idx="7671">
                  <c:v>4.6276821221448001</c:v>
                </c:pt>
                <c:pt idx="7672">
                  <c:v>8.4822719119277696</c:v>
                </c:pt>
                <c:pt idx="7673">
                  <c:v>5.5977249176954897</c:v>
                </c:pt>
                <c:pt idx="7674">
                  <c:v>6.60546356633711</c:v>
                </c:pt>
                <c:pt idx="7675">
                  <c:v>4.7018969634679104</c:v>
                </c:pt>
                <c:pt idx="7676">
                  <c:v>7.1533623917781801</c:v>
                </c:pt>
                <c:pt idx="7677">
                  <c:v>4.1815643150144197</c:v>
                </c:pt>
                <c:pt idx="7678">
                  <c:v>6.6873325260076601</c:v>
                </c:pt>
                <c:pt idx="7679">
                  <c:v>6.4184453829035002</c:v>
                </c:pt>
                <c:pt idx="7680">
                  <c:v>6.4867684534577004</c:v>
                </c:pt>
                <c:pt idx="7681">
                  <c:v>6.7329456809900696</c:v>
                </c:pt>
                <c:pt idx="7682">
                  <c:v>4.9962487280095598</c:v>
                </c:pt>
                <c:pt idx="7683">
                  <c:v>5.2594405565879603</c:v>
                </c:pt>
                <c:pt idx="7684">
                  <c:v>4.1478399368333996</c:v>
                </c:pt>
                <c:pt idx="7685">
                  <c:v>2.3145747404938199</c:v>
                </c:pt>
                <c:pt idx="7686">
                  <c:v>6.9596908146695498</c:v>
                </c:pt>
                <c:pt idx="7687">
                  <c:v>6.1536036028057604</c:v>
                </c:pt>
                <c:pt idx="7688">
                  <c:v>5.1439643694495496</c:v>
                </c:pt>
                <c:pt idx="7689">
                  <c:v>6.9130496574816496</c:v>
                </c:pt>
                <c:pt idx="7690">
                  <c:v>8.2132934194444598</c:v>
                </c:pt>
                <c:pt idx="7691">
                  <c:v>8.6705065861514203</c:v>
                </c:pt>
                <c:pt idx="7692">
                  <c:v>7.10421508554023</c:v>
                </c:pt>
                <c:pt idx="7693">
                  <c:v>6.2145040968987297</c:v>
                </c:pt>
                <c:pt idx="7694">
                  <c:v>5.41941790907679</c:v>
                </c:pt>
                <c:pt idx="7695">
                  <c:v>7.6642105802596499</c:v>
                </c:pt>
                <c:pt idx="7696">
                  <c:v>6.6540926542058001</c:v>
                </c:pt>
                <c:pt idx="7697">
                  <c:v>2.6743155323357302</c:v>
                </c:pt>
                <c:pt idx="7698">
                  <c:v>3.7523345673720998</c:v>
                </c:pt>
                <c:pt idx="7699">
                  <c:v>6.5472676159671197</c:v>
                </c:pt>
                <c:pt idx="7700">
                  <c:v>9.1429035544236594</c:v>
                </c:pt>
                <c:pt idx="7701">
                  <c:v>8.2005856760251294</c:v>
                </c:pt>
                <c:pt idx="7702">
                  <c:v>8.5306279276517891</c:v>
                </c:pt>
                <c:pt idx="7703">
                  <c:v>5.3492178034148701</c:v>
                </c:pt>
                <c:pt idx="7704">
                  <c:v>3.6689070745316901</c:v>
                </c:pt>
                <c:pt idx="7705">
                  <c:v>4.96163700815515</c:v>
                </c:pt>
                <c:pt idx="7706">
                  <c:v>6.1800604691372998</c:v>
                </c:pt>
                <c:pt idx="7707">
                  <c:v>3.39319701136368</c:v>
                </c:pt>
                <c:pt idx="7708">
                  <c:v>7.8859145628045297</c:v>
                </c:pt>
                <c:pt idx="7709">
                  <c:v>10.7889465686316</c:v>
                </c:pt>
                <c:pt idx="7710">
                  <c:v>9.7340183490828096</c:v>
                </c:pt>
                <c:pt idx="7711">
                  <c:v>9.2235009908798098</c:v>
                </c:pt>
                <c:pt idx="7712">
                  <c:v>10.6983669394653</c:v>
                </c:pt>
                <c:pt idx="7713">
                  <c:v>4.8299111421204897</c:v>
                </c:pt>
                <c:pt idx="7714">
                  <c:v>6.96282236501865</c:v>
                </c:pt>
                <c:pt idx="7715">
                  <c:v>5.8652354659080803</c:v>
                </c:pt>
                <c:pt idx="7716">
                  <c:v>9.7135865123241008</c:v>
                </c:pt>
                <c:pt idx="7717">
                  <c:v>7.5609396940233404</c:v>
                </c:pt>
                <c:pt idx="7718">
                  <c:v>7.5657084553693403</c:v>
                </c:pt>
                <c:pt idx="7719">
                  <c:v>4.9780232795522998</c:v>
                </c:pt>
                <c:pt idx="7720">
                  <c:v>8.5771843565020696</c:v>
                </c:pt>
                <c:pt idx="7721">
                  <c:v>5.3176213237252199</c:v>
                </c:pt>
                <c:pt idx="7722">
                  <c:v>7.5380420882174501</c:v>
                </c:pt>
                <c:pt idx="7723">
                  <c:v>7.9159191437143299</c:v>
                </c:pt>
                <c:pt idx="7724">
                  <c:v>7.5785876357588497</c:v>
                </c:pt>
                <c:pt idx="7725">
                  <c:v>8.0771539719590493</c:v>
                </c:pt>
                <c:pt idx="7726">
                  <c:v>5.8301692818307798</c:v>
                </c:pt>
                <c:pt idx="7727">
                  <c:v>6.3823090223578101</c:v>
                </c:pt>
                <c:pt idx="7728">
                  <c:v>5.6411892784381497</c:v>
                </c:pt>
                <c:pt idx="7729">
                  <c:v>2.0209646350788999</c:v>
                </c:pt>
                <c:pt idx="7730">
                  <c:v>8.6018309340570802</c:v>
                </c:pt>
                <c:pt idx="7731">
                  <c:v>8.0176236357793407</c:v>
                </c:pt>
                <c:pt idx="7732">
                  <c:v>6.6659623783489801</c:v>
                </c:pt>
                <c:pt idx="7733">
                  <c:v>7.9716018861960602</c:v>
                </c:pt>
                <c:pt idx="7734">
                  <c:v>9.4491022097014898</c:v>
                </c:pt>
                <c:pt idx="7735">
                  <c:v>9.9969276645300393</c:v>
                </c:pt>
                <c:pt idx="7736">
                  <c:v>8.4561377976042404</c:v>
                </c:pt>
                <c:pt idx="7737">
                  <c:v>7.6655225071575899</c:v>
                </c:pt>
                <c:pt idx="7738">
                  <c:v>7.23958647214228</c:v>
                </c:pt>
                <c:pt idx="7739">
                  <c:v>9.2907401349736691</c:v>
                </c:pt>
                <c:pt idx="7740">
                  <c:v>8.3499797395730209</c:v>
                </c:pt>
                <c:pt idx="7741">
                  <c:v>3.3771478353333602</c:v>
                </c:pt>
                <c:pt idx="7742">
                  <c:v>4.4588171077564898</c:v>
                </c:pt>
                <c:pt idx="7743">
                  <c:v>7.7413796759236702</c:v>
                </c:pt>
                <c:pt idx="7744">
                  <c:v>9.0326722253355598</c:v>
                </c:pt>
                <c:pt idx="7745">
                  <c:v>8.0736412583903991</c:v>
                </c:pt>
                <c:pt idx="7746">
                  <c:v>8.4345057174030806</c:v>
                </c:pt>
                <c:pt idx="7747">
                  <c:v>5.2937881055543698</c:v>
                </c:pt>
                <c:pt idx="7748">
                  <c:v>3.58306897648982</c:v>
                </c:pt>
                <c:pt idx="7749">
                  <c:v>4.9704145633602304</c:v>
                </c:pt>
                <c:pt idx="7750">
                  <c:v>5.9423965388866398</c:v>
                </c:pt>
                <c:pt idx="7751">
                  <c:v>3.0415331732255702</c:v>
                </c:pt>
                <c:pt idx="7752">
                  <c:v>7.8000899137030304</c:v>
                </c:pt>
                <c:pt idx="7753">
                  <c:v>10.661701279569</c:v>
                </c:pt>
                <c:pt idx="7754">
                  <c:v>9.5970910565973302</c:v>
                </c:pt>
                <c:pt idx="7755">
                  <c:v>9.2721652610343206</c:v>
                </c:pt>
                <c:pt idx="7756">
                  <c:v>10.691281952420701</c:v>
                </c:pt>
                <c:pt idx="7757">
                  <c:v>4.41182730387633</c:v>
                </c:pt>
                <c:pt idx="7758">
                  <c:v>6.93586470402618</c:v>
                </c:pt>
                <c:pt idx="7759">
                  <c:v>5.8339693579465104</c:v>
                </c:pt>
                <c:pt idx="7760">
                  <c:v>9.9323012753250897</c:v>
                </c:pt>
                <c:pt idx="7761">
                  <c:v>7.0896848878721803</c:v>
                </c:pt>
                <c:pt idx="7762">
                  <c:v>7.5276749896553001</c:v>
                </c:pt>
                <c:pt idx="7763">
                  <c:v>4.9119801194381596</c:v>
                </c:pt>
                <c:pt idx="7764">
                  <c:v>8.63875303307554</c:v>
                </c:pt>
                <c:pt idx="7765">
                  <c:v>5.2385773262162596</c:v>
                </c:pt>
                <c:pt idx="7766">
                  <c:v>7.4060918723875497</c:v>
                </c:pt>
                <c:pt idx="7767">
                  <c:v>7.9108114094498303</c:v>
                </c:pt>
                <c:pt idx="7768">
                  <c:v>7.5371404357105796</c:v>
                </c:pt>
                <c:pt idx="7769">
                  <c:v>8.0674427313196198</c:v>
                </c:pt>
                <c:pt idx="7770">
                  <c:v>5.75531187748732</c:v>
                </c:pt>
                <c:pt idx="7771">
                  <c:v>6.3107990259835898</c:v>
                </c:pt>
                <c:pt idx="7772">
                  <c:v>5.5429351193244703</c:v>
                </c:pt>
                <c:pt idx="7773">
                  <c:v>1.8814191758108501</c:v>
                </c:pt>
                <c:pt idx="7774">
                  <c:v>8.5997628983885406</c:v>
                </c:pt>
                <c:pt idx="7775">
                  <c:v>7.9023937672055098</c:v>
                </c:pt>
                <c:pt idx="7776">
                  <c:v>6.5770508228403903</c:v>
                </c:pt>
                <c:pt idx="7777">
                  <c:v>8.0363869295123607</c:v>
                </c:pt>
                <c:pt idx="7778">
                  <c:v>9.4898096947911306</c:v>
                </c:pt>
                <c:pt idx="7779">
                  <c:v>9.9185854099018407</c:v>
                </c:pt>
                <c:pt idx="7780">
                  <c:v>8.3172299585816702</c:v>
                </c:pt>
                <c:pt idx="7781">
                  <c:v>7.5406584308587696</c:v>
                </c:pt>
                <c:pt idx="7782">
                  <c:v>7.1656800816704296</c:v>
                </c:pt>
                <c:pt idx="7783">
                  <c:v>9.1346239640119897</c:v>
                </c:pt>
                <c:pt idx="7784">
                  <c:v>8.3626866862645599</c:v>
                </c:pt>
                <c:pt idx="7785">
                  <c:v>3.1327318961830199</c:v>
                </c:pt>
                <c:pt idx="7786">
                  <c:v>4.3421445786855299</c:v>
                </c:pt>
                <c:pt idx="7787">
                  <c:v>7.5395505024795098</c:v>
                </c:pt>
                <c:pt idx="7788">
                  <c:v>7.6366254567244196</c:v>
                </c:pt>
                <c:pt idx="7789">
                  <c:v>6.6417216525490304</c:v>
                </c:pt>
                <c:pt idx="7790">
                  <c:v>7.1023026256218902</c:v>
                </c:pt>
                <c:pt idx="7791">
                  <c:v>4.5167972215048504</c:v>
                </c:pt>
                <c:pt idx="7792">
                  <c:v>3.7324128952521098</c:v>
                </c:pt>
                <c:pt idx="7793">
                  <c:v>4.3670673733131604</c:v>
                </c:pt>
                <c:pt idx="7794">
                  <c:v>5.6448118076327303</c:v>
                </c:pt>
                <c:pt idx="7795">
                  <c:v>2.2539002991678099</c:v>
                </c:pt>
                <c:pt idx="7796">
                  <c:v>6.1607576869518601</c:v>
                </c:pt>
                <c:pt idx="7797">
                  <c:v>9.7610663144144993</c:v>
                </c:pt>
                <c:pt idx="7798">
                  <c:v>8.0513973159036407</c:v>
                </c:pt>
                <c:pt idx="7799">
                  <c:v>8.3799891020500592</c:v>
                </c:pt>
                <c:pt idx="7800">
                  <c:v>9.7686681020155799</c:v>
                </c:pt>
                <c:pt idx="7801">
                  <c:v>4.3507962943576199</c:v>
                </c:pt>
                <c:pt idx="7802">
                  <c:v>6.25953017902998</c:v>
                </c:pt>
                <c:pt idx="7803">
                  <c:v>4.8367728886528596</c:v>
                </c:pt>
                <c:pt idx="7804">
                  <c:v>8.3943591179904402</c:v>
                </c:pt>
                <c:pt idx="7805">
                  <c:v>5.9475153991239704</c:v>
                </c:pt>
                <c:pt idx="7806">
                  <c:v>6.6291776054511597</c:v>
                </c:pt>
                <c:pt idx="7807">
                  <c:v>4.5882934211358801</c:v>
                </c:pt>
                <c:pt idx="7808">
                  <c:v>7.15953211005366</c:v>
                </c:pt>
                <c:pt idx="7809">
                  <c:v>4.2197025990295796</c:v>
                </c:pt>
                <c:pt idx="7810">
                  <c:v>6.7324046043332304</c:v>
                </c:pt>
                <c:pt idx="7811">
                  <c:v>6.2696323307519899</c:v>
                </c:pt>
                <c:pt idx="7812">
                  <c:v>6.6017471810194701</c:v>
                </c:pt>
                <c:pt idx="7813">
                  <c:v>6.67618857251649</c:v>
                </c:pt>
                <c:pt idx="7814">
                  <c:v>4.80000257378307</c:v>
                </c:pt>
                <c:pt idx="7815">
                  <c:v>6.7338688729634297</c:v>
                </c:pt>
                <c:pt idx="7816">
                  <c:v>4.1582320111905302</c:v>
                </c:pt>
                <c:pt idx="7817">
                  <c:v>2.3207176371560201</c:v>
                </c:pt>
                <c:pt idx="7818">
                  <c:v>6.89601621427036</c:v>
                </c:pt>
                <c:pt idx="7819">
                  <c:v>6.30218206818203</c:v>
                </c:pt>
                <c:pt idx="7820">
                  <c:v>5.1982963765154597</c:v>
                </c:pt>
                <c:pt idx="7821">
                  <c:v>6.9719611869868601</c:v>
                </c:pt>
                <c:pt idx="7822">
                  <c:v>8.2779635912050296</c:v>
                </c:pt>
                <c:pt idx="7823">
                  <c:v>8.5074627632448099</c:v>
                </c:pt>
                <c:pt idx="7824">
                  <c:v>7.3241501781752198</c:v>
                </c:pt>
                <c:pt idx="7825">
                  <c:v>6.3307717547263298</c:v>
                </c:pt>
                <c:pt idx="7826">
                  <c:v>5.6179199294304096</c:v>
                </c:pt>
                <c:pt idx="7827">
                  <c:v>7.8787227316245501</c:v>
                </c:pt>
                <c:pt idx="7828">
                  <c:v>6.59972308997098</c:v>
                </c:pt>
                <c:pt idx="7829">
                  <c:v>2.4547321528586501</c:v>
                </c:pt>
                <c:pt idx="7830">
                  <c:v>3.70186721827073</c:v>
                </c:pt>
                <c:pt idx="7831">
                  <c:v>6.5545461605191004</c:v>
                </c:pt>
                <c:pt idx="7832">
                  <c:v>7.6316538720897098</c:v>
                </c:pt>
                <c:pt idx="7833">
                  <c:v>6.6128773370273803</c:v>
                </c:pt>
                <c:pt idx="7834">
                  <c:v>7.0620465566855097</c:v>
                </c:pt>
                <c:pt idx="7835">
                  <c:v>4.5210216256438098</c:v>
                </c:pt>
                <c:pt idx="7836">
                  <c:v>3.7311258091211799</c:v>
                </c:pt>
                <c:pt idx="7837">
                  <c:v>4.3724763054602702</c:v>
                </c:pt>
                <c:pt idx="7838">
                  <c:v>5.6352819512890404</c:v>
                </c:pt>
                <c:pt idx="7839">
                  <c:v>2.1635928427448801</c:v>
                </c:pt>
                <c:pt idx="7840">
                  <c:v>6.1485741282342099</c:v>
                </c:pt>
                <c:pt idx="7841">
                  <c:v>9.7568965263244802</c:v>
                </c:pt>
                <c:pt idx="7842">
                  <c:v>8.0515409409856993</c:v>
                </c:pt>
                <c:pt idx="7843">
                  <c:v>8.3760989076580099</c:v>
                </c:pt>
                <c:pt idx="7844">
                  <c:v>9.7671460926365103</c:v>
                </c:pt>
                <c:pt idx="7845">
                  <c:v>4.3287747261797103</c:v>
                </c:pt>
                <c:pt idx="7846">
                  <c:v>6.2214174817436998</c:v>
                </c:pt>
                <c:pt idx="7847">
                  <c:v>4.7557514324372301</c:v>
                </c:pt>
                <c:pt idx="7848">
                  <c:v>8.3993641457639008</c:v>
                </c:pt>
                <c:pt idx="7849">
                  <c:v>5.9699540287870398</c:v>
                </c:pt>
                <c:pt idx="7850">
                  <c:v>6.6182631731249701</c:v>
                </c:pt>
                <c:pt idx="7851">
                  <c:v>4.58322396054254</c:v>
                </c:pt>
                <c:pt idx="7852">
                  <c:v>7.1572075038022103</c:v>
                </c:pt>
                <c:pt idx="7853">
                  <c:v>4.21287093534895</c:v>
                </c:pt>
                <c:pt idx="7854">
                  <c:v>6.7164422745909098</c:v>
                </c:pt>
                <c:pt idx="7855">
                  <c:v>6.27368542244648</c:v>
                </c:pt>
                <c:pt idx="7856">
                  <c:v>6.5925749223741699</c:v>
                </c:pt>
                <c:pt idx="7857">
                  <c:v>6.6461940480839798</c:v>
                </c:pt>
                <c:pt idx="7858">
                  <c:v>4.7939533266236003</c:v>
                </c:pt>
                <c:pt idx="7859">
                  <c:v>6.7239748766264</c:v>
                </c:pt>
                <c:pt idx="7860">
                  <c:v>4.1576887930883197</c:v>
                </c:pt>
                <c:pt idx="7861">
                  <c:v>2.2161188232253402</c:v>
                </c:pt>
                <c:pt idx="7862">
                  <c:v>6.7003067690465903</c:v>
                </c:pt>
                <c:pt idx="7863">
                  <c:v>6.1156094977067896</c:v>
                </c:pt>
                <c:pt idx="7864">
                  <c:v>5.1861812896729296</c:v>
                </c:pt>
                <c:pt idx="7865">
                  <c:v>6.9672113371819497</c:v>
                </c:pt>
                <c:pt idx="7866">
                  <c:v>8.2653796065153706</c:v>
                </c:pt>
                <c:pt idx="7867">
                  <c:v>8.5033766389921492</c:v>
                </c:pt>
                <c:pt idx="7868">
                  <c:v>7.2702193736185601</c:v>
                </c:pt>
                <c:pt idx="7869">
                  <c:v>6.2842108866936499</c:v>
                </c:pt>
                <c:pt idx="7870">
                  <c:v>5.6157812883819602</c:v>
                </c:pt>
                <c:pt idx="7871">
                  <c:v>7.8603411463901196</c:v>
                </c:pt>
                <c:pt idx="7872">
                  <c:v>6.5961163056803196</c:v>
                </c:pt>
                <c:pt idx="7873">
                  <c:v>2.3799717373794098</c:v>
                </c:pt>
                <c:pt idx="7874">
                  <c:v>3.6953836826625501</c:v>
                </c:pt>
                <c:pt idx="7875">
                  <c:v>6.5083260315431701</c:v>
                </c:pt>
                <c:pt idx="7876">
                  <c:v>8.4535951939009397</c:v>
                </c:pt>
                <c:pt idx="7877">
                  <c:v>7.5439151270789901</c:v>
                </c:pt>
                <c:pt idx="7878">
                  <c:v>8.0929387479830108</c:v>
                </c:pt>
                <c:pt idx="7879">
                  <c:v>4.9404364143933499</c:v>
                </c:pt>
                <c:pt idx="7880">
                  <c:v>4.3979112540948204</c:v>
                </c:pt>
                <c:pt idx="7881">
                  <c:v>5.0216120464629999</c:v>
                </c:pt>
                <c:pt idx="7882">
                  <c:v>5.8913819945416197</c:v>
                </c:pt>
                <c:pt idx="7883">
                  <c:v>2.87986747120339</c:v>
                </c:pt>
                <c:pt idx="7884">
                  <c:v>6.9986842717607596</c:v>
                </c:pt>
                <c:pt idx="7885">
                  <c:v>10.453428867395401</c:v>
                </c:pt>
                <c:pt idx="7886">
                  <c:v>8.9305880300759792</c:v>
                </c:pt>
                <c:pt idx="7887">
                  <c:v>9.2268086631370192</c:v>
                </c:pt>
                <c:pt idx="7888">
                  <c:v>10.4306824582538</c:v>
                </c:pt>
                <c:pt idx="7889">
                  <c:v>4.9880359571780399</c:v>
                </c:pt>
                <c:pt idx="7890">
                  <c:v>6.9513644394531999</c:v>
                </c:pt>
                <c:pt idx="7891">
                  <c:v>5.2186733752531698</c:v>
                </c:pt>
                <c:pt idx="7892">
                  <c:v>9.0395416045927508</c:v>
                </c:pt>
                <c:pt idx="7893">
                  <c:v>7.6381949034943002</c:v>
                </c:pt>
                <c:pt idx="7894">
                  <c:v>6.8670094958406098</c:v>
                </c:pt>
                <c:pt idx="7895">
                  <c:v>5.1636719819007997</c:v>
                </c:pt>
                <c:pt idx="7896">
                  <c:v>7.5198496703579503</c:v>
                </c:pt>
                <c:pt idx="7897">
                  <c:v>4.5997180247440603</c:v>
                </c:pt>
                <c:pt idx="7898">
                  <c:v>7.2989692535773498</c:v>
                </c:pt>
                <c:pt idx="7899">
                  <c:v>7.1900301999402796</c:v>
                </c:pt>
                <c:pt idx="7900">
                  <c:v>6.72095087792332</c:v>
                </c:pt>
                <c:pt idx="7901">
                  <c:v>7.9058636562220297</c:v>
                </c:pt>
                <c:pt idx="7902">
                  <c:v>5.8863427349982498</c:v>
                </c:pt>
                <c:pt idx="7903">
                  <c:v>6.2908256015884403</c:v>
                </c:pt>
                <c:pt idx="7904">
                  <c:v>4.9832558574374399</c:v>
                </c:pt>
                <c:pt idx="7905">
                  <c:v>3.52788534674244</c:v>
                </c:pt>
                <c:pt idx="7906">
                  <c:v>7.9793183265064496</c:v>
                </c:pt>
                <c:pt idx="7907">
                  <c:v>7.9451681414937596</c:v>
                </c:pt>
                <c:pt idx="7908">
                  <c:v>6.2385862768095297</c:v>
                </c:pt>
                <c:pt idx="7909">
                  <c:v>7.6355970614580899</c:v>
                </c:pt>
                <c:pt idx="7910">
                  <c:v>8.6195884455218508</c:v>
                </c:pt>
                <c:pt idx="7911">
                  <c:v>9.5604491204118798</c:v>
                </c:pt>
                <c:pt idx="7912">
                  <c:v>8.0179828559912902</c:v>
                </c:pt>
                <c:pt idx="7913">
                  <c:v>7.2427973859764396</c:v>
                </c:pt>
                <c:pt idx="7914">
                  <c:v>6.7458224186128204</c:v>
                </c:pt>
                <c:pt idx="7915">
                  <c:v>8.6779010687970004</c:v>
                </c:pt>
                <c:pt idx="7916">
                  <c:v>7.7504867296988698</c:v>
                </c:pt>
                <c:pt idx="7917">
                  <c:v>3.15035584202574</c:v>
                </c:pt>
                <c:pt idx="7918">
                  <c:v>4.1283400836541198</c:v>
                </c:pt>
                <c:pt idx="7919">
                  <c:v>7.36696216789377</c:v>
                </c:pt>
                <c:pt idx="7920">
                  <c:v>9.0098051055825294</c:v>
                </c:pt>
                <c:pt idx="7921">
                  <c:v>8.0596319573988193</c:v>
                </c:pt>
                <c:pt idx="7922">
                  <c:v>8.4337854092962203</c:v>
                </c:pt>
                <c:pt idx="7923">
                  <c:v>5.2787320871096002</c:v>
                </c:pt>
                <c:pt idx="7924">
                  <c:v>3.6228127333563198</c:v>
                </c:pt>
                <c:pt idx="7925">
                  <c:v>4.9210804181471302</c:v>
                </c:pt>
                <c:pt idx="7926">
                  <c:v>6.0264278935703004</c:v>
                </c:pt>
                <c:pt idx="7927">
                  <c:v>3.1476100789303199</c:v>
                </c:pt>
                <c:pt idx="7928">
                  <c:v>7.79840832956027</c:v>
                </c:pt>
                <c:pt idx="7929">
                  <c:v>10.618971390107999</c:v>
                </c:pt>
                <c:pt idx="7930">
                  <c:v>9.5816175722779402</c:v>
                </c:pt>
                <c:pt idx="7931">
                  <c:v>9.2823977195338898</c:v>
                </c:pt>
                <c:pt idx="7932">
                  <c:v>10.694558977581799</c:v>
                </c:pt>
                <c:pt idx="7933">
                  <c:v>4.4368874206356503</c:v>
                </c:pt>
                <c:pt idx="7934">
                  <c:v>6.97185676030574</c:v>
                </c:pt>
                <c:pt idx="7935">
                  <c:v>5.8509449156383102</c:v>
                </c:pt>
                <c:pt idx="7936">
                  <c:v>9.8499912471986608</c:v>
                </c:pt>
                <c:pt idx="7937">
                  <c:v>7.1999229373476403</c:v>
                </c:pt>
                <c:pt idx="7938">
                  <c:v>7.5354761999035098</c:v>
                </c:pt>
                <c:pt idx="7939">
                  <c:v>4.9137058870209298</c:v>
                </c:pt>
                <c:pt idx="7940">
                  <c:v>8.6374974605049797</c:v>
                </c:pt>
                <c:pt idx="7941">
                  <c:v>5.2562082896426103</c:v>
                </c:pt>
                <c:pt idx="7942">
                  <c:v>7.4755841307152604</c:v>
                </c:pt>
                <c:pt idx="7943">
                  <c:v>7.8716479064366203</c:v>
                </c:pt>
                <c:pt idx="7944">
                  <c:v>7.54302583931059</c:v>
                </c:pt>
                <c:pt idx="7945">
                  <c:v>8.0302775973394596</c:v>
                </c:pt>
                <c:pt idx="7946">
                  <c:v>5.7581192913020098</c:v>
                </c:pt>
                <c:pt idx="7947">
                  <c:v>6.3218197758560004</c:v>
                </c:pt>
                <c:pt idx="7948">
                  <c:v>5.5624569645474997</c:v>
                </c:pt>
                <c:pt idx="7949">
                  <c:v>1.9034165283967099</c:v>
                </c:pt>
                <c:pt idx="7950">
                  <c:v>8.5870034038508205</c:v>
                </c:pt>
                <c:pt idx="7951">
                  <c:v>7.8013752542447703</c:v>
                </c:pt>
                <c:pt idx="7952">
                  <c:v>6.59234356854257</c:v>
                </c:pt>
                <c:pt idx="7953">
                  <c:v>8.0299804070621796</c:v>
                </c:pt>
                <c:pt idx="7954">
                  <c:v>9.4881711201020593</c:v>
                </c:pt>
                <c:pt idx="7955">
                  <c:v>9.9190472801462608</c:v>
                </c:pt>
                <c:pt idx="7956">
                  <c:v>8.3047325793143596</c:v>
                </c:pt>
                <c:pt idx="7957">
                  <c:v>7.5371809154479701</c:v>
                </c:pt>
                <c:pt idx="7958">
                  <c:v>7.1739468074485702</c:v>
                </c:pt>
                <c:pt idx="7959">
                  <c:v>9.1120209682422892</c:v>
                </c:pt>
                <c:pt idx="7960">
                  <c:v>8.3651937964666896</c:v>
                </c:pt>
                <c:pt idx="7961">
                  <c:v>3.1783570281284401</c:v>
                </c:pt>
                <c:pt idx="7962">
                  <c:v>4.3784981296451999</c:v>
                </c:pt>
                <c:pt idx="7963">
                  <c:v>7.58701241661326</c:v>
                </c:pt>
                <c:pt idx="7964">
                  <c:v>7.4190526566695496</c:v>
                </c:pt>
                <c:pt idx="7965">
                  <c:v>6.5335890852148797</c:v>
                </c:pt>
                <c:pt idx="7966">
                  <c:v>7.0827277690175299</c:v>
                </c:pt>
                <c:pt idx="7967">
                  <c:v>4.7951949291023599</c:v>
                </c:pt>
                <c:pt idx="7968">
                  <c:v>3.8661907297348499</c:v>
                </c:pt>
                <c:pt idx="7969">
                  <c:v>4.5224136741205898</c:v>
                </c:pt>
                <c:pt idx="7970">
                  <c:v>5.84587541758781</c:v>
                </c:pt>
                <c:pt idx="7971">
                  <c:v>2.3456743209006299</c:v>
                </c:pt>
                <c:pt idx="7972">
                  <c:v>5.9703814425707096</c:v>
                </c:pt>
                <c:pt idx="7973">
                  <c:v>9.5267185986836296</c:v>
                </c:pt>
                <c:pt idx="7974">
                  <c:v>7.9829027149746601</c:v>
                </c:pt>
                <c:pt idx="7975">
                  <c:v>8.2387610468857506</c:v>
                </c:pt>
                <c:pt idx="7976">
                  <c:v>9.6470613159960603</c:v>
                </c:pt>
                <c:pt idx="7977">
                  <c:v>4.5670626816186104</c:v>
                </c:pt>
                <c:pt idx="7978">
                  <c:v>6.2205852787592697</c:v>
                </c:pt>
                <c:pt idx="7979">
                  <c:v>4.6935802853975099</c:v>
                </c:pt>
                <c:pt idx="7980">
                  <c:v>8.5232445305789692</c:v>
                </c:pt>
                <c:pt idx="7981">
                  <c:v>5.6393569382928801</c:v>
                </c:pt>
                <c:pt idx="7982">
                  <c:v>6.5142886004474398</c:v>
                </c:pt>
                <c:pt idx="7983">
                  <c:v>4.7098749042016497</c:v>
                </c:pt>
                <c:pt idx="7984">
                  <c:v>7.1878121053217301</c:v>
                </c:pt>
                <c:pt idx="7985">
                  <c:v>4.2298937310865901</c:v>
                </c:pt>
                <c:pt idx="7986">
                  <c:v>6.6816368174343399</c:v>
                </c:pt>
                <c:pt idx="7987">
                  <c:v>6.4450323888581202</c:v>
                </c:pt>
                <c:pt idx="7988">
                  <c:v>6.4149766497889402</c:v>
                </c:pt>
                <c:pt idx="7989">
                  <c:v>6.76483180040145</c:v>
                </c:pt>
                <c:pt idx="7990">
                  <c:v>4.9521980961180398</c:v>
                </c:pt>
                <c:pt idx="7991">
                  <c:v>5.2907880609389899</c:v>
                </c:pt>
                <c:pt idx="7992">
                  <c:v>4.13824040486148</c:v>
                </c:pt>
                <c:pt idx="7993">
                  <c:v>2.51225814183509</c:v>
                </c:pt>
                <c:pt idx="7994">
                  <c:v>7.0075336929855698</c:v>
                </c:pt>
                <c:pt idx="7995">
                  <c:v>6.1713252420587397</c:v>
                </c:pt>
                <c:pt idx="7996">
                  <c:v>5.2038954799106101</c:v>
                </c:pt>
                <c:pt idx="7997">
                  <c:v>6.9731705426128299</c:v>
                </c:pt>
                <c:pt idx="7998">
                  <c:v>8.2192463951143502</c:v>
                </c:pt>
                <c:pt idx="7999">
                  <c:v>8.6771127072028307</c:v>
                </c:pt>
                <c:pt idx="8000">
                  <c:v>7.0799009236581698</c:v>
                </c:pt>
                <c:pt idx="8001">
                  <c:v>6.1727675073912396</c:v>
                </c:pt>
                <c:pt idx="8002">
                  <c:v>5.4599639430708198</c:v>
                </c:pt>
                <c:pt idx="8003">
                  <c:v>7.6526767427437603</c:v>
                </c:pt>
                <c:pt idx="8004">
                  <c:v>6.6828212903601703</c:v>
                </c:pt>
                <c:pt idx="8005">
                  <c:v>2.7348822566137598</c:v>
                </c:pt>
                <c:pt idx="8006">
                  <c:v>3.7866255714689601</c:v>
                </c:pt>
                <c:pt idx="8007">
                  <c:v>6.6044609190656098</c:v>
                </c:pt>
                <c:pt idx="8008">
                  <c:v>9.1525684340029496</c:v>
                </c:pt>
                <c:pt idx="8009">
                  <c:v>8.2671478585389995</c:v>
                </c:pt>
                <c:pt idx="8010">
                  <c:v>8.6037791833936499</c:v>
                </c:pt>
                <c:pt idx="8011">
                  <c:v>5.3781100222579798</c:v>
                </c:pt>
                <c:pt idx="8012">
                  <c:v>4.2422626766780702</c:v>
                </c:pt>
                <c:pt idx="8013">
                  <c:v>5.3907328421237901</c:v>
                </c:pt>
                <c:pt idx="8014">
                  <c:v>6.5866736961066303</c:v>
                </c:pt>
                <c:pt idx="8015">
                  <c:v>3.5225621234170599</c:v>
                </c:pt>
                <c:pt idx="8016">
                  <c:v>7.8980674921398704</c:v>
                </c:pt>
                <c:pt idx="8017">
                  <c:v>10.750427134347101</c:v>
                </c:pt>
                <c:pt idx="8018">
                  <c:v>9.7414286205758795</c:v>
                </c:pt>
                <c:pt idx="8019">
                  <c:v>9.6013342133970099</c:v>
                </c:pt>
                <c:pt idx="8020">
                  <c:v>11.0152273301862</c:v>
                </c:pt>
                <c:pt idx="8021">
                  <c:v>5.2522338169665597</c:v>
                </c:pt>
                <c:pt idx="8022">
                  <c:v>7.7520798128613198</c:v>
                </c:pt>
                <c:pt idx="8023">
                  <c:v>6.3930462843218097</c:v>
                </c:pt>
                <c:pt idx="8024">
                  <c:v>9.7281293926882704</c:v>
                </c:pt>
                <c:pt idx="8025">
                  <c:v>7.9308292102876301</c:v>
                </c:pt>
                <c:pt idx="8026">
                  <c:v>8.2289301837025093</c:v>
                </c:pt>
                <c:pt idx="8027">
                  <c:v>5.3662959879133796</c:v>
                </c:pt>
                <c:pt idx="8028">
                  <c:v>9.1712804956764007</c:v>
                </c:pt>
                <c:pt idx="8029">
                  <c:v>5.81674294530628</c:v>
                </c:pt>
                <c:pt idx="8030">
                  <c:v>7.9585895556671504</c:v>
                </c:pt>
                <c:pt idx="8031">
                  <c:v>8.4226861428138999</c:v>
                </c:pt>
                <c:pt idx="8032">
                  <c:v>8.2487069810184703</c:v>
                </c:pt>
                <c:pt idx="8033">
                  <c:v>8.5866589685048602</c:v>
                </c:pt>
                <c:pt idx="8034">
                  <c:v>6.3721788781855002</c:v>
                </c:pt>
                <c:pt idx="8035">
                  <c:v>6.9641043638089197</c:v>
                </c:pt>
                <c:pt idx="8036">
                  <c:v>6.3138238673469003</c:v>
                </c:pt>
                <c:pt idx="8037">
                  <c:v>2.2626299503373</c:v>
                </c:pt>
                <c:pt idx="8038">
                  <c:v>8.9695621543244002</c:v>
                </c:pt>
                <c:pt idx="8039">
                  <c:v>8.3977789152351097</c:v>
                </c:pt>
                <c:pt idx="8040">
                  <c:v>7.2564262275326197</c:v>
                </c:pt>
                <c:pt idx="8041">
                  <c:v>8.1676406603657394</c:v>
                </c:pt>
                <c:pt idx="8042">
                  <c:v>9.8510449439769907</c:v>
                </c:pt>
                <c:pt idx="8043">
                  <c:v>9.9351124722721291</c:v>
                </c:pt>
                <c:pt idx="8044">
                  <c:v>8.5486900057917694</c:v>
                </c:pt>
                <c:pt idx="8045">
                  <c:v>8.1320763596347199</c:v>
                </c:pt>
                <c:pt idx="8046">
                  <c:v>7.7382995241255399</c:v>
                </c:pt>
                <c:pt idx="8047">
                  <c:v>9.3005507437540906</c:v>
                </c:pt>
                <c:pt idx="8048">
                  <c:v>8.8197725433576402</c:v>
                </c:pt>
                <c:pt idx="8049">
                  <c:v>3.76595939859829</c:v>
                </c:pt>
                <c:pt idx="8050">
                  <c:v>4.7625993290816799</c:v>
                </c:pt>
                <c:pt idx="8051">
                  <c:v>7.9514773091751199</c:v>
                </c:pt>
                <c:pt idx="8052">
                  <c:v>7.7073152032003298</c:v>
                </c:pt>
                <c:pt idx="8053">
                  <c:v>6.7108986794271503</c:v>
                </c:pt>
                <c:pt idx="8054">
                  <c:v>7.1410902131183098</c:v>
                </c:pt>
                <c:pt idx="8055">
                  <c:v>4.63509847147846</c:v>
                </c:pt>
                <c:pt idx="8056">
                  <c:v>3.7314918637947199</c:v>
                </c:pt>
                <c:pt idx="8057">
                  <c:v>4.4630867667065797</c:v>
                </c:pt>
                <c:pt idx="8058">
                  <c:v>5.5433494418378597</c:v>
                </c:pt>
                <c:pt idx="8059">
                  <c:v>2.0625586749585598</c:v>
                </c:pt>
                <c:pt idx="8060">
                  <c:v>6.2220623771938497</c:v>
                </c:pt>
                <c:pt idx="8061">
                  <c:v>9.8593081601064902</c:v>
                </c:pt>
                <c:pt idx="8062">
                  <c:v>8.2143930802392102</c:v>
                </c:pt>
                <c:pt idx="8063">
                  <c:v>8.4280398304870001</c:v>
                </c:pt>
                <c:pt idx="8064">
                  <c:v>9.8042681822085296</c:v>
                </c:pt>
                <c:pt idx="8065">
                  <c:v>4.2095148664324897</c:v>
                </c:pt>
                <c:pt idx="8066">
                  <c:v>6.2934548304481002</c:v>
                </c:pt>
                <c:pt idx="8067">
                  <c:v>4.6976059788029501</c:v>
                </c:pt>
                <c:pt idx="8068">
                  <c:v>8.5550113032079693</c:v>
                </c:pt>
                <c:pt idx="8069">
                  <c:v>5.5452562072353002</c:v>
                </c:pt>
                <c:pt idx="8070">
                  <c:v>6.6527984632638599</c:v>
                </c:pt>
                <c:pt idx="8071">
                  <c:v>4.6234155190136397</c:v>
                </c:pt>
                <c:pt idx="8072">
                  <c:v>7.2877205620998096</c:v>
                </c:pt>
                <c:pt idx="8073">
                  <c:v>4.1771647082029402</c:v>
                </c:pt>
                <c:pt idx="8074">
                  <c:v>6.64970052843098</c:v>
                </c:pt>
                <c:pt idx="8075">
                  <c:v>6.4314720490364401</c:v>
                </c:pt>
                <c:pt idx="8076">
                  <c:v>6.5905393069476599</c:v>
                </c:pt>
                <c:pt idx="8077">
                  <c:v>6.7510133008793902</c:v>
                </c:pt>
                <c:pt idx="8078">
                  <c:v>4.8645963532048198</c:v>
                </c:pt>
                <c:pt idx="8079">
                  <c:v>5.16834747805862</c:v>
                </c:pt>
                <c:pt idx="8080">
                  <c:v>4.0959633043984596</c:v>
                </c:pt>
                <c:pt idx="8081">
                  <c:v>2.0659720456673898</c:v>
                </c:pt>
                <c:pt idx="8082">
                  <c:v>7.0923217540435903</c:v>
                </c:pt>
                <c:pt idx="8083">
                  <c:v>6.2006959639536996</c:v>
                </c:pt>
                <c:pt idx="8084">
                  <c:v>5.10495188602144</c:v>
                </c:pt>
                <c:pt idx="8085">
                  <c:v>7.0610467540587196</c:v>
                </c:pt>
                <c:pt idx="8086">
                  <c:v>8.3338273645094301</c:v>
                </c:pt>
                <c:pt idx="8087">
                  <c:v>8.6568574907457805</c:v>
                </c:pt>
                <c:pt idx="8088">
                  <c:v>7.2340301371755196</c:v>
                </c:pt>
                <c:pt idx="8089">
                  <c:v>6.1412597302215497</c:v>
                </c:pt>
                <c:pt idx="8090">
                  <c:v>5.4854503480063297</c:v>
                </c:pt>
                <c:pt idx="8091">
                  <c:v>7.8898832383766004</c:v>
                </c:pt>
                <c:pt idx="8092">
                  <c:v>6.7092046171355104</c:v>
                </c:pt>
                <c:pt idx="8093">
                  <c:v>2.3909598898519002</c:v>
                </c:pt>
                <c:pt idx="8094">
                  <c:v>3.7270908083915399</c:v>
                </c:pt>
                <c:pt idx="8095">
                  <c:v>6.6223328187656296</c:v>
                </c:pt>
                <c:pt idx="8096">
                  <c:v>8.4017847708661595</c:v>
                </c:pt>
                <c:pt idx="8097">
                  <c:v>7.4727727103349197</c:v>
                </c:pt>
                <c:pt idx="8098">
                  <c:v>7.8069716484144998</c:v>
                </c:pt>
                <c:pt idx="8099">
                  <c:v>5.0072556705140201</c:v>
                </c:pt>
                <c:pt idx="8100">
                  <c:v>3.4085984802590499</c:v>
                </c:pt>
                <c:pt idx="8101">
                  <c:v>4.3639473995850198</c:v>
                </c:pt>
                <c:pt idx="8102">
                  <c:v>5.3897476523351804</c:v>
                </c:pt>
                <c:pt idx="8103">
                  <c:v>3.4497246615321</c:v>
                </c:pt>
                <c:pt idx="8104">
                  <c:v>7.4100530579359596</c:v>
                </c:pt>
                <c:pt idx="8105">
                  <c:v>9.9361638440865399</c:v>
                </c:pt>
                <c:pt idx="8106">
                  <c:v>8.5650690878100892</c:v>
                </c:pt>
                <c:pt idx="8107">
                  <c:v>8.8865932208336993</c:v>
                </c:pt>
                <c:pt idx="8108">
                  <c:v>10.0185518293827</c:v>
                </c:pt>
                <c:pt idx="8109">
                  <c:v>4.7976327236371796</c:v>
                </c:pt>
                <c:pt idx="8110">
                  <c:v>7.0479243909875002</c:v>
                </c:pt>
                <c:pt idx="8111">
                  <c:v>5.5818599804720099</c:v>
                </c:pt>
                <c:pt idx="8112">
                  <c:v>8.9430128037815209</c:v>
                </c:pt>
                <c:pt idx="8113">
                  <c:v>7.0820757300040098</c:v>
                </c:pt>
                <c:pt idx="8114">
                  <c:v>7.6900565966877998</c:v>
                </c:pt>
                <c:pt idx="8115">
                  <c:v>4.8597089490700798</c:v>
                </c:pt>
                <c:pt idx="8116">
                  <c:v>8.0940129702635897</c:v>
                </c:pt>
                <c:pt idx="8117">
                  <c:v>5.31234883418038</c:v>
                </c:pt>
                <c:pt idx="8118">
                  <c:v>6.9310550547070102</c:v>
                </c:pt>
                <c:pt idx="8119">
                  <c:v>7.4007421629488501</c:v>
                </c:pt>
                <c:pt idx="8120">
                  <c:v>7.7807213021203099</c:v>
                </c:pt>
                <c:pt idx="8121">
                  <c:v>7.7589326476692699</c:v>
                </c:pt>
                <c:pt idx="8122">
                  <c:v>5.9166777736770797</c:v>
                </c:pt>
                <c:pt idx="8123">
                  <c:v>6.4770231330769903</c:v>
                </c:pt>
                <c:pt idx="8124">
                  <c:v>5.53169093991119</c:v>
                </c:pt>
                <c:pt idx="8125">
                  <c:v>1.67288059756838</c:v>
                </c:pt>
                <c:pt idx="8126">
                  <c:v>8.1114748266546801</c:v>
                </c:pt>
                <c:pt idx="8127">
                  <c:v>7.4637888312419802</c:v>
                </c:pt>
                <c:pt idx="8128">
                  <c:v>6.3323546620194699</c:v>
                </c:pt>
                <c:pt idx="8129">
                  <c:v>7.4431120331515999</c:v>
                </c:pt>
                <c:pt idx="8130">
                  <c:v>8.9731128155031001</c:v>
                </c:pt>
                <c:pt idx="8131">
                  <c:v>9.5999464870485092</c:v>
                </c:pt>
                <c:pt idx="8132">
                  <c:v>8.03604463250824</c:v>
                </c:pt>
                <c:pt idx="8133">
                  <c:v>7.4738688913925202</c:v>
                </c:pt>
                <c:pt idx="8134">
                  <c:v>6.6590867713547404</c:v>
                </c:pt>
                <c:pt idx="8135">
                  <c:v>8.3813614914036201</c:v>
                </c:pt>
                <c:pt idx="8136">
                  <c:v>7.8392925827735001</c:v>
                </c:pt>
                <c:pt idx="8137">
                  <c:v>3.40669652352546</c:v>
                </c:pt>
                <c:pt idx="8138">
                  <c:v>4.0345421266509902</c:v>
                </c:pt>
                <c:pt idx="8139">
                  <c:v>7.26589989493832</c:v>
                </c:pt>
                <c:pt idx="8140">
                  <c:v>8.5314513137608703</c:v>
                </c:pt>
                <c:pt idx="8141">
                  <c:v>7.7529025858810101</c:v>
                </c:pt>
                <c:pt idx="8142">
                  <c:v>8.0778006733572294</c:v>
                </c:pt>
                <c:pt idx="8143">
                  <c:v>4.74494103713727</c:v>
                </c:pt>
                <c:pt idx="8144">
                  <c:v>4.3429057148776398</c:v>
                </c:pt>
                <c:pt idx="8145">
                  <c:v>4.5717648828869804</c:v>
                </c:pt>
                <c:pt idx="8146">
                  <c:v>6.1473062190849399</c:v>
                </c:pt>
                <c:pt idx="8147">
                  <c:v>2.5549930804176202</c:v>
                </c:pt>
                <c:pt idx="8148">
                  <c:v>7.06057857077099</c:v>
                </c:pt>
                <c:pt idx="8149">
                  <c:v>10.2945455877057</c:v>
                </c:pt>
                <c:pt idx="8150">
                  <c:v>8.9429533641536896</c:v>
                </c:pt>
                <c:pt idx="8151">
                  <c:v>9.2074733717552508</c:v>
                </c:pt>
                <c:pt idx="8152">
                  <c:v>10.4320574410528</c:v>
                </c:pt>
                <c:pt idx="8153">
                  <c:v>4.85731724670792</c:v>
                </c:pt>
                <c:pt idx="8154">
                  <c:v>7.5691967460181599</c:v>
                </c:pt>
                <c:pt idx="8155">
                  <c:v>5.8311082626371702</c:v>
                </c:pt>
                <c:pt idx="8156">
                  <c:v>9.1842266348044994</c:v>
                </c:pt>
                <c:pt idx="8157">
                  <c:v>7.4897599845603002</c:v>
                </c:pt>
                <c:pt idx="8158">
                  <c:v>8.0137642778575593</c:v>
                </c:pt>
                <c:pt idx="8159">
                  <c:v>5.20299819540248</c:v>
                </c:pt>
                <c:pt idx="8160">
                  <c:v>8.4046146511051791</c:v>
                </c:pt>
                <c:pt idx="8161">
                  <c:v>5.3775699423346603</c:v>
                </c:pt>
                <c:pt idx="8162">
                  <c:v>7.3319376081556804</c:v>
                </c:pt>
                <c:pt idx="8163">
                  <c:v>7.2727530014494297</c:v>
                </c:pt>
                <c:pt idx="8164">
                  <c:v>7.7338512765410004</c:v>
                </c:pt>
                <c:pt idx="8165">
                  <c:v>8.0708079159704091</c:v>
                </c:pt>
                <c:pt idx="8166">
                  <c:v>6.2704462751358596</c:v>
                </c:pt>
                <c:pt idx="8167">
                  <c:v>6.5574501174261899</c:v>
                </c:pt>
                <c:pt idx="8168">
                  <c:v>5.22092910003997</c:v>
                </c:pt>
                <c:pt idx="8169">
                  <c:v>3.0327272041406799</c:v>
                </c:pt>
                <c:pt idx="8170">
                  <c:v>8.0674233284019401</c:v>
                </c:pt>
                <c:pt idx="8171">
                  <c:v>7.7685159230298497</c:v>
                </c:pt>
                <c:pt idx="8172">
                  <c:v>6.4029553698933901</c:v>
                </c:pt>
                <c:pt idx="8173">
                  <c:v>7.7751997605005103</c:v>
                </c:pt>
                <c:pt idx="8174">
                  <c:v>9.4145650459873398</c:v>
                </c:pt>
                <c:pt idx="8175">
                  <c:v>9.4551361475859803</c:v>
                </c:pt>
                <c:pt idx="8176">
                  <c:v>8.2453554958314594</c:v>
                </c:pt>
                <c:pt idx="8177">
                  <c:v>7.5536683624836796</c:v>
                </c:pt>
                <c:pt idx="8178">
                  <c:v>6.7768648989543001</c:v>
                </c:pt>
                <c:pt idx="8179">
                  <c:v>8.8200345796079507</c:v>
                </c:pt>
                <c:pt idx="8180">
                  <c:v>8.0435585450460891</c:v>
                </c:pt>
                <c:pt idx="8181">
                  <c:v>2.8332837370066599</c:v>
                </c:pt>
                <c:pt idx="8182">
                  <c:v>3.8820347837137499</c:v>
                </c:pt>
                <c:pt idx="8183">
                  <c:v>7.7153575772185796</c:v>
                </c:pt>
                <c:pt idx="8184">
                  <c:v>8.4922784816177401</c:v>
                </c:pt>
                <c:pt idx="8185">
                  <c:v>7.8002112068626204</c:v>
                </c:pt>
                <c:pt idx="8186">
                  <c:v>8.09352218181143</c:v>
                </c:pt>
                <c:pt idx="8187">
                  <c:v>4.5245957375596602</c:v>
                </c:pt>
                <c:pt idx="8188">
                  <c:v>3.6963364695821102</c:v>
                </c:pt>
                <c:pt idx="8189">
                  <c:v>4.7174181499413796</c:v>
                </c:pt>
                <c:pt idx="8190">
                  <c:v>5.9646524188321202</c:v>
                </c:pt>
                <c:pt idx="8191">
                  <c:v>2.4863591994332501</c:v>
                </c:pt>
                <c:pt idx="8192">
                  <c:v>7.0396772679124098</c:v>
                </c:pt>
                <c:pt idx="8193">
                  <c:v>10.3879696701405</c:v>
                </c:pt>
                <c:pt idx="8194">
                  <c:v>8.8682367654895593</c:v>
                </c:pt>
                <c:pt idx="8195">
                  <c:v>8.9693276845346706</c:v>
                </c:pt>
                <c:pt idx="8196">
                  <c:v>10.340491686502</c:v>
                </c:pt>
                <c:pt idx="8197">
                  <c:v>4.6878091070936199</c:v>
                </c:pt>
                <c:pt idx="8198">
                  <c:v>7.1142505258143496</c:v>
                </c:pt>
                <c:pt idx="8199">
                  <c:v>5.5577073426494001</c:v>
                </c:pt>
                <c:pt idx="8200">
                  <c:v>9.5441910291991991</c:v>
                </c:pt>
                <c:pt idx="8201">
                  <c:v>7.7539797143499598</c:v>
                </c:pt>
                <c:pt idx="8202">
                  <c:v>7.5489182761605402</c:v>
                </c:pt>
                <c:pt idx="8203">
                  <c:v>4.7868017192370997</c:v>
                </c:pt>
                <c:pt idx="8204">
                  <c:v>8.3608241488500106</c:v>
                </c:pt>
                <c:pt idx="8205">
                  <c:v>5.0076284666164304</c:v>
                </c:pt>
                <c:pt idx="8206">
                  <c:v>7.3921588612746403</c:v>
                </c:pt>
                <c:pt idx="8207">
                  <c:v>7.7539797143499598</c:v>
                </c:pt>
                <c:pt idx="8208">
                  <c:v>7.50698425683394</c:v>
                </c:pt>
                <c:pt idx="8209">
                  <c:v>7.9400425033906998</c:v>
                </c:pt>
                <c:pt idx="8210">
                  <c:v>5.75157028242372</c:v>
                </c:pt>
                <c:pt idx="8211">
                  <c:v>6.3895333302402104</c:v>
                </c:pt>
                <c:pt idx="8212">
                  <c:v>5.3428563296403899</c:v>
                </c:pt>
                <c:pt idx="8213">
                  <c:v>1.87049908514231</c:v>
                </c:pt>
                <c:pt idx="8214">
                  <c:v>8.3190527273379296</c:v>
                </c:pt>
                <c:pt idx="8215">
                  <c:v>8.0177338808799199</c:v>
                </c:pt>
                <c:pt idx="8216">
                  <c:v>6.4081482275437196</c:v>
                </c:pt>
                <c:pt idx="8217">
                  <c:v>7.7446120315175504</c:v>
                </c:pt>
                <c:pt idx="8218">
                  <c:v>9.2935101691340094</c:v>
                </c:pt>
                <c:pt idx="8219">
                  <c:v>9.2519079690688706</c:v>
                </c:pt>
                <c:pt idx="8220">
                  <c:v>8.0855501835608692</c:v>
                </c:pt>
                <c:pt idx="8221">
                  <c:v>7.5048392392397396</c:v>
                </c:pt>
                <c:pt idx="8222">
                  <c:v>7.1170871586614597</c:v>
                </c:pt>
                <c:pt idx="8223">
                  <c:v>8.7853755497124109</c:v>
                </c:pt>
                <c:pt idx="8224">
                  <c:v>8.1542557092643904</c:v>
                </c:pt>
                <c:pt idx="8225">
                  <c:v>2.79777979842377</c:v>
                </c:pt>
                <c:pt idx="8226">
                  <c:v>3.9256610920276098</c:v>
                </c:pt>
                <c:pt idx="8227">
                  <c:v>7.4298235695799404</c:v>
                </c:pt>
                <c:pt idx="8228">
                  <c:v>9.0777825336011801</c:v>
                </c:pt>
                <c:pt idx="8229">
                  <c:v>7.9744851046816203</c:v>
                </c:pt>
                <c:pt idx="8230">
                  <c:v>8.2122629630932895</c:v>
                </c:pt>
                <c:pt idx="8231">
                  <c:v>5.5533263340651304</c:v>
                </c:pt>
                <c:pt idx="8232">
                  <c:v>3.8261106377976</c:v>
                </c:pt>
                <c:pt idx="8233">
                  <c:v>5.1174237455673097</c:v>
                </c:pt>
                <c:pt idx="8234">
                  <c:v>6.0547216596315403</c:v>
                </c:pt>
                <c:pt idx="8235">
                  <c:v>3.5660825120606101</c:v>
                </c:pt>
                <c:pt idx="8236">
                  <c:v>7.8270211203883404</c:v>
                </c:pt>
                <c:pt idx="8237">
                  <c:v>10.7596624465918</c:v>
                </c:pt>
                <c:pt idx="8238">
                  <c:v>9.5043479008721405</c:v>
                </c:pt>
                <c:pt idx="8239">
                  <c:v>9.4409417883734399</c:v>
                </c:pt>
                <c:pt idx="8240">
                  <c:v>10.7836389808761</c:v>
                </c:pt>
                <c:pt idx="8241">
                  <c:v>4.6172780072330601</c:v>
                </c:pt>
                <c:pt idx="8242">
                  <c:v>6.8396993562031598</c:v>
                </c:pt>
                <c:pt idx="8243">
                  <c:v>5.7908463936228802</c:v>
                </c:pt>
                <c:pt idx="8244">
                  <c:v>9.7085378114619694</c:v>
                </c:pt>
                <c:pt idx="8245">
                  <c:v>7.4047176333294198</c:v>
                </c:pt>
                <c:pt idx="8246">
                  <c:v>7.7686321065322099</c:v>
                </c:pt>
                <c:pt idx="8247">
                  <c:v>4.9499131491541402</c:v>
                </c:pt>
                <c:pt idx="8248">
                  <c:v>8.5119605649612797</c:v>
                </c:pt>
                <c:pt idx="8249">
                  <c:v>5.4920308090871099</c:v>
                </c:pt>
                <c:pt idx="8250">
                  <c:v>7.4246094522068304</c:v>
                </c:pt>
                <c:pt idx="8251">
                  <c:v>7.53789972002577</c:v>
                </c:pt>
                <c:pt idx="8252">
                  <c:v>7.7835957398576596</c:v>
                </c:pt>
                <c:pt idx="8253">
                  <c:v>7.9063233410181697</c:v>
                </c:pt>
                <c:pt idx="8254">
                  <c:v>5.7278565943433204</c:v>
                </c:pt>
                <c:pt idx="8255">
                  <c:v>6.4093010880625103</c:v>
                </c:pt>
                <c:pt idx="8256">
                  <c:v>5.7704509792711196</c:v>
                </c:pt>
                <c:pt idx="8257">
                  <c:v>2.1642901305509201</c:v>
                </c:pt>
                <c:pt idx="8258">
                  <c:v>8.6229690803864898</c:v>
                </c:pt>
                <c:pt idx="8259">
                  <c:v>7.8765294019927996</c:v>
                </c:pt>
                <c:pt idx="8260">
                  <c:v>6.4363636177497696</c:v>
                </c:pt>
                <c:pt idx="8261">
                  <c:v>7.7404260098702098</c:v>
                </c:pt>
                <c:pt idx="8262">
                  <c:v>9.3366860393613198</c:v>
                </c:pt>
                <c:pt idx="8263">
                  <c:v>9.8449615484152595</c:v>
                </c:pt>
                <c:pt idx="8264">
                  <c:v>8.3758066525112298</c:v>
                </c:pt>
                <c:pt idx="8265">
                  <c:v>7.6366201148473296</c:v>
                </c:pt>
                <c:pt idx="8266">
                  <c:v>7.0706285268428797</c:v>
                </c:pt>
                <c:pt idx="8267">
                  <c:v>9.16382755906392</c:v>
                </c:pt>
                <c:pt idx="8268">
                  <c:v>8.1608950253021799</c:v>
                </c:pt>
                <c:pt idx="8269">
                  <c:v>3.6253491154912698</c:v>
                </c:pt>
                <c:pt idx="8270">
                  <c:v>4.5588572509157297</c:v>
                </c:pt>
                <c:pt idx="8271">
                  <c:v>7.5221941466806204</c:v>
                </c:pt>
                <c:pt idx="8272">
                  <c:v>8.1629987502300398</c:v>
                </c:pt>
                <c:pt idx="8273">
                  <c:v>7.4064929141438798</c:v>
                </c:pt>
                <c:pt idx="8274">
                  <c:v>7.6806754289907602</c:v>
                </c:pt>
                <c:pt idx="8275">
                  <c:v>4.5349408265611402</c:v>
                </c:pt>
                <c:pt idx="8276">
                  <c:v>3.76549619814051</c:v>
                </c:pt>
                <c:pt idx="8277">
                  <c:v>4.6954640078555601</c:v>
                </c:pt>
                <c:pt idx="8278">
                  <c:v>5.7508424746514804</c:v>
                </c:pt>
                <c:pt idx="8279">
                  <c:v>2.53341309055115</c:v>
                </c:pt>
                <c:pt idx="8280">
                  <c:v>6.7232140835496796</c:v>
                </c:pt>
                <c:pt idx="8281">
                  <c:v>9.9346456818498297</c:v>
                </c:pt>
                <c:pt idx="8282">
                  <c:v>8.5839727465485698</c:v>
                </c:pt>
                <c:pt idx="8283">
                  <c:v>8.8470826693496196</c:v>
                </c:pt>
                <c:pt idx="8284">
                  <c:v>10.107606477701401</c:v>
                </c:pt>
                <c:pt idx="8285">
                  <c:v>4.5370960226531203</c:v>
                </c:pt>
                <c:pt idx="8286">
                  <c:v>6.9178802461885498</c:v>
                </c:pt>
                <c:pt idx="8287">
                  <c:v>5.3838346688130603</c:v>
                </c:pt>
                <c:pt idx="8288">
                  <c:v>9.0592046286929904</c:v>
                </c:pt>
                <c:pt idx="8289">
                  <c:v>7.1749360769235899</c:v>
                </c:pt>
                <c:pt idx="8290">
                  <c:v>7.4371914625187898</c:v>
                </c:pt>
                <c:pt idx="8291">
                  <c:v>4.7280299061664799</c:v>
                </c:pt>
                <c:pt idx="8292">
                  <c:v>7.9911035414467904</c:v>
                </c:pt>
                <c:pt idx="8293">
                  <c:v>4.9126926250903598</c:v>
                </c:pt>
                <c:pt idx="8294">
                  <c:v>7.3632169371201597</c:v>
                </c:pt>
                <c:pt idx="8295">
                  <c:v>7.1749360769235899</c:v>
                </c:pt>
                <c:pt idx="8296">
                  <c:v>7.2809881403745802</c:v>
                </c:pt>
                <c:pt idx="8297">
                  <c:v>7.7028321403216697</c:v>
                </c:pt>
                <c:pt idx="8298">
                  <c:v>5.5679167568502601</c:v>
                </c:pt>
                <c:pt idx="8299">
                  <c:v>6.1430322184793598</c:v>
                </c:pt>
                <c:pt idx="8300">
                  <c:v>4.9963719757803799</c:v>
                </c:pt>
                <c:pt idx="8301">
                  <c:v>2.0620858695770199</c:v>
                </c:pt>
                <c:pt idx="8302">
                  <c:v>7.76208101182905</c:v>
                </c:pt>
                <c:pt idx="8303">
                  <c:v>7.3944927346941602</c:v>
                </c:pt>
                <c:pt idx="8304">
                  <c:v>6.0868828189815503</c:v>
                </c:pt>
                <c:pt idx="8305">
                  <c:v>7.5633460582317804</c:v>
                </c:pt>
                <c:pt idx="8306">
                  <c:v>8.9985063543629096</c:v>
                </c:pt>
                <c:pt idx="8307">
                  <c:v>9.3615799669858895</c:v>
                </c:pt>
                <c:pt idx="8308">
                  <c:v>7.9577934303942097</c:v>
                </c:pt>
                <c:pt idx="8309">
                  <c:v>7.3877766670341902</c:v>
                </c:pt>
                <c:pt idx="8310">
                  <c:v>6.6075537523750301</c:v>
                </c:pt>
                <c:pt idx="8311">
                  <c:v>8.3595139168200294</c:v>
                </c:pt>
                <c:pt idx="8312">
                  <c:v>7.8027878738970804</c:v>
                </c:pt>
                <c:pt idx="8313">
                  <c:v>2.80713280038949</c:v>
                </c:pt>
                <c:pt idx="8314">
                  <c:v>3.9722082435020001</c:v>
                </c:pt>
                <c:pt idx="8315">
                  <c:v>7.2425820707842101</c:v>
                </c:pt>
                <c:pt idx="8316">
                  <c:v>7.6377096452405597</c:v>
                </c:pt>
                <c:pt idx="8317">
                  <c:v>6.66155455503859</c:v>
                </c:pt>
                <c:pt idx="8318">
                  <c:v>7.1315857950221897</c:v>
                </c:pt>
                <c:pt idx="8319">
                  <c:v>4.5980903325019904</c:v>
                </c:pt>
                <c:pt idx="8320">
                  <c:v>3.7644210560623099</c:v>
                </c:pt>
                <c:pt idx="8321">
                  <c:v>4.4400098150187803</c:v>
                </c:pt>
                <c:pt idx="8322">
                  <c:v>5.5192450834870801</c:v>
                </c:pt>
                <c:pt idx="8323">
                  <c:v>2.0848432447597398</c:v>
                </c:pt>
                <c:pt idx="8324">
                  <c:v>6.1777985530560304</c:v>
                </c:pt>
                <c:pt idx="8325">
                  <c:v>9.7659999078480908</c:v>
                </c:pt>
                <c:pt idx="8326">
                  <c:v>8.1838882770951606</c:v>
                </c:pt>
                <c:pt idx="8327">
                  <c:v>8.3764553076745898</c:v>
                </c:pt>
                <c:pt idx="8328">
                  <c:v>9.7320556501518691</c:v>
                </c:pt>
                <c:pt idx="8329">
                  <c:v>4.2054514064394297</c:v>
                </c:pt>
                <c:pt idx="8330">
                  <c:v>6.2980245864521498</c:v>
                </c:pt>
                <c:pt idx="8331">
                  <c:v>4.7244673378729596</c:v>
                </c:pt>
                <c:pt idx="8332">
                  <c:v>8.5465500918045691</c:v>
                </c:pt>
                <c:pt idx="8333">
                  <c:v>5.5095073621337898</c:v>
                </c:pt>
                <c:pt idx="8334">
                  <c:v>6.6453975899230198</c:v>
                </c:pt>
                <c:pt idx="8335">
                  <c:v>4.6278980064849904</c:v>
                </c:pt>
                <c:pt idx="8336">
                  <c:v>7.2737727616290302</c:v>
                </c:pt>
                <c:pt idx="8337">
                  <c:v>4.1664645198768797</c:v>
                </c:pt>
                <c:pt idx="8338">
                  <c:v>6.6508925728646897</c:v>
                </c:pt>
                <c:pt idx="8339">
                  <c:v>6.4103682447981001</c:v>
                </c:pt>
                <c:pt idx="8340">
                  <c:v>6.58128685512877</c:v>
                </c:pt>
                <c:pt idx="8341">
                  <c:v>6.7541751834366597</c:v>
                </c:pt>
                <c:pt idx="8342">
                  <c:v>4.8763909792993898</c:v>
                </c:pt>
                <c:pt idx="8343">
                  <c:v>5.1507718199040298</c:v>
                </c:pt>
                <c:pt idx="8344">
                  <c:v>4.1514746548028301</c:v>
                </c:pt>
                <c:pt idx="8345">
                  <c:v>2.26405087416668</c:v>
                </c:pt>
                <c:pt idx="8346">
                  <c:v>7.0452337454463896</c:v>
                </c:pt>
                <c:pt idx="8347">
                  <c:v>6.1932884229258303</c:v>
                </c:pt>
                <c:pt idx="8348">
                  <c:v>5.1444928860169696</c:v>
                </c:pt>
                <c:pt idx="8349">
                  <c:v>7.0336375467656502</c:v>
                </c:pt>
                <c:pt idx="8350">
                  <c:v>8.2572193654303501</c:v>
                </c:pt>
                <c:pt idx="8351">
                  <c:v>8.6394521203664194</c:v>
                </c:pt>
                <c:pt idx="8352">
                  <c:v>7.2049464835171104</c:v>
                </c:pt>
                <c:pt idx="8353">
                  <c:v>6.1183884060365097</c:v>
                </c:pt>
                <c:pt idx="8354">
                  <c:v>5.4527083824481402</c:v>
                </c:pt>
                <c:pt idx="8355">
                  <c:v>7.7861136227975596</c:v>
                </c:pt>
                <c:pt idx="8356">
                  <c:v>6.7116450653987103</c:v>
                </c:pt>
                <c:pt idx="8357">
                  <c:v>2.5500516141371499</c:v>
                </c:pt>
                <c:pt idx="8358">
                  <c:v>3.70512557579542</c:v>
                </c:pt>
                <c:pt idx="8359">
                  <c:v>6.5748634162667798</c:v>
                </c:pt>
                <c:pt idx="8360">
                  <c:v>8.9663488427847096</c:v>
                </c:pt>
                <c:pt idx="8361">
                  <c:v>8.0797205890329504</c:v>
                </c:pt>
                <c:pt idx="8362">
                  <c:v>8.4123735564809206</c:v>
                </c:pt>
                <c:pt idx="8363">
                  <c:v>5.4369297647556696</c:v>
                </c:pt>
                <c:pt idx="8364">
                  <c:v>4.0983756418729902</c:v>
                </c:pt>
                <c:pt idx="8365">
                  <c:v>5.1421446931636998</c:v>
                </c:pt>
                <c:pt idx="8366">
                  <c:v>6.4970567476108299</c:v>
                </c:pt>
                <c:pt idx="8367">
                  <c:v>3.4309440961606898</c:v>
                </c:pt>
                <c:pt idx="8368">
                  <c:v>7.6769594221346598</c:v>
                </c:pt>
                <c:pt idx="8369">
                  <c:v>10.536856799391501</c:v>
                </c:pt>
                <c:pt idx="8370">
                  <c:v>9.4841387331781508</c:v>
                </c:pt>
                <c:pt idx="8371">
                  <c:v>9.5100067186195503</c:v>
                </c:pt>
                <c:pt idx="8372">
                  <c:v>10.954002747369801</c:v>
                </c:pt>
                <c:pt idx="8373">
                  <c:v>5.1584296443984901</c:v>
                </c:pt>
                <c:pt idx="8374">
                  <c:v>7.4784928359490497</c:v>
                </c:pt>
                <c:pt idx="8375">
                  <c:v>6.2793413229735204</c:v>
                </c:pt>
                <c:pt idx="8376">
                  <c:v>9.6680468217510498</c:v>
                </c:pt>
                <c:pt idx="8377">
                  <c:v>7.8138062105905002</c:v>
                </c:pt>
                <c:pt idx="8378">
                  <c:v>8.0548411481068207</c:v>
                </c:pt>
                <c:pt idx="8379">
                  <c:v>5.3079963243762203</c:v>
                </c:pt>
                <c:pt idx="8380">
                  <c:v>9.0318506576813995</c:v>
                </c:pt>
                <c:pt idx="8381">
                  <c:v>5.7223008287494199</c:v>
                </c:pt>
                <c:pt idx="8382">
                  <c:v>7.8613747334890398</c:v>
                </c:pt>
                <c:pt idx="8383">
                  <c:v>8.3339002412359893</c:v>
                </c:pt>
                <c:pt idx="8384">
                  <c:v>8.0780294362851599</c:v>
                </c:pt>
                <c:pt idx="8385">
                  <c:v>8.4322123783236904</c:v>
                </c:pt>
                <c:pt idx="8386">
                  <c:v>6.22538407180188</c:v>
                </c:pt>
                <c:pt idx="8387">
                  <c:v>6.8573031482113098</c:v>
                </c:pt>
                <c:pt idx="8388">
                  <c:v>6.1234726808848503</c:v>
                </c:pt>
                <c:pt idx="8389">
                  <c:v>1.9716891212738701</c:v>
                </c:pt>
                <c:pt idx="8390">
                  <c:v>8.8197124194148397</c:v>
                </c:pt>
                <c:pt idx="8391">
                  <c:v>8.2863660789580003</c:v>
                </c:pt>
                <c:pt idx="8392">
                  <c:v>7.0521735895649797</c:v>
                </c:pt>
                <c:pt idx="8393">
                  <c:v>8.0969412097115399</c:v>
                </c:pt>
                <c:pt idx="8394">
                  <c:v>9.5686440154101007</c:v>
                </c:pt>
                <c:pt idx="8395">
                  <c:v>10.1045886854871</c:v>
                </c:pt>
                <c:pt idx="8396">
                  <c:v>8.2533157875531202</c:v>
                </c:pt>
                <c:pt idx="8397">
                  <c:v>8.0186079098834995</c:v>
                </c:pt>
                <c:pt idx="8398">
                  <c:v>7.6442747519939802</c:v>
                </c:pt>
                <c:pt idx="8399">
                  <c:v>9.13125125466048</c:v>
                </c:pt>
                <c:pt idx="8400">
                  <c:v>8.7003240221923104</c:v>
                </c:pt>
                <c:pt idx="8401">
                  <c:v>3.52288899737355</c:v>
                </c:pt>
                <c:pt idx="8402">
                  <c:v>4.7078626952825697</c:v>
                </c:pt>
                <c:pt idx="8403">
                  <c:v>7.6453674405934597</c:v>
                </c:pt>
                <c:pt idx="8404">
                  <c:v>7.6327448364279897</c:v>
                </c:pt>
                <c:pt idx="8405">
                  <c:v>6.9349696671718402</c:v>
                </c:pt>
                <c:pt idx="8406">
                  <c:v>7.2282985221559697</c:v>
                </c:pt>
                <c:pt idx="8407">
                  <c:v>3.943357646106</c:v>
                </c:pt>
                <c:pt idx="8408">
                  <c:v>3.6054652061843702</c:v>
                </c:pt>
                <c:pt idx="8409">
                  <c:v>3.9153707327216298</c:v>
                </c:pt>
                <c:pt idx="8410">
                  <c:v>5.3588702017874201</c:v>
                </c:pt>
                <c:pt idx="8411">
                  <c:v>1.9398750150403601</c:v>
                </c:pt>
                <c:pt idx="8412">
                  <c:v>6.20921734189427</c:v>
                </c:pt>
                <c:pt idx="8413">
                  <c:v>9.5122678742248894</c:v>
                </c:pt>
                <c:pt idx="8414">
                  <c:v>8.3248862636388807</c:v>
                </c:pt>
                <c:pt idx="8415">
                  <c:v>8.2298623277236693</c:v>
                </c:pt>
                <c:pt idx="8416">
                  <c:v>9.7067218328942602</c:v>
                </c:pt>
                <c:pt idx="8417">
                  <c:v>4.8984886305948496</c:v>
                </c:pt>
                <c:pt idx="8418">
                  <c:v>6.6559719305786498</c:v>
                </c:pt>
                <c:pt idx="8419">
                  <c:v>5.0393723257764202</c:v>
                </c:pt>
                <c:pt idx="8420">
                  <c:v>8.5304326663429499</c:v>
                </c:pt>
                <c:pt idx="8421">
                  <c:v>6.1531281715780297</c:v>
                </c:pt>
                <c:pt idx="8422">
                  <c:v>6.8663043437715601</c:v>
                </c:pt>
                <c:pt idx="8423">
                  <c:v>4.9292634537363904</c:v>
                </c:pt>
                <c:pt idx="8424">
                  <c:v>7.4090407908989597</c:v>
                </c:pt>
                <c:pt idx="8425">
                  <c:v>4.4567334241781396</c:v>
                </c:pt>
                <c:pt idx="8426">
                  <c:v>6.4979416545959703</c:v>
                </c:pt>
                <c:pt idx="8427">
                  <c:v>6.3819354567698898</c:v>
                </c:pt>
                <c:pt idx="8428">
                  <c:v>6.7551565693037396</c:v>
                </c:pt>
                <c:pt idx="8429">
                  <c:v>6.9096611115348399</c:v>
                </c:pt>
                <c:pt idx="8430">
                  <c:v>5.2505492862855503</c:v>
                </c:pt>
                <c:pt idx="8431">
                  <c:v>5.6228105449537003</c:v>
                </c:pt>
                <c:pt idx="8432">
                  <c:v>4.37578840235585</c:v>
                </c:pt>
                <c:pt idx="8433">
                  <c:v>1.9052906449065301</c:v>
                </c:pt>
                <c:pt idx="8434">
                  <c:v>6.9898283048772196</c:v>
                </c:pt>
                <c:pt idx="8435">
                  <c:v>6.3417465618123003</c:v>
                </c:pt>
                <c:pt idx="8436">
                  <c:v>5.5025457836118896</c:v>
                </c:pt>
                <c:pt idx="8437">
                  <c:v>7.0559205858128804</c:v>
                </c:pt>
                <c:pt idx="8438">
                  <c:v>8.3350246455922505</c:v>
                </c:pt>
                <c:pt idx="8439">
                  <c:v>8.8020676096077608</c:v>
                </c:pt>
                <c:pt idx="8440">
                  <c:v>7.4345503433617299</c:v>
                </c:pt>
                <c:pt idx="8441">
                  <c:v>6.4150889835952496</c:v>
                </c:pt>
                <c:pt idx="8442">
                  <c:v>5.5316864767575202</c:v>
                </c:pt>
                <c:pt idx="8443">
                  <c:v>7.7082345245275299</c:v>
                </c:pt>
                <c:pt idx="8444">
                  <c:v>6.81464489214589</c:v>
                </c:pt>
                <c:pt idx="8445">
                  <c:v>2.2412204373775899</c:v>
                </c:pt>
                <c:pt idx="8446">
                  <c:v>3.34950583906038</c:v>
                </c:pt>
                <c:pt idx="8447">
                  <c:v>6.8742410607790196</c:v>
                </c:pt>
                <c:pt idx="8448">
                  <c:v>8.9263582803483192</c:v>
                </c:pt>
                <c:pt idx="8449">
                  <c:v>8.1281019438313393</c:v>
                </c:pt>
                <c:pt idx="8450">
                  <c:v>8.3728590650646808</c:v>
                </c:pt>
                <c:pt idx="8451">
                  <c:v>4.8498284186639999</c:v>
                </c:pt>
                <c:pt idx="8452">
                  <c:v>3.3288956350122199</c:v>
                </c:pt>
                <c:pt idx="8453">
                  <c:v>4.6747359237435502</c:v>
                </c:pt>
                <c:pt idx="8454">
                  <c:v>5.58486214746448</c:v>
                </c:pt>
                <c:pt idx="8455">
                  <c:v>3.0477193951918999</c:v>
                </c:pt>
                <c:pt idx="8456">
                  <c:v>7.4987255274366502</c:v>
                </c:pt>
                <c:pt idx="8457">
                  <c:v>10.3827039594666</c:v>
                </c:pt>
                <c:pt idx="8458">
                  <c:v>9.5220125813243506</c:v>
                </c:pt>
                <c:pt idx="8459">
                  <c:v>9.0738580578884704</c:v>
                </c:pt>
                <c:pt idx="8460">
                  <c:v>10.6282465990171</c:v>
                </c:pt>
                <c:pt idx="8461">
                  <c:v>4.7767802426203598</c:v>
                </c:pt>
                <c:pt idx="8462">
                  <c:v>7.2887027863002398</c:v>
                </c:pt>
                <c:pt idx="8463">
                  <c:v>6.0044116392820497</c:v>
                </c:pt>
                <c:pt idx="8464">
                  <c:v>9.8291876367993893</c:v>
                </c:pt>
                <c:pt idx="8465">
                  <c:v>7.4281823704257803</c:v>
                </c:pt>
                <c:pt idx="8466">
                  <c:v>7.6470205844654897</c:v>
                </c:pt>
                <c:pt idx="8467">
                  <c:v>4.94573047407407</c:v>
                </c:pt>
                <c:pt idx="8468">
                  <c:v>8.7274415853736294</c:v>
                </c:pt>
                <c:pt idx="8469">
                  <c:v>5.2727381163705598</c:v>
                </c:pt>
                <c:pt idx="8470">
                  <c:v>7.1084343978880096</c:v>
                </c:pt>
                <c:pt idx="8471">
                  <c:v>7.9709676797463</c:v>
                </c:pt>
                <c:pt idx="8472">
                  <c:v>7.6189164526575404</c:v>
                </c:pt>
                <c:pt idx="8473">
                  <c:v>8.2337105217461595</c:v>
                </c:pt>
                <c:pt idx="8474">
                  <c:v>5.8552157515094301</c:v>
                </c:pt>
                <c:pt idx="8475">
                  <c:v>6.4977844775673699</c:v>
                </c:pt>
                <c:pt idx="8476">
                  <c:v>5.6816111282884201</c:v>
                </c:pt>
                <c:pt idx="8477">
                  <c:v>1.3310401128045799</c:v>
                </c:pt>
                <c:pt idx="8478">
                  <c:v>8.5108815873113297</c:v>
                </c:pt>
                <c:pt idx="8479">
                  <c:v>7.9576400591566498</c:v>
                </c:pt>
                <c:pt idx="8480">
                  <c:v>6.7249938245414498</c:v>
                </c:pt>
                <c:pt idx="8481">
                  <c:v>7.9475600982621302</c:v>
                </c:pt>
                <c:pt idx="8482">
                  <c:v>9.3273691637671803</c:v>
                </c:pt>
                <c:pt idx="8483">
                  <c:v>9.8816883035841592</c:v>
                </c:pt>
                <c:pt idx="8484">
                  <c:v>8.4327857993964894</c:v>
                </c:pt>
                <c:pt idx="8485">
                  <c:v>7.6164778681933996</c:v>
                </c:pt>
                <c:pt idx="8486">
                  <c:v>7.1735274113053196</c:v>
                </c:pt>
                <c:pt idx="8487">
                  <c:v>8.9295365911310096</c:v>
                </c:pt>
                <c:pt idx="8488">
                  <c:v>8.4090588464011606</c:v>
                </c:pt>
                <c:pt idx="8489">
                  <c:v>3.1934604280396299</c:v>
                </c:pt>
                <c:pt idx="8490">
                  <c:v>4.0276685752812602</c:v>
                </c:pt>
                <c:pt idx="8491">
                  <c:v>7.6884437450340899</c:v>
                </c:pt>
                <c:pt idx="8492">
                  <c:v>7.3377345703693999</c:v>
                </c:pt>
                <c:pt idx="8493">
                  <c:v>6.0851239415167404</c:v>
                </c:pt>
                <c:pt idx="8494">
                  <c:v>6.82910656903631</c:v>
                </c:pt>
                <c:pt idx="8495">
                  <c:v>4.5754532282138296</c:v>
                </c:pt>
                <c:pt idx="8496">
                  <c:v>3.68093484008266</c:v>
                </c:pt>
                <c:pt idx="8497">
                  <c:v>4.4051919843223901</c:v>
                </c:pt>
                <c:pt idx="8498">
                  <c:v>4.9939134570793398</c:v>
                </c:pt>
                <c:pt idx="8499">
                  <c:v>2.2876323291329799</c:v>
                </c:pt>
                <c:pt idx="8500">
                  <c:v>5.92849223486939</c:v>
                </c:pt>
                <c:pt idx="8501">
                  <c:v>9.5658173219693907</c:v>
                </c:pt>
                <c:pt idx="8502">
                  <c:v>7.7779251418476498</c:v>
                </c:pt>
                <c:pt idx="8503">
                  <c:v>8.2012369880348501</c:v>
                </c:pt>
                <c:pt idx="8504">
                  <c:v>9.5204826346322502</c:v>
                </c:pt>
                <c:pt idx="8505">
                  <c:v>3.93025542685589</c:v>
                </c:pt>
                <c:pt idx="8506">
                  <c:v>6.2130110672458798</c:v>
                </c:pt>
                <c:pt idx="8507">
                  <c:v>4.7073587313241703</c:v>
                </c:pt>
                <c:pt idx="8508">
                  <c:v>7.9580967629810901</c:v>
                </c:pt>
                <c:pt idx="8509">
                  <c:v>5.6588386282439496</c:v>
                </c:pt>
                <c:pt idx="8510">
                  <c:v>6.049663878374</c:v>
                </c:pt>
                <c:pt idx="8511">
                  <c:v>4.8456514349671398</c:v>
                </c:pt>
                <c:pt idx="8512">
                  <c:v>6.59633926394757</c:v>
                </c:pt>
                <c:pt idx="8513">
                  <c:v>4.0643450127500502</c:v>
                </c:pt>
                <c:pt idx="8514">
                  <c:v>6.1064933263213996</c:v>
                </c:pt>
                <c:pt idx="8515">
                  <c:v>5.9342875821782499</c:v>
                </c:pt>
                <c:pt idx="8516">
                  <c:v>6.01833034742116</c:v>
                </c:pt>
                <c:pt idx="8517">
                  <c:v>6.6426569804593303</c:v>
                </c:pt>
                <c:pt idx="8518">
                  <c:v>4.7764683955227696</c:v>
                </c:pt>
                <c:pt idx="8519">
                  <c:v>5.1417422425189301</c:v>
                </c:pt>
                <c:pt idx="8520">
                  <c:v>3.9422054982059702</c:v>
                </c:pt>
                <c:pt idx="8521">
                  <c:v>2.2298439954395501</c:v>
                </c:pt>
                <c:pt idx="8522">
                  <c:v>6.7641843494801002</c:v>
                </c:pt>
                <c:pt idx="8523">
                  <c:v>6.0857707008893298</c:v>
                </c:pt>
                <c:pt idx="8524">
                  <c:v>5.1098523831211704</c:v>
                </c:pt>
                <c:pt idx="8525">
                  <c:v>6.7097454608777802</c:v>
                </c:pt>
                <c:pt idx="8526">
                  <c:v>7.7535333087601002</c:v>
                </c:pt>
                <c:pt idx="8527">
                  <c:v>8.4676108240780703</c:v>
                </c:pt>
                <c:pt idx="8528">
                  <c:v>6.7760069271773</c:v>
                </c:pt>
                <c:pt idx="8529">
                  <c:v>5.97864087279389</c:v>
                </c:pt>
                <c:pt idx="8530">
                  <c:v>5.3183008644869201</c:v>
                </c:pt>
                <c:pt idx="8531">
                  <c:v>7.71916780969784</c:v>
                </c:pt>
                <c:pt idx="8532">
                  <c:v>6.5545586715173201</c:v>
                </c:pt>
                <c:pt idx="8533">
                  <c:v>2.7604665082599</c:v>
                </c:pt>
                <c:pt idx="8534">
                  <c:v>3.6897539270576298</c:v>
                </c:pt>
                <c:pt idx="8535">
                  <c:v>6.0885269638226198</c:v>
                </c:pt>
                <c:pt idx="8536">
                  <c:v>9.0129166677558992</c:v>
                </c:pt>
                <c:pt idx="8537">
                  <c:v>8.0619209399915199</c:v>
                </c:pt>
                <c:pt idx="8538">
                  <c:v>8.4507723398835495</c:v>
                </c:pt>
                <c:pt idx="8539">
                  <c:v>5.1933646106075102</c:v>
                </c:pt>
                <c:pt idx="8540">
                  <c:v>3.5782634142391601</c:v>
                </c:pt>
                <c:pt idx="8541">
                  <c:v>5.07498652192925</c:v>
                </c:pt>
                <c:pt idx="8542">
                  <c:v>5.9028452816667896</c:v>
                </c:pt>
                <c:pt idx="8543">
                  <c:v>2.9922184718058702</c:v>
                </c:pt>
                <c:pt idx="8544">
                  <c:v>7.7159605671895397</c:v>
                </c:pt>
                <c:pt idx="8545">
                  <c:v>10.6193882888396</c:v>
                </c:pt>
                <c:pt idx="8546">
                  <c:v>9.5689733830054795</c:v>
                </c:pt>
                <c:pt idx="8547">
                  <c:v>9.1907541452628507</c:v>
                </c:pt>
                <c:pt idx="8548">
                  <c:v>10.6283152581286</c:v>
                </c:pt>
                <c:pt idx="8549">
                  <c:v>4.41643940670206</c:v>
                </c:pt>
                <c:pt idx="8550">
                  <c:v>6.8720894120923202</c:v>
                </c:pt>
                <c:pt idx="8551">
                  <c:v>5.8737347877460699</c:v>
                </c:pt>
                <c:pt idx="8552">
                  <c:v>9.9200187875383694</c:v>
                </c:pt>
                <c:pt idx="8553">
                  <c:v>7.0610346452935602</c:v>
                </c:pt>
                <c:pt idx="8554">
                  <c:v>7.3985547254792099</c:v>
                </c:pt>
                <c:pt idx="8555">
                  <c:v>4.8815652233204103</c:v>
                </c:pt>
                <c:pt idx="8556">
                  <c:v>8.5885230351393496</c:v>
                </c:pt>
                <c:pt idx="8557">
                  <c:v>5.1086712833032504</c:v>
                </c:pt>
                <c:pt idx="8558">
                  <c:v>7.39136036887027</c:v>
                </c:pt>
                <c:pt idx="8559">
                  <c:v>7.9503693864758702</c:v>
                </c:pt>
                <c:pt idx="8560">
                  <c:v>7.3917420550771098</c:v>
                </c:pt>
                <c:pt idx="8561">
                  <c:v>8.0025445846632408</c:v>
                </c:pt>
                <c:pt idx="8562">
                  <c:v>5.6910227638520503</c:v>
                </c:pt>
                <c:pt idx="8563">
                  <c:v>6.2754156000761698</c:v>
                </c:pt>
                <c:pt idx="8564">
                  <c:v>5.4587004435306499</c:v>
                </c:pt>
                <c:pt idx="8565">
                  <c:v>1.7664750998016101</c:v>
                </c:pt>
                <c:pt idx="8566">
                  <c:v>8.5658604358916008</c:v>
                </c:pt>
                <c:pt idx="8567">
                  <c:v>7.85439737787501</c:v>
                </c:pt>
                <c:pt idx="8568">
                  <c:v>6.5360341802999304</c:v>
                </c:pt>
                <c:pt idx="8569">
                  <c:v>7.9647575096723404</c:v>
                </c:pt>
                <c:pt idx="8570">
                  <c:v>9.3725809219671401</c:v>
                </c:pt>
                <c:pt idx="8571">
                  <c:v>9.7982597788158898</c:v>
                </c:pt>
                <c:pt idx="8572">
                  <c:v>8.3375983923333603</c:v>
                </c:pt>
                <c:pt idx="8573">
                  <c:v>7.4986498200287404</c:v>
                </c:pt>
                <c:pt idx="8574">
                  <c:v>7.1747807037635596</c:v>
                </c:pt>
                <c:pt idx="8575">
                  <c:v>9.0940876242122695</c:v>
                </c:pt>
                <c:pt idx="8576">
                  <c:v>8.30159840668267</c:v>
                </c:pt>
                <c:pt idx="8577">
                  <c:v>3.08670171405684</c:v>
                </c:pt>
                <c:pt idx="8578">
                  <c:v>4.2746078937240997</c:v>
                </c:pt>
                <c:pt idx="8579">
                  <c:v>7.5417858187824303</c:v>
                </c:pt>
                <c:pt idx="8580">
                  <c:v>8.2624611416165692</c:v>
                </c:pt>
                <c:pt idx="8581">
                  <c:v>7.4279002082608701</c:v>
                </c:pt>
                <c:pt idx="8582">
                  <c:v>7.7699543262673396</c:v>
                </c:pt>
                <c:pt idx="8583">
                  <c:v>4.69646805549948</c:v>
                </c:pt>
                <c:pt idx="8584">
                  <c:v>3.8832696874857402</c:v>
                </c:pt>
                <c:pt idx="8585">
                  <c:v>4.6569585402009102</c:v>
                </c:pt>
                <c:pt idx="8586">
                  <c:v>6.0004871268282303</c:v>
                </c:pt>
                <c:pt idx="8587">
                  <c:v>2.37285343191013</c:v>
                </c:pt>
                <c:pt idx="8588">
                  <c:v>6.7222260056479497</c:v>
                </c:pt>
                <c:pt idx="8589">
                  <c:v>10.144640123024001</c:v>
                </c:pt>
                <c:pt idx="8590">
                  <c:v>8.6551131006515192</c:v>
                </c:pt>
                <c:pt idx="8591">
                  <c:v>8.6324041972980101</c:v>
                </c:pt>
                <c:pt idx="8592">
                  <c:v>9.9326007343977292</c:v>
                </c:pt>
                <c:pt idx="8593">
                  <c:v>4.7286268702675001</c:v>
                </c:pt>
                <c:pt idx="8594">
                  <c:v>6.8817021755011796</c:v>
                </c:pt>
                <c:pt idx="8595">
                  <c:v>5.1873738506688696</c:v>
                </c:pt>
                <c:pt idx="8596">
                  <c:v>8.7604088543433907</c:v>
                </c:pt>
                <c:pt idx="8597">
                  <c:v>6.81684808188316</c:v>
                </c:pt>
                <c:pt idx="8598">
                  <c:v>7.2895725691548998</c:v>
                </c:pt>
                <c:pt idx="8599">
                  <c:v>4.8045204901855199</c:v>
                </c:pt>
                <c:pt idx="8600">
                  <c:v>7.8301315209534197</c:v>
                </c:pt>
                <c:pt idx="8601">
                  <c:v>4.7158380179094399</c:v>
                </c:pt>
                <c:pt idx="8602">
                  <c:v>7.1706498345292404</c:v>
                </c:pt>
                <c:pt idx="8603">
                  <c:v>6.6573838889149197</c:v>
                </c:pt>
                <c:pt idx="8604">
                  <c:v>7.0747654545135896</c:v>
                </c:pt>
                <c:pt idx="8605">
                  <c:v>7.5211448649656898</c:v>
                </c:pt>
                <c:pt idx="8606">
                  <c:v>5.5084468078083004</c:v>
                </c:pt>
                <c:pt idx="8607">
                  <c:v>6.0327775719078103</c:v>
                </c:pt>
                <c:pt idx="8608">
                  <c:v>4.8002398553555903</c:v>
                </c:pt>
                <c:pt idx="8609">
                  <c:v>2.4730232542061499</c:v>
                </c:pt>
                <c:pt idx="8610">
                  <c:v>7.3913121017615504</c:v>
                </c:pt>
                <c:pt idx="8611">
                  <c:v>7.1610681648353403</c:v>
                </c:pt>
                <c:pt idx="8612">
                  <c:v>5.8846038265675498</c:v>
                </c:pt>
                <c:pt idx="8613">
                  <c:v>7.43791844306695</c:v>
                </c:pt>
                <c:pt idx="8614">
                  <c:v>8.9765991720050202</c:v>
                </c:pt>
                <c:pt idx="8615">
                  <c:v>9.2020886159655699</c:v>
                </c:pt>
                <c:pt idx="8616">
                  <c:v>7.9444119256175902</c:v>
                </c:pt>
                <c:pt idx="8617">
                  <c:v>6.9496231325507196</c:v>
                </c:pt>
                <c:pt idx="8618">
                  <c:v>6.1320437890323198</c:v>
                </c:pt>
                <c:pt idx="8619">
                  <c:v>8.4661562300483499</c:v>
                </c:pt>
                <c:pt idx="8620">
                  <c:v>7.5354899548692904</c:v>
                </c:pt>
                <c:pt idx="8621">
                  <c:v>2.7872240912089099</c:v>
                </c:pt>
                <c:pt idx="8622">
                  <c:v>3.81944666990365</c:v>
                </c:pt>
                <c:pt idx="8623">
                  <c:v>7.2275734584623699</c:v>
                </c:pt>
                <c:pt idx="8624">
                  <c:v>9.1419865814150292</c:v>
                </c:pt>
                <c:pt idx="8625">
                  <c:v>8.2439442972071593</c:v>
                </c:pt>
                <c:pt idx="8626">
                  <c:v>8.6062482004127006</c:v>
                </c:pt>
                <c:pt idx="8627">
                  <c:v>5.3701721413885197</c:v>
                </c:pt>
                <c:pt idx="8628">
                  <c:v>4.0190462427090203</c:v>
                </c:pt>
                <c:pt idx="8629">
                  <c:v>5.07689613495935</c:v>
                </c:pt>
                <c:pt idx="8630">
                  <c:v>6.4450137269462404</c:v>
                </c:pt>
                <c:pt idx="8631">
                  <c:v>3.3623561928578001</c:v>
                </c:pt>
                <c:pt idx="8632">
                  <c:v>7.9014310537533898</c:v>
                </c:pt>
                <c:pt idx="8633">
                  <c:v>10.6904717594636</c:v>
                </c:pt>
                <c:pt idx="8634">
                  <c:v>9.7034880335799603</c:v>
                </c:pt>
                <c:pt idx="8635">
                  <c:v>9.4938607839294207</c:v>
                </c:pt>
                <c:pt idx="8636">
                  <c:v>10.952499421075601</c:v>
                </c:pt>
                <c:pt idx="8637">
                  <c:v>5.0920775034466601</c:v>
                </c:pt>
                <c:pt idx="8638">
                  <c:v>7.42888522714322</c:v>
                </c:pt>
                <c:pt idx="8639">
                  <c:v>6.2159222040170601</c:v>
                </c:pt>
                <c:pt idx="8640">
                  <c:v>9.6342994375747999</c:v>
                </c:pt>
                <c:pt idx="8641">
                  <c:v>7.7764060689261099</c:v>
                </c:pt>
                <c:pt idx="8642">
                  <c:v>7.9925509951153604</c:v>
                </c:pt>
                <c:pt idx="8643">
                  <c:v>5.2786251591609696</c:v>
                </c:pt>
                <c:pt idx="8644">
                  <c:v>9.0092570698723193</c:v>
                </c:pt>
                <c:pt idx="8645">
                  <c:v>5.6432074203958997</c:v>
                </c:pt>
                <c:pt idx="8646">
                  <c:v>7.8481639441323603</c:v>
                </c:pt>
                <c:pt idx="8647">
                  <c:v>8.3092354410506193</c:v>
                </c:pt>
                <c:pt idx="8648">
                  <c:v>8.0209780293984103</c:v>
                </c:pt>
                <c:pt idx="8649">
                  <c:v>8.4148125522426405</c:v>
                </c:pt>
                <c:pt idx="8650">
                  <c:v>6.1842705816531804</c:v>
                </c:pt>
                <c:pt idx="8651">
                  <c:v>6.8163137029103096</c:v>
                </c:pt>
                <c:pt idx="8652">
                  <c:v>6.0414825174437503</c:v>
                </c:pt>
                <c:pt idx="8653">
                  <c:v>1.9308217121950999</c:v>
                </c:pt>
                <c:pt idx="8654">
                  <c:v>8.8092080251879601</c:v>
                </c:pt>
                <c:pt idx="8655">
                  <c:v>8.2538642600826595</c:v>
                </c:pt>
                <c:pt idx="8656">
                  <c:v>7.0561942663535904</c:v>
                </c:pt>
                <c:pt idx="8657">
                  <c:v>8.1077479196423106</c:v>
                </c:pt>
                <c:pt idx="8658">
                  <c:v>9.6940816701765495</c:v>
                </c:pt>
                <c:pt idx="8659">
                  <c:v>10.0418431300905</c:v>
                </c:pt>
                <c:pt idx="8660">
                  <c:v>8.4697848519566694</c:v>
                </c:pt>
                <c:pt idx="8661">
                  <c:v>7.9659499464175898</c:v>
                </c:pt>
                <c:pt idx="8662">
                  <c:v>7.6242762009162099</c:v>
                </c:pt>
                <c:pt idx="8663">
                  <c:v>9.2620669553689901</c:v>
                </c:pt>
                <c:pt idx="8664">
                  <c:v>8.6855797838339299</c:v>
                </c:pt>
                <c:pt idx="8665">
                  <c:v>3.4448816103488999</c:v>
                </c:pt>
                <c:pt idx="8666">
                  <c:v>4.6347910599329598</c:v>
                </c:pt>
                <c:pt idx="8667">
                  <c:v>7.9039046224305203</c:v>
                </c:pt>
                <c:pt idx="8668">
                  <c:v>8.2624611416165692</c:v>
                </c:pt>
                <c:pt idx="8669">
                  <c:v>7.4279002082608701</c:v>
                </c:pt>
                <c:pt idx="8670">
                  <c:v>7.7699543262673396</c:v>
                </c:pt>
                <c:pt idx="8671">
                  <c:v>4.69646805549948</c:v>
                </c:pt>
                <c:pt idx="8672">
                  <c:v>3.8832696874857402</c:v>
                </c:pt>
                <c:pt idx="8673">
                  <c:v>4.6569585402009102</c:v>
                </c:pt>
                <c:pt idx="8674">
                  <c:v>6.0004871268282303</c:v>
                </c:pt>
                <c:pt idx="8675">
                  <c:v>2.37285343191013</c:v>
                </c:pt>
                <c:pt idx="8676">
                  <c:v>6.7222260056479497</c:v>
                </c:pt>
                <c:pt idx="8677">
                  <c:v>10.144640123024001</c:v>
                </c:pt>
                <c:pt idx="8678">
                  <c:v>8.6551131006515192</c:v>
                </c:pt>
                <c:pt idx="8679">
                  <c:v>8.6324041972980101</c:v>
                </c:pt>
                <c:pt idx="8680">
                  <c:v>9.9326007343977292</c:v>
                </c:pt>
                <c:pt idx="8681">
                  <c:v>4.7286268702675001</c:v>
                </c:pt>
                <c:pt idx="8682">
                  <c:v>6.8817021755011796</c:v>
                </c:pt>
                <c:pt idx="8683">
                  <c:v>5.1873738506688696</c:v>
                </c:pt>
                <c:pt idx="8684">
                  <c:v>8.7604088543433907</c:v>
                </c:pt>
                <c:pt idx="8685">
                  <c:v>6.81684808188316</c:v>
                </c:pt>
                <c:pt idx="8686">
                  <c:v>7.2895725691548998</c:v>
                </c:pt>
                <c:pt idx="8687">
                  <c:v>4.8045204901855199</c:v>
                </c:pt>
                <c:pt idx="8688">
                  <c:v>7.8301315209534197</c:v>
                </c:pt>
                <c:pt idx="8689">
                  <c:v>4.7158380179094399</c:v>
                </c:pt>
                <c:pt idx="8690">
                  <c:v>7.1706498345292404</c:v>
                </c:pt>
                <c:pt idx="8691">
                  <c:v>6.6573838889149197</c:v>
                </c:pt>
                <c:pt idx="8692">
                  <c:v>7.0747654545135896</c:v>
                </c:pt>
                <c:pt idx="8693">
                  <c:v>7.5211448649656898</c:v>
                </c:pt>
                <c:pt idx="8694">
                  <c:v>5.5084468078083004</c:v>
                </c:pt>
                <c:pt idx="8695">
                  <c:v>6.0327775719078103</c:v>
                </c:pt>
                <c:pt idx="8696">
                  <c:v>4.8002398553555903</c:v>
                </c:pt>
                <c:pt idx="8697">
                  <c:v>2.4730232542061499</c:v>
                </c:pt>
                <c:pt idx="8698">
                  <c:v>7.3913121017615504</c:v>
                </c:pt>
                <c:pt idx="8699">
                  <c:v>7.1610681648353403</c:v>
                </c:pt>
                <c:pt idx="8700">
                  <c:v>5.8846038265675498</c:v>
                </c:pt>
                <c:pt idx="8701">
                  <c:v>7.43791844306695</c:v>
                </c:pt>
                <c:pt idx="8702">
                  <c:v>8.9765991720050202</c:v>
                </c:pt>
                <c:pt idx="8703">
                  <c:v>9.2020886159655699</c:v>
                </c:pt>
                <c:pt idx="8704">
                  <c:v>7.9444119256175902</c:v>
                </c:pt>
                <c:pt idx="8705">
                  <c:v>6.9496231325507196</c:v>
                </c:pt>
                <c:pt idx="8706">
                  <c:v>6.1320437890323198</c:v>
                </c:pt>
                <c:pt idx="8707">
                  <c:v>8.4661562300483499</c:v>
                </c:pt>
                <c:pt idx="8708">
                  <c:v>7.5354899548692904</c:v>
                </c:pt>
                <c:pt idx="8709">
                  <c:v>2.7872240912089099</c:v>
                </c:pt>
                <c:pt idx="8710">
                  <c:v>3.81944666990365</c:v>
                </c:pt>
                <c:pt idx="8711">
                  <c:v>7.2275734584623699</c:v>
                </c:pt>
                <c:pt idx="8712">
                  <c:v>8.3618057095300191</c:v>
                </c:pt>
                <c:pt idx="8713">
                  <c:v>7.5373043908111104</c:v>
                </c:pt>
                <c:pt idx="8714">
                  <c:v>7.6237616565094397</c:v>
                </c:pt>
                <c:pt idx="8715">
                  <c:v>4.7976643167396098</c:v>
                </c:pt>
                <c:pt idx="8716">
                  <c:v>3.6076337843943298</c:v>
                </c:pt>
                <c:pt idx="8717">
                  <c:v>4.6507805130556799</c:v>
                </c:pt>
                <c:pt idx="8718">
                  <c:v>5.6770947535038401</c:v>
                </c:pt>
                <c:pt idx="8719">
                  <c:v>3.2973013461931902</c:v>
                </c:pt>
                <c:pt idx="8720">
                  <c:v>7.0254227122947803</c:v>
                </c:pt>
                <c:pt idx="8721">
                  <c:v>9.7728852300539</c:v>
                </c:pt>
                <c:pt idx="8722">
                  <c:v>8.7948528346700403</c:v>
                </c:pt>
                <c:pt idx="8723">
                  <c:v>8.5158728674075093</c:v>
                </c:pt>
                <c:pt idx="8724">
                  <c:v>9.9721975430815295</c:v>
                </c:pt>
                <c:pt idx="8725">
                  <c:v>4.8529726117509497</c:v>
                </c:pt>
                <c:pt idx="8726">
                  <c:v>7.2331816126748496</c:v>
                </c:pt>
                <c:pt idx="8727">
                  <c:v>6.1420894753880804</c:v>
                </c:pt>
                <c:pt idx="8728">
                  <c:v>8.8642154077996995</c:v>
                </c:pt>
                <c:pt idx="8729">
                  <c:v>6.9759671982162903</c:v>
                </c:pt>
                <c:pt idx="8730">
                  <c:v>7.4250117089146901</c:v>
                </c:pt>
                <c:pt idx="8731">
                  <c:v>4.99604613002895</c:v>
                </c:pt>
                <c:pt idx="8732">
                  <c:v>8.1301162812159706</c:v>
                </c:pt>
                <c:pt idx="8733">
                  <c:v>5.6478235005056003</c:v>
                </c:pt>
                <c:pt idx="8734">
                  <c:v>6.5462466247741098</c:v>
                </c:pt>
                <c:pt idx="8735">
                  <c:v>7.3270777896471397</c:v>
                </c:pt>
                <c:pt idx="8736">
                  <c:v>7.22726121771555</c:v>
                </c:pt>
                <c:pt idx="8737">
                  <c:v>7.8992199759997304</c:v>
                </c:pt>
                <c:pt idx="8738">
                  <c:v>5.8485658399862901</c:v>
                </c:pt>
                <c:pt idx="8739">
                  <c:v>6.4333404895823003</c:v>
                </c:pt>
                <c:pt idx="8740">
                  <c:v>5.69709342792068</c:v>
                </c:pt>
                <c:pt idx="8741">
                  <c:v>1.6948468528634</c:v>
                </c:pt>
                <c:pt idx="8742">
                  <c:v>7.9056446280336496</c:v>
                </c:pt>
                <c:pt idx="8743">
                  <c:v>7.4938993754926297</c:v>
                </c:pt>
                <c:pt idx="8744">
                  <c:v>6.5955363354192897</c:v>
                </c:pt>
                <c:pt idx="8745">
                  <c:v>7.4073653943180604</c:v>
                </c:pt>
                <c:pt idx="8746">
                  <c:v>8.9449940921710098</c:v>
                </c:pt>
                <c:pt idx="8747">
                  <c:v>9.3801063821139401</c:v>
                </c:pt>
                <c:pt idx="8748">
                  <c:v>7.7592184826548998</c:v>
                </c:pt>
                <c:pt idx="8749">
                  <c:v>7.4081558569277002</c:v>
                </c:pt>
                <c:pt idx="8750">
                  <c:v>6.6920198011865502</c:v>
                </c:pt>
                <c:pt idx="8751">
                  <c:v>8.3742086476107698</c:v>
                </c:pt>
                <c:pt idx="8752">
                  <c:v>7.9209108231657899</c:v>
                </c:pt>
                <c:pt idx="8753">
                  <c:v>3.4543415926732601</c:v>
                </c:pt>
                <c:pt idx="8754">
                  <c:v>4.1184669924635102</c:v>
                </c:pt>
                <c:pt idx="8755">
                  <c:v>7.3594516337885398</c:v>
                </c:pt>
                <c:pt idx="8756">
                  <c:v>7.4650508946333503</c:v>
                </c:pt>
                <c:pt idx="8757">
                  <c:v>6.5516332942371802</c:v>
                </c:pt>
                <c:pt idx="8758">
                  <c:v>7.1586660417294299</c:v>
                </c:pt>
                <c:pt idx="8759">
                  <c:v>4.5342742280281501</c:v>
                </c:pt>
                <c:pt idx="8760">
                  <c:v>3.7724737871967302</c:v>
                </c:pt>
                <c:pt idx="8761">
                  <c:v>4.4465331212435402</c:v>
                </c:pt>
                <c:pt idx="8762">
                  <c:v>5.6756507489921502</c:v>
                </c:pt>
                <c:pt idx="8763">
                  <c:v>2.0811151743989602</c:v>
                </c:pt>
                <c:pt idx="8764">
                  <c:v>6.0812275575833796</c:v>
                </c:pt>
                <c:pt idx="8765">
                  <c:v>9.7047543805291401</c:v>
                </c:pt>
                <c:pt idx="8766">
                  <c:v>8.0786316108236402</c:v>
                </c:pt>
                <c:pt idx="8767">
                  <c:v>8.4004869491676892</c:v>
                </c:pt>
                <c:pt idx="8768">
                  <c:v>9.7642829466618597</c:v>
                </c:pt>
                <c:pt idx="8769">
                  <c:v>4.47154825865967</c:v>
                </c:pt>
                <c:pt idx="8770">
                  <c:v>6.3090045332412803</c:v>
                </c:pt>
                <c:pt idx="8771">
                  <c:v>4.7227583924091503</c:v>
                </c:pt>
                <c:pt idx="8772">
                  <c:v>8.4887786944541901</c:v>
                </c:pt>
                <c:pt idx="8773">
                  <c:v>5.6889183702053296</c:v>
                </c:pt>
                <c:pt idx="8774">
                  <c:v>6.66834297690251</c:v>
                </c:pt>
                <c:pt idx="8775">
                  <c:v>4.6060659861277404</c:v>
                </c:pt>
                <c:pt idx="8776">
                  <c:v>7.2383218296338701</c:v>
                </c:pt>
                <c:pt idx="8777">
                  <c:v>4.2489817980411697</c:v>
                </c:pt>
                <c:pt idx="8778">
                  <c:v>6.6054301385049099</c:v>
                </c:pt>
                <c:pt idx="8779">
                  <c:v>5.9813387039168697</c:v>
                </c:pt>
                <c:pt idx="8780">
                  <c:v>6.5945758868775703</c:v>
                </c:pt>
                <c:pt idx="8781">
                  <c:v>6.7210100033832001</c:v>
                </c:pt>
                <c:pt idx="8782">
                  <c:v>4.86550326315938</c:v>
                </c:pt>
                <c:pt idx="8783">
                  <c:v>5.2195985963460902</c:v>
                </c:pt>
                <c:pt idx="8784">
                  <c:v>4.11645494082578</c:v>
                </c:pt>
                <c:pt idx="8785">
                  <c:v>2.1097743022789301</c:v>
                </c:pt>
                <c:pt idx="8786">
                  <c:v>6.8819677747658199</c:v>
                </c:pt>
                <c:pt idx="8787">
                  <c:v>6.2321726199805001</c:v>
                </c:pt>
                <c:pt idx="8788">
                  <c:v>5.1364621875270497</c:v>
                </c:pt>
                <c:pt idx="8789">
                  <c:v>6.9833313249071898</c:v>
                </c:pt>
                <c:pt idx="8790">
                  <c:v>8.25725072432083</c:v>
                </c:pt>
                <c:pt idx="8791">
                  <c:v>8.6185318060184493</c:v>
                </c:pt>
                <c:pt idx="8792">
                  <c:v>7.11441974226857</c:v>
                </c:pt>
                <c:pt idx="8793">
                  <c:v>6.1312375858325403</c:v>
                </c:pt>
                <c:pt idx="8794">
                  <c:v>5.4757933376282404</c:v>
                </c:pt>
                <c:pt idx="8795">
                  <c:v>7.7636267906138396</c:v>
                </c:pt>
                <c:pt idx="8796">
                  <c:v>6.7948596132645003</c:v>
                </c:pt>
                <c:pt idx="8797">
                  <c:v>2.5187405938896998</c:v>
                </c:pt>
                <c:pt idx="8798">
                  <c:v>3.6640616193594</c:v>
                </c:pt>
                <c:pt idx="8799">
                  <c:v>6.65559054078535</c:v>
                </c:pt>
                <c:pt idx="8800">
                  <c:v>9.0162069681889196</c:v>
                </c:pt>
                <c:pt idx="8801">
                  <c:v>8.0380891328767401</c:v>
                </c:pt>
                <c:pt idx="8802">
                  <c:v>8.40814172601719</c:v>
                </c:pt>
                <c:pt idx="8803">
                  <c:v>5.3557218908149196</c:v>
                </c:pt>
                <c:pt idx="8804">
                  <c:v>4.1072019314824901</c:v>
                </c:pt>
                <c:pt idx="8805">
                  <c:v>5.2503542322907002</c:v>
                </c:pt>
                <c:pt idx="8806">
                  <c:v>6.3473329320119296</c:v>
                </c:pt>
                <c:pt idx="8807">
                  <c:v>3.4138301206226198</c:v>
                </c:pt>
                <c:pt idx="8808">
                  <c:v>7.6669947759766002</c:v>
                </c:pt>
                <c:pt idx="8809">
                  <c:v>10.571766226442501</c:v>
                </c:pt>
                <c:pt idx="8810">
                  <c:v>9.4149310426351391</c:v>
                </c:pt>
                <c:pt idx="8811">
                  <c:v>9.3200615091010892</c:v>
                </c:pt>
                <c:pt idx="8812">
                  <c:v>10.8480924732327</c:v>
                </c:pt>
                <c:pt idx="8813">
                  <c:v>4.8717874202070304</c:v>
                </c:pt>
                <c:pt idx="8814">
                  <c:v>7.3762567404529502</c:v>
                </c:pt>
                <c:pt idx="8815">
                  <c:v>6.1625211917434104</c:v>
                </c:pt>
                <c:pt idx="8816">
                  <c:v>9.4496708438216306</c:v>
                </c:pt>
                <c:pt idx="8817">
                  <c:v>7.5137373579332101</c:v>
                </c:pt>
                <c:pt idx="8818">
                  <c:v>7.9273586209019999</c:v>
                </c:pt>
                <c:pt idx="8819">
                  <c:v>5.1989493766828501</c:v>
                </c:pt>
                <c:pt idx="8820">
                  <c:v>8.8841890828995904</c:v>
                </c:pt>
                <c:pt idx="8821">
                  <c:v>5.5822262544108696</c:v>
                </c:pt>
                <c:pt idx="8822">
                  <c:v>7.6088767815973304</c:v>
                </c:pt>
                <c:pt idx="8823">
                  <c:v>8.0157749933361995</c:v>
                </c:pt>
                <c:pt idx="8824">
                  <c:v>7.6093239491828202</c:v>
                </c:pt>
                <c:pt idx="8825">
                  <c:v>8.2633502484083099</c:v>
                </c:pt>
                <c:pt idx="8826">
                  <c:v>6.1217518139645604</c:v>
                </c:pt>
                <c:pt idx="8827">
                  <c:v>6.7280099819962498</c:v>
                </c:pt>
                <c:pt idx="8828">
                  <c:v>6.2131216690898698</c:v>
                </c:pt>
                <c:pt idx="8829">
                  <c:v>1.9722023890592699</c:v>
                </c:pt>
                <c:pt idx="8830">
                  <c:v>8.6308886076531994</c:v>
                </c:pt>
                <c:pt idx="8831">
                  <c:v>8.0590409874155498</c:v>
                </c:pt>
                <c:pt idx="8832">
                  <c:v>6.8857508364992599</c:v>
                </c:pt>
                <c:pt idx="8833">
                  <c:v>7.9045591500185699</c:v>
                </c:pt>
                <c:pt idx="8834">
                  <c:v>9.4929909479056001</c:v>
                </c:pt>
                <c:pt idx="8835">
                  <c:v>9.9059589804896806</c:v>
                </c:pt>
                <c:pt idx="8836">
                  <c:v>8.2245430175288092</c:v>
                </c:pt>
                <c:pt idx="8837">
                  <c:v>7.8426370803458996</c:v>
                </c:pt>
                <c:pt idx="8838">
                  <c:v>7.5187473946200098</c:v>
                </c:pt>
                <c:pt idx="8839">
                  <c:v>9.1118184052329294</c:v>
                </c:pt>
                <c:pt idx="8840">
                  <c:v>8.4998697350152703</c:v>
                </c:pt>
                <c:pt idx="8841">
                  <c:v>3.6207786845610399</c:v>
                </c:pt>
                <c:pt idx="8842">
                  <c:v>4.7430814021956298</c:v>
                </c:pt>
                <c:pt idx="8843">
                  <c:v>7.6224693826194097</c:v>
                </c:pt>
                <c:pt idx="8844">
                  <c:v>9.1329037448907808</c:v>
                </c:pt>
                <c:pt idx="8845">
                  <c:v>8.2026682532303106</c:v>
                </c:pt>
                <c:pt idx="8846">
                  <c:v>8.5296966094480204</c:v>
                </c:pt>
                <c:pt idx="8847">
                  <c:v>5.3480722954386</c:v>
                </c:pt>
                <c:pt idx="8848">
                  <c:v>3.6473196079046799</c:v>
                </c:pt>
                <c:pt idx="8849">
                  <c:v>4.9540318140524997</c:v>
                </c:pt>
                <c:pt idx="8850">
                  <c:v>6.1342031089965099</c:v>
                </c:pt>
                <c:pt idx="8851">
                  <c:v>3.3389169030510399</c:v>
                </c:pt>
                <c:pt idx="8852">
                  <c:v>7.8822791852721403</c:v>
                </c:pt>
                <c:pt idx="8853">
                  <c:v>10.788797030559399</c:v>
                </c:pt>
                <c:pt idx="8854">
                  <c:v>9.7399546772473204</c:v>
                </c:pt>
                <c:pt idx="8855">
                  <c:v>9.2195451651580296</c:v>
                </c:pt>
                <c:pt idx="8856">
                  <c:v>10.694802325251</c:v>
                </c:pt>
                <c:pt idx="8857">
                  <c:v>4.7389904191192196</c:v>
                </c:pt>
                <c:pt idx="8858">
                  <c:v>6.9497845691608298</c:v>
                </c:pt>
                <c:pt idx="8859">
                  <c:v>5.8549306461496604</c:v>
                </c:pt>
                <c:pt idx="8860">
                  <c:v>9.7585914263015407</c:v>
                </c:pt>
                <c:pt idx="8861">
                  <c:v>7.5399008800952796</c:v>
                </c:pt>
                <c:pt idx="8862">
                  <c:v>7.5543470158489798</c:v>
                </c:pt>
                <c:pt idx="8863">
                  <c:v>4.9680820244542998</c:v>
                </c:pt>
                <c:pt idx="8864">
                  <c:v>8.6337083881551298</c:v>
                </c:pt>
                <c:pt idx="8865">
                  <c:v>5.3109134174191999</c:v>
                </c:pt>
                <c:pt idx="8866">
                  <c:v>7.51901056387584</c:v>
                </c:pt>
                <c:pt idx="8867">
                  <c:v>7.8343496707067501</c:v>
                </c:pt>
                <c:pt idx="8868">
                  <c:v>7.5602619652252399</c:v>
                </c:pt>
                <c:pt idx="8869">
                  <c:v>8.0793988050822492</c:v>
                </c:pt>
                <c:pt idx="8870">
                  <c:v>5.8252720858754898</c:v>
                </c:pt>
                <c:pt idx="8871">
                  <c:v>6.3666398706589202</c:v>
                </c:pt>
                <c:pt idx="8872">
                  <c:v>5.6389866690355701</c:v>
                </c:pt>
                <c:pt idx="8873">
                  <c:v>1.99134000081573</c:v>
                </c:pt>
                <c:pt idx="8874">
                  <c:v>8.6100678012069398</c:v>
                </c:pt>
                <c:pt idx="8875">
                  <c:v>7.9795422948221297</c:v>
                </c:pt>
                <c:pt idx="8876">
                  <c:v>6.6550218165221802</c:v>
                </c:pt>
                <c:pt idx="8877">
                  <c:v>7.9321263820679802</c:v>
                </c:pt>
                <c:pt idx="8878">
                  <c:v>9.4560343608828994</c:v>
                </c:pt>
                <c:pt idx="8879">
                  <c:v>9.9983905654428593</c:v>
                </c:pt>
                <c:pt idx="8880">
                  <c:v>8.4507583001069193</c:v>
                </c:pt>
                <c:pt idx="8881">
                  <c:v>7.6391069935885003</c:v>
                </c:pt>
                <c:pt idx="8882">
                  <c:v>7.2364888181760501</c:v>
                </c:pt>
                <c:pt idx="8883">
                  <c:v>9.2864594750056995</c:v>
                </c:pt>
                <c:pt idx="8884">
                  <c:v>8.3280414533627898</c:v>
                </c:pt>
                <c:pt idx="8885">
                  <c:v>3.3594354037807999</c:v>
                </c:pt>
                <c:pt idx="8886">
                  <c:v>4.4355438961272098</c:v>
                </c:pt>
                <c:pt idx="8887">
                  <c:v>7.73257343152956</c:v>
                </c:pt>
                <c:pt idx="8888">
                  <c:v>7.66272964827089</c:v>
                </c:pt>
                <c:pt idx="8889">
                  <c:v>6.6796905150359303</c:v>
                </c:pt>
                <c:pt idx="8890">
                  <c:v>7.1526904250957299</c:v>
                </c:pt>
                <c:pt idx="8891">
                  <c:v>4.5958050621752102</c:v>
                </c:pt>
                <c:pt idx="8892">
                  <c:v>3.7987664742451801</c:v>
                </c:pt>
                <c:pt idx="8893">
                  <c:v>4.5492761225184397</c:v>
                </c:pt>
                <c:pt idx="8894">
                  <c:v>5.6757725634808196</c:v>
                </c:pt>
                <c:pt idx="8895">
                  <c:v>2.1276202177199099</c:v>
                </c:pt>
                <c:pt idx="8896">
                  <c:v>6.2139181517246804</c:v>
                </c:pt>
                <c:pt idx="8897">
                  <c:v>9.8294617077190392</c:v>
                </c:pt>
                <c:pt idx="8898">
                  <c:v>8.18823872860367</c:v>
                </c:pt>
                <c:pt idx="8899">
                  <c:v>8.4112017677463697</c:v>
                </c:pt>
                <c:pt idx="8900">
                  <c:v>9.7726571048975597</c:v>
                </c:pt>
                <c:pt idx="8901">
                  <c:v>4.4243606536806102</c:v>
                </c:pt>
                <c:pt idx="8902">
                  <c:v>6.3231015653138396</c:v>
                </c:pt>
                <c:pt idx="8903">
                  <c:v>4.8454159553299796</c:v>
                </c:pt>
                <c:pt idx="8904">
                  <c:v>8.4711413959476598</c:v>
                </c:pt>
                <c:pt idx="8905">
                  <c:v>6.1055688682168903</c:v>
                </c:pt>
                <c:pt idx="8906">
                  <c:v>6.7386007312777902</c:v>
                </c:pt>
                <c:pt idx="8907">
                  <c:v>4.7270585489485502</c:v>
                </c:pt>
                <c:pt idx="8908">
                  <c:v>7.2949842858186598</c:v>
                </c:pt>
                <c:pt idx="8909">
                  <c:v>4.0976931461714301</c:v>
                </c:pt>
                <c:pt idx="8910">
                  <c:v>6.7122168197140804</c:v>
                </c:pt>
                <c:pt idx="8911">
                  <c:v>6.4221475237316996</c:v>
                </c:pt>
                <c:pt idx="8912">
                  <c:v>6.68299727904403</c:v>
                </c:pt>
                <c:pt idx="8913">
                  <c:v>6.8124959926499304</c:v>
                </c:pt>
                <c:pt idx="8914">
                  <c:v>4.9320671785622698</c:v>
                </c:pt>
                <c:pt idx="8915">
                  <c:v>5.3393062203896999</c:v>
                </c:pt>
                <c:pt idx="8916">
                  <c:v>4.1895716227328101</c:v>
                </c:pt>
                <c:pt idx="8917">
                  <c:v>2.2699311836451499</c:v>
                </c:pt>
                <c:pt idx="8918">
                  <c:v>7.1382568951843304</c:v>
                </c:pt>
                <c:pt idx="8919">
                  <c:v>6.2049344442833103</c:v>
                </c:pt>
                <c:pt idx="8920">
                  <c:v>5.2991630903088298</c:v>
                </c:pt>
                <c:pt idx="8921">
                  <c:v>7.1240803211070496</c:v>
                </c:pt>
                <c:pt idx="8922">
                  <c:v>8.3454981769606</c:v>
                </c:pt>
                <c:pt idx="8923">
                  <c:v>8.6642218698757496</c:v>
                </c:pt>
                <c:pt idx="8924">
                  <c:v>7.1779999837022403</c:v>
                </c:pt>
                <c:pt idx="8925">
                  <c:v>6.1347038139627603</c:v>
                </c:pt>
                <c:pt idx="8926">
                  <c:v>5.7045055679327499</c:v>
                </c:pt>
                <c:pt idx="8927">
                  <c:v>7.8530331767742103</c:v>
                </c:pt>
                <c:pt idx="8928">
                  <c:v>6.7532967070411702</c:v>
                </c:pt>
                <c:pt idx="8929">
                  <c:v>2.4851662276829898</c:v>
                </c:pt>
                <c:pt idx="8930">
                  <c:v>3.72072908880908</c:v>
                </c:pt>
                <c:pt idx="8931">
                  <c:v>6.7231546406546299</c:v>
                </c:pt>
                <c:pt idx="8932">
                  <c:v>7.7173324875185703</c:v>
                </c:pt>
                <c:pt idx="8933">
                  <c:v>6.79858608955118</c:v>
                </c:pt>
                <c:pt idx="8934">
                  <c:v>7.17633857381679</c:v>
                </c:pt>
                <c:pt idx="8935">
                  <c:v>4.6051682478477396</c:v>
                </c:pt>
                <c:pt idx="8936">
                  <c:v>3.7468214398864301</c:v>
                </c:pt>
                <c:pt idx="8937">
                  <c:v>4.4557123227758497</c:v>
                </c:pt>
                <c:pt idx="8938">
                  <c:v>5.6586614864504199</c:v>
                </c:pt>
                <c:pt idx="8939">
                  <c:v>2.2699087929815098</c:v>
                </c:pt>
                <c:pt idx="8940">
                  <c:v>6.2223191762557297</c:v>
                </c:pt>
                <c:pt idx="8941">
                  <c:v>9.6473621132808898</c:v>
                </c:pt>
                <c:pt idx="8942">
                  <c:v>8.2024743526530699</c:v>
                </c:pt>
                <c:pt idx="8943">
                  <c:v>8.3932530054187193</c:v>
                </c:pt>
                <c:pt idx="8944">
                  <c:v>9.8060093096388403</c:v>
                </c:pt>
                <c:pt idx="8945">
                  <c:v>4.4186357420045903</c:v>
                </c:pt>
                <c:pt idx="8946">
                  <c:v>6.3613562953722704</c:v>
                </c:pt>
                <c:pt idx="8947">
                  <c:v>4.8161597707838499</c:v>
                </c:pt>
                <c:pt idx="8948">
                  <c:v>8.5438391140522292</c:v>
                </c:pt>
                <c:pt idx="8949">
                  <c:v>6.0102921613234503</c:v>
                </c:pt>
                <c:pt idx="8950">
                  <c:v>6.6617847976692204</c:v>
                </c:pt>
                <c:pt idx="8951">
                  <c:v>4.6583556076898702</c:v>
                </c:pt>
                <c:pt idx="8952">
                  <c:v>7.2965891230496496</c:v>
                </c:pt>
                <c:pt idx="8953">
                  <c:v>4.2720180860430501</c:v>
                </c:pt>
                <c:pt idx="8954">
                  <c:v>6.6765101014584998</c:v>
                </c:pt>
                <c:pt idx="8955">
                  <c:v>6.3740709236257898</c:v>
                </c:pt>
                <c:pt idx="8956">
                  <c:v>6.6015111812484104</c:v>
                </c:pt>
                <c:pt idx="8957">
                  <c:v>6.7816531172132404</c:v>
                </c:pt>
                <c:pt idx="8958">
                  <c:v>5.1005519814307796</c:v>
                </c:pt>
                <c:pt idx="8959">
                  <c:v>5.3239374292641903</c:v>
                </c:pt>
                <c:pt idx="8960">
                  <c:v>4.15441942086201</c:v>
                </c:pt>
                <c:pt idx="8961">
                  <c:v>2.2783769905469402</c:v>
                </c:pt>
                <c:pt idx="8962">
                  <c:v>7.0617282026044803</c:v>
                </c:pt>
                <c:pt idx="8963">
                  <c:v>6.41061844266435</c:v>
                </c:pt>
                <c:pt idx="8964">
                  <c:v>5.23373384684652</c:v>
                </c:pt>
                <c:pt idx="8965">
                  <c:v>7.0450334183276002</c:v>
                </c:pt>
                <c:pt idx="8966">
                  <c:v>8.3161399005224901</c:v>
                </c:pt>
                <c:pt idx="8967">
                  <c:v>8.6298166484316301</c:v>
                </c:pt>
                <c:pt idx="8968">
                  <c:v>7.29161740839929</c:v>
                </c:pt>
                <c:pt idx="8969">
                  <c:v>6.27341762464801</c:v>
                </c:pt>
                <c:pt idx="8970">
                  <c:v>5.6770014346368898</c:v>
                </c:pt>
                <c:pt idx="8971">
                  <c:v>7.9289622492382898</c:v>
                </c:pt>
                <c:pt idx="8972">
                  <c:v>6.7111894242980101</c:v>
                </c:pt>
                <c:pt idx="8973">
                  <c:v>2.6037614823862301</c:v>
                </c:pt>
                <c:pt idx="8974">
                  <c:v>3.73503185521768</c:v>
                </c:pt>
                <c:pt idx="8975">
                  <c:v>6.6656287823123002</c:v>
                </c:pt>
                <c:pt idx="8976">
                  <c:v>8.3979243792058398</c:v>
                </c:pt>
                <c:pt idx="8977">
                  <c:v>7.7911398165450398</c:v>
                </c:pt>
                <c:pt idx="8978">
                  <c:v>7.9006886412885402</c:v>
                </c:pt>
                <c:pt idx="8979">
                  <c:v>4.6923199633388899</c:v>
                </c:pt>
                <c:pt idx="8980">
                  <c:v>3.27115454309049</c:v>
                </c:pt>
                <c:pt idx="8981">
                  <c:v>4.50426421661298</c:v>
                </c:pt>
                <c:pt idx="8982">
                  <c:v>5.5902311017273503</c:v>
                </c:pt>
                <c:pt idx="8983">
                  <c:v>3.4254734293312801</c:v>
                </c:pt>
                <c:pt idx="8984">
                  <c:v>7.1993961891662703</c:v>
                </c:pt>
                <c:pt idx="8985">
                  <c:v>9.8983837780687001</c:v>
                </c:pt>
                <c:pt idx="8986">
                  <c:v>9.1315060063326694</c:v>
                </c:pt>
                <c:pt idx="8987">
                  <c:v>8.9972527124928305</c:v>
                </c:pt>
                <c:pt idx="8988">
                  <c:v>10.517867536911</c:v>
                </c:pt>
                <c:pt idx="8989">
                  <c:v>4.5614420218836296</c:v>
                </c:pt>
                <c:pt idx="8990">
                  <c:v>7.1701540021129997</c:v>
                </c:pt>
                <c:pt idx="8991">
                  <c:v>5.7128359706874603</c:v>
                </c:pt>
                <c:pt idx="8992">
                  <c:v>9.1974145436602797</c:v>
                </c:pt>
                <c:pt idx="8993">
                  <c:v>7.3650684838295799</c:v>
                </c:pt>
                <c:pt idx="8994">
                  <c:v>7.7190681518219204</c:v>
                </c:pt>
                <c:pt idx="8995">
                  <c:v>4.9009822009877198</c:v>
                </c:pt>
                <c:pt idx="8996">
                  <c:v>8.3787525024325102</c:v>
                </c:pt>
                <c:pt idx="8997">
                  <c:v>5.2020270881107997</c:v>
                </c:pt>
                <c:pt idx="8998">
                  <c:v>7.0598309925857796</c:v>
                </c:pt>
                <c:pt idx="8999">
                  <c:v>7.5931578858879103</c:v>
                </c:pt>
                <c:pt idx="9000">
                  <c:v>7.7042923468583302</c:v>
                </c:pt>
                <c:pt idx="9001">
                  <c:v>7.9451227278445904</c:v>
                </c:pt>
                <c:pt idx="9002">
                  <c:v>5.8597384001097597</c:v>
                </c:pt>
                <c:pt idx="9003">
                  <c:v>6.8772404765323998</c:v>
                </c:pt>
                <c:pt idx="9004">
                  <c:v>5.7963978061176702</c:v>
                </c:pt>
                <c:pt idx="9005">
                  <c:v>1.50132442965043</c:v>
                </c:pt>
                <c:pt idx="9006">
                  <c:v>8.4488089585162491</c:v>
                </c:pt>
                <c:pt idx="9007">
                  <c:v>7.8144653708332497</c:v>
                </c:pt>
                <c:pt idx="9008">
                  <c:v>6.8247495571667596</c:v>
                </c:pt>
                <c:pt idx="9009">
                  <c:v>7.59162306910628</c:v>
                </c:pt>
                <c:pt idx="9010">
                  <c:v>9.3009022025410992</c:v>
                </c:pt>
                <c:pt idx="9011">
                  <c:v>9.82414299268099</c:v>
                </c:pt>
                <c:pt idx="9012">
                  <c:v>8.14636827074332</c:v>
                </c:pt>
                <c:pt idx="9013">
                  <c:v>7.7823470332702103</c:v>
                </c:pt>
                <c:pt idx="9014">
                  <c:v>6.9931045461063999</c:v>
                </c:pt>
                <c:pt idx="9015">
                  <c:v>8.2960830983071006</c:v>
                </c:pt>
                <c:pt idx="9016">
                  <c:v>8.1033382949019899</c:v>
                </c:pt>
                <c:pt idx="9017">
                  <c:v>3.5813695897804001</c:v>
                </c:pt>
                <c:pt idx="9018">
                  <c:v>3.94998184653402</c:v>
                </c:pt>
                <c:pt idx="9019">
                  <c:v>7.4324795423956198</c:v>
                </c:pt>
                <c:pt idx="9020">
                  <c:v>7.7157380532387396</c:v>
                </c:pt>
                <c:pt idx="9021">
                  <c:v>6.6741050219777502</c:v>
                </c:pt>
                <c:pt idx="9022">
                  <c:v>7.0928936723348901</c:v>
                </c:pt>
                <c:pt idx="9023">
                  <c:v>3.9123557220324598</c:v>
                </c:pt>
                <c:pt idx="9024">
                  <c:v>3.8196284074865798</c:v>
                </c:pt>
                <c:pt idx="9025">
                  <c:v>4.2269693858333603</c:v>
                </c:pt>
                <c:pt idx="9026">
                  <c:v>5.2239507494767903</c:v>
                </c:pt>
                <c:pt idx="9027">
                  <c:v>2.4988611084447201</c:v>
                </c:pt>
                <c:pt idx="9028">
                  <c:v>6.2228451625330798</c:v>
                </c:pt>
                <c:pt idx="9029">
                  <c:v>9.6247965926571997</c:v>
                </c:pt>
                <c:pt idx="9030">
                  <c:v>8.0966058762843094</c:v>
                </c:pt>
                <c:pt idx="9031">
                  <c:v>8.4866033979532691</c:v>
                </c:pt>
                <c:pt idx="9032">
                  <c:v>9.8850415420986408</c:v>
                </c:pt>
                <c:pt idx="9033">
                  <c:v>4.41538706472301</c:v>
                </c:pt>
                <c:pt idx="9034">
                  <c:v>6.9336849402545901</c:v>
                </c:pt>
                <c:pt idx="9035">
                  <c:v>5.4859043350899102</c:v>
                </c:pt>
                <c:pt idx="9036">
                  <c:v>7.9278982765486603</c:v>
                </c:pt>
                <c:pt idx="9037">
                  <c:v>6.6729706372786701</c:v>
                </c:pt>
                <c:pt idx="9038">
                  <c:v>6.5197391494082897</c:v>
                </c:pt>
                <c:pt idx="9039">
                  <c:v>5.3315014772204599</c:v>
                </c:pt>
                <c:pt idx="9040">
                  <c:v>7.0331624323691599</c:v>
                </c:pt>
                <c:pt idx="9041">
                  <c:v>4.85859895547771</c:v>
                </c:pt>
                <c:pt idx="9042">
                  <c:v>6.4399828043629102</c:v>
                </c:pt>
                <c:pt idx="9043">
                  <c:v>6.5352281285139897</c:v>
                </c:pt>
                <c:pt idx="9044">
                  <c:v>6.3071058824583099</c:v>
                </c:pt>
                <c:pt idx="9045">
                  <c:v>7.1266055215711797</c:v>
                </c:pt>
                <c:pt idx="9046">
                  <c:v>6.1120284908944997</c:v>
                </c:pt>
                <c:pt idx="9047">
                  <c:v>6.2901855556226902</c:v>
                </c:pt>
                <c:pt idx="9048">
                  <c:v>4.7971599081129197</c:v>
                </c:pt>
                <c:pt idx="9049">
                  <c:v>2.8451772915040401</c:v>
                </c:pt>
                <c:pt idx="9050">
                  <c:v>7.4300474798677296</c:v>
                </c:pt>
                <c:pt idx="9051">
                  <c:v>7.0641948333898501</c:v>
                </c:pt>
                <c:pt idx="9052">
                  <c:v>5.9985367185141296</c:v>
                </c:pt>
                <c:pt idx="9053">
                  <c:v>6.6706321488815998</c:v>
                </c:pt>
                <c:pt idx="9054">
                  <c:v>8.0111641577802004</c:v>
                </c:pt>
                <c:pt idx="9055">
                  <c:v>8.7276384103803597</c:v>
                </c:pt>
                <c:pt idx="9056">
                  <c:v>6.9020620672020598</c:v>
                </c:pt>
                <c:pt idx="9057">
                  <c:v>6.7557398276433798</c:v>
                </c:pt>
                <c:pt idx="9058">
                  <c:v>6.20509325868845</c:v>
                </c:pt>
                <c:pt idx="9059">
                  <c:v>8.1127109568384306</c:v>
                </c:pt>
                <c:pt idx="9060">
                  <c:v>7.1219354058470197</c:v>
                </c:pt>
                <c:pt idx="9061">
                  <c:v>2.7512671455143898</c:v>
                </c:pt>
                <c:pt idx="9062">
                  <c:v>3.1887464501384502</c:v>
                </c:pt>
                <c:pt idx="9063">
                  <c:v>6.4971820527292703</c:v>
                </c:pt>
                <c:pt idx="9064">
                  <c:v>8.2192086707410397</c:v>
                </c:pt>
                <c:pt idx="9065">
                  <c:v>7.2702261694863202</c:v>
                </c:pt>
                <c:pt idx="9066">
                  <c:v>7.3822096644384398</c:v>
                </c:pt>
                <c:pt idx="9067">
                  <c:v>4.8507874103841697</c:v>
                </c:pt>
                <c:pt idx="9068">
                  <c:v>3.47126522165417</c:v>
                </c:pt>
                <c:pt idx="9069">
                  <c:v>4.4833204071027897</c:v>
                </c:pt>
                <c:pt idx="9070">
                  <c:v>5.6025029523681198</c:v>
                </c:pt>
                <c:pt idx="9071">
                  <c:v>3.4207438289590102</c:v>
                </c:pt>
                <c:pt idx="9072">
                  <c:v>6.7291858260103004</c:v>
                </c:pt>
                <c:pt idx="9073">
                  <c:v>10.0112609031183</c:v>
                </c:pt>
                <c:pt idx="9074">
                  <c:v>8.5939591708768592</c:v>
                </c:pt>
                <c:pt idx="9075">
                  <c:v>8.3668696232522706</c:v>
                </c:pt>
                <c:pt idx="9076">
                  <c:v>9.6356041099166205</c:v>
                </c:pt>
                <c:pt idx="9077">
                  <c:v>4.1355679128204601</c:v>
                </c:pt>
                <c:pt idx="9078">
                  <c:v>7.0920020724835302</c:v>
                </c:pt>
                <c:pt idx="9079">
                  <c:v>6.14151957286151</c:v>
                </c:pt>
                <c:pt idx="9080">
                  <c:v>8.2144793063952299</c:v>
                </c:pt>
                <c:pt idx="9081">
                  <c:v>6.85887141292603</c:v>
                </c:pt>
                <c:pt idx="9082">
                  <c:v>6.6206654854145102</c:v>
                </c:pt>
                <c:pt idx="9083">
                  <c:v>4.9524482405533297</c:v>
                </c:pt>
                <c:pt idx="9084">
                  <c:v>8.1758942687929999</c:v>
                </c:pt>
                <c:pt idx="9085">
                  <c:v>5.56767946678369</c:v>
                </c:pt>
                <c:pt idx="9086">
                  <c:v>7.0036911676719704</c:v>
                </c:pt>
                <c:pt idx="9087">
                  <c:v>7.0198568008773297</c:v>
                </c:pt>
                <c:pt idx="9088">
                  <c:v>6.5367908818854703</c:v>
                </c:pt>
                <c:pt idx="9089">
                  <c:v>7.6216219925560296</c:v>
                </c:pt>
                <c:pt idx="9090">
                  <c:v>6.0110645497721604</c:v>
                </c:pt>
                <c:pt idx="9091">
                  <c:v>6.3179112704793896</c:v>
                </c:pt>
                <c:pt idx="9092">
                  <c:v>5.0821075000902596</c:v>
                </c:pt>
                <c:pt idx="9093">
                  <c:v>2.1289755639630998</c:v>
                </c:pt>
                <c:pt idx="9094">
                  <c:v>7.9433458413008404</c:v>
                </c:pt>
                <c:pt idx="9095">
                  <c:v>7.2756809343109898</c:v>
                </c:pt>
                <c:pt idx="9096">
                  <c:v>6.3718208026519996</c:v>
                </c:pt>
                <c:pt idx="9097">
                  <c:v>7.5685254190151596</c:v>
                </c:pt>
                <c:pt idx="9098">
                  <c:v>8.9756185949206504</c:v>
                </c:pt>
                <c:pt idx="9099">
                  <c:v>9.2285303768383198</c:v>
                </c:pt>
                <c:pt idx="9100">
                  <c:v>7.5124149182113698</c:v>
                </c:pt>
                <c:pt idx="9101">
                  <c:v>7.0813966719650896</c:v>
                </c:pt>
                <c:pt idx="9102">
                  <c:v>6.5539331541129604</c:v>
                </c:pt>
                <c:pt idx="9103">
                  <c:v>8.4637006687073306</c:v>
                </c:pt>
                <c:pt idx="9104">
                  <c:v>7.6561546857004199</c:v>
                </c:pt>
                <c:pt idx="9105">
                  <c:v>3.14653419844882</c:v>
                </c:pt>
                <c:pt idx="9106">
                  <c:v>4.0226975348853502</c:v>
                </c:pt>
                <c:pt idx="9107">
                  <c:v>6.9774633367212502</c:v>
                </c:pt>
                <c:pt idx="9108">
                  <c:v>8.2473583880670507</c:v>
                </c:pt>
                <c:pt idx="9109">
                  <c:v>7.9030916803744304</c:v>
                </c:pt>
                <c:pt idx="9110">
                  <c:v>8.0754265674770895</c:v>
                </c:pt>
                <c:pt idx="9111">
                  <c:v>4.0334165444324297</c:v>
                </c:pt>
                <c:pt idx="9112">
                  <c:v>3.7568742125366099</c:v>
                </c:pt>
                <c:pt idx="9113">
                  <c:v>4.1722145756379803</c:v>
                </c:pt>
                <c:pt idx="9114">
                  <c:v>5.8902608522678701</c:v>
                </c:pt>
                <c:pt idx="9115">
                  <c:v>2.3306432353889299</c:v>
                </c:pt>
                <c:pt idx="9116">
                  <c:v>6.6898734884307602</c:v>
                </c:pt>
                <c:pt idx="9117">
                  <c:v>9.9059011614397896</c:v>
                </c:pt>
                <c:pt idx="9118">
                  <c:v>8.8903273380027006</c:v>
                </c:pt>
                <c:pt idx="9119">
                  <c:v>8.7172574903375306</c:v>
                </c:pt>
                <c:pt idx="9120">
                  <c:v>10.097990564737</c:v>
                </c:pt>
                <c:pt idx="9121">
                  <c:v>5.2788503606820703</c:v>
                </c:pt>
                <c:pt idx="9122">
                  <c:v>7.5298682983937804</c:v>
                </c:pt>
                <c:pt idx="9123">
                  <c:v>5.8907252745513103</c:v>
                </c:pt>
                <c:pt idx="9124">
                  <c:v>8.9747607045083306</c:v>
                </c:pt>
                <c:pt idx="9125">
                  <c:v>7.7635470136248497</c:v>
                </c:pt>
                <c:pt idx="9126">
                  <c:v>7.7224536137347801</c:v>
                </c:pt>
                <c:pt idx="9127">
                  <c:v>5.3006666535426001</c:v>
                </c:pt>
                <c:pt idx="9128">
                  <c:v>8.5706437113071097</c:v>
                </c:pt>
                <c:pt idx="9129">
                  <c:v>5.2821949746421399</c:v>
                </c:pt>
                <c:pt idx="9130">
                  <c:v>6.9868616153304401</c:v>
                </c:pt>
                <c:pt idx="9131">
                  <c:v>7.4356588283907596</c:v>
                </c:pt>
                <c:pt idx="9132">
                  <c:v>7.5784268845687501</c:v>
                </c:pt>
                <c:pt idx="9133">
                  <c:v>8.1481655816984606</c:v>
                </c:pt>
                <c:pt idx="9134">
                  <c:v>6.0491076441381804</c:v>
                </c:pt>
                <c:pt idx="9135">
                  <c:v>6.6805903999530099</c:v>
                </c:pt>
                <c:pt idx="9136">
                  <c:v>5.16588640873512</c:v>
                </c:pt>
                <c:pt idx="9137">
                  <c:v>2.2825729141580999</c:v>
                </c:pt>
                <c:pt idx="9138">
                  <c:v>8.19297955699904</c:v>
                </c:pt>
                <c:pt idx="9139">
                  <c:v>8.0720772268959902</c:v>
                </c:pt>
                <c:pt idx="9140">
                  <c:v>6.6020047594920799</c:v>
                </c:pt>
                <c:pt idx="9141">
                  <c:v>8.0531612359297302</c:v>
                </c:pt>
                <c:pt idx="9142">
                  <c:v>9.4284940893452607</c:v>
                </c:pt>
                <c:pt idx="9143">
                  <c:v>9.5106973007463793</c:v>
                </c:pt>
                <c:pt idx="9144">
                  <c:v>8.2664509680758105</c:v>
                </c:pt>
                <c:pt idx="9145">
                  <c:v>7.7251317979338596</c:v>
                </c:pt>
                <c:pt idx="9146">
                  <c:v>7.0077105299422504</c:v>
                </c:pt>
                <c:pt idx="9147">
                  <c:v>8.3918637999026995</c:v>
                </c:pt>
                <c:pt idx="9148">
                  <c:v>8.1878906907913596</c:v>
                </c:pt>
                <c:pt idx="9149">
                  <c:v>2.4580749150952501</c:v>
                </c:pt>
                <c:pt idx="9150">
                  <c:v>3.2724782269732899</c:v>
                </c:pt>
                <c:pt idx="9151">
                  <c:v>7.6372248123217803</c:v>
                </c:pt>
                <c:pt idx="9152">
                  <c:v>8.23854306138794</c:v>
                </c:pt>
                <c:pt idx="9153">
                  <c:v>7.8644794940381697</c:v>
                </c:pt>
                <c:pt idx="9154">
                  <c:v>8.1090700567250096</c:v>
                </c:pt>
                <c:pt idx="9155">
                  <c:v>4.0007311641835601</c:v>
                </c:pt>
                <c:pt idx="9156">
                  <c:v>3.7873038279126598</c:v>
                </c:pt>
                <c:pt idx="9157">
                  <c:v>4.2128542010949799</c:v>
                </c:pt>
                <c:pt idx="9158">
                  <c:v>5.9281711596197697</c:v>
                </c:pt>
                <c:pt idx="9159">
                  <c:v>2.3263751553382601</c:v>
                </c:pt>
                <c:pt idx="9160">
                  <c:v>6.65020944421991</c:v>
                </c:pt>
                <c:pt idx="9161">
                  <c:v>9.8865656480623194</c:v>
                </c:pt>
                <c:pt idx="9162">
                  <c:v>8.8773564311720694</c:v>
                </c:pt>
                <c:pt idx="9163">
                  <c:v>8.7525279669247293</c:v>
                </c:pt>
                <c:pt idx="9164">
                  <c:v>10.1278393170103</c:v>
                </c:pt>
                <c:pt idx="9165">
                  <c:v>5.3404952918102104</c:v>
                </c:pt>
                <c:pt idx="9166">
                  <c:v>7.5263268446147</c:v>
                </c:pt>
                <c:pt idx="9167">
                  <c:v>5.86437039593081</c:v>
                </c:pt>
                <c:pt idx="9168">
                  <c:v>8.9318218332811998</c:v>
                </c:pt>
                <c:pt idx="9169">
                  <c:v>7.7415765162737404</c:v>
                </c:pt>
                <c:pt idx="9170">
                  <c:v>7.7446995523827002</c:v>
                </c:pt>
                <c:pt idx="9171">
                  <c:v>5.2453542661538997</c:v>
                </c:pt>
                <c:pt idx="9172">
                  <c:v>8.5117870721828393</c:v>
                </c:pt>
                <c:pt idx="9173">
                  <c:v>5.2670660322499403</c:v>
                </c:pt>
                <c:pt idx="9174">
                  <c:v>6.9949901017009202</c:v>
                </c:pt>
                <c:pt idx="9175">
                  <c:v>7.4079755799628302</c:v>
                </c:pt>
                <c:pt idx="9176">
                  <c:v>7.5546955109727802</c:v>
                </c:pt>
                <c:pt idx="9177">
                  <c:v>8.1713585091625394</c:v>
                </c:pt>
                <c:pt idx="9178">
                  <c:v>6.0156512484287097</c:v>
                </c:pt>
                <c:pt idx="9179">
                  <c:v>6.6511296711007803</c:v>
                </c:pt>
                <c:pt idx="9180">
                  <c:v>5.1391599016776999</c:v>
                </c:pt>
                <c:pt idx="9181">
                  <c:v>2.46093650011932</c:v>
                </c:pt>
                <c:pt idx="9182">
                  <c:v>8.1748500794820398</c:v>
                </c:pt>
                <c:pt idx="9183">
                  <c:v>8.0556064833454997</c:v>
                </c:pt>
                <c:pt idx="9184">
                  <c:v>6.5865068165853904</c:v>
                </c:pt>
                <c:pt idx="9185">
                  <c:v>8.0573041814315705</c:v>
                </c:pt>
                <c:pt idx="9186">
                  <c:v>9.4412344460121904</c:v>
                </c:pt>
                <c:pt idx="9187">
                  <c:v>9.5888914910577299</c:v>
                </c:pt>
                <c:pt idx="9188">
                  <c:v>8.2921836064764793</c:v>
                </c:pt>
                <c:pt idx="9189">
                  <c:v>7.7292170423387399</c:v>
                </c:pt>
                <c:pt idx="9190">
                  <c:v>6.9942962773033601</c:v>
                </c:pt>
                <c:pt idx="9191">
                  <c:v>8.3683513687293694</c:v>
                </c:pt>
                <c:pt idx="9192">
                  <c:v>8.1522706596763594</c:v>
                </c:pt>
                <c:pt idx="9193">
                  <c:v>2.4661407539720899</c:v>
                </c:pt>
                <c:pt idx="9194">
                  <c:v>3.2696113816739398</c:v>
                </c:pt>
                <c:pt idx="9195">
                  <c:v>7.6265835754635303</c:v>
                </c:pt>
                <c:pt idx="9196">
                  <c:v>8.4000180997365295</c:v>
                </c:pt>
                <c:pt idx="9197">
                  <c:v>7.4218403445723604</c:v>
                </c:pt>
                <c:pt idx="9198">
                  <c:v>7.8530487001484302</c:v>
                </c:pt>
                <c:pt idx="9199">
                  <c:v>4.9875530095839702</c:v>
                </c:pt>
                <c:pt idx="9200">
                  <c:v>3.7217707328612399</c:v>
                </c:pt>
                <c:pt idx="9201">
                  <c:v>4.8918691137249102</c:v>
                </c:pt>
                <c:pt idx="9202">
                  <c:v>5.8335742443939402</c:v>
                </c:pt>
                <c:pt idx="9203">
                  <c:v>3.55005630980942</c:v>
                </c:pt>
                <c:pt idx="9204">
                  <c:v>7.1788669725071603</c:v>
                </c:pt>
                <c:pt idx="9205">
                  <c:v>10.074877717252701</c:v>
                </c:pt>
                <c:pt idx="9206">
                  <c:v>8.5583652217720196</c:v>
                </c:pt>
                <c:pt idx="9207">
                  <c:v>8.6708343513320898</c:v>
                </c:pt>
                <c:pt idx="9208">
                  <c:v>9.86409813164836</c:v>
                </c:pt>
                <c:pt idx="9209">
                  <c:v>4.6839571797910198</c:v>
                </c:pt>
                <c:pt idx="9210">
                  <c:v>6.9126970648770802</c:v>
                </c:pt>
                <c:pt idx="9211">
                  <c:v>5.9599240749327302</c:v>
                </c:pt>
                <c:pt idx="9212">
                  <c:v>8.9805980998296508</c:v>
                </c:pt>
                <c:pt idx="9213">
                  <c:v>7.1404742106067598</c:v>
                </c:pt>
                <c:pt idx="9214">
                  <c:v>7.3451489362047697</c:v>
                </c:pt>
                <c:pt idx="9215">
                  <c:v>5.0729366242283804</c:v>
                </c:pt>
                <c:pt idx="9216">
                  <c:v>8.1016188545538306</c:v>
                </c:pt>
                <c:pt idx="9217">
                  <c:v>5.10197968854495</c:v>
                </c:pt>
                <c:pt idx="9218">
                  <c:v>7.2105357949646702</c:v>
                </c:pt>
                <c:pt idx="9219">
                  <c:v>7.4410432414134497</c:v>
                </c:pt>
                <c:pt idx="9220">
                  <c:v>7.4009969881088997</c:v>
                </c:pt>
                <c:pt idx="9221">
                  <c:v>7.7994010568235801</c:v>
                </c:pt>
                <c:pt idx="9222">
                  <c:v>5.7895169707233496</c:v>
                </c:pt>
                <c:pt idx="9223">
                  <c:v>6.2777944261883896</c:v>
                </c:pt>
                <c:pt idx="9224">
                  <c:v>5.53376763124104</c:v>
                </c:pt>
                <c:pt idx="9225">
                  <c:v>2.1491902908493299</c:v>
                </c:pt>
                <c:pt idx="9226">
                  <c:v>8.0595128269334193</c:v>
                </c:pt>
                <c:pt idx="9227">
                  <c:v>7.6200373702531801</c:v>
                </c:pt>
                <c:pt idx="9228">
                  <c:v>6.5978900027793097</c:v>
                </c:pt>
                <c:pt idx="9229">
                  <c:v>7.5032146330107503</c:v>
                </c:pt>
                <c:pt idx="9230">
                  <c:v>8.8753572164907499</c:v>
                </c:pt>
                <c:pt idx="9231">
                  <c:v>9.1600949478914</c:v>
                </c:pt>
                <c:pt idx="9232">
                  <c:v>7.6285362363228204</c:v>
                </c:pt>
                <c:pt idx="9233">
                  <c:v>7.2005134515464198</c:v>
                </c:pt>
                <c:pt idx="9234">
                  <c:v>6.9093404592907</c:v>
                </c:pt>
                <c:pt idx="9235">
                  <c:v>8.4519925433941303</c:v>
                </c:pt>
                <c:pt idx="9236">
                  <c:v>7.8163911453390398</c:v>
                </c:pt>
                <c:pt idx="9237">
                  <c:v>3.5680385178754399</c:v>
                </c:pt>
                <c:pt idx="9238">
                  <c:v>4.3974764613017099</c:v>
                </c:pt>
                <c:pt idx="9239">
                  <c:v>7.1966143627636203</c:v>
                </c:pt>
                <c:pt idx="9240">
                  <c:v>7.4057050739486296</c:v>
                </c:pt>
                <c:pt idx="9241">
                  <c:v>6.5157595450772803</c:v>
                </c:pt>
                <c:pt idx="9242">
                  <c:v>6.9973941418340599</c:v>
                </c:pt>
                <c:pt idx="9243">
                  <c:v>4.51053216248713</c:v>
                </c:pt>
                <c:pt idx="9244">
                  <c:v>3.6085770207026102</c:v>
                </c:pt>
                <c:pt idx="9245">
                  <c:v>4.4998281818452996</c:v>
                </c:pt>
                <c:pt idx="9246">
                  <c:v>5.6064915071189301</c:v>
                </c:pt>
                <c:pt idx="9247">
                  <c:v>2.2073171808282099</c:v>
                </c:pt>
                <c:pt idx="9248">
                  <c:v>5.9744216401496502</c:v>
                </c:pt>
                <c:pt idx="9249">
                  <c:v>9.3658749378881492</c:v>
                </c:pt>
                <c:pt idx="9250">
                  <c:v>7.99021220685957</c:v>
                </c:pt>
                <c:pt idx="9251">
                  <c:v>7.9650697069422298</c:v>
                </c:pt>
                <c:pt idx="9252">
                  <c:v>9.3728141147584392</c:v>
                </c:pt>
                <c:pt idx="9253">
                  <c:v>4.3422247231854998</c:v>
                </c:pt>
                <c:pt idx="9254">
                  <c:v>6.0708915482387198</c:v>
                </c:pt>
                <c:pt idx="9255">
                  <c:v>4.6411621041758702</c:v>
                </c:pt>
                <c:pt idx="9256">
                  <c:v>8.4745688405419894</c:v>
                </c:pt>
                <c:pt idx="9257">
                  <c:v>5.6639629014138704</c:v>
                </c:pt>
                <c:pt idx="9258">
                  <c:v>6.4900226021746796</c:v>
                </c:pt>
                <c:pt idx="9259">
                  <c:v>4.6354022003097404</c:v>
                </c:pt>
                <c:pt idx="9260">
                  <c:v>7.0835703800751002</c:v>
                </c:pt>
                <c:pt idx="9261">
                  <c:v>4.17613574095658</c:v>
                </c:pt>
                <c:pt idx="9262">
                  <c:v>6.6888872029480302</c:v>
                </c:pt>
                <c:pt idx="9263">
                  <c:v>6.4017557854477696</c:v>
                </c:pt>
                <c:pt idx="9264">
                  <c:v>6.3673282032829199</c:v>
                </c:pt>
                <c:pt idx="9265">
                  <c:v>6.65329336572972</c:v>
                </c:pt>
                <c:pt idx="9266">
                  <c:v>4.7216978483911802</c:v>
                </c:pt>
                <c:pt idx="9267">
                  <c:v>5.2288709451481603</c:v>
                </c:pt>
                <c:pt idx="9268">
                  <c:v>4.1189201958605501</c:v>
                </c:pt>
                <c:pt idx="9269">
                  <c:v>2.12797160752209</c:v>
                </c:pt>
                <c:pt idx="9270">
                  <c:v>6.9534177073486099</c:v>
                </c:pt>
                <c:pt idx="9271">
                  <c:v>6.1163713116532499</c:v>
                </c:pt>
                <c:pt idx="9272">
                  <c:v>5.0743893472783004</c:v>
                </c:pt>
                <c:pt idx="9273">
                  <c:v>6.9470881287345501</c:v>
                </c:pt>
                <c:pt idx="9274">
                  <c:v>8.03538811087817</c:v>
                </c:pt>
                <c:pt idx="9275">
                  <c:v>8.6215396246050293</c:v>
                </c:pt>
                <c:pt idx="9276">
                  <c:v>7.0136250807804199</c:v>
                </c:pt>
                <c:pt idx="9277">
                  <c:v>6.1569005133278303</c:v>
                </c:pt>
                <c:pt idx="9278">
                  <c:v>5.4561704189568401</c:v>
                </c:pt>
                <c:pt idx="9279">
                  <c:v>7.6910849751808801</c:v>
                </c:pt>
                <c:pt idx="9280">
                  <c:v>6.5886531029177799</c:v>
                </c:pt>
                <c:pt idx="9281">
                  <c:v>2.6300538718583599</c:v>
                </c:pt>
                <c:pt idx="9282">
                  <c:v>3.5821063999632599</c:v>
                </c:pt>
                <c:pt idx="9283">
                  <c:v>6.4251154720986801</c:v>
                </c:pt>
                <c:pt idx="9284">
                  <c:v>7.7572529758060504</c:v>
                </c:pt>
                <c:pt idx="9285">
                  <c:v>6.8099164644790804</c:v>
                </c:pt>
                <c:pt idx="9286">
                  <c:v>7.2725697158356599</c:v>
                </c:pt>
                <c:pt idx="9287">
                  <c:v>4.5595713299642897</c:v>
                </c:pt>
                <c:pt idx="9288">
                  <c:v>3.7647634453087102</c:v>
                </c:pt>
                <c:pt idx="9289">
                  <c:v>4.4104567737040696</c:v>
                </c:pt>
                <c:pt idx="9290">
                  <c:v>5.6495816406854198</c:v>
                </c:pt>
                <c:pt idx="9291">
                  <c:v>2.05713042729128</c:v>
                </c:pt>
                <c:pt idx="9292">
                  <c:v>6.28052577059358</c:v>
                </c:pt>
                <c:pt idx="9293">
                  <c:v>9.8356436579160693</c:v>
                </c:pt>
                <c:pt idx="9294">
                  <c:v>8.3331598260552102</c:v>
                </c:pt>
                <c:pt idx="9295">
                  <c:v>8.5072617429208908</c:v>
                </c:pt>
                <c:pt idx="9296">
                  <c:v>9.8423477630184699</c:v>
                </c:pt>
                <c:pt idx="9297">
                  <c:v>4.45380156593819</c:v>
                </c:pt>
                <c:pt idx="9298">
                  <c:v>6.3709501416847099</c:v>
                </c:pt>
                <c:pt idx="9299">
                  <c:v>4.7485144092943097</c:v>
                </c:pt>
                <c:pt idx="9300">
                  <c:v>8.6167180833151296</c:v>
                </c:pt>
                <c:pt idx="9301">
                  <c:v>6.0986368158596997</c:v>
                </c:pt>
                <c:pt idx="9302">
                  <c:v>6.77691406150515</c:v>
                </c:pt>
                <c:pt idx="9303">
                  <c:v>4.6922426678120601</c:v>
                </c:pt>
                <c:pt idx="9304">
                  <c:v>7.2956784152913201</c:v>
                </c:pt>
                <c:pt idx="9305">
                  <c:v>4.2490878427953396</c:v>
                </c:pt>
                <c:pt idx="9306">
                  <c:v>6.8595771342768099</c:v>
                </c:pt>
                <c:pt idx="9307">
                  <c:v>6.37609931417051</c:v>
                </c:pt>
                <c:pt idx="9308">
                  <c:v>6.7365373270041697</c:v>
                </c:pt>
                <c:pt idx="9309">
                  <c:v>6.8315892538341298</c:v>
                </c:pt>
                <c:pt idx="9310">
                  <c:v>5.1239439470740296</c:v>
                </c:pt>
                <c:pt idx="9311">
                  <c:v>5.2942197819320898</c:v>
                </c:pt>
                <c:pt idx="9312">
                  <c:v>4.2475907997690996</c:v>
                </c:pt>
                <c:pt idx="9313">
                  <c:v>2.6752657377236599</c:v>
                </c:pt>
                <c:pt idx="9314">
                  <c:v>7.0721966824918603</c:v>
                </c:pt>
                <c:pt idx="9315">
                  <c:v>6.2330077416767704</c:v>
                </c:pt>
                <c:pt idx="9316">
                  <c:v>5.3092923904231801</c:v>
                </c:pt>
                <c:pt idx="9317">
                  <c:v>7.1621425635983096</c:v>
                </c:pt>
                <c:pt idx="9318">
                  <c:v>8.2706385432600396</c:v>
                </c:pt>
                <c:pt idx="9319">
                  <c:v>8.7124359346596503</c:v>
                </c:pt>
                <c:pt idx="9320">
                  <c:v>7.2222890650882698</c:v>
                </c:pt>
                <c:pt idx="9321">
                  <c:v>6.2574641270087801</c:v>
                </c:pt>
                <c:pt idx="9322">
                  <c:v>5.6766945301698</c:v>
                </c:pt>
                <c:pt idx="9323">
                  <c:v>7.92381072980056</c:v>
                </c:pt>
                <c:pt idx="9324">
                  <c:v>6.7459705409815003</c:v>
                </c:pt>
                <c:pt idx="9325">
                  <c:v>2.637897498469</c:v>
                </c:pt>
                <c:pt idx="9326">
                  <c:v>3.68612271071905</c:v>
                </c:pt>
                <c:pt idx="9327">
                  <c:v>6.7380519664357896</c:v>
                </c:pt>
                <c:pt idx="9328">
                  <c:v>7.6787322177376396</c:v>
                </c:pt>
                <c:pt idx="9329">
                  <c:v>6.7125218992460498</c:v>
                </c:pt>
                <c:pt idx="9330">
                  <c:v>7.1402104728492599</c:v>
                </c:pt>
                <c:pt idx="9331">
                  <c:v>4.61787718270676</c:v>
                </c:pt>
                <c:pt idx="9332">
                  <c:v>3.7782989876042401</c:v>
                </c:pt>
                <c:pt idx="9333">
                  <c:v>4.4389291244631499</c:v>
                </c:pt>
                <c:pt idx="9334">
                  <c:v>5.4819098331225096</c:v>
                </c:pt>
                <c:pt idx="9335">
                  <c:v>2.0799332160044899</c:v>
                </c:pt>
                <c:pt idx="9336">
                  <c:v>6.2217893924028802</c:v>
                </c:pt>
                <c:pt idx="9337">
                  <c:v>9.8059868556057204</c:v>
                </c:pt>
                <c:pt idx="9338">
                  <c:v>8.2631532895978292</c:v>
                </c:pt>
                <c:pt idx="9339">
                  <c:v>8.3835201576042095</c:v>
                </c:pt>
                <c:pt idx="9340">
                  <c:v>9.7490818217945492</c:v>
                </c:pt>
                <c:pt idx="9341">
                  <c:v>4.2244756025400401</c:v>
                </c:pt>
                <c:pt idx="9342">
                  <c:v>6.3087338283267096</c:v>
                </c:pt>
                <c:pt idx="9343">
                  <c:v>4.6591232628887003</c:v>
                </c:pt>
                <c:pt idx="9344">
                  <c:v>8.5735598637851407</c:v>
                </c:pt>
                <c:pt idx="9345">
                  <c:v>5.5058383889387903</c:v>
                </c:pt>
                <c:pt idx="9346">
                  <c:v>6.6442434043598899</c:v>
                </c:pt>
                <c:pt idx="9347">
                  <c:v>4.6097425862675703</c:v>
                </c:pt>
                <c:pt idx="9348">
                  <c:v>7.2602183183840499</c:v>
                </c:pt>
                <c:pt idx="9349">
                  <c:v>4.1396768329734899</c:v>
                </c:pt>
                <c:pt idx="9350">
                  <c:v>6.7827843246583504</c:v>
                </c:pt>
                <c:pt idx="9351">
                  <c:v>6.3936467293097001</c:v>
                </c:pt>
                <c:pt idx="9352">
                  <c:v>6.6044581763188601</c:v>
                </c:pt>
                <c:pt idx="9353">
                  <c:v>6.7392094363957797</c:v>
                </c:pt>
                <c:pt idx="9354">
                  <c:v>4.8464075278181804</c:v>
                </c:pt>
                <c:pt idx="9355">
                  <c:v>5.1094520338309204</c:v>
                </c:pt>
                <c:pt idx="9356">
                  <c:v>4.1305453024039798</c:v>
                </c:pt>
                <c:pt idx="9357">
                  <c:v>2.2921902725473502</c:v>
                </c:pt>
                <c:pt idx="9358">
                  <c:v>7.0326258745503099</c:v>
                </c:pt>
                <c:pt idx="9359">
                  <c:v>6.1833077310107001</c:v>
                </c:pt>
                <c:pt idx="9360">
                  <c:v>5.2311288209502402</c:v>
                </c:pt>
                <c:pt idx="9361">
                  <c:v>7.0603886981580803</c:v>
                </c:pt>
                <c:pt idx="9362">
                  <c:v>8.2132099598399506</c:v>
                </c:pt>
                <c:pt idx="9363">
                  <c:v>8.6449237389396902</c:v>
                </c:pt>
                <c:pt idx="9364">
                  <c:v>7.11801172403396</c:v>
                </c:pt>
                <c:pt idx="9365">
                  <c:v>6.1518724893955596</c:v>
                </c:pt>
                <c:pt idx="9366">
                  <c:v>5.4457233092945296</c:v>
                </c:pt>
                <c:pt idx="9367">
                  <c:v>7.8194695134557302</c:v>
                </c:pt>
                <c:pt idx="9368">
                  <c:v>6.6823413527040403</c:v>
                </c:pt>
                <c:pt idx="9369">
                  <c:v>2.5272075335542099</c:v>
                </c:pt>
                <c:pt idx="9370">
                  <c:v>3.6969169514636802</c:v>
                </c:pt>
                <c:pt idx="9371">
                  <c:v>6.5925865939312196</c:v>
                </c:pt>
                <c:pt idx="9372">
                  <c:v>9.0263850525780907</c:v>
                </c:pt>
                <c:pt idx="9373">
                  <c:v>8.1254322150453895</c:v>
                </c:pt>
                <c:pt idx="9374">
                  <c:v>8.4403290082160201</c:v>
                </c:pt>
                <c:pt idx="9375">
                  <c:v>5.2689835446212197</c:v>
                </c:pt>
                <c:pt idx="9376">
                  <c:v>3.8735714029833899</c:v>
                </c:pt>
                <c:pt idx="9377">
                  <c:v>5.2645721898133901</c:v>
                </c:pt>
                <c:pt idx="9378">
                  <c:v>6.1364920523840203</c:v>
                </c:pt>
                <c:pt idx="9379">
                  <c:v>3.1161510317905599</c:v>
                </c:pt>
                <c:pt idx="9380">
                  <c:v>7.8016548037701696</c:v>
                </c:pt>
                <c:pt idx="9381">
                  <c:v>10.6411640550015</c:v>
                </c:pt>
                <c:pt idx="9382">
                  <c:v>9.5866359160607804</c:v>
                </c:pt>
                <c:pt idx="9383">
                  <c:v>9.3907243541773706</c:v>
                </c:pt>
                <c:pt idx="9384">
                  <c:v>10.771524729486201</c:v>
                </c:pt>
                <c:pt idx="9385">
                  <c:v>4.6747170762968704</c:v>
                </c:pt>
                <c:pt idx="9386">
                  <c:v>7.2214695893776204</c:v>
                </c:pt>
                <c:pt idx="9387">
                  <c:v>5.9327904214668896</c:v>
                </c:pt>
                <c:pt idx="9388">
                  <c:v>9.89588632066957</c:v>
                </c:pt>
                <c:pt idx="9389">
                  <c:v>7.3830990974423196</c:v>
                </c:pt>
                <c:pt idx="9390">
                  <c:v>7.7101912270834001</c:v>
                </c:pt>
                <c:pt idx="9391">
                  <c:v>4.9784769224797998</c:v>
                </c:pt>
                <c:pt idx="9392">
                  <c:v>8.7535581438009196</c:v>
                </c:pt>
                <c:pt idx="9393">
                  <c:v>5.3596959498225898</c:v>
                </c:pt>
                <c:pt idx="9394">
                  <c:v>7.6168159034919398</c:v>
                </c:pt>
                <c:pt idx="9395">
                  <c:v>7.9902031001309597</c:v>
                </c:pt>
                <c:pt idx="9396">
                  <c:v>7.7050447514233298</c:v>
                </c:pt>
                <c:pt idx="9397">
                  <c:v>8.1970912977287504</c:v>
                </c:pt>
                <c:pt idx="9398">
                  <c:v>5.9112023598174099</c:v>
                </c:pt>
                <c:pt idx="9399">
                  <c:v>6.4490028715342502</c:v>
                </c:pt>
                <c:pt idx="9400">
                  <c:v>5.76354311203613</c:v>
                </c:pt>
                <c:pt idx="9401">
                  <c:v>2.15334763583146</c:v>
                </c:pt>
                <c:pt idx="9402">
                  <c:v>8.7232289715011309</c:v>
                </c:pt>
                <c:pt idx="9403">
                  <c:v>7.92079481111187</c:v>
                </c:pt>
                <c:pt idx="9404">
                  <c:v>6.7350510957058898</c:v>
                </c:pt>
                <c:pt idx="9405">
                  <c:v>8.1033047206935809</c:v>
                </c:pt>
                <c:pt idx="9406">
                  <c:v>9.6348848105159703</c:v>
                </c:pt>
                <c:pt idx="9407">
                  <c:v>9.9232918434433408</c:v>
                </c:pt>
                <c:pt idx="9408">
                  <c:v>8.4119968038864794</c:v>
                </c:pt>
                <c:pt idx="9409">
                  <c:v>7.6604461692456196</c:v>
                </c:pt>
                <c:pt idx="9410">
                  <c:v>7.2558209313293602</c:v>
                </c:pt>
                <c:pt idx="9411">
                  <c:v>9.1507788206162992</c:v>
                </c:pt>
                <c:pt idx="9412">
                  <c:v>8.45390448984387</c:v>
                </c:pt>
                <c:pt idx="9413">
                  <c:v>3.4007064980521902</c:v>
                </c:pt>
                <c:pt idx="9414">
                  <c:v>4.45838284159103</c:v>
                </c:pt>
                <c:pt idx="9415">
                  <c:v>7.6544192116439103</c:v>
                </c:pt>
                <c:pt idx="9416">
                  <c:v>8.5877656803021107</c:v>
                </c:pt>
                <c:pt idx="9417">
                  <c:v>7.8766727874998601</c:v>
                </c:pt>
                <c:pt idx="9418">
                  <c:v>8.2415286894801003</c:v>
                </c:pt>
                <c:pt idx="9419">
                  <c:v>4.6886920995777297</c:v>
                </c:pt>
                <c:pt idx="9420">
                  <c:v>3.87791032355788</c:v>
                </c:pt>
                <c:pt idx="9421">
                  <c:v>4.9061579715288497</c:v>
                </c:pt>
                <c:pt idx="9422">
                  <c:v>6.3145062491195398</c:v>
                </c:pt>
                <c:pt idx="9423">
                  <c:v>2.6652648954023999</c:v>
                </c:pt>
                <c:pt idx="9424">
                  <c:v>7.12513290412413</c:v>
                </c:pt>
                <c:pt idx="9425">
                  <c:v>10.356227287293599</c:v>
                </c:pt>
                <c:pt idx="9426">
                  <c:v>9.0224360724487305</c:v>
                </c:pt>
                <c:pt idx="9427">
                  <c:v>8.9671123358144005</c:v>
                </c:pt>
                <c:pt idx="9428">
                  <c:v>10.494119155162601</c:v>
                </c:pt>
                <c:pt idx="9429">
                  <c:v>4.8969761697462504</c:v>
                </c:pt>
                <c:pt idx="9430">
                  <c:v>7.3913390256348999</c:v>
                </c:pt>
                <c:pt idx="9431">
                  <c:v>5.68940286576216</c:v>
                </c:pt>
                <c:pt idx="9432">
                  <c:v>9.8524518121369393</c:v>
                </c:pt>
                <c:pt idx="9433">
                  <c:v>8.0490842747257005</c:v>
                </c:pt>
                <c:pt idx="9434">
                  <c:v>7.8671778634682097</c:v>
                </c:pt>
                <c:pt idx="9435">
                  <c:v>4.91502133621879</c:v>
                </c:pt>
                <c:pt idx="9436">
                  <c:v>8.7473163711389095</c:v>
                </c:pt>
                <c:pt idx="9437">
                  <c:v>5.1367504479715</c:v>
                </c:pt>
                <c:pt idx="9438">
                  <c:v>7.5965557458128901</c:v>
                </c:pt>
                <c:pt idx="9439">
                  <c:v>8.0490842747257005</c:v>
                </c:pt>
                <c:pt idx="9440">
                  <c:v>7.5955108964574398</c:v>
                </c:pt>
                <c:pt idx="9441">
                  <c:v>8.2295466051713007</c:v>
                </c:pt>
                <c:pt idx="9442">
                  <c:v>6.0331473784884597</c:v>
                </c:pt>
                <c:pt idx="9443">
                  <c:v>6.5866626923733502</c:v>
                </c:pt>
                <c:pt idx="9444">
                  <c:v>5.5780085797431802</c:v>
                </c:pt>
                <c:pt idx="9445">
                  <c:v>1.91245273534668</c:v>
                </c:pt>
                <c:pt idx="9446">
                  <c:v>8.5333929900644794</c:v>
                </c:pt>
                <c:pt idx="9447">
                  <c:v>8.2810067813235904</c:v>
                </c:pt>
                <c:pt idx="9448">
                  <c:v>6.4403958218954296</c:v>
                </c:pt>
                <c:pt idx="9449">
                  <c:v>7.8426272790468001</c:v>
                </c:pt>
                <c:pt idx="9450">
                  <c:v>9.5593266334642308</c:v>
                </c:pt>
                <c:pt idx="9451">
                  <c:v>9.8512360676062496</c:v>
                </c:pt>
                <c:pt idx="9452">
                  <c:v>8.1351555814120093</c:v>
                </c:pt>
                <c:pt idx="9453">
                  <c:v>7.7318264944713198</c:v>
                </c:pt>
                <c:pt idx="9454">
                  <c:v>7.3170184528643203</c:v>
                </c:pt>
                <c:pt idx="9455">
                  <c:v>8.7305727614544502</c:v>
                </c:pt>
                <c:pt idx="9456">
                  <c:v>8.5031121743719602</c:v>
                </c:pt>
                <c:pt idx="9457">
                  <c:v>2.8946587246942599</c:v>
                </c:pt>
                <c:pt idx="9458">
                  <c:v>4.0930647281151797</c:v>
                </c:pt>
                <c:pt idx="9459">
                  <c:v>7.3779407780739898</c:v>
                </c:pt>
                <c:pt idx="9460">
                  <c:v>7.7073152032003298</c:v>
                </c:pt>
                <c:pt idx="9461">
                  <c:v>6.7108986794271503</c:v>
                </c:pt>
                <c:pt idx="9462">
                  <c:v>7.1410902131183098</c:v>
                </c:pt>
                <c:pt idx="9463">
                  <c:v>4.63509847147846</c:v>
                </c:pt>
                <c:pt idx="9464">
                  <c:v>3.7314918637947199</c:v>
                </c:pt>
                <c:pt idx="9465">
                  <c:v>4.4630867667065797</c:v>
                </c:pt>
                <c:pt idx="9466">
                  <c:v>5.5433494418378597</c:v>
                </c:pt>
                <c:pt idx="9467">
                  <c:v>2.0625586749585598</c:v>
                </c:pt>
                <c:pt idx="9468">
                  <c:v>6.2220623771938497</c:v>
                </c:pt>
                <c:pt idx="9469">
                  <c:v>9.8593081601064902</c:v>
                </c:pt>
                <c:pt idx="9470">
                  <c:v>8.2143930802392102</c:v>
                </c:pt>
                <c:pt idx="9471">
                  <c:v>8.4280398304870001</c:v>
                </c:pt>
                <c:pt idx="9472">
                  <c:v>9.8042681822085296</c:v>
                </c:pt>
                <c:pt idx="9473">
                  <c:v>4.2095148664324897</c:v>
                </c:pt>
                <c:pt idx="9474">
                  <c:v>6.2934548304481002</c:v>
                </c:pt>
                <c:pt idx="9475">
                  <c:v>4.6976059788029501</c:v>
                </c:pt>
                <c:pt idx="9476">
                  <c:v>8.5550113032079693</c:v>
                </c:pt>
                <c:pt idx="9477">
                  <c:v>5.5452562072353002</c:v>
                </c:pt>
                <c:pt idx="9478">
                  <c:v>6.6527984632638599</c:v>
                </c:pt>
                <c:pt idx="9479">
                  <c:v>4.6234155190136397</c:v>
                </c:pt>
                <c:pt idx="9480">
                  <c:v>7.2877205620998096</c:v>
                </c:pt>
                <c:pt idx="9481">
                  <c:v>4.1771647082029402</c:v>
                </c:pt>
                <c:pt idx="9482">
                  <c:v>6.64970052843098</c:v>
                </c:pt>
                <c:pt idx="9483">
                  <c:v>6.4314720490364401</c:v>
                </c:pt>
                <c:pt idx="9484">
                  <c:v>6.5905393069476599</c:v>
                </c:pt>
                <c:pt idx="9485">
                  <c:v>6.7510133008793902</c:v>
                </c:pt>
                <c:pt idx="9486">
                  <c:v>4.8645963532048198</c:v>
                </c:pt>
                <c:pt idx="9487">
                  <c:v>5.16834747805862</c:v>
                </c:pt>
                <c:pt idx="9488">
                  <c:v>4.0959633043984596</c:v>
                </c:pt>
                <c:pt idx="9489">
                  <c:v>2.0659720456673898</c:v>
                </c:pt>
                <c:pt idx="9490">
                  <c:v>7.0923217540435903</c:v>
                </c:pt>
                <c:pt idx="9491">
                  <c:v>6.2006959639536996</c:v>
                </c:pt>
                <c:pt idx="9492">
                  <c:v>5.10495188602144</c:v>
                </c:pt>
                <c:pt idx="9493">
                  <c:v>7.0610467540587196</c:v>
                </c:pt>
                <c:pt idx="9494">
                  <c:v>8.3338273645094301</c:v>
                </c:pt>
                <c:pt idx="9495">
                  <c:v>8.6568574907457805</c:v>
                </c:pt>
                <c:pt idx="9496">
                  <c:v>7.2340301371755196</c:v>
                </c:pt>
                <c:pt idx="9497">
                  <c:v>6.1412597302215497</c:v>
                </c:pt>
                <c:pt idx="9498">
                  <c:v>5.4854503480063297</c:v>
                </c:pt>
                <c:pt idx="9499">
                  <c:v>7.8898832383766004</c:v>
                </c:pt>
                <c:pt idx="9500">
                  <c:v>6.7092046171355104</c:v>
                </c:pt>
                <c:pt idx="9501">
                  <c:v>2.3909598898519002</c:v>
                </c:pt>
                <c:pt idx="9502">
                  <c:v>3.7270908083915399</c:v>
                </c:pt>
                <c:pt idx="9503">
                  <c:v>6.6223328187656296</c:v>
                </c:pt>
                <c:pt idx="9504">
                  <c:v>7.3579453356012401</c:v>
                </c:pt>
                <c:pt idx="9505">
                  <c:v>6.55513639313053</c:v>
                </c:pt>
                <c:pt idx="9506">
                  <c:v>6.9792234130815398</c:v>
                </c:pt>
                <c:pt idx="9507">
                  <c:v>4.5859354811655901</c:v>
                </c:pt>
                <c:pt idx="9508">
                  <c:v>3.7522562092584399</c:v>
                </c:pt>
                <c:pt idx="9509">
                  <c:v>4.4458560386393904</c:v>
                </c:pt>
                <c:pt idx="9510">
                  <c:v>5.6377491719780997</c:v>
                </c:pt>
                <c:pt idx="9511">
                  <c:v>2.23291049294982</c:v>
                </c:pt>
                <c:pt idx="9512">
                  <c:v>5.93088798455023</c:v>
                </c:pt>
                <c:pt idx="9513">
                  <c:v>9.4773509373689393</c:v>
                </c:pt>
                <c:pt idx="9514">
                  <c:v>7.9460751225249098</c:v>
                </c:pt>
                <c:pt idx="9515">
                  <c:v>8.1686063152842792</c:v>
                </c:pt>
                <c:pt idx="9516">
                  <c:v>9.6124711883750091</c:v>
                </c:pt>
                <c:pt idx="9517">
                  <c:v>4.3893223743493097</c:v>
                </c:pt>
                <c:pt idx="9518">
                  <c:v>6.18851941030481</c:v>
                </c:pt>
                <c:pt idx="9519">
                  <c:v>4.6560937968396603</c:v>
                </c:pt>
                <c:pt idx="9520">
                  <c:v>8.4652986388461002</c:v>
                </c:pt>
                <c:pt idx="9521">
                  <c:v>6.0974081641503899</c:v>
                </c:pt>
                <c:pt idx="9522">
                  <c:v>6.5558526990914103</c:v>
                </c:pt>
                <c:pt idx="9523">
                  <c:v>4.6442151566966299</c:v>
                </c:pt>
                <c:pt idx="9524">
                  <c:v>7.1292065834168401</c:v>
                </c:pt>
                <c:pt idx="9525">
                  <c:v>4.1996602252525701</c:v>
                </c:pt>
                <c:pt idx="9526">
                  <c:v>6.6328298611427403</c:v>
                </c:pt>
                <c:pt idx="9527">
                  <c:v>6.3770658489948397</c:v>
                </c:pt>
                <c:pt idx="9528">
                  <c:v>6.4631046592637196</c:v>
                </c:pt>
                <c:pt idx="9529">
                  <c:v>6.6653920669189697</c:v>
                </c:pt>
                <c:pt idx="9530">
                  <c:v>4.8948031801699496</c:v>
                </c:pt>
                <c:pt idx="9531">
                  <c:v>5.2094521442730501</c:v>
                </c:pt>
                <c:pt idx="9532">
                  <c:v>4.10658598322218</c:v>
                </c:pt>
                <c:pt idx="9533">
                  <c:v>2.19859620727919</c:v>
                </c:pt>
                <c:pt idx="9534">
                  <c:v>6.98182509846324</c:v>
                </c:pt>
                <c:pt idx="9535">
                  <c:v>6.1409930321738102</c:v>
                </c:pt>
                <c:pt idx="9536">
                  <c:v>5.0485544828270097</c:v>
                </c:pt>
                <c:pt idx="9537">
                  <c:v>6.8982198694278196</c:v>
                </c:pt>
                <c:pt idx="9538">
                  <c:v>8.1608374576574292</c:v>
                </c:pt>
                <c:pt idx="9539">
                  <c:v>8.6365240767468094</c:v>
                </c:pt>
                <c:pt idx="9540">
                  <c:v>7.1127709110308199</c:v>
                </c:pt>
                <c:pt idx="9541">
                  <c:v>6.19382991833199</c:v>
                </c:pt>
                <c:pt idx="9542">
                  <c:v>5.5934700485682702</c:v>
                </c:pt>
                <c:pt idx="9543">
                  <c:v>7.6408746129893403</c:v>
                </c:pt>
                <c:pt idx="9544">
                  <c:v>6.56969345037054</c:v>
                </c:pt>
                <c:pt idx="9545">
                  <c:v>2.6441351078506901</c:v>
                </c:pt>
                <c:pt idx="9546">
                  <c:v>3.72188013451962</c:v>
                </c:pt>
                <c:pt idx="9547">
                  <c:v>6.5823204914351896</c:v>
                </c:pt>
                <c:pt idx="9548">
                  <c:v>9.0098145451683909</c:v>
                </c:pt>
                <c:pt idx="9549">
                  <c:v>8.1305719458267802</c:v>
                </c:pt>
                <c:pt idx="9550">
                  <c:v>8.3719596941840795</c:v>
                </c:pt>
                <c:pt idx="9551">
                  <c:v>5.1387717660643704</c:v>
                </c:pt>
                <c:pt idx="9552">
                  <c:v>3.7080761685240402</c:v>
                </c:pt>
                <c:pt idx="9553">
                  <c:v>4.9383648871079799</c:v>
                </c:pt>
                <c:pt idx="9554">
                  <c:v>6.1853290167049302</c:v>
                </c:pt>
                <c:pt idx="9555">
                  <c:v>3.3937902236969202</c:v>
                </c:pt>
                <c:pt idx="9556">
                  <c:v>7.3836131024264304</c:v>
                </c:pt>
                <c:pt idx="9557">
                  <c:v>10.700372859041</c:v>
                </c:pt>
                <c:pt idx="9558">
                  <c:v>9.5606595907152894</c:v>
                </c:pt>
                <c:pt idx="9559">
                  <c:v>9.1772872375442294</c:v>
                </c:pt>
                <c:pt idx="9560">
                  <c:v>10.6448023726073</c:v>
                </c:pt>
                <c:pt idx="9561">
                  <c:v>4.7902288004555098</c:v>
                </c:pt>
                <c:pt idx="9562">
                  <c:v>6.9007949451725104</c:v>
                </c:pt>
                <c:pt idx="9563">
                  <c:v>5.7551472446329797</c:v>
                </c:pt>
                <c:pt idx="9564">
                  <c:v>9.4195440087675593</c:v>
                </c:pt>
                <c:pt idx="9565">
                  <c:v>7.3129841270941798</c:v>
                </c:pt>
                <c:pt idx="9566">
                  <c:v>7.5726229289068501</c:v>
                </c:pt>
                <c:pt idx="9567">
                  <c:v>4.9552828427677698</c:v>
                </c:pt>
                <c:pt idx="9568">
                  <c:v>8.3975910543653001</c:v>
                </c:pt>
                <c:pt idx="9569">
                  <c:v>5.1668798077656497</c:v>
                </c:pt>
                <c:pt idx="9570">
                  <c:v>7.3565763139642799</c:v>
                </c:pt>
                <c:pt idx="9571">
                  <c:v>7.6150980210486701</c:v>
                </c:pt>
                <c:pt idx="9572">
                  <c:v>7.3592548711599397</c:v>
                </c:pt>
                <c:pt idx="9573">
                  <c:v>7.96032964484397</c:v>
                </c:pt>
                <c:pt idx="9574">
                  <c:v>5.8045587195497399</c:v>
                </c:pt>
                <c:pt idx="9575">
                  <c:v>6.3229868702504701</c:v>
                </c:pt>
                <c:pt idx="9576">
                  <c:v>5.4019614607864099</c:v>
                </c:pt>
                <c:pt idx="9577">
                  <c:v>2.2072941661135301</c:v>
                </c:pt>
                <c:pt idx="9578">
                  <c:v>8.4630505237562108</c:v>
                </c:pt>
                <c:pt idx="9579">
                  <c:v>7.7979806432552099</c:v>
                </c:pt>
                <c:pt idx="9580">
                  <c:v>6.5295249310403403</c:v>
                </c:pt>
                <c:pt idx="9581">
                  <c:v>7.85387761812148</c:v>
                </c:pt>
                <c:pt idx="9582">
                  <c:v>9.4321038575038791</c:v>
                </c:pt>
                <c:pt idx="9583">
                  <c:v>9.9236150995623493</c:v>
                </c:pt>
                <c:pt idx="9584">
                  <c:v>8.3879677461810402</c:v>
                </c:pt>
                <c:pt idx="9585">
                  <c:v>7.5186448956756298</c:v>
                </c:pt>
                <c:pt idx="9586">
                  <c:v>6.9928464280228901</c:v>
                </c:pt>
                <c:pt idx="9587">
                  <c:v>9.1828306055913593</c:v>
                </c:pt>
                <c:pt idx="9588">
                  <c:v>8.0491741435098803</c:v>
                </c:pt>
                <c:pt idx="9589">
                  <c:v>3.3778939191497002</c:v>
                </c:pt>
                <c:pt idx="9590">
                  <c:v>4.3867885538677296</c:v>
                </c:pt>
                <c:pt idx="9591">
                  <c:v>7.6752029119741598</c:v>
                </c:pt>
                <c:pt idx="9592">
                  <c:v>8.9090150821339709</c:v>
                </c:pt>
                <c:pt idx="9593">
                  <c:v>7.9969208113995798</c:v>
                </c:pt>
                <c:pt idx="9594">
                  <c:v>8.2170990721563495</c:v>
                </c:pt>
                <c:pt idx="9595">
                  <c:v>5.0239993769417604</c:v>
                </c:pt>
                <c:pt idx="9596">
                  <c:v>3.7204254110853898</c:v>
                </c:pt>
                <c:pt idx="9597">
                  <c:v>4.82870387913509</c:v>
                </c:pt>
                <c:pt idx="9598">
                  <c:v>5.9777167106552698</c:v>
                </c:pt>
                <c:pt idx="9599">
                  <c:v>3.1031477728193102</c:v>
                </c:pt>
                <c:pt idx="9600">
                  <c:v>7.3234282038366203</c:v>
                </c:pt>
                <c:pt idx="9601">
                  <c:v>10.516438513015601</c:v>
                </c:pt>
                <c:pt idx="9602">
                  <c:v>9.3977657479036107</c:v>
                </c:pt>
                <c:pt idx="9603">
                  <c:v>9.0827093077376393</c:v>
                </c:pt>
                <c:pt idx="9604">
                  <c:v>10.5557472322328</c:v>
                </c:pt>
                <c:pt idx="9605">
                  <c:v>4.5044000331704002</c:v>
                </c:pt>
                <c:pt idx="9606">
                  <c:v>6.75089848528311</c:v>
                </c:pt>
                <c:pt idx="9607">
                  <c:v>5.8026060913996602</c:v>
                </c:pt>
                <c:pt idx="9608">
                  <c:v>9.4921282818885597</c:v>
                </c:pt>
                <c:pt idx="9609">
                  <c:v>7.20555622532647</c:v>
                </c:pt>
                <c:pt idx="9610">
                  <c:v>7.3269929964818399</c:v>
                </c:pt>
                <c:pt idx="9611">
                  <c:v>4.8823829092420201</c:v>
                </c:pt>
                <c:pt idx="9612">
                  <c:v>8.2776895982270506</c:v>
                </c:pt>
                <c:pt idx="9613">
                  <c:v>5.0468569702458996</c:v>
                </c:pt>
                <c:pt idx="9614">
                  <c:v>7.2554748948575698</c:v>
                </c:pt>
                <c:pt idx="9615">
                  <c:v>7.4727921347382198</c:v>
                </c:pt>
                <c:pt idx="9616">
                  <c:v>7.2549740325563699</c:v>
                </c:pt>
                <c:pt idx="9617">
                  <c:v>7.8028779189770798</c:v>
                </c:pt>
                <c:pt idx="9618">
                  <c:v>5.6577400566477802</c:v>
                </c:pt>
                <c:pt idx="9619">
                  <c:v>6.16188547619688</c:v>
                </c:pt>
                <c:pt idx="9620">
                  <c:v>5.2594995272068896</c:v>
                </c:pt>
                <c:pt idx="9621">
                  <c:v>1.9530354488672299</c:v>
                </c:pt>
                <c:pt idx="9622">
                  <c:v>8.4867571180533297</c:v>
                </c:pt>
                <c:pt idx="9623">
                  <c:v>7.5579688121451101</c:v>
                </c:pt>
                <c:pt idx="9624">
                  <c:v>6.3689133390382198</c:v>
                </c:pt>
                <c:pt idx="9625">
                  <c:v>7.7317133756974403</c:v>
                </c:pt>
                <c:pt idx="9626">
                  <c:v>9.3015451936236797</c:v>
                </c:pt>
                <c:pt idx="9627">
                  <c:v>9.6188123608436502</c:v>
                </c:pt>
                <c:pt idx="9628">
                  <c:v>8.2345764677204301</c:v>
                </c:pt>
                <c:pt idx="9629">
                  <c:v>7.3722156921628796</c:v>
                </c:pt>
                <c:pt idx="9630">
                  <c:v>6.9776216469564698</c:v>
                </c:pt>
                <c:pt idx="9631">
                  <c:v>9.0119415672920606</c:v>
                </c:pt>
                <c:pt idx="9632">
                  <c:v>7.9124746971547797</c:v>
                </c:pt>
                <c:pt idx="9633">
                  <c:v>3.2182093435529899</c:v>
                </c:pt>
                <c:pt idx="9634">
                  <c:v>4.2051147418951498</c:v>
                </c:pt>
                <c:pt idx="9635">
                  <c:v>7.5592435328678098</c:v>
                </c:pt>
                <c:pt idx="9636">
                  <c:v>7.7080871176796597</c:v>
                </c:pt>
                <c:pt idx="9637">
                  <c:v>6.75881149268504</c:v>
                </c:pt>
                <c:pt idx="9638">
                  <c:v>7.1518111255425998</c:v>
                </c:pt>
                <c:pt idx="9639">
                  <c:v>4.6135749460036397</c:v>
                </c:pt>
                <c:pt idx="9640">
                  <c:v>3.7420141299568299</c:v>
                </c:pt>
                <c:pt idx="9641">
                  <c:v>4.4593661529696798</c:v>
                </c:pt>
                <c:pt idx="9642">
                  <c:v>5.6021841123849496</c:v>
                </c:pt>
                <c:pt idx="9643">
                  <c:v>2.1175269189252401</c:v>
                </c:pt>
                <c:pt idx="9644">
                  <c:v>6.22444939488458</c:v>
                </c:pt>
                <c:pt idx="9645">
                  <c:v>9.8666563854834699</c:v>
                </c:pt>
                <c:pt idx="9646">
                  <c:v>8.2167839690835596</c:v>
                </c:pt>
                <c:pt idx="9647">
                  <c:v>8.4318736307498696</c:v>
                </c:pt>
                <c:pt idx="9648">
                  <c:v>9.8066102150970398</c:v>
                </c:pt>
                <c:pt idx="9649">
                  <c:v>4.3150900574663797</c:v>
                </c:pt>
                <c:pt idx="9650">
                  <c:v>6.2984630356834996</c:v>
                </c:pt>
                <c:pt idx="9651">
                  <c:v>4.7130906237616399</c:v>
                </c:pt>
                <c:pt idx="9652">
                  <c:v>8.5556877151189692</c:v>
                </c:pt>
                <c:pt idx="9653">
                  <c:v>6.0506525937731199</c:v>
                </c:pt>
                <c:pt idx="9654">
                  <c:v>6.6637683134198999</c:v>
                </c:pt>
                <c:pt idx="9655">
                  <c:v>4.70005940535383</c:v>
                </c:pt>
                <c:pt idx="9656">
                  <c:v>7.2816922605596304</c:v>
                </c:pt>
                <c:pt idx="9657">
                  <c:v>4.2021113241759904</c:v>
                </c:pt>
                <c:pt idx="9658">
                  <c:v>6.6606715567985999</c:v>
                </c:pt>
                <c:pt idx="9659">
                  <c:v>6.3823437453001901</c:v>
                </c:pt>
                <c:pt idx="9660">
                  <c:v>6.6047205002688596</c:v>
                </c:pt>
                <c:pt idx="9661">
                  <c:v>6.7706973303806697</c:v>
                </c:pt>
                <c:pt idx="9662">
                  <c:v>4.8704748827366497</c:v>
                </c:pt>
                <c:pt idx="9663">
                  <c:v>5.2924271146558004</c:v>
                </c:pt>
                <c:pt idx="9664">
                  <c:v>4.1286648276435498</c:v>
                </c:pt>
                <c:pt idx="9665">
                  <c:v>2.0962946809916998</c:v>
                </c:pt>
                <c:pt idx="9666">
                  <c:v>7.0946984065795702</c:v>
                </c:pt>
                <c:pt idx="9667">
                  <c:v>6.1654239205680401</c:v>
                </c:pt>
                <c:pt idx="9668">
                  <c:v>5.1771168150838101</c:v>
                </c:pt>
                <c:pt idx="9669">
                  <c:v>7.0708411046519402</c:v>
                </c:pt>
                <c:pt idx="9670">
                  <c:v>8.3643307532376294</c:v>
                </c:pt>
                <c:pt idx="9671">
                  <c:v>8.6395764217028006</c:v>
                </c:pt>
                <c:pt idx="9672">
                  <c:v>7.29790110067563</c:v>
                </c:pt>
                <c:pt idx="9673">
                  <c:v>6.1843231381371799</c:v>
                </c:pt>
                <c:pt idx="9674">
                  <c:v>5.65125485384121</c:v>
                </c:pt>
                <c:pt idx="9675">
                  <c:v>7.90539838607741</c:v>
                </c:pt>
                <c:pt idx="9676">
                  <c:v>6.71069792143195</c:v>
                </c:pt>
                <c:pt idx="9677">
                  <c:v>2.4466783358694699</c:v>
                </c:pt>
                <c:pt idx="9678">
                  <c:v>3.72819392849674</c:v>
                </c:pt>
                <c:pt idx="9679">
                  <c:v>6.6357479460615796</c:v>
                </c:pt>
                <c:pt idx="9680">
                  <c:v>9.0775851683500299</c:v>
                </c:pt>
                <c:pt idx="9681">
                  <c:v>8.15349540328552</c:v>
                </c:pt>
                <c:pt idx="9682">
                  <c:v>8.4655321832498203</c:v>
                </c:pt>
                <c:pt idx="9683">
                  <c:v>5.2708795897245597</c:v>
                </c:pt>
                <c:pt idx="9684">
                  <c:v>4.1597375483954702</c:v>
                </c:pt>
                <c:pt idx="9685">
                  <c:v>5.1625283508585298</c:v>
                </c:pt>
                <c:pt idx="9686">
                  <c:v>6.5771316140074703</c:v>
                </c:pt>
                <c:pt idx="9687">
                  <c:v>3.5644184391575</c:v>
                </c:pt>
                <c:pt idx="9688">
                  <c:v>7.4983319524649898</c:v>
                </c:pt>
                <c:pt idx="9689">
                  <c:v>10.691568949365401</c:v>
                </c:pt>
                <c:pt idx="9690">
                  <c:v>9.5599017689243109</c:v>
                </c:pt>
                <c:pt idx="9691">
                  <c:v>9.3729885340120003</c:v>
                </c:pt>
                <c:pt idx="9692">
                  <c:v>10.8331007195262</c:v>
                </c:pt>
                <c:pt idx="9693">
                  <c:v>5.0362237203855997</c:v>
                </c:pt>
                <c:pt idx="9694">
                  <c:v>7.4435022462539804</c:v>
                </c:pt>
                <c:pt idx="9695">
                  <c:v>6.2811739854655997</c:v>
                </c:pt>
                <c:pt idx="9696">
                  <c:v>9.4818630367326193</c:v>
                </c:pt>
                <c:pt idx="9697">
                  <c:v>7.7150055429071198</c:v>
                </c:pt>
                <c:pt idx="9698">
                  <c:v>8.0003180087113108</c:v>
                </c:pt>
                <c:pt idx="9699">
                  <c:v>5.2930946595656803</c:v>
                </c:pt>
                <c:pt idx="9700">
                  <c:v>8.90030574807348</c:v>
                </c:pt>
                <c:pt idx="9701">
                  <c:v>5.5654796129611004</c:v>
                </c:pt>
                <c:pt idx="9702">
                  <c:v>7.7003842666005502</c:v>
                </c:pt>
                <c:pt idx="9703">
                  <c:v>7.9379588801876197</c:v>
                </c:pt>
                <c:pt idx="9704">
                  <c:v>8.01032613317577</c:v>
                </c:pt>
                <c:pt idx="9705">
                  <c:v>8.3148817610411001</c:v>
                </c:pt>
                <c:pt idx="9706">
                  <c:v>6.2196351980191</c:v>
                </c:pt>
                <c:pt idx="9707">
                  <c:v>6.7485075635785599</c:v>
                </c:pt>
                <c:pt idx="9708">
                  <c:v>5.8826792544839099</c:v>
                </c:pt>
                <c:pt idx="9709">
                  <c:v>2.3131308159331798</c:v>
                </c:pt>
                <c:pt idx="9710">
                  <c:v>8.8002793197699596</c:v>
                </c:pt>
                <c:pt idx="9711">
                  <c:v>8.0513862585546896</c:v>
                </c:pt>
                <c:pt idx="9712">
                  <c:v>6.9258144220114897</c:v>
                </c:pt>
                <c:pt idx="9713">
                  <c:v>7.8903201183868203</c:v>
                </c:pt>
                <c:pt idx="9714">
                  <c:v>9.64177291128372</c:v>
                </c:pt>
                <c:pt idx="9715">
                  <c:v>9.9945607750899796</c:v>
                </c:pt>
                <c:pt idx="9716">
                  <c:v>8.4058550592647698</c:v>
                </c:pt>
                <c:pt idx="9717">
                  <c:v>7.8761677598877897</c:v>
                </c:pt>
                <c:pt idx="9718">
                  <c:v>7.5338973442678201</c:v>
                </c:pt>
                <c:pt idx="9719">
                  <c:v>9.2336136605767791</c:v>
                </c:pt>
                <c:pt idx="9720">
                  <c:v>8.37070342986223</c:v>
                </c:pt>
                <c:pt idx="9721">
                  <c:v>3.6399971276735998</c:v>
                </c:pt>
                <c:pt idx="9722">
                  <c:v>4.6430367438993301</c:v>
                </c:pt>
                <c:pt idx="9723">
                  <c:v>7.7493016887509301</c:v>
                </c:pt>
                <c:pt idx="9724">
                  <c:v>8.8306497151844603</c:v>
                </c:pt>
                <c:pt idx="9725">
                  <c:v>8.15588281143547</c:v>
                </c:pt>
                <c:pt idx="9726">
                  <c:v>8.4086520099436992</c:v>
                </c:pt>
                <c:pt idx="9727">
                  <c:v>4.9847872477747801</c:v>
                </c:pt>
                <c:pt idx="9728">
                  <c:v>4.5093791738417099</c:v>
                </c:pt>
                <c:pt idx="9729">
                  <c:v>5.0239437781321596</c:v>
                </c:pt>
                <c:pt idx="9730">
                  <c:v>6.6120496635813497</c:v>
                </c:pt>
                <c:pt idx="9731">
                  <c:v>2.6733118908550102</c:v>
                </c:pt>
                <c:pt idx="9732">
                  <c:v>7.1796158818797</c:v>
                </c:pt>
                <c:pt idx="9733">
                  <c:v>10.640382843655599</c:v>
                </c:pt>
                <c:pt idx="9734">
                  <c:v>9.2583543411778901</c:v>
                </c:pt>
                <c:pt idx="9735">
                  <c:v>9.5148825621792508</c:v>
                </c:pt>
                <c:pt idx="9736">
                  <c:v>10.6923191488361</c:v>
                </c:pt>
                <c:pt idx="9737">
                  <c:v>5.4846531142340398</c:v>
                </c:pt>
                <c:pt idx="9738">
                  <c:v>7.6795599300413899</c:v>
                </c:pt>
                <c:pt idx="9739">
                  <c:v>6.1348514719820004</c:v>
                </c:pt>
                <c:pt idx="9740">
                  <c:v>9.2642606176034406</c:v>
                </c:pt>
                <c:pt idx="9741">
                  <c:v>8.0423851789691696</c:v>
                </c:pt>
                <c:pt idx="9742">
                  <c:v>8.2797187056327992</c:v>
                </c:pt>
                <c:pt idx="9743">
                  <c:v>5.4684488726509999</c:v>
                </c:pt>
                <c:pt idx="9744">
                  <c:v>8.8301393005001696</c:v>
                </c:pt>
                <c:pt idx="9745">
                  <c:v>5.4969262003482404</c:v>
                </c:pt>
                <c:pt idx="9746">
                  <c:v>7.8127359471338096</c:v>
                </c:pt>
                <c:pt idx="9747">
                  <c:v>7.7459391615848396</c:v>
                </c:pt>
                <c:pt idx="9748">
                  <c:v>8.1524247468083804</c:v>
                </c:pt>
                <c:pt idx="9749">
                  <c:v>8.3529374320679395</c:v>
                </c:pt>
                <c:pt idx="9750">
                  <c:v>6.20882802182898</c:v>
                </c:pt>
                <c:pt idx="9751">
                  <c:v>6.8934416504843998</c:v>
                </c:pt>
                <c:pt idx="9752">
                  <c:v>5.7361897985116901</c:v>
                </c:pt>
                <c:pt idx="9753">
                  <c:v>2.9951573119885899</c:v>
                </c:pt>
                <c:pt idx="9754">
                  <c:v>8.4861371876022602</c:v>
                </c:pt>
                <c:pt idx="9755">
                  <c:v>8.3170064323261705</c:v>
                </c:pt>
                <c:pt idx="9756">
                  <c:v>6.8058728123175598</c:v>
                </c:pt>
                <c:pt idx="9757">
                  <c:v>7.9126207173176804</c:v>
                </c:pt>
                <c:pt idx="9758">
                  <c:v>9.7432164726521293</c:v>
                </c:pt>
                <c:pt idx="9759">
                  <c:v>9.8595640291121693</c:v>
                </c:pt>
                <c:pt idx="9760">
                  <c:v>8.4064969653619404</c:v>
                </c:pt>
                <c:pt idx="9761">
                  <c:v>7.8788639859263601</c:v>
                </c:pt>
                <c:pt idx="9762">
                  <c:v>7.4922664140243898</c:v>
                </c:pt>
                <c:pt idx="9763">
                  <c:v>9.0268080587356607</c:v>
                </c:pt>
                <c:pt idx="9764">
                  <c:v>8.4783973626473497</c:v>
                </c:pt>
                <c:pt idx="9765">
                  <c:v>2.9938858685769598</c:v>
                </c:pt>
                <c:pt idx="9766">
                  <c:v>4.1319838254101402</c:v>
                </c:pt>
                <c:pt idx="9767">
                  <c:v>7.8799776243708903</c:v>
                </c:pt>
                <c:pt idx="9768">
                  <c:v>7.3555777048941202</c:v>
                </c:pt>
                <c:pt idx="9769">
                  <c:v>6.3683614266732</c:v>
                </c:pt>
                <c:pt idx="9770">
                  <c:v>6.8523751469436904</c:v>
                </c:pt>
                <c:pt idx="9771">
                  <c:v>4.6051682478477396</c:v>
                </c:pt>
                <c:pt idx="9772">
                  <c:v>3.7696940774351102</c:v>
                </c:pt>
                <c:pt idx="9773">
                  <c:v>4.4648892300933802</c:v>
                </c:pt>
                <c:pt idx="9774">
                  <c:v>5.3590975901257396</c:v>
                </c:pt>
                <c:pt idx="9775">
                  <c:v>2.2090557221334501</c:v>
                </c:pt>
                <c:pt idx="9776">
                  <c:v>5.9175936844727497</c:v>
                </c:pt>
                <c:pt idx="9777">
                  <c:v>9.6338835122350499</c:v>
                </c:pt>
                <c:pt idx="9778">
                  <c:v>7.8474952712136101</c:v>
                </c:pt>
                <c:pt idx="9779">
                  <c:v>8.2810729139962795</c:v>
                </c:pt>
                <c:pt idx="9780">
                  <c:v>9.4029926064012006</c:v>
                </c:pt>
                <c:pt idx="9781">
                  <c:v>4.1265638932748203</c:v>
                </c:pt>
                <c:pt idx="9782">
                  <c:v>6.3368775871626397</c:v>
                </c:pt>
                <c:pt idx="9783">
                  <c:v>4.89014596732871</c:v>
                </c:pt>
                <c:pt idx="9784">
                  <c:v>8.1413045532503308</c:v>
                </c:pt>
                <c:pt idx="9785">
                  <c:v>5.9167298465777298</c:v>
                </c:pt>
                <c:pt idx="9786">
                  <c:v>6.5989811425370402</c:v>
                </c:pt>
                <c:pt idx="9787">
                  <c:v>4.5532728500984296</c:v>
                </c:pt>
                <c:pt idx="9788">
                  <c:v>6.9869146719632598</c:v>
                </c:pt>
                <c:pt idx="9789">
                  <c:v>4.2806724445100501</c:v>
                </c:pt>
                <c:pt idx="9790">
                  <c:v>6.4037538277945503</c:v>
                </c:pt>
                <c:pt idx="9791">
                  <c:v>6.12649154327055</c:v>
                </c:pt>
                <c:pt idx="9792">
                  <c:v>6.5488514362400601</c:v>
                </c:pt>
                <c:pt idx="9793">
                  <c:v>6.5067499320291802</c:v>
                </c:pt>
                <c:pt idx="9794">
                  <c:v>4.8069686600925596</c:v>
                </c:pt>
                <c:pt idx="9795">
                  <c:v>5.1177872527494896</c:v>
                </c:pt>
                <c:pt idx="9796">
                  <c:v>4.1762562554479397</c:v>
                </c:pt>
                <c:pt idx="9797">
                  <c:v>2.2783769905469402</c:v>
                </c:pt>
                <c:pt idx="9798">
                  <c:v>6.7691454214650504</c:v>
                </c:pt>
                <c:pt idx="9799">
                  <c:v>6.0250884968580296</c:v>
                </c:pt>
                <c:pt idx="9800">
                  <c:v>5.1431117213933701</c:v>
                </c:pt>
                <c:pt idx="9801">
                  <c:v>6.8428312812174896</c:v>
                </c:pt>
                <c:pt idx="9802">
                  <c:v>8.0313936833941604</c:v>
                </c:pt>
                <c:pt idx="9803">
                  <c:v>8.3610005749600091</c:v>
                </c:pt>
                <c:pt idx="9804">
                  <c:v>6.9174278140633296</c:v>
                </c:pt>
                <c:pt idx="9805">
                  <c:v>6.0336556676269701</c:v>
                </c:pt>
                <c:pt idx="9806">
                  <c:v>5.4357961259456404</c:v>
                </c:pt>
                <c:pt idx="9807">
                  <c:v>7.6491098608927599</c:v>
                </c:pt>
                <c:pt idx="9808">
                  <c:v>6.5026724160802702</c:v>
                </c:pt>
                <c:pt idx="9809">
                  <c:v>2.5791370209541098</c:v>
                </c:pt>
                <c:pt idx="9810">
                  <c:v>3.7015911631211602</c:v>
                </c:pt>
                <c:pt idx="9811">
                  <c:v>6.2792242267127101</c:v>
                </c:pt>
                <c:pt idx="9812">
                  <c:v>9.1329037448907808</c:v>
                </c:pt>
                <c:pt idx="9813">
                  <c:v>8.2026682532303106</c:v>
                </c:pt>
                <c:pt idx="9814">
                  <c:v>8.5296966094480204</c:v>
                </c:pt>
                <c:pt idx="9815">
                  <c:v>5.3480722954386</c:v>
                </c:pt>
                <c:pt idx="9816">
                  <c:v>3.6473196079046799</c:v>
                </c:pt>
                <c:pt idx="9817">
                  <c:v>4.9540318140524997</c:v>
                </c:pt>
                <c:pt idx="9818">
                  <c:v>6.1342031089965099</c:v>
                </c:pt>
                <c:pt idx="9819">
                  <c:v>3.3389169030510399</c:v>
                </c:pt>
                <c:pt idx="9820">
                  <c:v>7.8822791852721403</c:v>
                </c:pt>
                <c:pt idx="9821">
                  <c:v>10.788797030559399</c:v>
                </c:pt>
                <c:pt idx="9822">
                  <c:v>9.7399546772473204</c:v>
                </c:pt>
                <c:pt idx="9823">
                  <c:v>9.2195451651580296</c:v>
                </c:pt>
                <c:pt idx="9824">
                  <c:v>10.694802325251</c:v>
                </c:pt>
                <c:pt idx="9825">
                  <c:v>4.7389904191192196</c:v>
                </c:pt>
                <c:pt idx="9826">
                  <c:v>6.9497845691608298</c:v>
                </c:pt>
                <c:pt idx="9827">
                  <c:v>5.8549306461496604</c:v>
                </c:pt>
                <c:pt idx="9828">
                  <c:v>9.7585914263015407</c:v>
                </c:pt>
                <c:pt idx="9829">
                  <c:v>7.5399008800952796</c:v>
                </c:pt>
                <c:pt idx="9830">
                  <c:v>7.5543470158489798</c:v>
                </c:pt>
                <c:pt idx="9831">
                  <c:v>4.9680820244542998</c:v>
                </c:pt>
                <c:pt idx="9832">
                  <c:v>8.6337083881551298</c:v>
                </c:pt>
                <c:pt idx="9833">
                  <c:v>5.3109134174191999</c:v>
                </c:pt>
                <c:pt idx="9834">
                  <c:v>7.51901056387584</c:v>
                </c:pt>
                <c:pt idx="9835">
                  <c:v>7.8343496707067501</c:v>
                </c:pt>
                <c:pt idx="9836">
                  <c:v>7.5602619652252399</c:v>
                </c:pt>
                <c:pt idx="9837">
                  <c:v>8.0793988050822492</c:v>
                </c:pt>
                <c:pt idx="9838">
                  <c:v>5.8252720858754898</c:v>
                </c:pt>
                <c:pt idx="9839">
                  <c:v>6.3666398706589202</c:v>
                </c:pt>
                <c:pt idx="9840">
                  <c:v>5.6389866690355701</c:v>
                </c:pt>
                <c:pt idx="9841">
                  <c:v>1.99134000081573</c:v>
                </c:pt>
                <c:pt idx="9842">
                  <c:v>8.6100678012069398</c:v>
                </c:pt>
                <c:pt idx="9843">
                  <c:v>7.9795422948221297</c:v>
                </c:pt>
                <c:pt idx="9844">
                  <c:v>6.6550218165221802</c:v>
                </c:pt>
                <c:pt idx="9845">
                  <c:v>7.9321263820679802</c:v>
                </c:pt>
                <c:pt idx="9846">
                  <c:v>9.4560343608828994</c:v>
                </c:pt>
                <c:pt idx="9847">
                  <c:v>9.9983905654428593</c:v>
                </c:pt>
                <c:pt idx="9848">
                  <c:v>8.4507583001069193</c:v>
                </c:pt>
                <c:pt idx="9849">
                  <c:v>7.6391069935885003</c:v>
                </c:pt>
                <c:pt idx="9850">
                  <c:v>7.2364888181760501</c:v>
                </c:pt>
                <c:pt idx="9851">
                  <c:v>9.2864594750056995</c:v>
                </c:pt>
                <c:pt idx="9852">
                  <c:v>8.3280414533627898</c:v>
                </c:pt>
                <c:pt idx="9853">
                  <c:v>3.3594354037807999</c:v>
                </c:pt>
                <c:pt idx="9854">
                  <c:v>4.4355438961272098</c:v>
                </c:pt>
                <c:pt idx="9855">
                  <c:v>7.73257343152956</c:v>
                </c:pt>
                <c:pt idx="9856">
                  <c:v>9.0840794993994294</c:v>
                </c:pt>
                <c:pt idx="9857">
                  <c:v>8.1518365447009398</c:v>
                </c:pt>
                <c:pt idx="9858">
                  <c:v>8.5304795404218297</c:v>
                </c:pt>
                <c:pt idx="9859">
                  <c:v>5.2871146234041202</c:v>
                </c:pt>
                <c:pt idx="9860">
                  <c:v>4.1418674868943901</c:v>
                </c:pt>
                <c:pt idx="9861">
                  <c:v>5.1626459970363801</c:v>
                </c:pt>
                <c:pt idx="9862">
                  <c:v>6.5214151399263303</c:v>
                </c:pt>
                <c:pt idx="9863">
                  <c:v>3.4646853973396499</c:v>
                </c:pt>
                <c:pt idx="9864">
                  <c:v>7.5061131476571896</c:v>
                </c:pt>
                <c:pt idx="9865">
                  <c:v>10.6936697201113</c:v>
                </c:pt>
                <c:pt idx="9866">
                  <c:v>9.5611877079341596</c:v>
                </c:pt>
                <c:pt idx="9867">
                  <c:v>9.3751284215307695</c:v>
                </c:pt>
                <c:pt idx="9868">
                  <c:v>10.868483515887901</c:v>
                </c:pt>
                <c:pt idx="9869">
                  <c:v>4.9074010683419704</c:v>
                </c:pt>
                <c:pt idx="9870">
                  <c:v>7.4265613476116696</c:v>
                </c:pt>
                <c:pt idx="9871">
                  <c:v>6.2696716206999596</c:v>
                </c:pt>
                <c:pt idx="9872">
                  <c:v>9.4945595392517905</c:v>
                </c:pt>
                <c:pt idx="9873">
                  <c:v>7.4670696926221902</c:v>
                </c:pt>
                <c:pt idx="9874">
                  <c:v>7.9908182891686099</c:v>
                </c:pt>
                <c:pt idx="9875">
                  <c:v>5.2889066905418396</c:v>
                </c:pt>
                <c:pt idx="9876">
                  <c:v>8.8773326891895792</c:v>
                </c:pt>
                <c:pt idx="9877">
                  <c:v>5.5491925532988597</c:v>
                </c:pt>
                <c:pt idx="9878">
                  <c:v>7.6556379452065899</c:v>
                </c:pt>
                <c:pt idx="9879">
                  <c:v>7.9370089310890899</c:v>
                </c:pt>
                <c:pt idx="9880">
                  <c:v>8.0045490388468501</c:v>
                </c:pt>
                <c:pt idx="9881">
                  <c:v>8.3067399359288103</c:v>
                </c:pt>
                <c:pt idx="9882">
                  <c:v>6.20903829559039</c:v>
                </c:pt>
                <c:pt idx="9883">
                  <c:v>6.7448176100916504</c:v>
                </c:pt>
                <c:pt idx="9884">
                  <c:v>5.9509709539762703</c:v>
                </c:pt>
                <c:pt idx="9885">
                  <c:v>2.2732905539895398</c:v>
                </c:pt>
                <c:pt idx="9886">
                  <c:v>8.8110546743377096</c:v>
                </c:pt>
                <c:pt idx="9887">
                  <c:v>8.0285131531551599</c:v>
                </c:pt>
                <c:pt idx="9888">
                  <c:v>6.9343766111030902</c:v>
                </c:pt>
                <c:pt idx="9889">
                  <c:v>7.8935037199520099</c:v>
                </c:pt>
                <c:pt idx="9890">
                  <c:v>9.7340938372218702</c:v>
                </c:pt>
                <c:pt idx="9891">
                  <c:v>9.9954717755216098</c:v>
                </c:pt>
                <c:pt idx="9892">
                  <c:v>8.4097359366058999</c:v>
                </c:pt>
                <c:pt idx="9893">
                  <c:v>7.8409288903785903</c:v>
                </c:pt>
                <c:pt idx="9894">
                  <c:v>7.5474827371194699</c:v>
                </c:pt>
                <c:pt idx="9895">
                  <c:v>9.2281031263998408</c:v>
                </c:pt>
                <c:pt idx="9896">
                  <c:v>8.3776012551417001</c:v>
                </c:pt>
                <c:pt idx="9897">
                  <c:v>3.59598199769195</c:v>
                </c:pt>
                <c:pt idx="9898">
                  <c:v>4.6331427040374402</c:v>
                </c:pt>
                <c:pt idx="9899">
                  <c:v>7.7103246170133302</c:v>
                </c:pt>
                <c:pt idx="9900">
                  <c:v>7.5989737899158003</c:v>
                </c:pt>
                <c:pt idx="9901">
                  <c:v>6.6709636063408997</c:v>
                </c:pt>
                <c:pt idx="9902">
                  <c:v>7.13063015551257</c:v>
                </c:pt>
                <c:pt idx="9903">
                  <c:v>4.4346664537563703</c:v>
                </c:pt>
                <c:pt idx="9904">
                  <c:v>3.8011836520911002</c:v>
                </c:pt>
                <c:pt idx="9905">
                  <c:v>4.40603982286554</c:v>
                </c:pt>
                <c:pt idx="9906">
                  <c:v>5.5273301794214298</c:v>
                </c:pt>
                <c:pt idx="9907">
                  <c:v>2.55879971709897</c:v>
                </c:pt>
                <c:pt idx="9908">
                  <c:v>6.1210737915111197</c:v>
                </c:pt>
                <c:pt idx="9909">
                  <c:v>9.7266067615132705</c:v>
                </c:pt>
                <c:pt idx="9910">
                  <c:v>8.1350273793569894</c:v>
                </c:pt>
                <c:pt idx="9911">
                  <c:v>8.3725858270511093</c:v>
                </c:pt>
                <c:pt idx="9912">
                  <c:v>9.8430866141015994</c:v>
                </c:pt>
                <c:pt idx="9913">
                  <c:v>4.3716095766881002</c:v>
                </c:pt>
                <c:pt idx="9914">
                  <c:v>6.1883816232637701</c:v>
                </c:pt>
                <c:pt idx="9915">
                  <c:v>4.7331363788985099</c:v>
                </c:pt>
                <c:pt idx="9916">
                  <c:v>8.4483202655052896</c:v>
                </c:pt>
                <c:pt idx="9917">
                  <c:v>6.1290259182309796</c:v>
                </c:pt>
                <c:pt idx="9918">
                  <c:v>6.7114756675375098</c:v>
                </c:pt>
                <c:pt idx="9919">
                  <c:v>4.7313504059160598</c:v>
                </c:pt>
                <c:pt idx="9920">
                  <c:v>6.9756578853685998</c:v>
                </c:pt>
                <c:pt idx="9921">
                  <c:v>4.2281902715520703</c:v>
                </c:pt>
                <c:pt idx="9922">
                  <c:v>6.5687297211889204</c:v>
                </c:pt>
                <c:pt idx="9923">
                  <c:v>6.4015212849924801</c:v>
                </c:pt>
                <c:pt idx="9924">
                  <c:v>6.6877508474255496</c:v>
                </c:pt>
                <c:pt idx="9925">
                  <c:v>6.6050059254359299</c:v>
                </c:pt>
                <c:pt idx="9926">
                  <c:v>5.2708812684357804</c:v>
                </c:pt>
                <c:pt idx="9927">
                  <c:v>5.1852461581768301</c:v>
                </c:pt>
                <c:pt idx="9928">
                  <c:v>4.2271051416388703</c:v>
                </c:pt>
                <c:pt idx="9929">
                  <c:v>3.0628248945436201</c:v>
                </c:pt>
                <c:pt idx="9930">
                  <c:v>7.1027071405596898</c:v>
                </c:pt>
                <c:pt idx="9931">
                  <c:v>6.4352074104221701</c:v>
                </c:pt>
                <c:pt idx="9932">
                  <c:v>5.0363102935380502</c:v>
                </c:pt>
                <c:pt idx="9933">
                  <c:v>7.0249595177696804</c:v>
                </c:pt>
                <c:pt idx="9934">
                  <c:v>8.1564082682173904</c:v>
                </c:pt>
                <c:pt idx="9935">
                  <c:v>8.6102246270091491</c:v>
                </c:pt>
                <c:pt idx="9936">
                  <c:v>7.27158739308216</c:v>
                </c:pt>
                <c:pt idx="9937">
                  <c:v>6.1538896661908904</c:v>
                </c:pt>
                <c:pt idx="9938">
                  <c:v>5.7452085755104996</c:v>
                </c:pt>
                <c:pt idx="9939">
                  <c:v>7.7472817167635899</c:v>
                </c:pt>
                <c:pt idx="9940">
                  <c:v>6.53410005035418</c:v>
                </c:pt>
                <c:pt idx="9941">
                  <c:v>2.80572162004712</c:v>
                </c:pt>
                <c:pt idx="9942">
                  <c:v>3.66862356571625</c:v>
                </c:pt>
                <c:pt idx="9943">
                  <c:v>6.5833567603031398</c:v>
                </c:pt>
                <c:pt idx="9944">
                  <c:v>8.8515120911514007</c:v>
                </c:pt>
                <c:pt idx="9945">
                  <c:v>7.8961532183374201</c:v>
                </c:pt>
                <c:pt idx="9946">
                  <c:v>8.3351788221344698</c:v>
                </c:pt>
                <c:pt idx="9947">
                  <c:v>5.1836034841233403</c:v>
                </c:pt>
                <c:pt idx="9948">
                  <c:v>3.8273368070688201</c:v>
                </c:pt>
                <c:pt idx="9949">
                  <c:v>5.0248766959494802</c:v>
                </c:pt>
                <c:pt idx="9950">
                  <c:v>6.2017083786410296</c:v>
                </c:pt>
                <c:pt idx="9951">
                  <c:v>3.2877035214174</c:v>
                </c:pt>
                <c:pt idx="9952">
                  <c:v>7.39536491065373</c:v>
                </c:pt>
                <c:pt idx="9953">
                  <c:v>10.446696413104201</c:v>
                </c:pt>
                <c:pt idx="9954">
                  <c:v>9.3930303099774903</c:v>
                </c:pt>
                <c:pt idx="9955">
                  <c:v>9.0693283900148192</c:v>
                </c:pt>
                <c:pt idx="9956">
                  <c:v>10.5632385518575</c:v>
                </c:pt>
                <c:pt idx="9957">
                  <c:v>4.7789973981722298</c:v>
                </c:pt>
                <c:pt idx="9958">
                  <c:v>7.1247572832188899</c:v>
                </c:pt>
                <c:pt idx="9959">
                  <c:v>5.9564471726510098</c:v>
                </c:pt>
                <c:pt idx="9960">
                  <c:v>10.001241994055199</c:v>
                </c:pt>
                <c:pt idx="9961">
                  <c:v>7.2603850946368196</c:v>
                </c:pt>
                <c:pt idx="9962">
                  <c:v>7.43284274368773</c:v>
                </c:pt>
                <c:pt idx="9963">
                  <c:v>5.0037110140534997</c:v>
                </c:pt>
                <c:pt idx="9964">
                  <c:v>8.5071245235875192</c:v>
                </c:pt>
                <c:pt idx="9965">
                  <c:v>5.3001049718692599</c:v>
                </c:pt>
                <c:pt idx="9966">
                  <c:v>7.5581462187213804</c:v>
                </c:pt>
                <c:pt idx="9967">
                  <c:v>8.0505728284806501</c:v>
                </c:pt>
                <c:pt idx="9968">
                  <c:v>7.3675677483328101</c:v>
                </c:pt>
                <c:pt idx="9969">
                  <c:v>8.2729528837637591</c:v>
                </c:pt>
                <c:pt idx="9970">
                  <c:v>5.8471410069630902</c:v>
                </c:pt>
                <c:pt idx="9971">
                  <c:v>6.4118832532858603</c:v>
                </c:pt>
                <c:pt idx="9972">
                  <c:v>5.6135888269495702</c:v>
                </c:pt>
                <c:pt idx="9973">
                  <c:v>1.9026038372654299</c:v>
                </c:pt>
                <c:pt idx="9974">
                  <c:v>8.3657182590193493</c:v>
                </c:pt>
                <c:pt idx="9975">
                  <c:v>8.0416444513622896</c:v>
                </c:pt>
                <c:pt idx="9976">
                  <c:v>6.7476742271572503</c:v>
                </c:pt>
                <c:pt idx="9977">
                  <c:v>7.7538123408483601</c:v>
                </c:pt>
                <c:pt idx="9978">
                  <c:v>9.2223040751349696</c:v>
                </c:pt>
                <c:pt idx="9979">
                  <c:v>9.5648306537781007</c:v>
                </c:pt>
                <c:pt idx="9980">
                  <c:v>8.1640482776652608</c:v>
                </c:pt>
                <c:pt idx="9981">
                  <c:v>7.2514211154563402</c:v>
                </c:pt>
                <c:pt idx="9982">
                  <c:v>6.9860611442450802</c:v>
                </c:pt>
                <c:pt idx="9983">
                  <c:v>8.9399333512888006</c:v>
                </c:pt>
                <c:pt idx="9984">
                  <c:v>8.1196659074087005</c:v>
                </c:pt>
                <c:pt idx="9985">
                  <c:v>3.4191422778618699</c:v>
                </c:pt>
                <c:pt idx="9986">
                  <c:v>4.4041091383565201</c:v>
                </c:pt>
                <c:pt idx="9987">
                  <c:v>7.5962666480001699</c:v>
                </c:pt>
                <c:pt idx="9988">
                  <c:v>7.6669741444140902</c:v>
                </c:pt>
                <c:pt idx="9989">
                  <c:v>6.69301876042831</c:v>
                </c:pt>
                <c:pt idx="9990">
                  <c:v>7.09407052760782</c:v>
                </c:pt>
                <c:pt idx="9991">
                  <c:v>4.5788244306936496</c:v>
                </c:pt>
                <c:pt idx="9992">
                  <c:v>3.8425488957235698</c:v>
                </c:pt>
                <c:pt idx="9993">
                  <c:v>4.4620207343606397</c:v>
                </c:pt>
                <c:pt idx="9994">
                  <c:v>5.6372844044511004</c:v>
                </c:pt>
                <c:pt idx="9995">
                  <c:v>2.2694130450794399</c:v>
                </c:pt>
                <c:pt idx="9996">
                  <c:v>6.1988719600294298</c:v>
                </c:pt>
                <c:pt idx="9997">
                  <c:v>9.7337532276618308</c:v>
                </c:pt>
                <c:pt idx="9998">
                  <c:v>8.1875128788309208</c:v>
                </c:pt>
                <c:pt idx="9999">
                  <c:v>8.4290041240438391</c:v>
                </c:pt>
                <c:pt idx="10000">
                  <c:v>9.8417511179893609</c:v>
                </c:pt>
                <c:pt idx="10001">
                  <c:v>4.4946177406812602</c:v>
                </c:pt>
                <c:pt idx="10002">
                  <c:v>6.3784522003055901</c:v>
                </c:pt>
                <c:pt idx="10003">
                  <c:v>4.7458342216065503</c:v>
                </c:pt>
                <c:pt idx="10004">
                  <c:v>8.5485955296587495</c:v>
                </c:pt>
                <c:pt idx="10005">
                  <c:v>6.0401481765537604</c:v>
                </c:pt>
                <c:pt idx="10006">
                  <c:v>6.7472363136433504</c:v>
                </c:pt>
                <c:pt idx="10007">
                  <c:v>4.8388562945595801</c:v>
                </c:pt>
                <c:pt idx="10008">
                  <c:v>7.2573594417029499</c:v>
                </c:pt>
                <c:pt idx="10009">
                  <c:v>4.3065541502058098</c:v>
                </c:pt>
                <c:pt idx="10010">
                  <c:v>6.6777793494464701</c:v>
                </c:pt>
                <c:pt idx="10011">
                  <c:v>6.4028635891573797</c:v>
                </c:pt>
                <c:pt idx="10012">
                  <c:v>6.7195534903879297</c:v>
                </c:pt>
                <c:pt idx="10013">
                  <c:v>6.8191832361122096</c:v>
                </c:pt>
                <c:pt idx="10014">
                  <c:v>4.9540708926618802</c:v>
                </c:pt>
                <c:pt idx="10015">
                  <c:v>5.2885862557347503</c:v>
                </c:pt>
                <c:pt idx="10016">
                  <c:v>4.19694059045593</c:v>
                </c:pt>
                <c:pt idx="10017">
                  <c:v>2.4780530870794002</c:v>
                </c:pt>
                <c:pt idx="10018">
                  <c:v>7.1117217851107002</c:v>
                </c:pt>
                <c:pt idx="10019">
                  <c:v>6.4303406210706697</c:v>
                </c:pt>
                <c:pt idx="10020">
                  <c:v>5.1666905141721502</c:v>
                </c:pt>
                <c:pt idx="10021">
                  <c:v>7.13516061443607</c:v>
                </c:pt>
                <c:pt idx="10022">
                  <c:v>8.2858751756754394</c:v>
                </c:pt>
                <c:pt idx="10023">
                  <c:v>8.7243424378786703</c:v>
                </c:pt>
                <c:pt idx="10024">
                  <c:v>7.2853920027176899</c:v>
                </c:pt>
                <c:pt idx="10025">
                  <c:v>6.2426006322390197</c:v>
                </c:pt>
                <c:pt idx="10026">
                  <c:v>5.6716506499688197</c:v>
                </c:pt>
                <c:pt idx="10027">
                  <c:v>7.8256639215599204</c:v>
                </c:pt>
                <c:pt idx="10028">
                  <c:v>6.6866389645461002</c:v>
                </c:pt>
                <c:pt idx="10029">
                  <c:v>2.63804512575495</c:v>
                </c:pt>
                <c:pt idx="10030">
                  <c:v>3.7787349303467601</c:v>
                </c:pt>
                <c:pt idx="10031">
                  <c:v>6.6139341298587402</c:v>
                </c:pt>
                <c:pt idx="10032">
                  <c:v>8.4223954558765097</c:v>
                </c:pt>
                <c:pt idx="10033">
                  <c:v>7.5903927256026602</c:v>
                </c:pt>
                <c:pt idx="10034">
                  <c:v>7.9480471737362404</c:v>
                </c:pt>
                <c:pt idx="10035">
                  <c:v>4.7025172517350802</c:v>
                </c:pt>
                <c:pt idx="10036">
                  <c:v>4.2597261423476303</c:v>
                </c:pt>
                <c:pt idx="10037">
                  <c:v>4.5845793134732604</c:v>
                </c:pt>
                <c:pt idx="10038">
                  <c:v>6.0105000549213097</c:v>
                </c:pt>
                <c:pt idx="10039">
                  <c:v>2.56047074588784</c:v>
                </c:pt>
                <c:pt idx="10040">
                  <c:v>6.9053766174879003</c:v>
                </c:pt>
                <c:pt idx="10041">
                  <c:v>10.151085957758401</c:v>
                </c:pt>
                <c:pt idx="10042">
                  <c:v>8.7951346784603501</c:v>
                </c:pt>
                <c:pt idx="10043">
                  <c:v>9.0909544978346108</c:v>
                </c:pt>
                <c:pt idx="10044">
                  <c:v>10.340957844405599</c:v>
                </c:pt>
                <c:pt idx="10045">
                  <c:v>4.7224823355135799</c:v>
                </c:pt>
                <c:pt idx="10046">
                  <c:v>7.4811615467198598</c:v>
                </c:pt>
                <c:pt idx="10047">
                  <c:v>5.7060760155691499</c:v>
                </c:pt>
                <c:pt idx="10048">
                  <c:v>9.02710837536684</c:v>
                </c:pt>
                <c:pt idx="10049">
                  <c:v>7.3327706109908597</c:v>
                </c:pt>
                <c:pt idx="10050">
                  <c:v>7.79369999710058</c:v>
                </c:pt>
                <c:pt idx="10051">
                  <c:v>5.0571441193316096</c:v>
                </c:pt>
                <c:pt idx="10052">
                  <c:v>8.2791510990739496</c:v>
                </c:pt>
                <c:pt idx="10053">
                  <c:v>5.2511280536098397</c:v>
                </c:pt>
                <c:pt idx="10054">
                  <c:v>7.0588899783401997</c:v>
                </c:pt>
                <c:pt idx="10055">
                  <c:v>7.1277932458658597</c:v>
                </c:pt>
                <c:pt idx="10056">
                  <c:v>7.5387924798121499</c:v>
                </c:pt>
                <c:pt idx="10057">
                  <c:v>7.8749241671152799</c:v>
                </c:pt>
                <c:pt idx="10058">
                  <c:v>6.1408965812087004</c:v>
                </c:pt>
                <c:pt idx="10059">
                  <c:v>6.4168657729876397</c:v>
                </c:pt>
                <c:pt idx="10060">
                  <c:v>5.6557755854259399</c:v>
                </c:pt>
                <c:pt idx="10061">
                  <c:v>3.0856827135209199</c:v>
                </c:pt>
                <c:pt idx="10062">
                  <c:v>7.8906795543016797</c:v>
                </c:pt>
                <c:pt idx="10063">
                  <c:v>7.5846658240273097</c:v>
                </c:pt>
                <c:pt idx="10064">
                  <c:v>6.2817971172666596</c:v>
                </c:pt>
                <c:pt idx="10065">
                  <c:v>7.6057395205240397</c:v>
                </c:pt>
                <c:pt idx="10066">
                  <c:v>9.19463922152236</c:v>
                </c:pt>
                <c:pt idx="10067">
                  <c:v>9.3014713655858898</c:v>
                </c:pt>
                <c:pt idx="10068">
                  <c:v>8.0843872907919998</c:v>
                </c:pt>
                <c:pt idx="10069">
                  <c:v>7.3358050220504198</c:v>
                </c:pt>
                <c:pt idx="10070">
                  <c:v>6.6175086063444803</c:v>
                </c:pt>
                <c:pt idx="10071">
                  <c:v>8.6884597453030192</c:v>
                </c:pt>
                <c:pt idx="10072">
                  <c:v>7.8356262159787402</c:v>
                </c:pt>
                <c:pt idx="10073">
                  <c:v>2.8050965966740402</c:v>
                </c:pt>
                <c:pt idx="10074">
                  <c:v>3.8113124548588302</c:v>
                </c:pt>
                <c:pt idx="10075">
                  <c:v>7.5603014819373699</c:v>
                </c:pt>
                <c:pt idx="10076">
                  <c:v>7.6881747835627996</c:v>
                </c:pt>
                <c:pt idx="10077">
                  <c:v>6.8077112644459801</c:v>
                </c:pt>
                <c:pt idx="10078">
                  <c:v>7.1937830344806697</c:v>
                </c:pt>
                <c:pt idx="10079">
                  <c:v>4.6538447020257099</c:v>
                </c:pt>
                <c:pt idx="10080">
                  <c:v>3.88725317882552</c:v>
                </c:pt>
                <c:pt idx="10081">
                  <c:v>4.4984653151493301</c:v>
                </c:pt>
                <c:pt idx="10082">
                  <c:v>5.6698379558076599</c:v>
                </c:pt>
                <c:pt idx="10083">
                  <c:v>2.4873530560705301</c:v>
                </c:pt>
                <c:pt idx="10084">
                  <c:v>6.2085925807340301</c:v>
                </c:pt>
                <c:pt idx="10085">
                  <c:v>9.7579579826201694</c:v>
                </c:pt>
                <c:pt idx="10086">
                  <c:v>8.2321417804769101</c:v>
                </c:pt>
                <c:pt idx="10087">
                  <c:v>8.3905569515135294</c:v>
                </c:pt>
                <c:pt idx="10088">
                  <c:v>9.8305328611955396</c:v>
                </c:pt>
                <c:pt idx="10089">
                  <c:v>4.5355809642320803</c:v>
                </c:pt>
                <c:pt idx="10090">
                  <c:v>6.23175700741578</c:v>
                </c:pt>
                <c:pt idx="10091">
                  <c:v>4.7112715673618499</c:v>
                </c:pt>
                <c:pt idx="10092">
                  <c:v>8.5382377181381006</c:v>
                </c:pt>
                <c:pt idx="10093">
                  <c:v>6.0759839389174504</c:v>
                </c:pt>
                <c:pt idx="10094">
                  <c:v>6.6277860760284399</c:v>
                </c:pt>
                <c:pt idx="10095">
                  <c:v>4.7084888492050698</c:v>
                </c:pt>
                <c:pt idx="10096">
                  <c:v>7.1902066847263004</c:v>
                </c:pt>
                <c:pt idx="10097">
                  <c:v>4.2584830454032998</c:v>
                </c:pt>
                <c:pt idx="10098">
                  <c:v>6.6310384445549202</c:v>
                </c:pt>
                <c:pt idx="10099">
                  <c:v>6.38862350272887</c:v>
                </c:pt>
                <c:pt idx="10100">
                  <c:v>6.5709521235780599</c:v>
                </c:pt>
                <c:pt idx="10101">
                  <c:v>6.7172688936808198</c:v>
                </c:pt>
                <c:pt idx="10102">
                  <c:v>4.9320178230211003</c:v>
                </c:pt>
                <c:pt idx="10103">
                  <c:v>5.28348204834258</c:v>
                </c:pt>
                <c:pt idx="10104">
                  <c:v>4.2142337465246902</c:v>
                </c:pt>
                <c:pt idx="10105">
                  <c:v>2.6462212306184401</c:v>
                </c:pt>
                <c:pt idx="10106">
                  <c:v>7.1368445005407599</c:v>
                </c:pt>
                <c:pt idx="10107">
                  <c:v>6.4059906546120802</c:v>
                </c:pt>
                <c:pt idx="10108">
                  <c:v>5.1103806553905997</c:v>
                </c:pt>
                <c:pt idx="10109">
                  <c:v>7.0356775543755301</c:v>
                </c:pt>
                <c:pt idx="10110">
                  <c:v>8.2750984931377598</c:v>
                </c:pt>
                <c:pt idx="10111">
                  <c:v>8.6293998107356895</c:v>
                </c:pt>
                <c:pt idx="10112">
                  <c:v>7.2790410541299604</c:v>
                </c:pt>
                <c:pt idx="10113">
                  <c:v>6.2278529788114199</c:v>
                </c:pt>
                <c:pt idx="10114">
                  <c:v>5.72892537397047</c:v>
                </c:pt>
                <c:pt idx="10115">
                  <c:v>7.9093112016187996</c:v>
                </c:pt>
                <c:pt idx="10116">
                  <c:v>6.6685649610417199</c:v>
                </c:pt>
                <c:pt idx="10117">
                  <c:v>2.7725757353986702</c:v>
                </c:pt>
                <c:pt idx="10118">
                  <c:v>3.7804646962872899</c:v>
                </c:pt>
                <c:pt idx="10119">
                  <c:v>6.6873239491491896</c:v>
                </c:pt>
                <c:pt idx="10120">
                  <c:v>7.6678788541266298</c:v>
                </c:pt>
                <c:pt idx="10121">
                  <c:v>6.7162969863865403</c:v>
                </c:pt>
                <c:pt idx="10122">
                  <c:v>7.1015336320817397</c:v>
                </c:pt>
                <c:pt idx="10123">
                  <c:v>4.5934482061108701</c:v>
                </c:pt>
                <c:pt idx="10124">
                  <c:v>3.7468178421376099</c:v>
                </c:pt>
                <c:pt idx="10125">
                  <c:v>4.4499986564057599</c:v>
                </c:pt>
                <c:pt idx="10126">
                  <c:v>5.6265688987577303</c:v>
                </c:pt>
                <c:pt idx="10127">
                  <c:v>2.1773985230184301</c:v>
                </c:pt>
                <c:pt idx="10128">
                  <c:v>6.1412854588896497</c:v>
                </c:pt>
                <c:pt idx="10129">
                  <c:v>9.7972275942590699</c:v>
                </c:pt>
                <c:pt idx="10130">
                  <c:v>8.16996298058117</c:v>
                </c:pt>
                <c:pt idx="10131">
                  <c:v>8.3341104347585304</c:v>
                </c:pt>
                <c:pt idx="10132">
                  <c:v>9.7084019576906702</c:v>
                </c:pt>
                <c:pt idx="10133">
                  <c:v>4.3300325196579204</c:v>
                </c:pt>
                <c:pt idx="10134">
                  <c:v>6.2648015181938499</c:v>
                </c:pt>
                <c:pt idx="10135">
                  <c:v>4.7122234707585999</c:v>
                </c:pt>
                <c:pt idx="10136">
                  <c:v>8.5443384573107792</c:v>
                </c:pt>
                <c:pt idx="10137">
                  <c:v>6.0833821974177402</c:v>
                </c:pt>
                <c:pt idx="10138">
                  <c:v>6.6328484713982903</c:v>
                </c:pt>
                <c:pt idx="10139">
                  <c:v>4.6767413367520403</c:v>
                </c:pt>
                <c:pt idx="10140">
                  <c:v>7.2527650739842997</c:v>
                </c:pt>
                <c:pt idx="10141">
                  <c:v>4.2049654012879198</c:v>
                </c:pt>
                <c:pt idx="10142">
                  <c:v>6.6080020812937601</c:v>
                </c:pt>
                <c:pt idx="10143">
                  <c:v>6.40045052946697</c:v>
                </c:pt>
                <c:pt idx="10144">
                  <c:v>6.5801061031217198</c:v>
                </c:pt>
                <c:pt idx="10145">
                  <c:v>6.7200971818625996</c:v>
                </c:pt>
                <c:pt idx="10146">
                  <c:v>4.8434951890707696</c:v>
                </c:pt>
                <c:pt idx="10147">
                  <c:v>5.2828109362411801</c:v>
                </c:pt>
                <c:pt idx="10148">
                  <c:v>4.1303158574602801</c:v>
                </c:pt>
                <c:pt idx="10149">
                  <c:v>2.0992232406814599</c:v>
                </c:pt>
                <c:pt idx="10150">
                  <c:v>7.1179698995052298</c:v>
                </c:pt>
                <c:pt idx="10151">
                  <c:v>6.1859031017525696</c:v>
                </c:pt>
                <c:pt idx="10152">
                  <c:v>5.1594170882222201</c:v>
                </c:pt>
                <c:pt idx="10153">
                  <c:v>7.0177967028333601</c:v>
                </c:pt>
                <c:pt idx="10154">
                  <c:v>8.2850332479621898</c:v>
                </c:pt>
                <c:pt idx="10155">
                  <c:v>8.6173967296044296</c:v>
                </c:pt>
                <c:pt idx="10156">
                  <c:v>7.30177518520179</c:v>
                </c:pt>
                <c:pt idx="10157">
                  <c:v>6.1526654459782497</c:v>
                </c:pt>
                <c:pt idx="10158">
                  <c:v>5.6749843492781604</c:v>
                </c:pt>
                <c:pt idx="10159">
                  <c:v>7.8476272367177797</c:v>
                </c:pt>
                <c:pt idx="10160">
                  <c:v>6.6625281929602496</c:v>
                </c:pt>
                <c:pt idx="10161">
                  <c:v>2.5509370090926802</c:v>
                </c:pt>
                <c:pt idx="10162">
                  <c:v>3.71453621949858</c:v>
                </c:pt>
                <c:pt idx="10163">
                  <c:v>6.6092816540314301</c:v>
                </c:pt>
                <c:pt idx="10164">
                  <c:v>7.7281567815481402</c:v>
                </c:pt>
                <c:pt idx="10165">
                  <c:v>6.8119778529334596</c:v>
                </c:pt>
                <c:pt idx="10166">
                  <c:v>7.3208857712526703</c:v>
                </c:pt>
                <c:pt idx="10167">
                  <c:v>4.5737190230686098</c:v>
                </c:pt>
                <c:pt idx="10168">
                  <c:v>3.80771459642986</c:v>
                </c:pt>
                <c:pt idx="10169">
                  <c:v>4.4078278028734603</c:v>
                </c:pt>
                <c:pt idx="10170">
                  <c:v>5.6048115988988396</c:v>
                </c:pt>
                <c:pt idx="10171">
                  <c:v>2.12954317241728</c:v>
                </c:pt>
                <c:pt idx="10172">
                  <c:v>6.2312171872007198</c:v>
                </c:pt>
                <c:pt idx="10173">
                  <c:v>9.8503642039409094</c:v>
                </c:pt>
                <c:pt idx="10174">
                  <c:v>8.2604317189383796</c:v>
                </c:pt>
                <c:pt idx="10175">
                  <c:v>8.3979677722628399</c:v>
                </c:pt>
                <c:pt idx="10176">
                  <c:v>9.7821195002661803</c:v>
                </c:pt>
                <c:pt idx="10177">
                  <c:v>4.4041953452084499</c:v>
                </c:pt>
                <c:pt idx="10178">
                  <c:v>6.3899661916242696</c:v>
                </c:pt>
                <c:pt idx="10179">
                  <c:v>4.8307882404704099</c:v>
                </c:pt>
                <c:pt idx="10180">
                  <c:v>8.5728009917866306</c:v>
                </c:pt>
                <c:pt idx="10181">
                  <c:v>6.1032105798787502</c:v>
                </c:pt>
                <c:pt idx="10182">
                  <c:v>6.8195044970362098</c:v>
                </c:pt>
                <c:pt idx="10183">
                  <c:v>4.72681209420554</c:v>
                </c:pt>
                <c:pt idx="10184">
                  <c:v>7.3826236174655797</c:v>
                </c:pt>
                <c:pt idx="10185">
                  <c:v>4.2882372645787603</c:v>
                </c:pt>
                <c:pt idx="10186">
                  <c:v>6.7876804528232197</c:v>
                </c:pt>
                <c:pt idx="10187">
                  <c:v>6.4097023376502902</c:v>
                </c:pt>
                <c:pt idx="10188">
                  <c:v>6.7563203080282097</c:v>
                </c:pt>
                <c:pt idx="10189">
                  <c:v>6.8653252884448097</c:v>
                </c:pt>
                <c:pt idx="10190">
                  <c:v>5.0992872680827404</c:v>
                </c:pt>
                <c:pt idx="10191">
                  <c:v>5.3737106287744698</c:v>
                </c:pt>
                <c:pt idx="10192">
                  <c:v>4.1861080676021798</c:v>
                </c:pt>
                <c:pt idx="10193">
                  <c:v>2.0866761943942902</c:v>
                </c:pt>
                <c:pt idx="10194">
                  <c:v>7.0968825486539497</c:v>
                </c:pt>
                <c:pt idx="10195">
                  <c:v>6.2374135255724603</c:v>
                </c:pt>
                <c:pt idx="10196">
                  <c:v>5.2682568648960197</c:v>
                </c:pt>
                <c:pt idx="10197">
                  <c:v>6.9791824045454396</c:v>
                </c:pt>
                <c:pt idx="10198">
                  <c:v>8.3452745402622508</c:v>
                </c:pt>
                <c:pt idx="10199">
                  <c:v>8.6807873929488597</c:v>
                </c:pt>
                <c:pt idx="10200">
                  <c:v>7.3588162359447296</c:v>
                </c:pt>
                <c:pt idx="10201">
                  <c:v>6.3234018962336496</c:v>
                </c:pt>
                <c:pt idx="10202">
                  <c:v>5.7187638824280702</c:v>
                </c:pt>
                <c:pt idx="10203">
                  <c:v>7.9136284464418898</c:v>
                </c:pt>
                <c:pt idx="10204">
                  <c:v>6.8005710157061001</c:v>
                </c:pt>
                <c:pt idx="10205">
                  <c:v>2.3946658406694699</c:v>
                </c:pt>
                <c:pt idx="10206">
                  <c:v>3.7150344920075802</c:v>
                </c:pt>
                <c:pt idx="10207">
                  <c:v>6.71693673238783</c:v>
                </c:pt>
                <c:pt idx="10208">
                  <c:v>8.0621138477364607</c:v>
                </c:pt>
                <c:pt idx="10209">
                  <c:v>6.9392685153812597</c:v>
                </c:pt>
                <c:pt idx="10210">
                  <c:v>7.5182451181052699</c:v>
                </c:pt>
                <c:pt idx="10211">
                  <c:v>4.5894873065903701</c:v>
                </c:pt>
                <c:pt idx="10212">
                  <c:v>4.17769185146651</c:v>
                </c:pt>
                <c:pt idx="10213">
                  <c:v>4.65742245254404</c:v>
                </c:pt>
                <c:pt idx="10214">
                  <c:v>5.9835425759080501</c:v>
                </c:pt>
                <c:pt idx="10215">
                  <c:v>2.4433758867126198</c:v>
                </c:pt>
                <c:pt idx="10216">
                  <c:v>6.5642677877663296</c:v>
                </c:pt>
                <c:pt idx="10217">
                  <c:v>10.069650611031699</c:v>
                </c:pt>
                <c:pt idx="10218">
                  <c:v>8.5543440303997098</c:v>
                </c:pt>
                <c:pt idx="10219">
                  <c:v>8.72480602406808</c:v>
                </c:pt>
                <c:pt idx="10220">
                  <c:v>9.9811721320969102</c:v>
                </c:pt>
                <c:pt idx="10221">
                  <c:v>5.0836770348800302</c:v>
                </c:pt>
                <c:pt idx="10222">
                  <c:v>6.9407493027988103</c:v>
                </c:pt>
                <c:pt idx="10223">
                  <c:v>5.4382070238665099</c:v>
                </c:pt>
                <c:pt idx="10224">
                  <c:v>8.8406964325830408</c:v>
                </c:pt>
                <c:pt idx="10225">
                  <c:v>6.8949880926694398</c:v>
                </c:pt>
                <c:pt idx="10226">
                  <c:v>7.7009805704924998</c:v>
                </c:pt>
                <c:pt idx="10227">
                  <c:v>5.3834817265063801</c:v>
                </c:pt>
                <c:pt idx="10228">
                  <c:v>7.7634716348647901</c:v>
                </c:pt>
                <c:pt idx="10229">
                  <c:v>4.6987755444075203</c:v>
                </c:pt>
                <c:pt idx="10230">
                  <c:v>7.2170461163703896</c:v>
                </c:pt>
                <c:pt idx="10231">
                  <c:v>7.2620878883094404</c:v>
                </c:pt>
                <c:pt idx="10232">
                  <c:v>7.7704738959062096</c:v>
                </c:pt>
                <c:pt idx="10233">
                  <c:v>7.4107781024840103</c:v>
                </c:pt>
                <c:pt idx="10234">
                  <c:v>5.7225563385365401</c:v>
                </c:pt>
                <c:pt idx="10235">
                  <c:v>5.80579375471362</c:v>
                </c:pt>
                <c:pt idx="10236">
                  <c:v>4.8120431727325297</c:v>
                </c:pt>
                <c:pt idx="10237">
                  <c:v>2.6565537015108802</c:v>
                </c:pt>
                <c:pt idx="10238">
                  <c:v>7.5774331483998303</c:v>
                </c:pt>
                <c:pt idx="10239">
                  <c:v>7.2030572217290203</c:v>
                </c:pt>
                <c:pt idx="10240">
                  <c:v>5.8910896959431902</c:v>
                </c:pt>
                <c:pt idx="10241">
                  <c:v>7.4810672883206699</c:v>
                </c:pt>
                <c:pt idx="10242">
                  <c:v>8.0650858492946895</c:v>
                </c:pt>
                <c:pt idx="10243">
                  <c:v>8.5182117250438694</c:v>
                </c:pt>
                <c:pt idx="10244">
                  <c:v>7.5634079514247503</c:v>
                </c:pt>
                <c:pt idx="10245">
                  <c:v>6.8461017878892401</c:v>
                </c:pt>
                <c:pt idx="10246">
                  <c:v>6.7779562458764797</c:v>
                </c:pt>
                <c:pt idx="10247">
                  <c:v>8.1996993257346702</c:v>
                </c:pt>
                <c:pt idx="10248">
                  <c:v>7.35872192308919</c:v>
                </c:pt>
                <c:pt idx="10249">
                  <c:v>2.6251956272036798</c:v>
                </c:pt>
                <c:pt idx="10250">
                  <c:v>3.9507746056604001</c:v>
                </c:pt>
                <c:pt idx="10251">
                  <c:v>7.1175660453683403</c:v>
                </c:pt>
                <c:pt idx="10252">
                  <c:v>8.5407488995624004</c:v>
                </c:pt>
                <c:pt idx="10253">
                  <c:v>7.9300089035650103</c:v>
                </c:pt>
                <c:pt idx="10254">
                  <c:v>8.1462121764481203</c:v>
                </c:pt>
                <c:pt idx="10255">
                  <c:v>4.6545424124351502</c:v>
                </c:pt>
                <c:pt idx="10256">
                  <c:v>3.9811163035763202</c:v>
                </c:pt>
                <c:pt idx="10257">
                  <c:v>4.6954080828777904</c:v>
                </c:pt>
                <c:pt idx="10258">
                  <c:v>6.0012334269051797</c:v>
                </c:pt>
                <c:pt idx="10259">
                  <c:v>2.1249247516638601</c:v>
                </c:pt>
                <c:pt idx="10260">
                  <c:v>7.1054714804937902</c:v>
                </c:pt>
                <c:pt idx="10261">
                  <c:v>10.402003933199399</c:v>
                </c:pt>
                <c:pt idx="10262">
                  <c:v>9.0805501011928307</c:v>
                </c:pt>
                <c:pt idx="10263">
                  <c:v>9.0858156505516803</c:v>
                </c:pt>
                <c:pt idx="10264">
                  <c:v>10.3254627150764</c:v>
                </c:pt>
                <c:pt idx="10265">
                  <c:v>4.8094019557605101</c:v>
                </c:pt>
                <c:pt idx="10266">
                  <c:v>7.2358789680610904</c:v>
                </c:pt>
                <c:pt idx="10267">
                  <c:v>5.55917557517839</c:v>
                </c:pt>
                <c:pt idx="10268">
                  <c:v>9.3147473144430801</c:v>
                </c:pt>
                <c:pt idx="10269">
                  <c:v>7.5328485126921496</c:v>
                </c:pt>
                <c:pt idx="10270">
                  <c:v>7.7789489558921501</c:v>
                </c:pt>
                <c:pt idx="10271">
                  <c:v>5.06749433930141</c:v>
                </c:pt>
                <c:pt idx="10272">
                  <c:v>8.4938071289439101</c:v>
                </c:pt>
                <c:pt idx="10273">
                  <c:v>5.0276468778336003</c:v>
                </c:pt>
                <c:pt idx="10274">
                  <c:v>7.4684450106501599</c:v>
                </c:pt>
                <c:pt idx="10275">
                  <c:v>7.0292468861220696</c:v>
                </c:pt>
                <c:pt idx="10276">
                  <c:v>7.6410976847457901</c:v>
                </c:pt>
                <c:pt idx="10277">
                  <c:v>7.9545156185745496</c:v>
                </c:pt>
                <c:pt idx="10278">
                  <c:v>5.8367572792965001</c:v>
                </c:pt>
                <c:pt idx="10279">
                  <c:v>6.4709106663360796</c:v>
                </c:pt>
                <c:pt idx="10280">
                  <c:v>5.4084573545255097</c:v>
                </c:pt>
                <c:pt idx="10281">
                  <c:v>2.5368904916075299</c:v>
                </c:pt>
                <c:pt idx="10282">
                  <c:v>8.1867125878165599</c:v>
                </c:pt>
                <c:pt idx="10283">
                  <c:v>7.95376356760449</c:v>
                </c:pt>
                <c:pt idx="10284">
                  <c:v>6.4073201413941998</c:v>
                </c:pt>
                <c:pt idx="10285">
                  <c:v>7.8325810600964498</c:v>
                </c:pt>
                <c:pt idx="10286">
                  <c:v>9.6298647678273994</c:v>
                </c:pt>
                <c:pt idx="10287">
                  <c:v>9.5966431874345997</c:v>
                </c:pt>
                <c:pt idx="10288">
                  <c:v>8.3174967555168209</c:v>
                </c:pt>
                <c:pt idx="10289">
                  <c:v>7.4902238288959202</c:v>
                </c:pt>
                <c:pt idx="10290">
                  <c:v>6.8020759708944603</c:v>
                </c:pt>
                <c:pt idx="10291">
                  <c:v>8.6648958680851393</c:v>
                </c:pt>
                <c:pt idx="10292">
                  <c:v>8.0717262641830398</c:v>
                </c:pt>
                <c:pt idx="10293">
                  <c:v>2.6024053544066099</c:v>
                </c:pt>
                <c:pt idx="10294">
                  <c:v>3.74319833930817</c:v>
                </c:pt>
                <c:pt idx="10295">
                  <c:v>7.5523171075706204</c:v>
                </c:pt>
                <c:pt idx="10296">
                  <c:v>7.3579485711718302</c:v>
                </c:pt>
                <c:pt idx="10297">
                  <c:v>6.3952226847224596</c:v>
                </c:pt>
                <c:pt idx="10298">
                  <c:v>6.8259548965986303</c:v>
                </c:pt>
                <c:pt idx="10299">
                  <c:v>4.5720389547482903</c:v>
                </c:pt>
                <c:pt idx="10300">
                  <c:v>3.7899972220077598</c:v>
                </c:pt>
                <c:pt idx="10301">
                  <c:v>4.4106204277353704</c:v>
                </c:pt>
                <c:pt idx="10302">
                  <c:v>5.32735445717889</c:v>
                </c:pt>
                <c:pt idx="10303">
                  <c:v>2.3984921830826398</c:v>
                </c:pt>
                <c:pt idx="10304">
                  <c:v>5.9262248535437001</c:v>
                </c:pt>
                <c:pt idx="10305">
                  <c:v>9.6330386777120793</c:v>
                </c:pt>
                <c:pt idx="10306">
                  <c:v>7.8651084583822</c:v>
                </c:pt>
                <c:pt idx="10307">
                  <c:v>8.2948700773933695</c:v>
                </c:pt>
                <c:pt idx="10308">
                  <c:v>9.4167059681942398</c:v>
                </c:pt>
                <c:pt idx="10309">
                  <c:v>4.1360581019133997</c:v>
                </c:pt>
                <c:pt idx="10310">
                  <c:v>6.3051271067954602</c:v>
                </c:pt>
                <c:pt idx="10311">
                  <c:v>4.8731909736322701</c:v>
                </c:pt>
                <c:pt idx="10312">
                  <c:v>8.1099294737729899</c:v>
                </c:pt>
                <c:pt idx="10313">
                  <c:v>5.8330868567564202</c:v>
                </c:pt>
                <c:pt idx="10314">
                  <c:v>6.6656613341918503</c:v>
                </c:pt>
                <c:pt idx="10315">
                  <c:v>4.5299592467043199</c:v>
                </c:pt>
                <c:pt idx="10316">
                  <c:v>6.9454105386362004</c:v>
                </c:pt>
                <c:pt idx="10317">
                  <c:v>4.2676306635944403</c:v>
                </c:pt>
                <c:pt idx="10318">
                  <c:v>6.4145862287871704</c:v>
                </c:pt>
                <c:pt idx="10319">
                  <c:v>6.0786249904489997</c:v>
                </c:pt>
                <c:pt idx="10320">
                  <c:v>6.6056466556799496</c:v>
                </c:pt>
                <c:pt idx="10321">
                  <c:v>6.4629988426993501</c:v>
                </c:pt>
                <c:pt idx="10322">
                  <c:v>4.83029800220101</c:v>
                </c:pt>
                <c:pt idx="10323">
                  <c:v>5.1242614585793103</c:v>
                </c:pt>
                <c:pt idx="10324">
                  <c:v>4.2123715827813299</c:v>
                </c:pt>
                <c:pt idx="10325">
                  <c:v>2.4380439214282199</c:v>
                </c:pt>
                <c:pt idx="10326">
                  <c:v>6.7148983179065498</c:v>
                </c:pt>
                <c:pt idx="10327">
                  <c:v>6.1391995653921096</c:v>
                </c:pt>
                <c:pt idx="10328">
                  <c:v>5.1066532339616897</c:v>
                </c:pt>
                <c:pt idx="10329">
                  <c:v>6.8291681865006</c:v>
                </c:pt>
                <c:pt idx="10330">
                  <c:v>7.9895777552666001</c:v>
                </c:pt>
                <c:pt idx="10331">
                  <c:v>8.3708587109648693</c:v>
                </c:pt>
                <c:pt idx="10332">
                  <c:v>6.9216488716773803</c:v>
                </c:pt>
                <c:pt idx="10333">
                  <c:v>6.0406620295817399</c:v>
                </c:pt>
                <c:pt idx="10334">
                  <c:v>5.3901486618247603</c:v>
                </c:pt>
                <c:pt idx="10335">
                  <c:v>7.6325593096078901</c:v>
                </c:pt>
                <c:pt idx="10336">
                  <c:v>6.46442693462836</c:v>
                </c:pt>
                <c:pt idx="10337">
                  <c:v>2.76107368013836</c:v>
                </c:pt>
                <c:pt idx="10338">
                  <c:v>3.6869878001027199</c:v>
                </c:pt>
                <c:pt idx="10339">
                  <c:v>6.2575143354326803</c:v>
                </c:pt>
                <c:pt idx="10340">
                  <c:v>8.8422075291617102</c:v>
                </c:pt>
                <c:pt idx="10341">
                  <c:v>8.1580199178279802</c:v>
                </c:pt>
                <c:pt idx="10342">
                  <c:v>8.4222255989407699</c:v>
                </c:pt>
                <c:pt idx="10343">
                  <c:v>4.9687691128475002</c:v>
                </c:pt>
                <c:pt idx="10344">
                  <c:v>4.52106436887422</c:v>
                </c:pt>
                <c:pt idx="10345">
                  <c:v>5.0285131527234697</c:v>
                </c:pt>
                <c:pt idx="10346">
                  <c:v>6.6258377195089704</c:v>
                </c:pt>
                <c:pt idx="10347">
                  <c:v>2.70054349591235</c:v>
                </c:pt>
                <c:pt idx="10348">
                  <c:v>7.18000018909194</c:v>
                </c:pt>
                <c:pt idx="10349">
                  <c:v>10.638998696735699</c:v>
                </c:pt>
                <c:pt idx="10350">
                  <c:v>9.2552236905122101</c:v>
                </c:pt>
                <c:pt idx="10351">
                  <c:v>9.5147748385984805</c:v>
                </c:pt>
                <c:pt idx="10352">
                  <c:v>10.696486573221501</c:v>
                </c:pt>
                <c:pt idx="10353">
                  <c:v>5.4975767158000899</c:v>
                </c:pt>
                <c:pt idx="10354">
                  <c:v>7.6748314251326502</c:v>
                </c:pt>
                <c:pt idx="10355">
                  <c:v>6.1138272241958997</c:v>
                </c:pt>
                <c:pt idx="10356">
                  <c:v>9.2577708594303907</c:v>
                </c:pt>
                <c:pt idx="10357">
                  <c:v>8.0850387955530092</c:v>
                </c:pt>
                <c:pt idx="10358">
                  <c:v>8.2755710763694292</c:v>
                </c:pt>
                <c:pt idx="10359">
                  <c:v>5.5127174526165996</c:v>
                </c:pt>
                <c:pt idx="10360">
                  <c:v>8.7943520320581499</c:v>
                </c:pt>
                <c:pt idx="10361">
                  <c:v>5.5072302242886302</c:v>
                </c:pt>
                <c:pt idx="10362">
                  <c:v>7.8112744871114597</c:v>
                </c:pt>
                <c:pt idx="10363">
                  <c:v>7.7398529335540598</c:v>
                </c:pt>
                <c:pt idx="10364">
                  <c:v>8.1691388136752199</c:v>
                </c:pt>
                <c:pt idx="10365">
                  <c:v>8.3643006014842101</c:v>
                </c:pt>
                <c:pt idx="10366">
                  <c:v>6.2085409585382596</c:v>
                </c:pt>
                <c:pt idx="10367">
                  <c:v>6.8980757152622703</c:v>
                </c:pt>
                <c:pt idx="10368">
                  <c:v>5.7309061407044402</c:v>
                </c:pt>
                <c:pt idx="10369">
                  <c:v>3.1566775023039302</c:v>
                </c:pt>
                <c:pt idx="10370">
                  <c:v>8.4550699744939806</c:v>
                </c:pt>
                <c:pt idx="10371">
                  <c:v>8.3222811550565901</c:v>
                </c:pt>
                <c:pt idx="10372">
                  <c:v>6.8194634304553396</c:v>
                </c:pt>
                <c:pt idx="10373">
                  <c:v>7.9115643288174802</c:v>
                </c:pt>
                <c:pt idx="10374">
                  <c:v>9.7399895819977207</c:v>
                </c:pt>
                <c:pt idx="10375">
                  <c:v>9.8645286950020292</c:v>
                </c:pt>
                <c:pt idx="10376">
                  <c:v>8.4263288000839403</c:v>
                </c:pt>
                <c:pt idx="10377">
                  <c:v>7.8937361661012497</c:v>
                </c:pt>
                <c:pt idx="10378">
                  <c:v>7.5028657811450303</c:v>
                </c:pt>
                <c:pt idx="10379">
                  <c:v>9.0308573527099192</c:v>
                </c:pt>
                <c:pt idx="10380">
                  <c:v>8.4135034915118396</c:v>
                </c:pt>
                <c:pt idx="10381">
                  <c:v>3.0560862334380401</c:v>
                </c:pt>
                <c:pt idx="10382">
                  <c:v>4.14504372944777</c:v>
                </c:pt>
                <c:pt idx="10383">
                  <c:v>7.91936582045716</c:v>
                </c:pt>
                <c:pt idx="10384">
                  <c:v>8.5877656803021107</c:v>
                </c:pt>
                <c:pt idx="10385">
                  <c:v>7.8766727874998601</c:v>
                </c:pt>
                <c:pt idx="10386">
                  <c:v>8.2415286894801003</c:v>
                </c:pt>
                <c:pt idx="10387">
                  <c:v>4.6886920995777297</c:v>
                </c:pt>
                <c:pt idx="10388">
                  <c:v>3.87791032355788</c:v>
                </c:pt>
                <c:pt idx="10389">
                  <c:v>4.9061579715288497</c:v>
                </c:pt>
                <c:pt idx="10390">
                  <c:v>6.3145062491195398</c:v>
                </c:pt>
                <c:pt idx="10391">
                  <c:v>2.6652648954023999</c:v>
                </c:pt>
                <c:pt idx="10392">
                  <c:v>7.12513290412413</c:v>
                </c:pt>
                <c:pt idx="10393">
                  <c:v>10.356227287293599</c:v>
                </c:pt>
                <c:pt idx="10394">
                  <c:v>9.0224360724487305</c:v>
                </c:pt>
                <c:pt idx="10395">
                  <c:v>8.9671123358144005</c:v>
                </c:pt>
                <c:pt idx="10396">
                  <c:v>10.494119155162601</c:v>
                </c:pt>
                <c:pt idx="10397">
                  <c:v>4.8969761697462504</c:v>
                </c:pt>
                <c:pt idx="10398">
                  <c:v>7.3913390256348999</c:v>
                </c:pt>
                <c:pt idx="10399">
                  <c:v>5.68940286576216</c:v>
                </c:pt>
                <c:pt idx="10400">
                  <c:v>9.8524518121369393</c:v>
                </c:pt>
                <c:pt idx="10401">
                  <c:v>8.0490842747257005</c:v>
                </c:pt>
                <c:pt idx="10402">
                  <c:v>7.8671778634682097</c:v>
                </c:pt>
                <c:pt idx="10403">
                  <c:v>4.91502133621879</c:v>
                </c:pt>
                <c:pt idx="10404">
                  <c:v>8.7473163711389095</c:v>
                </c:pt>
                <c:pt idx="10405">
                  <c:v>5.1367504479715</c:v>
                </c:pt>
                <c:pt idx="10406">
                  <c:v>7.5965557458128901</c:v>
                </c:pt>
                <c:pt idx="10407">
                  <c:v>8.0490842747257005</c:v>
                </c:pt>
                <c:pt idx="10408">
                  <c:v>7.5955108964574398</c:v>
                </c:pt>
                <c:pt idx="10409">
                  <c:v>8.2295466051713007</c:v>
                </c:pt>
                <c:pt idx="10410">
                  <c:v>6.0331473784884597</c:v>
                </c:pt>
                <c:pt idx="10411">
                  <c:v>6.5866626923733502</c:v>
                </c:pt>
                <c:pt idx="10412">
                  <c:v>5.5780085797431802</c:v>
                </c:pt>
                <c:pt idx="10413">
                  <c:v>1.91245273534668</c:v>
                </c:pt>
                <c:pt idx="10414">
                  <c:v>8.5333929900644794</c:v>
                </c:pt>
                <c:pt idx="10415">
                  <c:v>8.2810067813235904</c:v>
                </c:pt>
                <c:pt idx="10416">
                  <c:v>6.4403958218954296</c:v>
                </c:pt>
                <c:pt idx="10417">
                  <c:v>7.8426272790468001</c:v>
                </c:pt>
                <c:pt idx="10418">
                  <c:v>9.5593266334642308</c:v>
                </c:pt>
                <c:pt idx="10419">
                  <c:v>9.8512360676062496</c:v>
                </c:pt>
                <c:pt idx="10420">
                  <c:v>8.1351555814120093</c:v>
                </c:pt>
                <c:pt idx="10421">
                  <c:v>7.7318264944713198</c:v>
                </c:pt>
                <c:pt idx="10422">
                  <c:v>7.3170184528643203</c:v>
                </c:pt>
                <c:pt idx="10423">
                  <c:v>8.7305727614544502</c:v>
                </c:pt>
                <c:pt idx="10424">
                  <c:v>8.5031121743719602</c:v>
                </c:pt>
                <c:pt idx="10425">
                  <c:v>2.8946587246942599</c:v>
                </c:pt>
                <c:pt idx="10426">
                  <c:v>4.0930647281151797</c:v>
                </c:pt>
                <c:pt idx="10427">
                  <c:v>7.3779407780739898</c:v>
                </c:pt>
                <c:pt idx="10428">
                  <c:v>7.7080871176796597</c:v>
                </c:pt>
                <c:pt idx="10429">
                  <c:v>6.75881149268504</c:v>
                </c:pt>
                <c:pt idx="10430">
                  <c:v>7.1518111255425998</c:v>
                </c:pt>
                <c:pt idx="10431">
                  <c:v>4.6135749460036397</c:v>
                </c:pt>
                <c:pt idx="10432">
                  <c:v>3.7420141299568299</c:v>
                </c:pt>
                <c:pt idx="10433">
                  <c:v>4.4593661529696798</c:v>
                </c:pt>
                <c:pt idx="10434">
                  <c:v>5.6021841123849496</c:v>
                </c:pt>
                <c:pt idx="10435">
                  <c:v>2.1175269189252401</c:v>
                </c:pt>
                <c:pt idx="10436">
                  <c:v>6.22444939488458</c:v>
                </c:pt>
                <c:pt idx="10437">
                  <c:v>9.8666563854834699</c:v>
                </c:pt>
                <c:pt idx="10438">
                  <c:v>8.2167839690835596</c:v>
                </c:pt>
                <c:pt idx="10439">
                  <c:v>8.4318736307498696</c:v>
                </c:pt>
                <c:pt idx="10440">
                  <c:v>9.8066102150970398</c:v>
                </c:pt>
                <c:pt idx="10441">
                  <c:v>4.3150900574663797</c:v>
                </c:pt>
                <c:pt idx="10442">
                  <c:v>6.2984630356834996</c:v>
                </c:pt>
                <c:pt idx="10443">
                  <c:v>4.7130906237616399</c:v>
                </c:pt>
                <c:pt idx="10444">
                  <c:v>8.5556877151189692</c:v>
                </c:pt>
                <c:pt idx="10445">
                  <c:v>6.0506525937731199</c:v>
                </c:pt>
                <c:pt idx="10446">
                  <c:v>6.6637683134198999</c:v>
                </c:pt>
                <c:pt idx="10447">
                  <c:v>4.6355920251153799</c:v>
                </c:pt>
                <c:pt idx="10448">
                  <c:v>7.2816922605596304</c:v>
                </c:pt>
                <c:pt idx="10449">
                  <c:v>4.2021113241759904</c:v>
                </c:pt>
                <c:pt idx="10450">
                  <c:v>6.6606715567985999</c:v>
                </c:pt>
                <c:pt idx="10451">
                  <c:v>6.3823437453001901</c:v>
                </c:pt>
                <c:pt idx="10452">
                  <c:v>6.6047205002688596</c:v>
                </c:pt>
                <c:pt idx="10453">
                  <c:v>6.7706973303806697</c:v>
                </c:pt>
                <c:pt idx="10454">
                  <c:v>4.8704748827366497</c:v>
                </c:pt>
                <c:pt idx="10455">
                  <c:v>5.2924271146558004</c:v>
                </c:pt>
                <c:pt idx="10456">
                  <c:v>4.1286648276435498</c:v>
                </c:pt>
                <c:pt idx="10457">
                  <c:v>2.0962946809916998</c:v>
                </c:pt>
                <c:pt idx="10458">
                  <c:v>7.0946984065795702</c:v>
                </c:pt>
                <c:pt idx="10459">
                  <c:v>6.1654239205680401</c:v>
                </c:pt>
                <c:pt idx="10460">
                  <c:v>5.1771168150838101</c:v>
                </c:pt>
                <c:pt idx="10461">
                  <c:v>7.0708411046519402</c:v>
                </c:pt>
                <c:pt idx="10462">
                  <c:v>8.3306932748799891</c:v>
                </c:pt>
                <c:pt idx="10463">
                  <c:v>8.6395764217028006</c:v>
                </c:pt>
                <c:pt idx="10464">
                  <c:v>7.29790110067563</c:v>
                </c:pt>
                <c:pt idx="10465">
                  <c:v>6.1843231381371799</c:v>
                </c:pt>
                <c:pt idx="10466">
                  <c:v>5.65125485384121</c:v>
                </c:pt>
                <c:pt idx="10467">
                  <c:v>7.90539838607741</c:v>
                </c:pt>
                <c:pt idx="10468">
                  <c:v>6.71069792143195</c:v>
                </c:pt>
                <c:pt idx="10469">
                  <c:v>2.4466783358694699</c:v>
                </c:pt>
                <c:pt idx="10470">
                  <c:v>3.72819392849674</c:v>
                </c:pt>
                <c:pt idx="10471">
                  <c:v>6.6357479460615796</c:v>
                </c:pt>
                <c:pt idx="10472">
                  <c:v>7.7725062822036604</c:v>
                </c:pt>
                <c:pt idx="10473">
                  <c:v>6.8939697781843199</c:v>
                </c:pt>
                <c:pt idx="10474">
                  <c:v>7.3685209591279301</c:v>
                </c:pt>
                <c:pt idx="10475">
                  <c:v>4.6865720664761099</c:v>
                </c:pt>
                <c:pt idx="10476">
                  <c:v>3.8714316908086301</c:v>
                </c:pt>
                <c:pt idx="10477">
                  <c:v>4.5770612821050198</c:v>
                </c:pt>
                <c:pt idx="10478">
                  <c:v>5.8868404021390104</c:v>
                </c:pt>
                <c:pt idx="10479">
                  <c:v>2.24997116949335</c:v>
                </c:pt>
                <c:pt idx="10480">
                  <c:v>6.2854097496177301</c:v>
                </c:pt>
                <c:pt idx="10481">
                  <c:v>9.8714758902868294</c:v>
                </c:pt>
                <c:pt idx="10482">
                  <c:v>8.3138560198953009</c:v>
                </c:pt>
                <c:pt idx="10483">
                  <c:v>8.62205394800697</c:v>
                </c:pt>
                <c:pt idx="10484">
                  <c:v>9.8640593968352501</c:v>
                </c:pt>
                <c:pt idx="10485">
                  <c:v>4.6530161917631796</c:v>
                </c:pt>
                <c:pt idx="10486">
                  <c:v>6.6136595138075203</c:v>
                </c:pt>
                <c:pt idx="10487">
                  <c:v>5.0707406740714402</c:v>
                </c:pt>
                <c:pt idx="10488">
                  <c:v>8.6556401782557195</c:v>
                </c:pt>
                <c:pt idx="10489">
                  <c:v>6.4197607559922396</c:v>
                </c:pt>
                <c:pt idx="10490">
                  <c:v>6.90089438221273</c:v>
                </c:pt>
                <c:pt idx="10491">
                  <c:v>4.8164649251987397</c:v>
                </c:pt>
                <c:pt idx="10492">
                  <c:v>7.4970384907301302</c:v>
                </c:pt>
                <c:pt idx="10493">
                  <c:v>4.4824739805455698</c:v>
                </c:pt>
                <c:pt idx="10494">
                  <c:v>6.9822515421942697</c:v>
                </c:pt>
                <c:pt idx="10495">
                  <c:v>6.5847620810874501</c:v>
                </c:pt>
                <c:pt idx="10496">
                  <c:v>6.8559130951018004</c:v>
                </c:pt>
                <c:pt idx="10497">
                  <c:v>7.1043143842310501</c:v>
                </c:pt>
                <c:pt idx="10498">
                  <c:v>5.3821973747331198</c:v>
                </c:pt>
                <c:pt idx="10499">
                  <c:v>5.5709987051592904</c:v>
                </c:pt>
                <c:pt idx="10500">
                  <c:v>4.2954262692738299</c:v>
                </c:pt>
                <c:pt idx="10501">
                  <c:v>2.1414648213678502</c:v>
                </c:pt>
                <c:pt idx="10502">
                  <c:v>7.2449973334667002</c:v>
                </c:pt>
                <c:pt idx="10503">
                  <c:v>6.3780847592037704</c:v>
                </c:pt>
                <c:pt idx="10504">
                  <c:v>5.47356094505587</c:v>
                </c:pt>
                <c:pt idx="10505">
                  <c:v>7.2654305421932204</c:v>
                </c:pt>
                <c:pt idx="10506">
                  <c:v>8.1154112900106892</c:v>
                </c:pt>
                <c:pt idx="10507">
                  <c:v>8.4589121999351704</c:v>
                </c:pt>
                <c:pt idx="10508">
                  <c:v>7.5136209098469404</c:v>
                </c:pt>
                <c:pt idx="10509">
                  <c:v>6.4970953939599498</c:v>
                </c:pt>
                <c:pt idx="10510">
                  <c:v>6.0739848509901098</c:v>
                </c:pt>
                <c:pt idx="10511">
                  <c:v>7.9719265099765</c:v>
                </c:pt>
                <c:pt idx="10512">
                  <c:v>6.9226510002577903</c:v>
                </c:pt>
                <c:pt idx="10513">
                  <c:v>2.68041462689576</c:v>
                </c:pt>
                <c:pt idx="10514">
                  <c:v>3.8092620886507502</c:v>
                </c:pt>
                <c:pt idx="10515">
                  <c:v>6.8635305184062396</c:v>
                </c:pt>
                <c:pt idx="10516">
                  <c:v>9.1603236497443099</c:v>
                </c:pt>
                <c:pt idx="10517">
                  <c:v>8.2590494606359393</c:v>
                </c:pt>
                <c:pt idx="10518">
                  <c:v>8.6460693072643497</c:v>
                </c:pt>
                <c:pt idx="10519">
                  <c:v>5.4713609633806</c:v>
                </c:pt>
                <c:pt idx="10520">
                  <c:v>4.0514741558176599</c:v>
                </c:pt>
                <c:pt idx="10521">
                  <c:v>5.16380232407941</c:v>
                </c:pt>
                <c:pt idx="10522">
                  <c:v>6.4269643223576303</c:v>
                </c:pt>
                <c:pt idx="10523">
                  <c:v>3.3909173070858798</c:v>
                </c:pt>
                <c:pt idx="10524">
                  <c:v>7.89353728962364</c:v>
                </c:pt>
                <c:pt idx="10525">
                  <c:v>10.7120103916071</c:v>
                </c:pt>
                <c:pt idx="10526">
                  <c:v>9.7315197967078095</c:v>
                </c:pt>
                <c:pt idx="10527">
                  <c:v>9.4927216619394699</c:v>
                </c:pt>
                <c:pt idx="10528">
                  <c:v>10.9362723009614</c:v>
                </c:pt>
                <c:pt idx="10529">
                  <c:v>4.9751211524778602</c:v>
                </c:pt>
                <c:pt idx="10530">
                  <c:v>7.4537889510046096</c:v>
                </c:pt>
                <c:pt idx="10531">
                  <c:v>6.3050948746496696</c:v>
                </c:pt>
                <c:pt idx="10532">
                  <c:v>9.6684493608353304</c:v>
                </c:pt>
                <c:pt idx="10533">
                  <c:v>7.6253191452845899</c:v>
                </c:pt>
                <c:pt idx="10534">
                  <c:v>8.0253966705976296</c:v>
                </c:pt>
                <c:pt idx="10535">
                  <c:v>5.30006532905157</c:v>
                </c:pt>
                <c:pt idx="10536">
                  <c:v>9.0438730110417307</c:v>
                </c:pt>
                <c:pt idx="10537">
                  <c:v>5.7447617915947999</c:v>
                </c:pt>
                <c:pt idx="10538">
                  <c:v>7.8581005441008998</c:v>
                </c:pt>
                <c:pt idx="10539">
                  <c:v>8.3284735525131595</c:v>
                </c:pt>
                <c:pt idx="10540">
                  <c:v>8.0318988157140705</c:v>
                </c:pt>
                <c:pt idx="10541">
                  <c:v>8.4276476325342298</c:v>
                </c:pt>
                <c:pt idx="10542">
                  <c:v>6.2076593443717796</c:v>
                </c:pt>
                <c:pt idx="10543">
                  <c:v>6.8424714538789502</c:v>
                </c:pt>
                <c:pt idx="10544">
                  <c:v>6.0969620512924099</c:v>
                </c:pt>
                <c:pt idx="10545">
                  <c:v>2.01138523876606</c:v>
                </c:pt>
                <c:pt idx="10546">
                  <c:v>8.8236903956216803</c:v>
                </c:pt>
                <c:pt idx="10547">
                  <c:v>8.2395835181247108</c:v>
                </c:pt>
                <c:pt idx="10548">
                  <c:v>7.0968361352183802</c:v>
                </c:pt>
                <c:pt idx="10549">
                  <c:v>8.0925179415901205</c:v>
                </c:pt>
                <c:pt idx="10550">
                  <c:v>9.7130906802468502</c:v>
                </c:pt>
                <c:pt idx="10551">
                  <c:v>10.110860924313</c:v>
                </c:pt>
                <c:pt idx="10552">
                  <c:v>8.4704147264114802</c:v>
                </c:pt>
                <c:pt idx="10553">
                  <c:v>7.9727884856496898</c:v>
                </c:pt>
                <c:pt idx="10554">
                  <c:v>7.6700298991017704</c:v>
                </c:pt>
                <c:pt idx="10555">
                  <c:v>9.2685641215317691</c:v>
                </c:pt>
                <c:pt idx="10556">
                  <c:v>8.7331244702669206</c:v>
                </c:pt>
                <c:pt idx="10557">
                  <c:v>3.4776889271945199</c:v>
                </c:pt>
                <c:pt idx="10558">
                  <c:v>4.6842697322745996</c:v>
                </c:pt>
                <c:pt idx="10559">
                  <c:v>7.82750579933204</c:v>
                </c:pt>
                <c:pt idx="10560">
                  <c:v>9.1329037448907808</c:v>
                </c:pt>
                <c:pt idx="10561">
                  <c:v>8.2026682532303106</c:v>
                </c:pt>
                <c:pt idx="10562">
                  <c:v>8.5296966094480204</c:v>
                </c:pt>
                <c:pt idx="10563">
                  <c:v>5.3480722954386</c:v>
                </c:pt>
                <c:pt idx="10564">
                  <c:v>3.6473196079046799</c:v>
                </c:pt>
                <c:pt idx="10565">
                  <c:v>4.9540318140524997</c:v>
                </c:pt>
                <c:pt idx="10566">
                  <c:v>6.1342031089965099</c:v>
                </c:pt>
                <c:pt idx="10567">
                  <c:v>3.3389169030510399</c:v>
                </c:pt>
                <c:pt idx="10568">
                  <c:v>7.8822791852721403</c:v>
                </c:pt>
                <c:pt idx="10569">
                  <c:v>10.788797030559399</c:v>
                </c:pt>
                <c:pt idx="10570">
                  <c:v>9.7399546772473204</c:v>
                </c:pt>
                <c:pt idx="10571">
                  <c:v>9.2195451651580296</c:v>
                </c:pt>
                <c:pt idx="10572">
                  <c:v>10.694802325251</c:v>
                </c:pt>
                <c:pt idx="10573">
                  <c:v>4.7389904191192196</c:v>
                </c:pt>
                <c:pt idx="10574">
                  <c:v>6.9497845691608298</c:v>
                </c:pt>
                <c:pt idx="10575">
                  <c:v>5.8549306461496604</c:v>
                </c:pt>
                <c:pt idx="10576">
                  <c:v>9.7585914263015407</c:v>
                </c:pt>
                <c:pt idx="10577">
                  <c:v>7.5399008800952796</c:v>
                </c:pt>
                <c:pt idx="10578">
                  <c:v>7.5543470158489798</c:v>
                </c:pt>
                <c:pt idx="10579">
                  <c:v>4.9680820244542998</c:v>
                </c:pt>
                <c:pt idx="10580">
                  <c:v>8.6337083881551298</c:v>
                </c:pt>
                <c:pt idx="10581">
                  <c:v>5.3109134174191999</c:v>
                </c:pt>
                <c:pt idx="10582">
                  <c:v>7.51901056387584</c:v>
                </c:pt>
                <c:pt idx="10583">
                  <c:v>7.8343496707067501</c:v>
                </c:pt>
                <c:pt idx="10584">
                  <c:v>7.5602619652252399</c:v>
                </c:pt>
                <c:pt idx="10585">
                  <c:v>8.0793988050822492</c:v>
                </c:pt>
                <c:pt idx="10586">
                  <c:v>5.8252720858754898</c:v>
                </c:pt>
                <c:pt idx="10587">
                  <c:v>6.3666398706589202</c:v>
                </c:pt>
                <c:pt idx="10588">
                  <c:v>5.6389866690355701</c:v>
                </c:pt>
                <c:pt idx="10589">
                  <c:v>1.99134000081573</c:v>
                </c:pt>
                <c:pt idx="10590">
                  <c:v>8.6100678012069398</c:v>
                </c:pt>
                <c:pt idx="10591">
                  <c:v>7.9795422948221297</c:v>
                </c:pt>
                <c:pt idx="10592">
                  <c:v>6.6550218165221802</c:v>
                </c:pt>
                <c:pt idx="10593">
                  <c:v>7.9321263820679802</c:v>
                </c:pt>
                <c:pt idx="10594">
                  <c:v>9.4560343608828994</c:v>
                </c:pt>
                <c:pt idx="10595">
                  <c:v>9.9983905654428593</c:v>
                </c:pt>
                <c:pt idx="10596">
                  <c:v>8.4507583001069193</c:v>
                </c:pt>
                <c:pt idx="10597">
                  <c:v>7.6391069935885003</c:v>
                </c:pt>
                <c:pt idx="10598">
                  <c:v>7.2364888181760501</c:v>
                </c:pt>
                <c:pt idx="10599">
                  <c:v>9.2864594750056995</c:v>
                </c:pt>
                <c:pt idx="10600">
                  <c:v>8.3280414533627898</c:v>
                </c:pt>
                <c:pt idx="10601">
                  <c:v>3.3594354037807999</c:v>
                </c:pt>
                <c:pt idx="10602">
                  <c:v>4.4355438961272098</c:v>
                </c:pt>
                <c:pt idx="10603">
                  <c:v>7.73257343152956</c:v>
                </c:pt>
                <c:pt idx="10604">
                  <c:v>7.5974288120502802</c:v>
                </c:pt>
                <c:pt idx="10605">
                  <c:v>6.6392414551355996</c:v>
                </c:pt>
                <c:pt idx="10606">
                  <c:v>7.0178611802409501</c:v>
                </c:pt>
                <c:pt idx="10607">
                  <c:v>4.4952549022022499</c:v>
                </c:pt>
                <c:pt idx="10608">
                  <c:v>3.6228887134456702</c:v>
                </c:pt>
                <c:pt idx="10609">
                  <c:v>4.4962248098049598</c:v>
                </c:pt>
                <c:pt idx="10610">
                  <c:v>5.5846549859366696</c:v>
                </c:pt>
                <c:pt idx="10611">
                  <c:v>2.6339120918983401</c:v>
                </c:pt>
                <c:pt idx="10612">
                  <c:v>6.1182172607385201</c:v>
                </c:pt>
                <c:pt idx="10613">
                  <c:v>9.6188470451877794</c:v>
                </c:pt>
                <c:pt idx="10614">
                  <c:v>8.1695519579170206</c:v>
                </c:pt>
                <c:pt idx="10615">
                  <c:v>8.2198304927305799</c:v>
                </c:pt>
                <c:pt idx="10616">
                  <c:v>9.66928722145229</c:v>
                </c:pt>
                <c:pt idx="10617">
                  <c:v>4.2690802846679299</c:v>
                </c:pt>
                <c:pt idx="10618">
                  <c:v>6.2246433948711202</c:v>
                </c:pt>
                <c:pt idx="10619">
                  <c:v>4.6900810969190898</c:v>
                </c:pt>
                <c:pt idx="10620">
                  <c:v>8.2803601731481304</c:v>
                </c:pt>
                <c:pt idx="10621">
                  <c:v>5.7509105939179799</c:v>
                </c:pt>
                <c:pt idx="10622">
                  <c:v>6.6639994496907597</c:v>
                </c:pt>
                <c:pt idx="10623">
                  <c:v>4.6351961200772003</c:v>
                </c:pt>
                <c:pt idx="10624">
                  <c:v>7.1237519698796401</c:v>
                </c:pt>
                <c:pt idx="10625">
                  <c:v>4.1856077116404702</c:v>
                </c:pt>
                <c:pt idx="10626">
                  <c:v>6.5323717818267699</c:v>
                </c:pt>
                <c:pt idx="10627">
                  <c:v>5.98756867789516</c:v>
                </c:pt>
                <c:pt idx="10628">
                  <c:v>6.62355211590274</c:v>
                </c:pt>
                <c:pt idx="10629">
                  <c:v>6.6704174975442898</c:v>
                </c:pt>
                <c:pt idx="10630">
                  <c:v>5.0808928505555402</c:v>
                </c:pt>
                <c:pt idx="10631">
                  <c:v>5.1317324137711502</c:v>
                </c:pt>
                <c:pt idx="10632">
                  <c:v>4.2181980188858104</c:v>
                </c:pt>
                <c:pt idx="10633">
                  <c:v>2.39749455131982</c:v>
                </c:pt>
                <c:pt idx="10634">
                  <c:v>6.7278059486328896</c:v>
                </c:pt>
                <c:pt idx="10635">
                  <c:v>6.1329702840801597</c:v>
                </c:pt>
                <c:pt idx="10636">
                  <c:v>5.2721302128917502</c:v>
                </c:pt>
                <c:pt idx="10637">
                  <c:v>6.9279524086531996</c:v>
                </c:pt>
                <c:pt idx="10638">
                  <c:v>8.1587043853904007</c:v>
                </c:pt>
                <c:pt idx="10639">
                  <c:v>8.5560510075868308</c:v>
                </c:pt>
                <c:pt idx="10640">
                  <c:v>7.1723886252373896</c:v>
                </c:pt>
                <c:pt idx="10641">
                  <c:v>6.0561838854605803</c:v>
                </c:pt>
                <c:pt idx="10642">
                  <c:v>5.4667521631767402</c:v>
                </c:pt>
                <c:pt idx="10643">
                  <c:v>7.7370940022570904</c:v>
                </c:pt>
                <c:pt idx="10644">
                  <c:v>6.6218216771483602</c:v>
                </c:pt>
                <c:pt idx="10645">
                  <c:v>3.0127366335609702</c:v>
                </c:pt>
                <c:pt idx="10646">
                  <c:v>3.5739801501641701</c:v>
                </c:pt>
                <c:pt idx="10647">
                  <c:v>6.5094767197135504</c:v>
                </c:pt>
                <c:pt idx="10648">
                  <c:v>7.6988485563191196</c:v>
                </c:pt>
                <c:pt idx="10649">
                  <c:v>6.8007700856356799</c:v>
                </c:pt>
                <c:pt idx="10650">
                  <c:v>7.1496287903540097</c:v>
                </c:pt>
                <c:pt idx="10651">
                  <c:v>4.5303241927855398</c:v>
                </c:pt>
                <c:pt idx="10652">
                  <c:v>3.7149673301576902</c:v>
                </c:pt>
                <c:pt idx="10653">
                  <c:v>4.4649105411914602</c:v>
                </c:pt>
                <c:pt idx="10654">
                  <c:v>5.5813829364251202</c:v>
                </c:pt>
                <c:pt idx="10655">
                  <c:v>2.10320690503243</c:v>
                </c:pt>
                <c:pt idx="10656">
                  <c:v>6.2192714961663302</c:v>
                </c:pt>
                <c:pt idx="10657">
                  <c:v>9.8286973104698401</c:v>
                </c:pt>
                <c:pt idx="10658">
                  <c:v>8.1755737019981201</c:v>
                </c:pt>
                <c:pt idx="10659">
                  <c:v>8.4572969310110793</c:v>
                </c:pt>
                <c:pt idx="10660">
                  <c:v>9.8344771529638297</c:v>
                </c:pt>
                <c:pt idx="10661">
                  <c:v>4.3658177287203301</c:v>
                </c:pt>
                <c:pt idx="10662">
                  <c:v>6.2858287967991604</c:v>
                </c:pt>
                <c:pt idx="10663">
                  <c:v>4.7098036694091201</c:v>
                </c:pt>
                <c:pt idx="10664">
                  <c:v>8.5875535836920101</c:v>
                </c:pt>
                <c:pt idx="10665">
                  <c:v>6.0062817229208401</c:v>
                </c:pt>
                <c:pt idx="10666">
                  <c:v>6.65187402732397</c:v>
                </c:pt>
                <c:pt idx="10667">
                  <c:v>4.6145719005348598</c:v>
                </c:pt>
                <c:pt idx="10668">
                  <c:v>7.26566006151051</c:v>
                </c:pt>
                <c:pt idx="10669">
                  <c:v>4.2415086984097199</c:v>
                </c:pt>
                <c:pt idx="10670">
                  <c:v>6.6679831798293003</c:v>
                </c:pt>
                <c:pt idx="10671">
                  <c:v>6.3165590320676204</c:v>
                </c:pt>
                <c:pt idx="10672">
                  <c:v>6.60279664609756</c:v>
                </c:pt>
                <c:pt idx="10673">
                  <c:v>6.7820793000421498</c:v>
                </c:pt>
                <c:pt idx="10674">
                  <c:v>4.9464992748552001</c:v>
                </c:pt>
                <c:pt idx="10675">
                  <c:v>5.3417807323321798</c:v>
                </c:pt>
                <c:pt idx="10676">
                  <c:v>4.0871088519804699</c:v>
                </c:pt>
                <c:pt idx="10677">
                  <c:v>2.1790568622634399</c:v>
                </c:pt>
                <c:pt idx="10678">
                  <c:v>7.0964230616495101</c:v>
                </c:pt>
                <c:pt idx="10679">
                  <c:v>6.0770490846216001</c:v>
                </c:pt>
                <c:pt idx="10680">
                  <c:v>5.1232039951781898</c:v>
                </c:pt>
                <c:pt idx="10681">
                  <c:v>7.0880819052204398</c:v>
                </c:pt>
                <c:pt idx="10682">
                  <c:v>8.3742288131313298</c:v>
                </c:pt>
                <c:pt idx="10683">
                  <c:v>8.6734447941823092</c:v>
                </c:pt>
                <c:pt idx="10684">
                  <c:v>7.2844494607654902</c:v>
                </c:pt>
                <c:pt idx="10685">
                  <c:v>6.1685141890986701</c:v>
                </c:pt>
                <c:pt idx="10686">
                  <c:v>5.6279856822896299</c:v>
                </c:pt>
                <c:pt idx="10687">
                  <c:v>7.89441827592064</c:v>
                </c:pt>
                <c:pt idx="10688">
                  <c:v>6.7176348818110103</c:v>
                </c:pt>
                <c:pt idx="10689">
                  <c:v>2.4575230714007201</c:v>
                </c:pt>
                <c:pt idx="10690">
                  <c:v>3.7158942071221102</c:v>
                </c:pt>
                <c:pt idx="10691">
                  <c:v>6.7124877877359301</c:v>
                </c:pt>
                <c:pt idx="10692">
                  <c:v>8.8050192680030896</c:v>
                </c:pt>
                <c:pt idx="10693">
                  <c:v>8.0935863469060703</c:v>
                </c:pt>
                <c:pt idx="10694">
                  <c:v>8.4282954814389601</c:v>
                </c:pt>
                <c:pt idx="10695">
                  <c:v>4.52339125243161</c:v>
                </c:pt>
                <c:pt idx="10696">
                  <c:v>3.6603236982302101</c:v>
                </c:pt>
                <c:pt idx="10697">
                  <c:v>4.71107745645614</c:v>
                </c:pt>
                <c:pt idx="10698">
                  <c:v>6.1305302090543004</c:v>
                </c:pt>
                <c:pt idx="10699">
                  <c:v>2.4017267905062298</c:v>
                </c:pt>
                <c:pt idx="10700">
                  <c:v>7.3073613725252304</c:v>
                </c:pt>
                <c:pt idx="10701">
                  <c:v>10.610015427198899</c:v>
                </c:pt>
                <c:pt idx="10702">
                  <c:v>9.2262934952119799</c:v>
                </c:pt>
                <c:pt idx="10703">
                  <c:v>9.2183368839738709</c:v>
                </c:pt>
                <c:pt idx="10704">
                  <c:v>10.6160591244372</c:v>
                </c:pt>
                <c:pt idx="10705">
                  <c:v>4.8000128172611198</c:v>
                </c:pt>
                <c:pt idx="10706">
                  <c:v>7.20964413314534</c:v>
                </c:pt>
                <c:pt idx="10707">
                  <c:v>5.4972072400133998</c:v>
                </c:pt>
                <c:pt idx="10708">
                  <c:v>9.7294203843623794</c:v>
                </c:pt>
                <c:pt idx="10709">
                  <c:v>7.9106143438596499</c:v>
                </c:pt>
                <c:pt idx="10710">
                  <c:v>7.6936737988674002</c:v>
                </c:pt>
                <c:pt idx="10711">
                  <c:v>4.8056620863720303</c:v>
                </c:pt>
                <c:pt idx="10712">
                  <c:v>8.5357866373093501</c:v>
                </c:pt>
                <c:pt idx="10713">
                  <c:v>4.9916702069588101</c:v>
                </c:pt>
                <c:pt idx="10714">
                  <c:v>7.4700012975462498</c:v>
                </c:pt>
                <c:pt idx="10715">
                  <c:v>7.9106143438596499</c:v>
                </c:pt>
                <c:pt idx="10716">
                  <c:v>7.6299341522669604</c:v>
                </c:pt>
                <c:pt idx="10717">
                  <c:v>8.0712894332913798</c:v>
                </c:pt>
                <c:pt idx="10718">
                  <c:v>5.7936093245981004</c:v>
                </c:pt>
                <c:pt idx="10719">
                  <c:v>6.4518471317847403</c:v>
                </c:pt>
                <c:pt idx="10720">
                  <c:v>5.3565883509055396</c:v>
                </c:pt>
                <c:pt idx="10721">
                  <c:v>1.77148768160111</c:v>
                </c:pt>
                <c:pt idx="10722">
                  <c:v>8.4507850661369499</c:v>
                </c:pt>
                <c:pt idx="10723">
                  <c:v>8.1523768128927294</c:v>
                </c:pt>
                <c:pt idx="10724">
                  <c:v>6.39092892662757</c:v>
                </c:pt>
                <c:pt idx="10725">
                  <c:v>7.9443849617837996</c:v>
                </c:pt>
                <c:pt idx="10726">
                  <c:v>9.4674360685443801</c:v>
                </c:pt>
                <c:pt idx="10727">
                  <c:v>9.5085679315806892</c:v>
                </c:pt>
                <c:pt idx="10728">
                  <c:v>8.3143229106386194</c:v>
                </c:pt>
                <c:pt idx="10729">
                  <c:v>7.6007539210013499</c:v>
                </c:pt>
                <c:pt idx="10730">
                  <c:v>7.1716021118515902</c:v>
                </c:pt>
                <c:pt idx="10731">
                  <c:v>9.0509219304616497</c:v>
                </c:pt>
                <c:pt idx="10732">
                  <c:v>8.3218449805357295</c:v>
                </c:pt>
                <c:pt idx="10733">
                  <c:v>2.6870636239831001</c:v>
                </c:pt>
                <c:pt idx="10734">
                  <c:v>3.9120729931743501</c:v>
                </c:pt>
                <c:pt idx="10735">
                  <c:v>7.6240995441290504</c:v>
                </c:pt>
                <c:pt idx="10736">
                  <c:v>8.8997545368512707</c:v>
                </c:pt>
                <c:pt idx="10737">
                  <c:v>7.9962700189182101</c:v>
                </c:pt>
                <c:pt idx="10738">
                  <c:v>8.3123683397470298</c:v>
                </c:pt>
                <c:pt idx="10739">
                  <c:v>5.4509255165773798</c:v>
                </c:pt>
                <c:pt idx="10740">
                  <c:v>3.79023481601677</c:v>
                </c:pt>
                <c:pt idx="10741">
                  <c:v>5.07436955021769</c:v>
                </c:pt>
                <c:pt idx="10742">
                  <c:v>6.28866407530115</c:v>
                </c:pt>
                <c:pt idx="10743">
                  <c:v>3.47395169863898</c:v>
                </c:pt>
                <c:pt idx="10744">
                  <c:v>7.4586209633770801</c:v>
                </c:pt>
                <c:pt idx="10745">
                  <c:v>10.633028043067201</c:v>
                </c:pt>
                <c:pt idx="10746">
                  <c:v>9.4565156629588891</c:v>
                </c:pt>
                <c:pt idx="10747">
                  <c:v>9.1260714874219495</c:v>
                </c:pt>
                <c:pt idx="10748">
                  <c:v>10.589809302259599</c:v>
                </c:pt>
                <c:pt idx="10749">
                  <c:v>4.9371845644574703</c:v>
                </c:pt>
                <c:pt idx="10750">
                  <c:v>7.0170389707904297</c:v>
                </c:pt>
                <c:pt idx="10751">
                  <c:v>5.8660894242413004</c:v>
                </c:pt>
                <c:pt idx="10752">
                  <c:v>9.6845139235555706</c:v>
                </c:pt>
                <c:pt idx="10753">
                  <c:v>7.6004378954367402</c:v>
                </c:pt>
                <c:pt idx="10754">
                  <c:v>7.39530849004605</c:v>
                </c:pt>
                <c:pt idx="10755">
                  <c:v>4.9201251099868299</c:v>
                </c:pt>
                <c:pt idx="10756">
                  <c:v>8.52984138272957</c:v>
                </c:pt>
                <c:pt idx="10757">
                  <c:v>5.2850289113825601</c:v>
                </c:pt>
                <c:pt idx="10758">
                  <c:v>7.50641707868692</c:v>
                </c:pt>
                <c:pt idx="10759">
                  <c:v>7.8337250220424997</c:v>
                </c:pt>
                <c:pt idx="10760">
                  <c:v>7.1149878209532602</c:v>
                </c:pt>
                <c:pt idx="10761">
                  <c:v>8.0522466527342598</c:v>
                </c:pt>
                <c:pt idx="10762">
                  <c:v>5.7882082458289199</c:v>
                </c:pt>
                <c:pt idx="10763">
                  <c:v>6.31803868608917</c:v>
                </c:pt>
                <c:pt idx="10764">
                  <c:v>5.5652561496119004</c:v>
                </c:pt>
                <c:pt idx="10765">
                  <c:v>2.0818292249647801</c:v>
                </c:pt>
                <c:pt idx="10766">
                  <c:v>8.5486561301067798</c:v>
                </c:pt>
                <c:pt idx="10767">
                  <c:v>7.9825784263521902</c:v>
                </c:pt>
                <c:pt idx="10768">
                  <c:v>6.5993936247167699</c:v>
                </c:pt>
                <c:pt idx="10769">
                  <c:v>7.8527123409266997</c:v>
                </c:pt>
                <c:pt idx="10770">
                  <c:v>9.3650872736311008</c:v>
                </c:pt>
                <c:pt idx="10771">
                  <c:v>9.9697920580573403</c:v>
                </c:pt>
                <c:pt idx="10772">
                  <c:v>8.39568895488412</c:v>
                </c:pt>
                <c:pt idx="10773">
                  <c:v>7.6415230527703404</c:v>
                </c:pt>
                <c:pt idx="10774">
                  <c:v>7.0817434652486204</c:v>
                </c:pt>
                <c:pt idx="10775">
                  <c:v>9.1310527485934294</c:v>
                </c:pt>
                <c:pt idx="10776">
                  <c:v>8.0397775960815299</c:v>
                </c:pt>
                <c:pt idx="10777">
                  <c:v>3.5100257709820601</c:v>
                </c:pt>
                <c:pt idx="10778">
                  <c:v>4.5144326705957702</c:v>
                </c:pt>
                <c:pt idx="10779">
                  <c:v>7.6499738007419902</c:v>
                </c:pt>
                <c:pt idx="10780">
                  <c:v>9.1603236497443099</c:v>
                </c:pt>
                <c:pt idx="10781">
                  <c:v>8.2590494606359393</c:v>
                </c:pt>
                <c:pt idx="10782">
                  <c:v>8.6460693072643497</c:v>
                </c:pt>
                <c:pt idx="10783">
                  <c:v>5.4713609633806</c:v>
                </c:pt>
                <c:pt idx="10784">
                  <c:v>4.0514741558176599</c:v>
                </c:pt>
                <c:pt idx="10785">
                  <c:v>5.16380232407941</c:v>
                </c:pt>
                <c:pt idx="10786">
                  <c:v>6.4269643223576303</c:v>
                </c:pt>
                <c:pt idx="10787">
                  <c:v>3.3909173070858798</c:v>
                </c:pt>
                <c:pt idx="10788">
                  <c:v>7.89353728962364</c:v>
                </c:pt>
                <c:pt idx="10789">
                  <c:v>10.7120103916071</c:v>
                </c:pt>
                <c:pt idx="10790">
                  <c:v>9.7315197967078095</c:v>
                </c:pt>
                <c:pt idx="10791">
                  <c:v>9.4927216619394699</c:v>
                </c:pt>
                <c:pt idx="10792">
                  <c:v>10.9362723009614</c:v>
                </c:pt>
                <c:pt idx="10793">
                  <c:v>4.9751211524778602</c:v>
                </c:pt>
                <c:pt idx="10794">
                  <c:v>7.4537889510046096</c:v>
                </c:pt>
                <c:pt idx="10795">
                  <c:v>6.3050948746496696</c:v>
                </c:pt>
                <c:pt idx="10796">
                  <c:v>9.6684493608353304</c:v>
                </c:pt>
                <c:pt idx="10797">
                  <c:v>7.6253191452845899</c:v>
                </c:pt>
                <c:pt idx="10798">
                  <c:v>8.0253966705976296</c:v>
                </c:pt>
                <c:pt idx="10799">
                  <c:v>5.30006532905157</c:v>
                </c:pt>
                <c:pt idx="10800">
                  <c:v>9.0438730110417307</c:v>
                </c:pt>
                <c:pt idx="10801">
                  <c:v>5.7447617915947999</c:v>
                </c:pt>
                <c:pt idx="10802">
                  <c:v>7.8581005441008998</c:v>
                </c:pt>
                <c:pt idx="10803">
                  <c:v>8.3284735525131595</c:v>
                </c:pt>
                <c:pt idx="10804">
                  <c:v>8.0318988157140705</c:v>
                </c:pt>
                <c:pt idx="10805">
                  <c:v>8.4276476325342298</c:v>
                </c:pt>
                <c:pt idx="10806">
                  <c:v>6.2076593443717796</c:v>
                </c:pt>
                <c:pt idx="10807">
                  <c:v>6.8424714538789502</c:v>
                </c:pt>
                <c:pt idx="10808">
                  <c:v>6.0969620512924099</c:v>
                </c:pt>
                <c:pt idx="10809">
                  <c:v>2.01138523876606</c:v>
                </c:pt>
                <c:pt idx="10810">
                  <c:v>8.8236903956216803</c:v>
                </c:pt>
                <c:pt idx="10811">
                  <c:v>8.2395835181247108</c:v>
                </c:pt>
                <c:pt idx="10812">
                  <c:v>7.0968361352183802</c:v>
                </c:pt>
                <c:pt idx="10813">
                  <c:v>8.0925179415901205</c:v>
                </c:pt>
                <c:pt idx="10814">
                  <c:v>9.7130906802468502</c:v>
                </c:pt>
                <c:pt idx="10815">
                  <c:v>10.110860924313</c:v>
                </c:pt>
                <c:pt idx="10816">
                  <c:v>8.4704147264114802</c:v>
                </c:pt>
                <c:pt idx="10817">
                  <c:v>7.9727884856496898</c:v>
                </c:pt>
                <c:pt idx="10818">
                  <c:v>7.6700298991017704</c:v>
                </c:pt>
                <c:pt idx="10819">
                  <c:v>9.2685641215317691</c:v>
                </c:pt>
                <c:pt idx="10820">
                  <c:v>8.7331244702669206</c:v>
                </c:pt>
                <c:pt idx="10821">
                  <c:v>3.4776889271945199</c:v>
                </c:pt>
                <c:pt idx="10822">
                  <c:v>4.6842697322745996</c:v>
                </c:pt>
                <c:pt idx="10823">
                  <c:v>7.82750579933204</c:v>
                </c:pt>
                <c:pt idx="10824">
                  <c:v>8.8997545368512707</c:v>
                </c:pt>
                <c:pt idx="10825">
                  <c:v>7.9962700189182101</c:v>
                </c:pt>
                <c:pt idx="10826">
                  <c:v>8.3123683397470298</c:v>
                </c:pt>
                <c:pt idx="10827">
                  <c:v>5.4509255165773798</c:v>
                </c:pt>
                <c:pt idx="10828">
                  <c:v>3.79023481601677</c:v>
                </c:pt>
                <c:pt idx="10829">
                  <c:v>5.07436955021769</c:v>
                </c:pt>
                <c:pt idx="10830">
                  <c:v>6.28866407530115</c:v>
                </c:pt>
                <c:pt idx="10831">
                  <c:v>3.47395169863898</c:v>
                </c:pt>
                <c:pt idx="10832">
                  <c:v>7.4586209633770801</c:v>
                </c:pt>
                <c:pt idx="10833">
                  <c:v>10.633028043067201</c:v>
                </c:pt>
                <c:pt idx="10834">
                  <c:v>9.4565156629588891</c:v>
                </c:pt>
                <c:pt idx="10835">
                  <c:v>9.1260714874219495</c:v>
                </c:pt>
                <c:pt idx="10836">
                  <c:v>10.589809302259599</c:v>
                </c:pt>
                <c:pt idx="10837">
                  <c:v>4.9371845644574703</c:v>
                </c:pt>
                <c:pt idx="10838">
                  <c:v>7.0170389707904297</c:v>
                </c:pt>
                <c:pt idx="10839">
                  <c:v>5.8660894242413004</c:v>
                </c:pt>
                <c:pt idx="10840">
                  <c:v>9.6845139235555706</c:v>
                </c:pt>
                <c:pt idx="10841">
                  <c:v>7.6004378954367402</c:v>
                </c:pt>
                <c:pt idx="10842">
                  <c:v>7.39530849004605</c:v>
                </c:pt>
                <c:pt idx="10843">
                  <c:v>4.9201251099868299</c:v>
                </c:pt>
                <c:pt idx="10844">
                  <c:v>8.52984138272957</c:v>
                </c:pt>
                <c:pt idx="10845">
                  <c:v>5.2850289113825601</c:v>
                </c:pt>
                <c:pt idx="10846">
                  <c:v>7.50641707868692</c:v>
                </c:pt>
                <c:pt idx="10847">
                  <c:v>7.8337250220424997</c:v>
                </c:pt>
                <c:pt idx="10848">
                  <c:v>7.1149878209532602</c:v>
                </c:pt>
                <c:pt idx="10849">
                  <c:v>8.0522466527342598</c:v>
                </c:pt>
                <c:pt idx="10850">
                  <c:v>5.7882082458289199</c:v>
                </c:pt>
                <c:pt idx="10851">
                  <c:v>6.31803868608917</c:v>
                </c:pt>
                <c:pt idx="10852">
                  <c:v>5.5652561496119004</c:v>
                </c:pt>
                <c:pt idx="10853">
                  <c:v>2.0818292249647801</c:v>
                </c:pt>
                <c:pt idx="10854">
                  <c:v>8.5486561301067798</c:v>
                </c:pt>
                <c:pt idx="10855">
                  <c:v>7.9825784263521902</c:v>
                </c:pt>
                <c:pt idx="10856">
                  <c:v>6.5993936247167699</c:v>
                </c:pt>
                <c:pt idx="10857">
                  <c:v>7.8527123409266997</c:v>
                </c:pt>
                <c:pt idx="10858">
                  <c:v>9.3650872736311008</c:v>
                </c:pt>
                <c:pt idx="10859">
                  <c:v>9.9697920580573403</c:v>
                </c:pt>
                <c:pt idx="10860">
                  <c:v>8.39568895488412</c:v>
                </c:pt>
                <c:pt idx="10861">
                  <c:v>7.6415230527703404</c:v>
                </c:pt>
                <c:pt idx="10862">
                  <c:v>7.0817434652486204</c:v>
                </c:pt>
                <c:pt idx="10863">
                  <c:v>9.1310527485934294</c:v>
                </c:pt>
                <c:pt idx="10864">
                  <c:v>8.0397775960815299</c:v>
                </c:pt>
                <c:pt idx="10865">
                  <c:v>3.5100257709820601</c:v>
                </c:pt>
                <c:pt idx="10866">
                  <c:v>4.5144326705957702</c:v>
                </c:pt>
                <c:pt idx="10867">
                  <c:v>7.6499738007419902</c:v>
                </c:pt>
                <c:pt idx="10868">
                  <c:v>7.59747960758689</c:v>
                </c:pt>
                <c:pt idx="10869">
                  <c:v>6.6965375817255302</c:v>
                </c:pt>
                <c:pt idx="10870">
                  <c:v>7.0229752274621804</c:v>
                </c:pt>
                <c:pt idx="10871">
                  <c:v>4.4167316396547598</c:v>
                </c:pt>
                <c:pt idx="10872">
                  <c:v>3.65587095629028</c:v>
                </c:pt>
                <c:pt idx="10873">
                  <c:v>4.4438135143340203</c:v>
                </c:pt>
                <c:pt idx="10874">
                  <c:v>5.65069256640205</c:v>
                </c:pt>
                <c:pt idx="10875">
                  <c:v>2.6519854109251999</c:v>
                </c:pt>
                <c:pt idx="10876">
                  <c:v>6.1824919611308404</c:v>
                </c:pt>
                <c:pt idx="10877">
                  <c:v>9.5406153222166399</c:v>
                </c:pt>
                <c:pt idx="10878">
                  <c:v>8.1535760340813201</c:v>
                </c:pt>
                <c:pt idx="10879">
                  <c:v>8.1722929538958695</c:v>
                </c:pt>
                <c:pt idx="10880">
                  <c:v>9.6644095205190297</c:v>
                </c:pt>
                <c:pt idx="10881">
                  <c:v>4.5558824541415301</c:v>
                </c:pt>
                <c:pt idx="10882">
                  <c:v>6.2575055533107804</c:v>
                </c:pt>
                <c:pt idx="10883">
                  <c:v>4.7097074208771499</c:v>
                </c:pt>
                <c:pt idx="10884">
                  <c:v>8.2826347489120202</c:v>
                </c:pt>
                <c:pt idx="10885">
                  <c:v>5.8148512775966603</c:v>
                </c:pt>
                <c:pt idx="10886">
                  <c:v>6.6463849929519698</c:v>
                </c:pt>
                <c:pt idx="10887">
                  <c:v>4.6481942722141101</c:v>
                </c:pt>
                <c:pt idx="10888">
                  <c:v>7.1745007436483297</c:v>
                </c:pt>
                <c:pt idx="10889">
                  <c:v>4.2129146158581197</c:v>
                </c:pt>
                <c:pt idx="10890">
                  <c:v>6.4947891354687801</c:v>
                </c:pt>
                <c:pt idx="10891">
                  <c:v>6.0668176451392899</c:v>
                </c:pt>
                <c:pt idx="10892">
                  <c:v>6.5987448544430496</c:v>
                </c:pt>
                <c:pt idx="10893">
                  <c:v>6.65909526691064</c:v>
                </c:pt>
                <c:pt idx="10894">
                  <c:v>5.1483314100677902</c:v>
                </c:pt>
                <c:pt idx="10895">
                  <c:v>5.1817406943552102</c:v>
                </c:pt>
                <c:pt idx="10896">
                  <c:v>4.2979279795930001</c:v>
                </c:pt>
                <c:pt idx="10897">
                  <c:v>2.5774659255108401</c:v>
                </c:pt>
                <c:pt idx="10898">
                  <c:v>6.7282026682244602</c:v>
                </c:pt>
                <c:pt idx="10899">
                  <c:v>6.1460273866309798</c:v>
                </c:pt>
                <c:pt idx="10900">
                  <c:v>5.3320830127363097</c:v>
                </c:pt>
                <c:pt idx="10901">
                  <c:v>6.9348110093469302</c:v>
                </c:pt>
                <c:pt idx="10902">
                  <c:v>8.1459475051993895</c:v>
                </c:pt>
                <c:pt idx="10903">
                  <c:v>8.5386698152677596</c:v>
                </c:pt>
                <c:pt idx="10904">
                  <c:v>7.14043942103212</c:v>
                </c:pt>
                <c:pt idx="10905">
                  <c:v>6.0409149683471197</c:v>
                </c:pt>
                <c:pt idx="10906">
                  <c:v>5.5484159331756304</c:v>
                </c:pt>
                <c:pt idx="10907">
                  <c:v>7.7339092867060097</c:v>
                </c:pt>
                <c:pt idx="10908">
                  <c:v>6.6297694676536096</c:v>
                </c:pt>
                <c:pt idx="10909">
                  <c:v>2.9949151772217699</c:v>
                </c:pt>
                <c:pt idx="10910">
                  <c:v>3.5486732534015601</c:v>
                </c:pt>
                <c:pt idx="10911">
                  <c:v>6.5234685676769697</c:v>
                </c:pt>
                <c:pt idx="10912">
                  <c:v>7.6578855936608301</c:v>
                </c:pt>
                <c:pt idx="10913">
                  <c:v>6.9544223050226703</c:v>
                </c:pt>
                <c:pt idx="10914">
                  <c:v>7.16079015083894</c:v>
                </c:pt>
                <c:pt idx="10915">
                  <c:v>4.0203282786528103</c:v>
                </c:pt>
                <c:pt idx="10916">
                  <c:v>3.2406694922094599</c:v>
                </c:pt>
                <c:pt idx="10917">
                  <c:v>4.0726455312851799</c:v>
                </c:pt>
                <c:pt idx="10918">
                  <c:v>5.31451532534384</c:v>
                </c:pt>
                <c:pt idx="10919">
                  <c:v>2.0255472469822098</c:v>
                </c:pt>
                <c:pt idx="10920">
                  <c:v>6.22160589264666</c:v>
                </c:pt>
                <c:pt idx="10921">
                  <c:v>9.5302251291327504</c:v>
                </c:pt>
                <c:pt idx="10922">
                  <c:v>8.2342644589283207</c:v>
                </c:pt>
                <c:pt idx="10923">
                  <c:v>8.3257016870587499</c:v>
                </c:pt>
                <c:pt idx="10924">
                  <c:v>9.8064094433723703</c:v>
                </c:pt>
                <c:pt idx="10925">
                  <c:v>4.41433131564437</c:v>
                </c:pt>
                <c:pt idx="10926">
                  <c:v>6.6568888943445099</c:v>
                </c:pt>
                <c:pt idx="10927">
                  <c:v>5.0247364521246203</c:v>
                </c:pt>
                <c:pt idx="10928">
                  <c:v>8.5712394481257199</c:v>
                </c:pt>
                <c:pt idx="10929">
                  <c:v>6.1695401929607199</c:v>
                </c:pt>
                <c:pt idx="10930">
                  <c:v>7.0968972466978499</c:v>
                </c:pt>
                <c:pt idx="10931">
                  <c:v>4.6553462752350603</c:v>
                </c:pt>
                <c:pt idx="10932">
                  <c:v>7.4800136003485296</c:v>
                </c:pt>
                <c:pt idx="10933">
                  <c:v>4.4180191531034696</c:v>
                </c:pt>
                <c:pt idx="10934">
                  <c:v>6.4351468263036704</c:v>
                </c:pt>
                <c:pt idx="10935">
                  <c:v>6.1695401929607199</c:v>
                </c:pt>
                <c:pt idx="10936">
                  <c:v>6.9864614802587202</c:v>
                </c:pt>
                <c:pt idx="10937">
                  <c:v>7.0661183598570698</c:v>
                </c:pt>
                <c:pt idx="10938">
                  <c:v>5.3266409741488401</c:v>
                </c:pt>
                <c:pt idx="10939">
                  <c:v>5.7031149032574904</c:v>
                </c:pt>
                <c:pt idx="10940">
                  <c:v>4.5282134275666701</c:v>
                </c:pt>
                <c:pt idx="10941">
                  <c:v>1.4751701453945401</c:v>
                </c:pt>
                <c:pt idx="10942">
                  <c:v>7.1924767507851</c:v>
                </c:pt>
                <c:pt idx="10943">
                  <c:v>6.5880218846470102</c:v>
                </c:pt>
                <c:pt idx="10944">
                  <c:v>5.5812749101669299</c:v>
                </c:pt>
                <c:pt idx="10945">
                  <c:v>7.0105163781481199</c:v>
                </c:pt>
                <c:pt idx="10946">
                  <c:v>8.4654756713149002</c:v>
                </c:pt>
                <c:pt idx="10947">
                  <c:v>8.8472969715065304</c:v>
                </c:pt>
                <c:pt idx="10948">
                  <c:v>7.5440428953191301</c:v>
                </c:pt>
                <c:pt idx="10949">
                  <c:v>6.5875181138260404</c:v>
                </c:pt>
                <c:pt idx="10950">
                  <c:v>5.7310531398798803</c:v>
                </c:pt>
                <c:pt idx="10951">
                  <c:v>7.7153988756008696</c:v>
                </c:pt>
                <c:pt idx="10952">
                  <c:v>6.8961137777632198</c:v>
                </c:pt>
                <c:pt idx="10953">
                  <c:v>2.2425980021913801</c:v>
                </c:pt>
                <c:pt idx="10954">
                  <c:v>3.3625207494191001</c:v>
                </c:pt>
                <c:pt idx="10955">
                  <c:v>6.7843860639187703</c:v>
                </c:pt>
                <c:pt idx="10956">
                  <c:v>7.6716198591131297</c:v>
                </c:pt>
                <c:pt idx="10957">
                  <c:v>6.7157944386542399</c:v>
                </c:pt>
                <c:pt idx="10958">
                  <c:v>7.1357062041112496</c:v>
                </c:pt>
                <c:pt idx="10959">
                  <c:v>4.5614913107399397</c:v>
                </c:pt>
                <c:pt idx="10960">
                  <c:v>3.8446759378549502</c:v>
                </c:pt>
                <c:pt idx="10961">
                  <c:v>4.4629746371291397</c:v>
                </c:pt>
                <c:pt idx="10962">
                  <c:v>5.6403793145929297</c:v>
                </c:pt>
                <c:pt idx="10963">
                  <c:v>2.3223271428465901</c:v>
                </c:pt>
                <c:pt idx="10964">
                  <c:v>6.2430054017682499</c:v>
                </c:pt>
                <c:pt idx="10965">
                  <c:v>9.7359882436176708</c:v>
                </c:pt>
                <c:pt idx="10966">
                  <c:v>8.1872182698075804</c:v>
                </c:pt>
                <c:pt idx="10967">
                  <c:v>8.4620968281379998</c:v>
                </c:pt>
                <c:pt idx="10968">
                  <c:v>9.8423785778769002</c:v>
                </c:pt>
                <c:pt idx="10969">
                  <c:v>4.51382063850191</c:v>
                </c:pt>
                <c:pt idx="10970">
                  <c:v>6.3081564749760304</c:v>
                </c:pt>
                <c:pt idx="10971">
                  <c:v>4.8285776119377797</c:v>
                </c:pt>
                <c:pt idx="10972">
                  <c:v>8.5401721677339406</c:v>
                </c:pt>
                <c:pt idx="10973">
                  <c:v>6.0880643492704598</c:v>
                </c:pt>
                <c:pt idx="10974">
                  <c:v>6.7637561611552997</c:v>
                </c:pt>
                <c:pt idx="10975">
                  <c:v>4.8466320886108996</c:v>
                </c:pt>
                <c:pt idx="10976">
                  <c:v>7.2591599339538897</c:v>
                </c:pt>
                <c:pt idx="10977">
                  <c:v>4.3163540597832899</c:v>
                </c:pt>
                <c:pt idx="10978">
                  <c:v>6.6808434965536199</c:v>
                </c:pt>
                <c:pt idx="10979">
                  <c:v>6.4169936810617099</c:v>
                </c:pt>
                <c:pt idx="10980">
                  <c:v>6.7461168269771701</c:v>
                </c:pt>
                <c:pt idx="10981">
                  <c:v>6.7805100128241396</c:v>
                </c:pt>
                <c:pt idx="10982">
                  <c:v>4.8966783521032102</c:v>
                </c:pt>
                <c:pt idx="10983">
                  <c:v>5.29963004455447</c:v>
                </c:pt>
                <c:pt idx="10984">
                  <c:v>4.2711752458207002</c:v>
                </c:pt>
                <c:pt idx="10985">
                  <c:v>2.74146137096138</c:v>
                </c:pt>
                <c:pt idx="10986">
                  <c:v>7.1263840694407703</c:v>
                </c:pt>
                <c:pt idx="10987">
                  <c:v>6.4361641043913203</c:v>
                </c:pt>
                <c:pt idx="10988">
                  <c:v>5.17840240215682</c:v>
                </c:pt>
                <c:pt idx="10989">
                  <c:v>7.1365800318658703</c:v>
                </c:pt>
                <c:pt idx="10990">
                  <c:v>8.2834208470236899</c:v>
                </c:pt>
                <c:pt idx="10991">
                  <c:v>8.7283328848100297</c:v>
                </c:pt>
                <c:pt idx="10992">
                  <c:v>7.3338291105897904</c:v>
                </c:pt>
                <c:pt idx="10993">
                  <c:v>6.2639013525404001</c:v>
                </c:pt>
                <c:pt idx="10994">
                  <c:v>5.7132827615292801</c:v>
                </c:pt>
                <c:pt idx="10995">
                  <c:v>7.8403766917355</c:v>
                </c:pt>
                <c:pt idx="10996">
                  <c:v>6.6876823552176701</c:v>
                </c:pt>
                <c:pt idx="10997">
                  <c:v>2.61122954980448</c:v>
                </c:pt>
                <c:pt idx="10998">
                  <c:v>3.7729858542487</c:v>
                </c:pt>
                <c:pt idx="10999">
                  <c:v>6.6268370394400398</c:v>
                </c:pt>
                <c:pt idx="11000">
                  <c:v>8.8499886813853106</c:v>
                </c:pt>
                <c:pt idx="11001">
                  <c:v>7.9868325534589797</c:v>
                </c:pt>
                <c:pt idx="11002">
                  <c:v>8.3055280666142792</c:v>
                </c:pt>
                <c:pt idx="11003">
                  <c:v>5.4427769486039503</c:v>
                </c:pt>
                <c:pt idx="11004">
                  <c:v>4.1889881611595996</c:v>
                </c:pt>
                <c:pt idx="11005">
                  <c:v>5.1875232878874504</c:v>
                </c:pt>
                <c:pt idx="11006">
                  <c:v>6.6575185222917899</c:v>
                </c:pt>
                <c:pt idx="11007">
                  <c:v>3.5114232635178002</c:v>
                </c:pt>
                <c:pt idx="11008">
                  <c:v>7.4966637802735896</c:v>
                </c:pt>
                <c:pt idx="11009">
                  <c:v>10.4467706219775</c:v>
                </c:pt>
                <c:pt idx="11010">
                  <c:v>9.4041493387448405</c:v>
                </c:pt>
                <c:pt idx="11011">
                  <c:v>9.2417828931887804</c:v>
                </c:pt>
                <c:pt idx="11012">
                  <c:v>10.842107544103399</c:v>
                </c:pt>
                <c:pt idx="11013">
                  <c:v>5.2460792962169602</c:v>
                </c:pt>
                <c:pt idx="11014">
                  <c:v>7.4661268039271498</c:v>
                </c:pt>
                <c:pt idx="11015">
                  <c:v>6.2869416331415398</c:v>
                </c:pt>
                <c:pt idx="11016">
                  <c:v>9.5931449281455698</c:v>
                </c:pt>
                <c:pt idx="11017">
                  <c:v>7.5404025299889996</c:v>
                </c:pt>
                <c:pt idx="11018">
                  <c:v>7.9461433652266296</c:v>
                </c:pt>
                <c:pt idx="11019">
                  <c:v>5.2949661011443601</c:v>
                </c:pt>
                <c:pt idx="11020">
                  <c:v>9.0088571878185295</c:v>
                </c:pt>
                <c:pt idx="11021">
                  <c:v>5.7011991427373703</c:v>
                </c:pt>
                <c:pt idx="11022">
                  <c:v>7.7690933489713796</c:v>
                </c:pt>
                <c:pt idx="11023">
                  <c:v>8.2961513756180096</c:v>
                </c:pt>
                <c:pt idx="11024">
                  <c:v>7.7533584836984897</c:v>
                </c:pt>
                <c:pt idx="11025">
                  <c:v>8.5734875034624807</c:v>
                </c:pt>
                <c:pt idx="11026">
                  <c:v>6.2077654598256604</c:v>
                </c:pt>
                <c:pt idx="11027">
                  <c:v>6.8248393317572704</c:v>
                </c:pt>
                <c:pt idx="11028">
                  <c:v>6.0218367230724903</c:v>
                </c:pt>
                <c:pt idx="11029">
                  <c:v>2.0262676090340501</c:v>
                </c:pt>
                <c:pt idx="11030">
                  <c:v>8.7036331302610392</c:v>
                </c:pt>
                <c:pt idx="11031">
                  <c:v>8.24022489308555</c:v>
                </c:pt>
                <c:pt idx="11032">
                  <c:v>7.1580120444436401</c:v>
                </c:pt>
                <c:pt idx="11033">
                  <c:v>7.9270570929776598</c:v>
                </c:pt>
                <c:pt idx="11034">
                  <c:v>9.5507861351190293</c:v>
                </c:pt>
                <c:pt idx="11035">
                  <c:v>10.0516943269518</c:v>
                </c:pt>
                <c:pt idx="11036">
                  <c:v>8.3271830954536892</c:v>
                </c:pt>
                <c:pt idx="11037">
                  <c:v>7.9262984070873497</c:v>
                </c:pt>
                <c:pt idx="11038">
                  <c:v>7.6493453755479797</c:v>
                </c:pt>
                <c:pt idx="11039">
                  <c:v>8.9853613042063891</c:v>
                </c:pt>
                <c:pt idx="11040">
                  <c:v>8.3726686426783203</c:v>
                </c:pt>
                <c:pt idx="11041">
                  <c:v>3.5257542227070902</c:v>
                </c:pt>
                <c:pt idx="11042">
                  <c:v>4.6728082498294201</c:v>
                </c:pt>
                <c:pt idx="11043">
                  <c:v>7.71584592203806</c:v>
                </c:pt>
                <c:pt idx="11044">
                  <c:v>7.7293835160388804</c:v>
                </c:pt>
                <c:pt idx="11045">
                  <c:v>6.7857566323935004</c:v>
                </c:pt>
                <c:pt idx="11046">
                  <c:v>7.1756642246929401</c:v>
                </c:pt>
                <c:pt idx="11047">
                  <c:v>4.5956798173750197</c:v>
                </c:pt>
                <c:pt idx="11048">
                  <c:v>3.8214434196231699</c:v>
                </c:pt>
                <c:pt idx="11049">
                  <c:v>4.4779729939770796</c:v>
                </c:pt>
                <c:pt idx="11050">
                  <c:v>5.6830521025601497</c:v>
                </c:pt>
                <c:pt idx="11051">
                  <c:v>2.3350684097943</c:v>
                </c:pt>
                <c:pt idx="11052">
                  <c:v>6.2324159530183696</c:v>
                </c:pt>
                <c:pt idx="11053">
                  <c:v>9.67987211006945</c:v>
                </c:pt>
                <c:pt idx="11054">
                  <c:v>8.2348736599666896</c:v>
                </c:pt>
                <c:pt idx="11055">
                  <c:v>8.42906307324788</c:v>
                </c:pt>
                <c:pt idx="11056">
                  <c:v>9.8637272575294599</c:v>
                </c:pt>
                <c:pt idx="11057">
                  <c:v>4.4469000091390001</c:v>
                </c:pt>
                <c:pt idx="11058">
                  <c:v>6.3713343965863301</c:v>
                </c:pt>
                <c:pt idx="11059">
                  <c:v>4.7560903487710098</c:v>
                </c:pt>
                <c:pt idx="11060">
                  <c:v>8.5803778763707008</c:v>
                </c:pt>
                <c:pt idx="11061">
                  <c:v>6.0791638495302998</c:v>
                </c:pt>
                <c:pt idx="11062">
                  <c:v>6.6886492067851098</c:v>
                </c:pt>
                <c:pt idx="11063">
                  <c:v>4.7987421138201896</c:v>
                </c:pt>
                <c:pt idx="11064">
                  <c:v>7.3161237346901498</c:v>
                </c:pt>
                <c:pt idx="11065">
                  <c:v>4.3062076640471396</c:v>
                </c:pt>
                <c:pt idx="11066">
                  <c:v>6.6938341631207798</c:v>
                </c:pt>
                <c:pt idx="11067">
                  <c:v>6.4088000925896296</c:v>
                </c:pt>
                <c:pt idx="11068">
                  <c:v>6.6338458836512801</c:v>
                </c:pt>
                <c:pt idx="11069">
                  <c:v>6.8171352368098201</c:v>
                </c:pt>
                <c:pt idx="11070">
                  <c:v>5.1388290967165302</c:v>
                </c:pt>
                <c:pt idx="11071">
                  <c:v>5.3435261782423504</c:v>
                </c:pt>
                <c:pt idx="11072">
                  <c:v>4.5393714735662103</c:v>
                </c:pt>
                <c:pt idx="11073">
                  <c:v>2.3108709442326498</c:v>
                </c:pt>
                <c:pt idx="11074">
                  <c:v>7.0912564231519504</c:v>
                </c:pt>
                <c:pt idx="11075">
                  <c:v>6.2069496077783102</c:v>
                </c:pt>
                <c:pt idx="11076">
                  <c:v>5.2658650578541604</c:v>
                </c:pt>
                <c:pt idx="11077">
                  <c:v>7.0958267332440101</c:v>
                </c:pt>
                <c:pt idx="11078">
                  <c:v>8.3285674609189506</c:v>
                </c:pt>
                <c:pt idx="11079">
                  <c:v>8.6631794778924007</c:v>
                </c:pt>
                <c:pt idx="11080">
                  <c:v>7.2627501460194299</c:v>
                </c:pt>
                <c:pt idx="11081">
                  <c:v>6.2529255390427299</c:v>
                </c:pt>
                <c:pt idx="11082">
                  <c:v>5.7109741342834202</c:v>
                </c:pt>
                <c:pt idx="11083">
                  <c:v>7.9292793776741402</c:v>
                </c:pt>
                <c:pt idx="11084">
                  <c:v>6.7535239064618704</c:v>
                </c:pt>
                <c:pt idx="11085">
                  <c:v>2.71608816929432</c:v>
                </c:pt>
                <c:pt idx="11086">
                  <c:v>3.7654432568982301</c:v>
                </c:pt>
                <c:pt idx="11087">
                  <c:v>6.6630394206822103</c:v>
                </c:pt>
                <c:pt idx="11088">
                  <c:v>7.4469657834123701</c:v>
                </c:pt>
                <c:pt idx="11089">
                  <c:v>6.5677428355132097</c:v>
                </c:pt>
                <c:pt idx="11090">
                  <c:v>6.9882825046192902</c:v>
                </c:pt>
                <c:pt idx="11091">
                  <c:v>4.1591668566143296</c:v>
                </c:pt>
                <c:pt idx="11092">
                  <c:v>3.59835336590114</c:v>
                </c:pt>
                <c:pt idx="11093">
                  <c:v>4.2481770232827101</c:v>
                </c:pt>
                <c:pt idx="11094">
                  <c:v>5.4705713795256701</c:v>
                </c:pt>
                <c:pt idx="11095">
                  <c:v>2.70667546575678</c:v>
                </c:pt>
                <c:pt idx="11096">
                  <c:v>5.9638981799687798</c:v>
                </c:pt>
                <c:pt idx="11097">
                  <c:v>9.3910126654969908</c:v>
                </c:pt>
                <c:pt idx="11098">
                  <c:v>8.0490314414452797</c:v>
                </c:pt>
                <c:pt idx="11099">
                  <c:v>8.1562620705038391</c:v>
                </c:pt>
                <c:pt idx="11100">
                  <c:v>9.6408054404200598</c:v>
                </c:pt>
                <c:pt idx="11101">
                  <c:v>4.2189888090480796</c:v>
                </c:pt>
                <c:pt idx="11102">
                  <c:v>6.2783477578146396</c:v>
                </c:pt>
                <c:pt idx="11103">
                  <c:v>4.7366096355199598</c:v>
                </c:pt>
                <c:pt idx="11104">
                  <c:v>8.3528552052805694</c:v>
                </c:pt>
                <c:pt idx="11105">
                  <c:v>5.7724190320611699</c:v>
                </c:pt>
                <c:pt idx="11106">
                  <c:v>6.7307558057131498</c:v>
                </c:pt>
                <c:pt idx="11107">
                  <c:v>4.7322466763113598</c:v>
                </c:pt>
                <c:pt idx="11108">
                  <c:v>7.1455891945884797</c:v>
                </c:pt>
                <c:pt idx="11109">
                  <c:v>4.1965906498331798</c:v>
                </c:pt>
                <c:pt idx="11110">
                  <c:v>6.5932378923653303</c:v>
                </c:pt>
                <c:pt idx="11111">
                  <c:v>6.5026498239172996</c:v>
                </c:pt>
                <c:pt idx="11112">
                  <c:v>6.6728074891124001</c:v>
                </c:pt>
                <c:pt idx="11113">
                  <c:v>6.6278700556654799</c:v>
                </c:pt>
                <c:pt idx="11114">
                  <c:v>5.0364783793666899</c:v>
                </c:pt>
                <c:pt idx="11115">
                  <c:v>5.2887397188210103</c:v>
                </c:pt>
                <c:pt idx="11116">
                  <c:v>4.22817754878269</c:v>
                </c:pt>
                <c:pt idx="11117">
                  <c:v>2.4403912210912502</c:v>
                </c:pt>
                <c:pt idx="11118">
                  <c:v>7.1206761654473096</c:v>
                </c:pt>
                <c:pt idx="11119">
                  <c:v>6.3173325995987701</c:v>
                </c:pt>
                <c:pt idx="11120">
                  <c:v>5.2910046353439801</c:v>
                </c:pt>
                <c:pt idx="11121">
                  <c:v>6.9470730386164696</c:v>
                </c:pt>
                <c:pt idx="11122">
                  <c:v>8.21002047375808</c:v>
                </c:pt>
                <c:pt idx="11123">
                  <c:v>8.5607209142979599</c:v>
                </c:pt>
                <c:pt idx="11124">
                  <c:v>7.1453063044087699</c:v>
                </c:pt>
                <c:pt idx="11125">
                  <c:v>6.2159923819101301</c:v>
                </c:pt>
                <c:pt idx="11126">
                  <c:v>5.6221644686952104</c:v>
                </c:pt>
                <c:pt idx="11127">
                  <c:v>7.5841419641329297</c:v>
                </c:pt>
                <c:pt idx="11128">
                  <c:v>6.6430284067068701</c:v>
                </c:pt>
                <c:pt idx="11129">
                  <c:v>2.9539506963703999</c:v>
                </c:pt>
                <c:pt idx="11130">
                  <c:v>3.4215648560053502</c:v>
                </c:pt>
                <c:pt idx="11131">
                  <c:v>6.4883627477318804</c:v>
                </c:pt>
                <c:pt idx="11132">
                  <c:v>8.6843044409527206</c:v>
                </c:pt>
                <c:pt idx="11133">
                  <c:v>8.0388218093429291</c:v>
                </c:pt>
                <c:pt idx="11134">
                  <c:v>8.2327398133525804</c:v>
                </c:pt>
                <c:pt idx="11135">
                  <c:v>5.1269485102327401</c:v>
                </c:pt>
                <c:pt idx="11136">
                  <c:v>3.9855443307013401</c:v>
                </c:pt>
                <c:pt idx="11137">
                  <c:v>4.8016248489084097</c:v>
                </c:pt>
                <c:pt idx="11138">
                  <c:v>6.5204197095749103</c:v>
                </c:pt>
                <c:pt idx="11139">
                  <c:v>3.55402617486518</c:v>
                </c:pt>
                <c:pt idx="11140">
                  <c:v>7.4616293074196198</c:v>
                </c:pt>
                <c:pt idx="11141">
                  <c:v>10.188631297855</c:v>
                </c:pt>
                <c:pt idx="11142">
                  <c:v>9.3731606177949995</c:v>
                </c:pt>
                <c:pt idx="11143">
                  <c:v>9.0689232516282505</c:v>
                </c:pt>
                <c:pt idx="11144">
                  <c:v>10.597243650417999</c:v>
                </c:pt>
                <c:pt idx="11145">
                  <c:v>5.6282400186673902</c:v>
                </c:pt>
                <c:pt idx="11146">
                  <c:v>7.7847698520099797</c:v>
                </c:pt>
                <c:pt idx="11147">
                  <c:v>6.4076186133485997</c:v>
                </c:pt>
                <c:pt idx="11148">
                  <c:v>9.5298757727363199</c:v>
                </c:pt>
                <c:pt idx="11149">
                  <c:v>8.0258935336480093</c:v>
                </c:pt>
                <c:pt idx="11150">
                  <c:v>8.2250380892487698</c:v>
                </c:pt>
                <c:pt idx="11151">
                  <c:v>5.4404150131399396</c:v>
                </c:pt>
                <c:pt idx="11152">
                  <c:v>9.1782093396624909</c:v>
                </c:pt>
                <c:pt idx="11153">
                  <c:v>5.8563306475473</c:v>
                </c:pt>
                <c:pt idx="11154">
                  <c:v>7.4621190098793901</c:v>
                </c:pt>
                <c:pt idx="11155">
                  <c:v>8.3323690375515493</c:v>
                </c:pt>
                <c:pt idx="11156">
                  <c:v>8.1991160729678594</c:v>
                </c:pt>
                <c:pt idx="11157">
                  <c:v>8.7658537359050293</c:v>
                </c:pt>
                <c:pt idx="11158">
                  <c:v>6.4183187529277603</c:v>
                </c:pt>
                <c:pt idx="11159">
                  <c:v>7.0820721202770098</c:v>
                </c:pt>
                <c:pt idx="11160">
                  <c:v>6.3146415886803897</c:v>
                </c:pt>
                <c:pt idx="11161">
                  <c:v>1.6239347252301699</c:v>
                </c:pt>
                <c:pt idx="11162">
                  <c:v>8.6411109267787705</c:v>
                </c:pt>
                <c:pt idx="11163">
                  <c:v>8.4397350212329503</c:v>
                </c:pt>
                <c:pt idx="11164">
                  <c:v>7.3840451605569202</c:v>
                </c:pt>
                <c:pt idx="11165">
                  <c:v>7.8773635574314502</c:v>
                </c:pt>
                <c:pt idx="11166">
                  <c:v>9.6440484663534303</c:v>
                </c:pt>
                <c:pt idx="11167">
                  <c:v>10.167104074202401</c:v>
                </c:pt>
                <c:pt idx="11168">
                  <c:v>8.4241648238637001</c:v>
                </c:pt>
                <c:pt idx="11169">
                  <c:v>8.2235923654991492</c:v>
                </c:pt>
                <c:pt idx="11170">
                  <c:v>7.3756921290753299</c:v>
                </c:pt>
                <c:pt idx="11171">
                  <c:v>8.7058477976408497</c:v>
                </c:pt>
                <c:pt idx="11172">
                  <c:v>8.6156360857965897</c:v>
                </c:pt>
                <c:pt idx="11173">
                  <c:v>3.6678475987299399</c:v>
                </c:pt>
                <c:pt idx="11174">
                  <c:v>4.4622481426416503</c:v>
                </c:pt>
                <c:pt idx="11175">
                  <c:v>7.8359068350765497</c:v>
                </c:pt>
                <c:pt idx="11176">
                  <c:v>7.7431303603175401</c:v>
                </c:pt>
                <c:pt idx="11177">
                  <c:v>6.9202750249151199</c:v>
                </c:pt>
                <c:pt idx="11178">
                  <c:v>7.4575488637226304</c:v>
                </c:pt>
                <c:pt idx="11179">
                  <c:v>3.7351051085520202</c:v>
                </c:pt>
                <c:pt idx="11180">
                  <c:v>3.4749829835114001</c:v>
                </c:pt>
                <c:pt idx="11181">
                  <c:v>3.8489889626239902</c:v>
                </c:pt>
                <c:pt idx="11182">
                  <c:v>5.2598046497254103</c:v>
                </c:pt>
                <c:pt idx="11183">
                  <c:v>2.2536274361902202</c:v>
                </c:pt>
                <c:pt idx="11184">
                  <c:v>6.1233505436899502</c:v>
                </c:pt>
                <c:pt idx="11185">
                  <c:v>9.6499217575345604</c:v>
                </c:pt>
                <c:pt idx="11186">
                  <c:v>8.3900998496658303</c:v>
                </c:pt>
                <c:pt idx="11187">
                  <c:v>8.3596526952076999</c:v>
                </c:pt>
                <c:pt idx="11188">
                  <c:v>10.0621978842036</c:v>
                </c:pt>
                <c:pt idx="11189">
                  <c:v>4.7318975626184603</c:v>
                </c:pt>
                <c:pt idx="11190">
                  <c:v>6.9607898173065799</c:v>
                </c:pt>
                <c:pt idx="11191">
                  <c:v>5.0613170669541097</c:v>
                </c:pt>
                <c:pt idx="11192">
                  <c:v>8.7956330065095898</c:v>
                </c:pt>
                <c:pt idx="11193">
                  <c:v>6.4193208713694698</c:v>
                </c:pt>
                <c:pt idx="11194">
                  <c:v>7.34886458377777</c:v>
                </c:pt>
                <c:pt idx="11195">
                  <c:v>4.7756279461455504</c:v>
                </c:pt>
                <c:pt idx="11196">
                  <c:v>7.5092000425159</c:v>
                </c:pt>
                <c:pt idx="11197">
                  <c:v>4.4735768939020604</c:v>
                </c:pt>
                <c:pt idx="11198">
                  <c:v>6.5596531918205896</c:v>
                </c:pt>
                <c:pt idx="11199">
                  <c:v>6.59545756672515</c:v>
                </c:pt>
                <c:pt idx="11200">
                  <c:v>7.2561508444181202</c:v>
                </c:pt>
                <c:pt idx="11201">
                  <c:v>7.1269469350360799</c:v>
                </c:pt>
                <c:pt idx="11202">
                  <c:v>5.5370667253525996</c:v>
                </c:pt>
                <c:pt idx="11203">
                  <c:v>5.7781472773392002</c:v>
                </c:pt>
                <c:pt idx="11204">
                  <c:v>4.4614997477075597</c:v>
                </c:pt>
                <c:pt idx="11205">
                  <c:v>2.2754181521762602</c:v>
                </c:pt>
                <c:pt idx="11206">
                  <c:v>7.3428954531053199</c:v>
                </c:pt>
                <c:pt idx="11207">
                  <c:v>6.7186681968154502</c:v>
                </c:pt>
                <c:pt idx="11208">
                  <c:v>5.4966516712723399</c:v>
                </c:pt>
                <c:pt idx="11209">
                  <c:v>7.3648642865714198</c:v>
                </c:pt>
                <c:pt idx="11210">
                  <c:v>8.5361576102017391</c:v>
                </c:pt>
                <c:pt idx="11211">
                  <c:v>9.0689451262386793</c:v>
                </c:pt>
                <c:pt idx="11212">
                  <c:v>7.6565205972803998</c:v>
                </c:pt>
                <c:pt idx="11213">
                  <c:v>6.7338907450191297</c:v>
                </c:pt>
                <c:pt idx="11214">
                  <c:v>6.06815203546671</c:v>
                </c:pt>
                <c:pt idx="11215">
                  <c:v>7.7593380656032798</c:v>
                </c:pt>
                <c:pt idx="11216">
                  <c:v>7.02632002368484</c:v>
                </c:pt>
                <c:pt idx="11217">
                  <c:v>2.2968314356762298</c:v>
                </c:pt>
                <c:pt idx="11218">
                  <c:v>3.1772473218283301</c:v>
                </c:pt>
                <c:pt idx="11219">
                  <c:v>6.91649106014368</c:v>
                </c:pt>
                <c:pt idx="11220">
                  <c:v>7.9570713232610704</c:v>
                </c:pt>
                <c:pt idx="11221">
                  <c:v>7.4731118467509798</c:v>
                </c:pt>
                <c:pt idx="11222">
                  <c:v>7.6981601855326698</c:v>
                </c:pt>
                <c:pt idx="11223">
                  <c:v>4.6216382686136299</c:v>
                </c:pt>
                <c:pt idx="11224">
                  <c:v>4.2032657102761597</c:v>
                </c:pt>
                <c:pt idx="11225">
                  <c:v>4.7000126821325399</c:v>
                </c:pt>
                <c:pt idx="11226">
                  <c:v>5.4603188765328001</c:v>
                </c:pt>
                <c:pt idx="11227">
                  <c:v>2.8481669643017602</c:v>
                </c:pt>
                <c:pt idx="11228">
                  <c:v>6.6632570684983401</c:v>
                </c:pt>
                <c:pt idx="11229">
                  <c:v>9.7622255253313401</c:v>
                </c:pt>
                <c:pt idx="11230">
                  <c:v>8.4749258575957693</c:v>
                </c:pt>
                <c:pt idx="11231">
                  <c:v>8.4186166624973904</c:v>
                </c:pt>
                <c:pt idx="11232">
                  <c:v>9.8241543498222796</c:v>
                </c:pt>
                <c:pt idx="11233">
                  <c:v>5.1212559790924903</c:v>
                </c:pt>
                <c:pt idx="11234">
                  <c:v>7.3544869934189503</c:v>
                </c:pt>
                <c:pt idx="11235">
                  <c:v>5.93462973217681</c:v>
                </c:pt>
                <c:pt idx="11236">
                  <c:v>8.7122259332730003</c:v>
                </c:pt>
                <c:pt idx="11237">
                  <c:v>7.21242378117587</c:v>
                </c:pt>
                <c:pt idx="11238">
                  <c:v>7.8211070986264701</c:v>
                </c:pt>
                <c:pt idx="11239">
                  <c:v>5.2638849553074998</c:v>
                </c:pt>
                <c:pt idx="11240">
                  <c:v>8.0996934203297197</c:v>
                </c:pt>
                <c:pt idx="11241">
                  <c:v>5.3284655646695303</c:v>
                </c:pt>
                <c:pt idx="11242">
                  <c:v>6.6122717169515504</c:v>
                </c:pt>
                <c:pt idx="11243">
                  <c:v>6.9867463787581601</c:v>
                </c:pt>
                <c:pt idx="11244">
                  <c:v>7.6066038824385602</c:v>
                </c:pt>
                <c:pt idx="11245">
                  <c:v>7.8804267658570097</c:v>
                </c:pt>
                <c:pt idx="11246">
                  <c:v>5.9222486670797698</c:v>
                </c:pt>
                <c:pt idx="11247">
                  <c:v>6.5409672833909003</c:v>
                </c:pt>
                <c:pt idx="11248">
                  <c:v>5.7849710121860198</c:v>
                </c:pt>
                <c:pt idx="11249">
                  <c:v>2.8377538127258601</c:v>
                </c:pt>
                <c:pt idx="11250">
                  <c:v>7.7391116694462099</c:v>
                </c:pt>
                <c:pt idx="11251">
                  <c:v>7.7398533410218304</c:v>
                </c:pt>
                <c:pt idx="11252">
                  <c:v>6.5523198683449602</c:v>
                </c:pt>
                <c:pt idx="11253">
                  <c:v>7.3465852537428296</c:v>
                </c:pt>
                <c:pt idx="11254">
                  <c:v>8.7933735625506699</c:v>
                </c:pt>
                <c:pt idx="11255">
                  <c:v>8.8943443819378594</c:v>
                </c:pt>
                <c:pt idx="11256">
                  <c:v>7.5912187513134102</c:v>
                </c:pt>
                <c:pt idx="11257">
                  <c:v>7.1433491976558399</c:v>
                </c:pt>
                <c:pt idx="11258">
                  <c:v>6.6407860135644796</c:v>
                </c:pt>
                <c:pt idx="11259">
                  <c:v>8.1400155106673608</c:v>
                </c:pt>
                <c:pt idx="11260">
                  <c:v>7.8169964290468998</c:v>
                </c:pt>
                <c:pt idx="11261">
                  <c:v>3.1727419979458902</c:v>
                </c:pt>
                <c:pt idx="11262">
                  <c:v>3.8304491549078401</c:v>
                </c:pt>
                <c:pt idx="11263">
                  <c:v>7.2365172778922497</c:v>
                </c:pt>
                <c:pt idx="11264">
                  <c:v>7.9749738795929099</c:v>
                </c:pt>
                <c:pt idx="11265">
                  <c:v>7.0374133135433503</c:v>
                </c:pt>
                <c:pt idx="11266">
                  <c:v>7.4734845238205301</c:v>
                </c:pt>
                <c:pt idx="11267">
                  <c:v>4.6665579478881698</c:v>
                </c:pt>
                <c:pt idx="11268">
                  <c:v>3.9731717936512401</c:v>
                </c:pt>
                <c:pt idx="11269">
                  <c:v>4.4687794232891402</c:v>
                </c:pt>
                <c:pt idx="11270">
                  <c:v>5.9210474453986004</c:v>
                </c:pt>
                <c:pt idx="11271">
                  <c:v>2.4395445808473202</c:v>
                </c:pt>
                <c:pt idx="11272">
                  <c:v>6.4308802792197799</c:v>
                </c:pt>
                <c:pt idx="11273">
                  <c:v>9.5013365887416494</c:v>
                </c:pt>
                <c:pt idx="11274">
                  <c:v>8.3672307929164198</c:v>
                </c:pt>
                <c:pt idx="11275">
                  <c:v>8.5382381002299201</c:v>
                </c:pt>
                <c:pt idx="11276">
                  <c:v>9.8043586309808095</c:v>
                </c:pt>
                <c:pt idx="11277">
                  <c:v>4.7912241378117297</c:v>
                </c:pt>
                <c:pt idx="11278">
                  <c:v>6.7019870891961597</c:v>
                </c:pt>
                <c:pt idx="11279">
                  <c:v>5.1941904902014704</c:v>
                </c:pt>
                <c:pt idx="11280">
                  <c:v>8.6705564477683801</c:v>
                </c:pt>
                <c:pt idx="11281">
                  <c:v>6.2876659878021801</c:v>
                </c:pt>
                <c:pt idx="11282">
                  <c:v>7.0487170830192598</c:v>
                </c:pt>
                <c:pt idx="11283">
                  <c:v>4.9719507272655097</c:v>
                </c:pt>
                <c:pt idx="11284">
                  <c:v>7.5344520770894103</c:v>
                </c:pt>
                <c:pt idx="11285">
                  <c:v>4.5253883251384002</c:v>
                </c:pt>
                <c:pt idx="11286">
                  <c:v>6.84997765722545</c:v>
                </c:pt>
                <c:pt idx="11287">
                  <c:v>6.6689184340280701</c:v>
                </c:pt>
                <c:pt idx="11288">
                  <c:v>6.9918382302469997</c:v>
                </c:pt>
                <c:pt idx="11289">
                  <c:v>7.0528404302665999</c:v>
                </c:pt>
                <c:pt idx="11290">
                  <c:v>5.40227088172003</c:v>
                </c:pt>
                <c:pt idx="11291">
                  <c:v>5.6255396684207302</c:v>
                </c:pt>
                <c:pt idx="11292">
                  <c:v>4.4746554535702803</c:v>
                </c:pt>
                <c:pt idx="11293">
                  <c:v>2.4640191097254101</c:v>
                </c:pt>
                <c:pt idx="11294">
                  <c:v>6.1563185801779898</c:v>
                </c:pt>
                <c:pt idx="11295">
                  <c:v>6.6158486686304299</c:v>
                </c:pt>
                <c:pt idx="11296">
                  <c:v>5.5520371632460703</c:v>
                </c:pt>
                <c:pt idx="11297">
                  <c:v>7.24728852633391</c:v>
                </c:pt>
                <c:pt idx="11298">
                  <c:v>8.4249487757221697</c:v>
                </c:pt>
                <c:pt idx="11299">
                  <c:v>8.3604019988868608</c:v>
                </c:pt>
                <c:pt idx="11300">
                  <c:v>7.5706489274445596</c:v>
                </c:pt>
                <c:pt idx="11301">
                  <c:v>6.6117153039540897</c:v>
                </c:pt>
                <c:pt idx="11302">
                  <c:v>6.1053938735099003</c:v>
                </c:pt>
                <c:pt idx="11303">
                  <c:v>8.2372694487473108</c:v>
                </c:pt>
                <c:pt idx="11304">
                  <c:v>6.9507176076193904</c:v>
                </c:pt>
                <c:pt idx="11305">
                  <c:v>2.79438355812559</c:v>
                </c:pt>
                <c:pt idx="11306">
                  <c:v>3.8195141866827602</c:v>
                </c:pt>
                <c:pt idx="11307">
                  <c:v>6.9358719790963397</c:v>
                </c:pt>
                <c:pt idx="11308">
                  <c:v>8.7972560541525198</c:v>
                </c:pt>
                <c:pt idx="11309">
                  <c:v>7.8634104615385203</c:v>
                </c:pt>
                <c:pt idx="11310">
                  <c:v>8.2003332345235993</c:v>
                </c:pt>
                <c:pt idx="11311">
                  <c:v>4.8816811784530101</c:v>
                </c:pt>
                <c:pt idx="11312">
                  <c:v>3.56288815094622</c:v>
                </c:pt>
                <c:pt idx="11313">
                  <c:v>4.57860751354582</c:v>
                </c:pt>
                <c:pt idx="11314">
                  <c:v>5.8512006629302604</c:v>
                </c:pt>
                <c:pt idx="11315">
                  <c:v>2.91098693606948</c:v>
                </c:pt>
                <c:pt idx="11316">
                  <c:v>7.5662724988520003</c:v>
                </c:pt>
                <c:pt idx="11317">
                  <c:v>10.3729641984021</c:v>
                </c:pt>
                <c:pt idx="11318">
                  <c:v>9.2666349302527191</c:v>
                </c:pt>
                <c:pt idx="11319">
                  <c:v>9.1396808666608695</c:v>
                </c:pt>
                <c:pt idx="11320">
                  <c:v>10.4411819193335</c:v>
                </c:pt>
                <c:pt idx="11321">
                  <c:v>4.5399209431779104</c:v>
                </c:pt>
                <c:pt idx="11322">
                  <c:v>7.1589777201444598</c:v>
                </c:pt>
                <c:pt idx="11323">
                  <c:v>5.8849420800303101</c:v>
                </c:pt>
                <c:pt idx="11324">
                  <c:v>9.3479279707502503</c:v>
                </c:pt>
                <c:pt idx="11325">
                  <c:v>7.3529362274810701</c:v>
                </c:pt>
                <c:pt idx="11326">
                  <c:v>7.5630065719253103</c:v>
                </c:pt>
                <c:pt idx="11327">
                  <c:v>4.9076053905474</c:v>
                </c:pt>
                <c:pt idx="11328">
                  <c:v>8.3737685910983704</c:v>
                </c:pt>
                <c:pt idx="11329">
                  <c:v>5.3491459281907501</c:v>
                </c:pt>
                <c:pt idx="11330">
                  <c:v>7.4658861283497</c:v>
                </c:pt>
                <c:pt idx="11331">
                  <c:v>7.7387850200074801</c:v>
                </c:pt>
                <c:pt idx="11332">
                  <c:v>7.6824041490866097</c:v>
                </c:pt>
                <c:pt idx="11333">
                  <c:v>7.9075508825513001</c:v>
                </c:pt>
                <c:pt idx="11334">
                  <c:v>5.7676040875064301</c:v>
                </c:pt>
                <c:pt idx="11335">
                  <c:v>6.3306247966075704</c:v>
                </c:pt>
                <c:pt idx="11336">
                  <c:v>5.4633358152203897</c:v>
                </c:pt>
                <c:pt idx="11337">
                  <c:v>1.60791514092703</c:v>
                </c:pt>
                <c:pt idx="11338">
                  <c:v>8.2754772423737197</c:v>
                </c:pt>
                <c:pt idx="11339">
                  <c:v>7.7532373878513496</c:v>
                </c:pt>
                <c:pt idx="11340">
                  <c:v>6.5907068180626798</c:v>
                </c:pt>
                <c:pt idx="11341">
                  <c:v>7.7510494741135698</c:v>
                </c:pt>
                <c:pt idx="11342">
                  <c:v>9.2392127456516704</c:v>
                </c:pt>
                <c:pt idx="11343">
                  <c:v>9.8135244528031205</c:v>
                </c:pt>
                <c:pt idx="11344">
                  <c:v>8.2323176030970693</c:v>
                </c:pt>
                <c:pt idx="11345">
                  <c:v>7.5210788444103498</c:v>
                </c:pt>
                <c:pt idx="11346">
                  <c:v>7.02120363868789</c:v>
                </c:pt>
                <c:pt idx="11347">
                  <c:v>8.9320792482001199</c:v>
                </c:pt>
                <c:pt idx="11348">
                  <c:v>8.0898076117951501</c:v>
                </c:pt>
                <c:pt idx="11349">
                  <c:v>2.7656516642200999</c:v>
                </c:pt>
                <c:pt idx="11350">
                  <c:v>4.1168133409961101</c:v>
                </c:pt>
                <c:pt idx="11351">
                  <c:v>7.4796709431663198</c:v>
                </c:pt>
                <c:pt idx="11352">
                  <c:v>8.7972560541525198</c:v>
                </c:pt>
                <c:pt idx="11353">
                  <c:v>7.8634104615385203</c:v>
                </c:pt>
                <c:pt idx="11354">
                  <c:v>8.2003332345235993</c:v>
                </c:pt>
                <c:pt idx="11355">
                  <c:v>4.8816811784530101</c:v>
                </c:pt>
                <c:pt idx="11356">
                  <c:v>3.56288815094622</c:v>
                </c:pt>
                <c:pt idx="11357">
                  <c:v>4.57860751354582</c:v>
                </c:pt>
                <c:pt idx="11358">
                  <c:v>5.8512006629302604</c:v>
                </c:pt>
                <c:pt idx="11359">
                  <c:v>2.91098693606948</c:v>
                </c:pt>
                <c:pt idx="11360">
                  <c:v>7.5662724988520003</c:v>
                </c:pt>
                <c:pt idx="11361">
                  <c:v>10.3729641984021</c:v>
                </c:pt>
                <c:pt idx="11362">
                  <c:v>9.2666349302527191</c:v>
                </c:pt>
                <c:pt idx="11363">
                  <c:v>9.1396808666608695</c:v>
                </c:pt>
                <c:pt idx="11364">
                  <c:v>10.4411819193335</c:v>
                </c:pt>
                <c:pt idx="11365">
                  <c:v>4.5399209431779104</c:v>
                </c:pt>
                <c:pt idx="11366">
                  <c:v>7.1589777201444598</c:v>
                </c:pt>
                <c:pt idx="11367">
                  <c:v>5.8849420800303101</c:v>
                </c:pt>
                <c:pt idx="11368">
                  <c:v>9.3479279707502503</c:v>
                </c:pt>
                <c:pt idx="11369">
                  <c:v>7.3529362274810701</c:v>
                </c:pt>
                <c:pt idx="11370">
                  <c:v>7.5630065719253103</c:v>
                </c:pt>
                <c:pt idx="11371">
                  <c:v>4.9076053905474</c:v>
                </c:pt>
                <c:pt idx="11372">
                  <c:v>8.3737685910983704</c:v>
                </c:pt>
                <c:pt idx="11373">
                  <c:v>5.3491459281907501</c:v>
                </c:pt>
                <c:pt idx="11374">
                  <c:v>7.4658861283497</c:v>
                </c:pt>
                <c:pt idx="11375">
                  <c:v>7.7387850200074801</c:v>
                </c:pt>
                <c:pt idx="11376">
                  <c:v>7.6824041490866097</c:v>
                </c:pt>
                <c:pt idx="11377">
                  <c:v>7.9075508825513001</c:v>
                </c:pt>
                <c:pt idx="11378">
                  <c:v>5.7676040875064301</c:v>
                </c:pt>
                <c:pt idx="11379">
                  <c:v>6.3306247966075704</c:v>
                </c:pt>
                <c:pt idx="11380">
                  <c:v>5.4633358152203897</c:v>
                </c:pt>
                <c:pt idx="11381">
                  <c:v>1.60791514092703</c:v>
                </c:pt>
                <c:pt idx="11382">
                  <c:v>8.2754772423737197</c:v>
                </c:pt>
                <c:pt idx="11383">
                  <c:v>7.7532373878513496</c:v>
                </c:pt>
                <c:pt idx="11384">
                  <c:v>6.5907068180626798</c:v>
                </c:pt>
                <c:pt idx="11385">
                  <c:v>7.7510494741135698</c:v>
                </c:pt>
                <c:pt idx="11386">
                  <c:v>9.2392127456516704</c:v>
                </c:pt>
                <c:pt idx="11387">
                  <c:v>9.8135244528031205</c:v>
                </c:pt>
                <c:pt idx="11388">
                  <c:v>8.2323176030970693</c:v>
                </c:pt>
                <c:pt idx="11389">
                  <c:v>7.5210788444103498</c:v>
                </c:pt>
                <c:pt idx="11390">
                  <c:v>7.02120363868789</c:v>
                </c:pt>
                <c:pt idx="11391">
                  <c:v>8.9320792482001199</c:v>
                </c:pt>
                <c:pt idx="11392">
                  <c:v>8.0898076117951501</c:v>
                </c:pt>
                <c:pt idx="11393">
                  <c:v>2.7656516642200999</c:v>
                </c:pt>
                <c:pt idx="11394">
                  <c:v>4.1168133409961101</c:v>
                </c:pt>
                <c:pt idx="11395">
                  <c:v>7.4796709431663198</c:v>
                </c:pt>
                <c:pt idx="11396">
                  <c:v>7.7080871176796597</c:v>
                </c:pt>
                <c:pt idx="11397">
                  <c:v>6.75881149268504</c:v>
                </c:pt>
                <c:pt idx="11398">
                  <c:v>7.1518111255425998</c:v>
                </c:pt>
                <c:pt idx="11399">
                  <c:v>4.6135749460036397</c:v>
                </c:pt>
                <c:pt idx="11400">
                  <c:v>3.7420141299568299</c:v>
                </c:pt>
                <c:pt idx="11401">
                  <c:v>4.4593661529696798</c:v>
                </c:pt>
                <c:pt idx="11402">
                  <c:v>5.6021841123849496</c:v>
                </c:pt>
                <c:pt idx="11403">
                  <c:v>2.1175269189252401</c:v>
                </c:pt>
                <c:pt idx="11404">
                  <c:v>6.22444939488458</c:v>
                </c:pt>
                <c:pt idx="11405">
                  <c:v>9.8666563854834699</c:v>
                </c:pt>
                <c:pt idx="11406">
                  <c:v>8.2167839690835596</c:v>
                </c:pt>
                <c:pt idx="11407">
                  <c:v>8.4318736307498696</c:v>
                </c:pt>
                <c:pt idx="11408">
                  <c:v>9.8066102150970398</c:v>
                </c:pt>
                <c:pt idx="11409">
                  <c:v>4.3150900574663797</c:v>
                </c:pt>
                <c:pt idx="11410">
                  <c:v>6.2984630356834996</c:v>
                </c:pt>
                <c:pt idx="11411">
                  <c:v>4.7130906237616399</c:v>
                </c:pt>
                <c:pt idx="11412">
                  <c:v>8.5556877151189692</c:v>
                </c:pt>
                <c:pt idx="11413">
                  <c:v>6.0506525937731199</c:v>
                </c:pt>
                <c:pt idx="11414">
                  <c:v>6.6637683134198999</c:v>
                </c:pt>
                <c:pt idx="11415">
                  <c:v>4.6355920251153799</c:v>
                </c:pt>
                <c:pt idx="11416">
                  <c:v>7.2816922605596304</c:v>
                </c:pt>
                <c:pt idx="11417">
                  <c:v>4.2021113241759904</c:v>
                </c:pt>
                <c:pt idx="11418">
                  <c:v>6.6606715567985999</c:v>
                </c:pt>
                <c:pt idx="11419">
                  <c:v>6.3823437453001901</c:v>
                </c:pt>
                <c:pt idx="11420">
                  <c:v>6.6047205002688596</c:v>
                </c:pt>
                <c:pt idx="11421">
                  <c:v>6.7706973303806697</c:v>
                </c:pt>
                <c:pt idx="11422">
                  <c:v>4.8704748827366497</c:v>
                </c:pt>
                <c:pt idx="11423">
                  <c:v>5.2924271146558004</c:v>
                </c:pt>
                <c:pt idx="11424">
                  <c:v>4.1286648276435498</c:v>
                </c:pt>
                <c:pt idx="11425">
                  <c:v>2.0962946809916998</c:v>
                </c:pt>
                <c:pt idx="11426">
                  <c:v>7.0946984065795702</c:v>
                </c:pt>
                <c:pt idx="11427">
                  <c:v>6.1654239205680401</c:v>
                </c:pt>
                <c:pt idx="11428">
                  <c:v>5.1771168150838101</c:v>
                </c:pt>
                <c:pt idx="11429">
                  <c:v>7.0708411046519402</c:v>
                </c:pt>
                <c:pt idx="11430">
                  <c:v>8.3306932748799891</c:v>
                </c:pt>
                <c:pt idx="11431">
                  <c:v>8.6395764217028006</c:v>
                </c:pt>
                <c:pt idx="11432">
                  <c:v>7.29790110067563</c:v>
                </c:pt>
                <c:pt idx="11433">
                  <c:v>6.1843231381371799</c:v>
                </c:pt>
                <c:pt idx="11434">
                  <c:v>5.65125485384121</c:v>
                </c:pt>
                <c:pt idx="11435">
                  <c:v>7.90539838607741</c:v>
                </c:pt>
                <c:pt idx="11436">
                  <c:v>6.71069792143195</c:v>
                </c:pt>
                <c:pt idx="11437">
                  <c:v>2.4466783358694699</c:v>
                </c:pt>
                <c:pt idx="11438">
                  <c:v>3.72819392849674</c:v>
                </c:pt>
                <c:pt idx="11439">
                  <c:v>6.6357479460615796</c:v>
                </c:pt>
                <c:pt idx="11440">
                  <c:v>8.0360832396305</c:v>
                </c:pt>
                <c:pt idx="11441">
                  <c:v>7.2976070050532398</c:v>
                </c:pt>
                <c:pt idx="11442">
                  <c:v>7.4745557265449198</c:v>
                </c:pt>
                <c:pt idx="11443">
                  <c:v>3.9468015162734802</c:v>
                </c:pt>
                <c:pt idx="11444">
                  <c:v>3.6921426375074899</c:v>
                </c:pt>
                <c:pt idx="11445">
                  <c:v>4.22942395656389</c:v>
                </c:pt>
                <c:pt idx="11446">
                  <c:v>5.5781553071991103</c:v>
                </c:pt>
                <c:pt idx="11447">
                  <c:v>2.6353723591111402</c:v>
                </c:pt>
                <c:pt idx="11448">
                  <c:v>6.5736827225187202</c:v>
                </c:pt>
                <c:pt idx="11449">
                  <c:v>9.7431910652732796</c:v>
                </c:pt>
                <c:pt idx="11450">
                  <c:v>8.4181921610176804</c:v>
                </c:pt>
                <c:pt idx="11451">
                  <c:v>8.6148433616048692</c:v>
                </c:pt>
                <c:pt idx="11452">
                  <c:v>9.9569848344496403</c:v>
                </c:pt>
                <c:pt idx="11453">
                  <c:v>4.6721983097353004</c:v>
                </c:pt>
                <c:pt idx="11454">
                  <c:v>7.37321341641732</c:v>
                </c:pt>
                <c:pt idx="11455">
                  <c:v>5.7525895043869903</c:v>
                </c:pt>
                <c:pt idx="11456">
                  <c:v>8.8622180416942307</c:v>
                </c:pt>
                <c:pt idx="11457">
                  <c:v>7.3665280193169096</c:v>
                </c:pt>
                <c:pt idx="11458">
                  <c:v>7.5608500293141097</c:v>
                </c:pt>
                <c:pt idx="11459">
                  <c:v>5.0878915341000797</c:v>
                </c:pt>
                <c:pt idx="11460">
                  <c:v>8.1092755714950506</c:v>
                </c:pt>
                <c:pt idx="11461">
                  <c:v>5.2897520517957402</c:v>
                </c:pt>
                <c:pt idx="11462">
                  <c:v>7.2817715784955697</c:v>
                </c:pt>
                <c:pt idx="11463">
                  <c:v>7.1972395255052897</c:v>
                </c:pt>
                <c:pt idx="11464">
                  <c:v>7.3321697954537797</c:v>
                </c:pt>
                <c:pt idx="11465">
                  <c:v>7.7033886967813299</c:v>
                </c:pt>
                <c:pt idx="11466">
                  <c:v>6.1656925374199201</c:v>
                </c:pt>
                <c:pt idx="11467">
                  <c:v>6.70209522705537</c:v>
                </c:pt>
                <c:pt idx="11468">
                  <c:v>5.3058812066670997</c:v>
                </c:pt>
                <c:pt idx="11469">
                  <c:v>3.4417292331410998</c:v>
                </c:pt>
                <c:pt idx="11470">
                  <c:v>7.9410780344845797</c:v>
                </c:pt>
                <c:pt idx="11471">
                  <c:v>7.69379935743099</c:v>
                </c:pt>
                <c:pt idx="11472">
                  <c:v>6.2850273274968096</c:v>
                </c:pt>
                <c:pt idx="11473">
                  <c:v>7.5472893187882901</c:v>
                </c:pt>
                <c:pt idx="11474">
                  <c:v>8.8813129873931196</c:v>
                </c:pt>
                <c:pt idx="11475">
                  <c:v>9.0956995207734401</c:v>
                </c:pt>
                <c:pt idx="11476">
                  <c:v>7.4349772501094096</c:v>
                </c:pt>
                <c:pt idx="11477">
                  <c:v>7.3529489812605897</c:v>
                </c:pt>
                <c:pt idx="11478">
                  <c:v>6.8794102141004503</c:v>
                </c:pt>
                <c:pt idx="11479">
                  <c:v>8.4750610140649894</c:v>
                </c:pt>
                <c:pt idx="11480">
                  <c:v>7.7333555153998796</c:v>
                </c:pt>
                <c:pt idx="11481">
                  <c:v>2.6461795302370499</c:v>
                </c:pt>
                <c:pt idx="11482">
                  <c:v>3.0198041191317699</c:v>
                </c:pt>
                <c:pt idx="11483">
                  <c:v>7.0674937636381001</c:v>
                </c:pt>
                <c:pt idx="11484">
                  <c:v>7.7431303603175401</c:v>
                </c:pt>
                <c:pt idx="11485">
                  <c:v>6.9202750249151199</c:v>
                </c:pt>
                <c:pt idx="11486">
                  <c:v>7.4575488637226304</c:v>
                </c:pt>
                <c:pt idx="11487">
                  <c:v>3.7351051085520202</c:v>
                </c:pt>
                <c:pt idx="11488">
                  <c:v>3.4749829835114001</c:v>
                </c:pt>
                <c:pt idx="11489">
                  <c:v>3.8489889626239902</c:v>
                </c:pt>
                <c:pt idx="11490">
                  <c:v>5.2598046497254103</c:v>
                </c:pt>
                <c:pt idx="11491">
                  <c:v>2.2536274361902202</c:v>
                </c:pt>
                <c:pt idx="11492">
                  <c:v>6.1233505436899502</c:v>
                </c:pt>
                <c:pt idx="11493">
                  <c:v>9.6499217575345604</c:v>
                </c:pt>
                <c:pt idx="11494">
                  <c:v>8.3900998496658303</c:v>
                </c:pt>
                <c:pt idx="11495">
                  <c:v>8.3596526952076999</c:v>
                </c:pt>
                <c:pt idx="11496">
                  <c:v>10.0621978842036</c:v>
                </c:pt>
                <c:pt idx="11497">
                  <c:v>4.7318975626184603</c:v>
                </c:pt>
                <c:pt idx="11498">
                  <c:v>6.9607898173065799</c:v>
                </c:pt>
                <c:pt idx="11499">
                  <c:v>5.0613170669541097</c:v>
                </c:pt>
                <c:pt idx="11500">
                  <c:v>8.7956330065095898</c:v>
                </c:pt>
                <c:pt idx="11501">
                  <c:v>6.4193208713694698</c:v>
                </c:pt>
                <c:pt idx="11502">
                  <c:v>7.34886458377777</c:v>
                </c:pt>
                <c:pt idx="11503">
                  <c:v>4.7756279461455504</c:v>
                </c:pt>
                <c:pt idx="11504">
                  <c:v>7.5092000425159</c:v>
                </c:pt>
                <c:pt idx="11505">
                  <c:v>4.4735768939020604</c:v>
                </c:pt>
                <c:pt idx="11506">
                  <c:v>6.5596531918205896</c:v>
                </c:pt>
                <c:pt idx="11507">
                  <c:v>6.59545756672515</c:v>
                </c:pt>
                <c:pt idx="11508">
                  <c:v>7.2561508444181202</c:v>
                </c:pt>
                <c:pt idx="11509">
                  <c:v>7.1269469350360799</c:v>
                </c:pt>
                <c:pt idx="11510">
                  <c:v>5.5370667253525996</c:v>
                </c:pt>
                <c:pt idx="11511">
                  <c:v>5.7781472773392002</c:v>
                </c:pt>
                <c:pt idx="11512">
                  <c:v>4.4614997477075597</c:v>
                </c:pt>
                <c:pt idx="11513">
                  <c:v>2.2754181521762602</c:v>
                </c:pt>
                <c:pt idx="11514">
                  <c:v>7.3428954531053199</c:v>
                </c:pt>
                <c:pt idx="11515">
                  <c:v>6.7186681968154502</c:v>
                </c:pt>
                <c:pt idx="11516">
                  <c:v>5.4966516712723399</c:v>
                </c:pt>
                <c:pt idx="11517">
                  <c:v>7.3648642865714198</c:v>
                </c:pt>
                <c:pt idx="11518">
                  <c:v>8.5361576102017391</c:v>
                </c:pt>
                <c:pt idx="11519">
                  <c:v>9.0689451262386793</c:v>
                </c:pt>
                <c:pt idx="11520">
                  <c:v>7.6565205972803998</c:v>
                </c:pt>
                <c:pt idx="11521">
                  <c:v>6.7338907450191297</c:v>
                </c:pt>
                <c:pt idx="11522">
                  <c:v>6.06815203546671</c:v>
                </c:pt>
                <c:pt idx="11523">
                  <c:v>7.7593380656032798</c:v>
                </c:pt>
                <c:pt idx="11524">
                  <c:v>7.02632002368484</c:v>
                </c:pt>
                <c:pt idx="11525">
                  <c:v>2.2968314356762298</c:v>
                </c:pt>
                <c:pt idx="11526">
                  <c:v>3.1772473218283301</c:v>
                </c:pt>
                <c:pt idx="11527">
                  <c:v>6.91649106014368</c:v>
                </c:pt>
                <c:pt idx="11528">
                  <c:v>8.7121496654981794</c:v>
                </c:pt>
                <c:pt idx="11529">
                  <c:v>7.94555965215035</c:v>
                </c:pt>
                <c:pt idx="11530">
                  <c:v>8.1748987506341209</c:v>
                </c:pt>
                <c:pt idx="11531">
                  <c:v>4.7260390376832504</c:v>
                </c:pt>
                <c:pt idx="11532">
                  <c:v>4.0490514602758303</c:v>
                </c:pt>
                <c:pt idx="11533">
                  <c:v>4.6757539336184903</c:v>
                </c:pt>
                <c:pt idx="11534">
                  <c:v>6.0163930615110797</c:v>
                </c:pt>
                <c:pt idx="11535">
                  <c:v>2.36031277689959</c:v>
                </c:pt>
                <c:pt idx="11536">
                  <c:v>7.2164655728534699</c:v>
                </c:pt>
                <c:pt idx="11537">
                  <c:v>10.537997497654599</c:v>
                </c:pt>
                <c:pt idx="11538">
                  <c:v>9.1229500756941295</c:v>
                </c:pt>
                <c:pt idx="11539">
                  <c:v>9.1666968620186093</c:v>
                </c:pt>
                <c:pt idx="11540">
                  <c:v>10.4767175446389</c:v>
                </c:pt>
                <c:pt idx="11541">
                  <c:v>4.6996433677829899</c:v>
                </c:pt>
                <c:pt idx="11542">
                  <c:v>7.1259018275583204</c:v>
                </c:pt>
                <c:pt idx="11543">
                  <c:v>5.46820582475533</c:v>
                </c:pt>
                <c:pt idx="11544">
                  <c:v>9.3453635648211506</c:v>
                </c:pt>
                <c:pt idx="11545">
                  <c:v>7.4473789265945101</c:v>
                </c:pt>
                <c:pt idx="11546">
                  <c:v>7.6318413864672303</c:v>
                </c:pt>
                <c:pt idx="11547">
                  <c:v>5.0392105314987798</c:v>
                </c:pt>
                <c:pt idx="11548">
                  <c:v>8.3437195052863196</c:v>
                </c:pt>
                <c:pt idx="11549">
                  <c:v>5.00463248575028</c:v>
                </c:pt>
                <c:pt idx="11550">
                  <c:v>7.2991872881223197</c:v>
                </c:pt>
                <c:pt idx="11551">
                  <c:v>6.9796970634408604</c:v>
                </c:pt>
                <c:pt idx="11552">
                  <c:v>7.4971883311536196</c:v>
                </c:pt>
                <c:pt idx="11553">
                  <c:v>7.92602996117202</c:v>
                </c:pt>
                <c:pt idx="11554">
                  <c:v>5.7314639093285997</c:v>
                </c:pt>
                <c:pt idx="11555">
                  <c:v>6.3362184047531596</c:v>
                </c:pt>
                <c:pt idx="11556">
                  <c:v>5.2336730479953202</c:v>
                </c:pt>
                <c:pt idx="11557">
                  <c:v>2.46882244538679</c:v>
                </c:pt>
                <c:pt idx="11558">
                  <c:v>8.1943125820985703</c:v>
                </c:pt>
                <c:pt idx="11559">
                  <c:v>7.8849133169239298</c:v>
                </c:pt>
                <c:pt idx="11560">
                  <c:v>6.3927685044210802</c:v>
                </c:pt>
                <c:pt idx="11561">
                  <c:v>7.8603597990105998</c:v>
                </c:pt>
                <c:pt idx="11562">
                  <c:v>9.3382960002724396</c:v>
                </c:pt>
                <c:pt idx="11563">
                  <c:v>9.4900265179785492</c:v>
                </c:pt>
                <c:pt idx="11564">
                  <c:v>8.26591401038187</c:v>
                </c:pt>
                <c:pt idx="11565">
                  <c:v>7.3304289842638903</c:v>
                </c:pt>
                <c:pt idx="11566">
                  <c:v>6.7351365707750501</c:v>
                </c:pt>
                <c:pt idx="11567">
                  <c:v>8.85404931147486</c:v>
                </c:pt>
                <c:pt idx="11568">
                  <c:v>7.953255429595</c:v>
                </c:pt>
                <c:pt idx="11569">
                  <c:v>2.7084090276789099</c:v>
                </c:pt>
                <c:pt idx="11570">
                  <c:v>3.7522040540409201</c:v>
                </c:pt>
                <c:pt idx="11571">
                  <c:v>7.5415700457578598</c:v>
                </c:pt>
                <c:pt idx="11572">
                  <c:v>7.6605991233623598</c:v>
                </c:pt>
                <c:pt idx="11573">
                  <c:v>6.7006160576942602</c:v>
                </c:pt>
                <c:pt idx="11574">
                  <c:v>7.1660013989214297</c:v>
                </c:pt>
                <c:pt idx="11575">
                  <c:v>4.4946834601481198</c:v>
                </c:pt>
                <c:pt idx="11576">
                  <c:v>3.9239135479979299</c:v>
                </c:pt>
                <c:pt idx="11577">
                  <c:v>4.4183522153124697</c:v>
                </c:pt>
                <c:pt idx="11578">
                  <c:v>5.7261128025663703</c:v>
                </c:pt>
                <c:pt idx="11579">
                  <c:v>2.3832829801791302</c:v>
                </c:pt>
                <c:pt idx="11580">
                  <c:v>6.25493095823344</c:v>
                </c:pt>
                <c:pt idx="11581">
                  <c:v>9.7491087623323303</c:v>
                </c:pt>
                <c:pt idx="11582">
                  <c:v>8.2051509692040394</c:v>
                </c:pt>
                <c:pt idx="11583">
                  <c:v>8.4697497850548302</c:v>
                </c:pt>
                <c:pt idx="11584">
                  <c:v>9.8331258298034392</c:v>
                </c:pt>
                <c:pt idx="11585">
                  <c:v>4.74125314033164</c:v>
                </c:pt>
                <c:pt idx="11586">
                  <c:v>6.4288143781837102</c:v>
                </c:pt>
                <c:pt idx="11587">
                  <c:v>4.8848756523864996</c:v>
                </c:pt>
                <c:pt idx="11588">
                  <c:v>8.5298704763571997</c:v>
                </c:pt>
                <c:pt idx="11589">
                  <c:v>6.1535636464914303</c:v>
                </c:pt>
                <c:pt idx="11590">
                  <c:v>6.8087144409851001</c:v>
                </c:pt>
                <c:pt idx="11591">
                  <c:v>4.9241622778234202</c:v>
                </c:pt>
                <c:pt idx="11592">
                  <c:v>7.2823059114762296</c:v>
                </c:pt>
                <c:pt idx="11593">
                  <c:v>4.3773059949848001</c:v>
                </c:pt>
                <c:pt idx="11594">
                  <c:v>6.7048137193961299</c:v>
                </c:pt>
                <c:pt idx="11595">
                  <c:v>6.4675745538343099</c:v>
                </c:pt>
                <c:pt idx="11596">
                  <c:v>6.8032766909844904</c:v>
                </c:pt>
                <c:pt idx="11597">
                  <c:v>6.83171326784516</c:v>
                </c:pt>
                <c:pt idx="11598">
                  <c:v>5.0145196999396502</c:v>
                </c:pt>
                <c:pt idx="11599">
                  <c:v>5.3288622362844302</c:v>
                </c:pt>
                <c:pt idx="11600">
                  <c:v>4.3522856177828499</c:v>
                </c:pt>
                <c:pt idx="11601">
                  <c:v>2.8062988433670899</c:v>
                </c:pt>
                <c:pt idx="11602">
                  <c:v>7.1070891324711898</c:v>
                </c:pt>
                <c:pt idx="11603">
                  <c:v>6.5186542286384697</c:v>
                </c:pt>
                <c:pt idx="11604">
                  <c:v>5.3160131909397297</c:v>
                </c:pt>
                <c:pt idx="11605">
                  <c:v>7.1407292040890402</c:v>
                </c:pt>
                <c:pt idx="11606">
                  <c:v>8.2280779696210402</c:v>
                </c:pt>
                <c:pt idx="11607">
                  <c:v>8.7279494846934096</c:v>
                </c:pt>
                <c:pt idx="11608">
                  <c:v>7.3197330295552998</c:v>
                </c:pt>
                <c:pt idx="11609">
                  <c:v>6.2837228608825804</c:v>
                </c:pt>
                <c:pt idx="11610">
                  <c:v>5.8026668487329998</c:v>
                </c:pt>
                <c:pt idx="11611">
                  <c:v>7.8109762186181904</c:v>
                </c:pt>
                <c:pt idx="11612">
                  <c:v>6.7195592010525704</c:v>
                </c:pt>
                <c:pt idx="11613">
                  <c:v>2.6432438693845701</c:v>
                </c:pt>
                <c:pt idx="11614">
                  <c:v>3.78820016024694</c:v>
                </c:pt>
                <c:pt idx="11615">
                  <c:v>6.6392197491949396</c:v>
                </c:pt>
                <c:pt idx="11616">
                  <c:v>8.6715246246439008</c:v>
                </c:pt>
                <c:pt idx="11617">
                  <c:v>7.9452191502177199</c:v>
                </c:pt>
                <c:pt idx="11618">
                  <c:v>8.1754323033021201</c:v>
                </c:pt>
                <c:pt idx="11619">
                  <c:v>4.73046462949182</c:v>
                </c:pt>
                <c:pt idx="11620">
                  <c:v>3.90623686318767</c:v>
                </c:pt>
                <c:pt idx="11621">
                  <c:v>4.6190232572129597</c:v>
                </c:pt>
                <c:pt idx="11622">
                  <c:v>6.0154726048354901</c:v>
                </c:pt>
                <c:pt idx="11623">
                  <c:v>2.23893025196399</c:v>
                </c:pt>
                <c:pt idx="11624">
                  <c:v>7.1414620911056899</c:v>
                </c:pt>
                <c:pt idx="11625">
                  <c:v>10.490780270188299</c:v>
                </c:pt>
                <c:pt idx="11626">
                  <c:v>9.0696404484722795</c:v>
                </c:pt>
                <c:pt idx="11627">
                  <c:v>9.1347687727306202</c:v>
                </c:pt>
                <c:pt idx="11628">
                  <c:v>10.3351918446438</c:v>
                </c:pt>
                <c:pt idx="11629">
                  <c:v>4.72668605603325</c:v>
                </c:pt>
                <c:pt idx="11630">
                  <c:v>7.0981174360078203</c:v>
                </c:pt>
                <c:pt idx="11631">
                  <c:v>5.4098515509080496</c:v>
                </c:pt>
                <c:pt idx="11632">
                  <c:v>9.2674736051694602</c:v>
                </c:pt>
                <c:pt idx="11633">
                  <c:v>7.4727921347382198</c:v>
                </c:pt>
                <c:pt idx="11634">
                  <c:v>7.5663655706802002</c:v>
                </c:pt>
                <c:pt idx="11635">
                  <c:v>4.9587869363891697</c:v>
                </c:pt>
                <c:pt idx="11636">
                  <c:v>8.3141077046991896</c:v>
                </c:pt>
                <c:pt idx="11637">
                  <c:v>4.8685296604691404</c:v>
                </c:pt>
                <c:pt idx="11638">
                  <c:v>7.2896619132426501</c:v>
                </c:pt>
                <c:pt idx="11639">
                  <c:v>7.20555622532647</c:v>
                </c:pt>
                <c:pt idx="11640">
                  <c:v>7.4381872245017302</c:v>
                </c:pt>
                <c:pt idx="11641">
                  <c:v>7.8225667326630397</c:v>
                </c:pt>
                <c:pt idx="11642">
                  <c:v>5.6873662502154696</c:v>
                </c:pt>
                <c:pt idx="11643">
                  <c:v>6.2812461939991104</c:v>
                </c:pt>
                <c:pt idx="11644">
                  <c:v>5.2458752869522796</c:v>
                </c:pt>
                <c:pt idx="11645">
                  <c:v>2.50167383411695</c:v>
                </c:pt>
                <c:pt idx="11646">
                  <c:v>8.1908423491737707</c:v>
                </c:pt>
                <c:pt idx="11647">
                  <c:v>7.7824881676394</c:v>
                </c:pt>
                <c:pt idx="11648">
                  <c:v>6.3617762998145704</c:v>
                </c:pt>
                <c:pt idx="11649">
                  <c:v>7.7923581716449002</c:v>
                </c:pt>
                <c:pt idx="11650">
                  <c:v>9.3312853467259504</c:v>
                </c:pt>
                <c:pt idx="11651">
                  <c:v>9.4539861675873595</c:v>
                </c:pt>
                <c:pt idx="11652">
                  <c:v>8.2575638049950193</c:v>
                </c:pt>
                <c:pt idx="11653">
                  <c:v>7.3088025437726296</c:v>
                </c:pt>
                <c:pt idx="11654">
                  <c:v>6.7338125685523096</c:v>
                </c:pt>
                <c:pt idx="11655">
                  <c:v>8.8245156654881995</c:v>
                </c:pt>
                <c:pt idx="11656">
                  <c:v>7.9296771297898498</c:v>
                </c:pt>
                <c:pt idx="11657">
                  <c:v>2.6872281655830701</c:v>
                </c:pt>
                <c:pt idx="11658">
                  <c:v>3.7612538847602099</c:v>
                </c:pt>
                <c:pt idx="11659">
                  <c:v>7.4816425846685801</c:v>
                </c:pt>
                <c:pt idx="11660">
                  <c:v>8.0620806356110606</c:v>
                </c:pt>
                <c:pt idx="11661">
                  <c:v>7.2916921132198498</c:v>
                </c:pt>
                <c:pt idx="11662">
                  <c:v>7.6554981360238896</c:v>
                </c:pt>
                <c:pt idx="11663">
                  <c:v>4.4523875864360098</c:v>
                </c:pt>
                <c:pt idx="11664">
                  <c:v>3.8036248649503999</c:v>
                </c:pt>
                <c:pt idx="11665">
                  <c:v>4.69181983179526</c:v>
                </c:pt>
                <c:pt idx="11666">
                  <c:v>5.8812624832342504</c:v>
                </c:pt>
                <c:pt idx="11667">
                  <c:v>2.5571014177433198</c:v>
                </c:pt>
                <c:pt idx="11668">
                  <c:v>6.6998703390914001</c:v>
                </c:pt>
                <c:pt idx="11669">
                  <c:v>9.8575051879883304</c:v>
                </c:pt>
                <c:pt idx="11670">
                  <c:v>8.5309048858769501</c:v>
                </c:pt>
                <c:pt idx="11671">
                  <c:v>8.9171503400046603</c:v>
                </c:pt>
                <c:pt idx="11672">
                  <c:v>10.1105530831798</c:v>
                </c:pt>
                <c:pt idx="11673">
                  <c:v>4.6506826404358304</c:v>
                </c:pt>
                <c:pt idx="11674">
                  <c:v>7.1973941393384697</c:v>
                </c:pt>
                <c:pt idx="11675">
                  <c:v>5.5594376889215296</c:v>
                </c:pt>
                <c:pt idx="11676">
                  <c:v>8.9041914674829705</c:v>
                </c:pt>
                <c:pt idx="11677">
                  <c:v>7.2190517474406102</c:v>
                </c:pt>
                <c:pt idx="11678">
                  <c:v>7.5708137349479099</c:v>
                </c:pt>
                <c:pt idx="11679">
                  <c:v>4.6461677363670599</c:v>
                </c:pt>
                <c:pt idx="11680">
                  <c:v>8.0392801677066199</c:v>
                </c:pt>
                <c:pt idx="11681">
                  <c:v>4.93740189726556</c:v>
                </c:pt>
                <c:pt idx="11682">
                  <c:v>7.4894470160747497</c:v>
                </c:pt>
                <c:pt idx="11683">
                  <c:v>7.2190517474406102</c:v>
                </c:pt>
                <c:pt idx="11684">
                  <c:v>7.5148936305517697</c:v>
                </c:pt>
                <c:pt idx="11685">
                  <c:v>7.8094214653945597</c:v>
                </c:pt>
                <c:pt idx="11686">
                  <c:v>5.7147268236742699</c:v>
                </c:pt>
                <c:pt idx="11687">
                  <c:v>6.3642994914972997</c:v>
                </c:pt>
                <c:pt idx="11688">
                  <c:v>5.1594830615641101</c:v>
                </c:pt>
                <c:pt idx="11689">
                  <c:v>2.2358720291610799</c:v>
                </c:pt>
                <c:pt idx="11690">
                  <c:v>7.7394983362633099</c:v>
                </c:pt>
                <c:pt idx="11691">
                  <c:v>7.4122456000700101</c:v>
                </c:pt>
                <c:pt idx="11692">
                  <c:v>6.3092144634652696</c:v>
                </c:pt>
                <c:pt idx="11693">
                  <c:v>7.61073242953087</c:v>
                </c:pt>
                <c:pt idx="11694">
                  <c:v>9.0715478060014192</c:v>
                </c:pt>
                <c:pt idx="11695">
                  <c:v>9.4209924819622692</c:v>
                </c:pt>
                <c:pt idx="11696">
                  <c:v>7.8373669789153002</c:v>
                </c:pt>
                <c:pt idx="11697">
                  <c:v>7.3437599364861796</c:v>
                </c:pt>
                <c:pt idx="11698">
                  <c:v>6.6288336511523802</c:v>
                </c:pt>
                <c:pt idx="11699">
                  <c:v>8.2747229065585604</c:v>
                </c:pt>
                <c:pt idx="11700">
                  <c:v>7.8370537802940303</c:v>
                </c:pt>
                <c:pt idx="11701">
                  <c:v>2.8056863009673201</c:v>
                </c:pt>
                <c:pt idx="11702">
                  <c:v>3.9064812490044898</c:v>
                </c:pt>
                <c:pt idx="11703">
                  <c:v>7.3637612642595602</c:v>
                </c:pt>
                <c:pt idx="11704">
                  <c:v>8.17428714860635</c:v>
                </c:pt>
                <c:pt idx="11705">
                  <c:v>7.3427731624510004</c:v>
                </c:pt>
                <c:pt idx="11706">
                  <c:v>7.5279324934774401</c:v>
                </c:pt>
                <c:pt idx="11707">
                  <c:v>3.7332464400704</c:v>
                </c:pt>
                <c:pt idx="11708">
                  <c:v>3.7439418419711701</c:v>
                </c:pt>
                <c:pt idx="11709">
                  <c:v>4.1846196878986097</c:v>
                </c:pt>
                <c:pt idx="11710">
                  <c:v>5.3299361018053801</c:v>
                </c:pt>
                <c:pt idx="11711">
                  <c:v>2.5353316664330099</c:v>
                </c:pt>
                <c:pt idx="11712">
                  <c:v>6.6736095957157504</c:v>
                </c:pt>
                <c:pt idx="11713">
                  <c:v>9.7983610908242191</c:v>
                </c:pt>
                <c:pt idx="11714">
                  <c:v>8.5309994700743204</c:v>
                </c:pt>
                <c:pt idx="11715">
                  <c:v>8.5005246312145992</c:v>
                </c:pt>
                <c:pt idx="11716">
                  <c:v>9.7748457132695208</c:v>
                </c:pt>
                <c:pt idx="11717">
                  <c:v>4.3994895897903099</c:v>
                </c:pt>
                <c:pt idx="11718">
                  <c:v>7.2890152630201497</c:v>
                </c:pt>
                <c:pt idx="11719">
                  <c:v>5.6750112563112802</c:v>
                </c:pt>
                <c:pt idx="11720">
                  <c:v>8.6952339145034401</c:v>
                </c:pt>
                <c:pt idx="11721">
                  <c:v>7.3677768845558402</c:v>
                </c:pt>
                <c:pt idx="11722">
                  <c:v>7.51092772921315</c:v>
                </c:pt>
                <c:pt idx="11723">
                  <c:v>5.09812999576571</c:v>
                </c:pt>
                <c:pt idx="11724">
                  <c:v>8.0830797465150805</c:v>
                </c:pt>
                <c:pt idx="11725">
                  <c:v>5.2716905246261003</c:v>
                </c:pt>
                <c:pt idx="11726">
                  <c:v>7.1543876725247699</c:v>
                </c:pt>
                <c:pt idx="11727">
                  <c:v>7.2134663824304903</c:v>
                </c:pt>
                <c:pt idx="11728">
                  <c:v>7.3952154864750099</c:v>
                </c:pt>
                <c:pt idx="11729">
                  <c:v>7.7055672497471299</c:v>
                </c:pt>
                <c:pt idx="11730">
                  <c:v>6.1236637573051702</c:v>
                </c:pt>
                <c:pt idx="11731">
                  <c:v>6.7029345842231702</c:v>
                </c:pt>
                <c:pt idx="11732">
                  <c:v>5.1732769683744699</c:v>
                </c:pt>
                <c:pt idx="11733">
                  <c:v>3.2326497563143599</c:v>
                </c:pt>
                <c:pt idx="11734">
                  <c:v>7.99522446085117</c:v>
                </c:pt>
                <c:pt idx="11735">
                  <c:v>7.7266211187382297</c:v>
                </c:pt>
                <c:pt idx="11736">
                  <c:v>6.2171938872097803</c:v>
                </c:pt>
                <c:pt idx="11737">
                  <c:v>7.5367275392307702</c:v>
                </c:pt>
                <c:pt idx="11738">
                  <c:v>8.63207370706718</c:v>
                </c:pt>
                <c:pt idx="11739">
                  <c:v>9.0823445197228292</c:v>
                </c:pt>
                <c:pt idx="11740">
                  <c:v>7.4906399928950602</c:v>
                </c:pt>
                <c:pt idx="11741">
                  <c:v>7.3110966588040496</c:v>
                </c:pt>
                <c:pt idx="11742">
                  <c:v>6.8872765402448</c:v>
                </c:pt>
                <c:pt idx="11743">
                  <c:v>8.5636729140758003</c:v>
                </c:pt>
                <c:pt idx="11744">
                  <c:v>7.7163774215401899</c:v>
                </c:pt>
                <c:pt idx="11745">
                  <c:v>2.6405566878936102</c:v>
                </c:pt>
                <c:pt idx="11746">
                  <c:v>3.0247238682869102</c:v>
                </c:pt>
                <c:pt idx="11747">
                  <c:v>6.9560303635629097</c:v>
                </c:pt>
                <c:pt idx="11748">
                  <c:v>7.2967871090283696</c:v>
                </c:pt>
                <c:pt idx="11749">
                  <c:v>6.38408350096792</c:v>
                </c:pt>
                <c:pt idx="11750">
                  <c:v>6.7561156365536696</c:v>
                </c:pt>
                <c:pt idx="11751">
                  <c:v>3.88826714894673</c:v>
                </c:pt>
                <c:pt idx="11752">
                  <c:v>3.57155591705585</c:v>
                </c:pt>
                <c:pt idx="11753">
                  <c:v>3.90189865597298</c:v>
                </c:pt>
                <c:pt idx="11754">
                  <c:v>5.1465039540759197</c:v>
                </c:pt>
                <c:pt idx="11755">
                  <c:v>2.2214440104175099</c:v>
                </c:pt>
                <c:pt idx="11756">
                  <c:v>5.90443784619975</c:v>
                </c:pt>
                <c:pt idx="11757">
                  <c:v>9.2531066524376797</c:v>
                </c:pt>
                <c:pt idx="11758">
                  <c:v>7.7449501166829</c:v>
                </c:pt>
                <c:pt idx="11759">
                  <c:v>8.1435060007773608</c:v>
                </c:pt>
                <c:pt idx="11760">
                  <c:v>9.5764523887938804</c:v>
                </c:pt>
                <c:pt idx="11761">
                  <c:v>4.5709064569521498</c:v>
                </c:pt>
                <c:pt idx="11762">
                  <c:v>6.4933016252250697</c:v>
                </c:pt>
                <c:pt idx="11763">
                  <c:v>4.9781742769316404</c:v>
                </c:pt>
                <c:pt idx="11764">
                  <c:v>7.4188921373981698</c:v>
                </c:pt>
                <c:pt idx="11765">
                  <c:v>6.0522933340176301</c:v>
                </c:pt>
                <c:pt idx="11766">
                  <c:v>6.2538283650560302</c:v>
                </c:pt>
                <c:pt idx="11767">
                  <c:v>4.9377468904740898</c:v>
                </c:pt>
                <c:pt idx="11768">
                  <c:v>6.5748063259327596</c:v>
                </c:pt>
                <c:pt idx="11769">
                  <c:v>4.3307158173002698</c:v>
                </c:pt>
                <c:pt idx="11770">
                  <c:v>5.9215551484156803</c:v>
                </c:pt>
                <c:pt idx="11771">
                  <c:v>6.1230288784302402</c:v>
                </c:pt>
                <c:pt idx="11772">
                  <c:v>6.2775168598402598</c:v>
                </c:pt>
                <c:pt idx="11773">
                  <c:v>6.5895176869219902</c:v>
                </c:pt>
                <c:pt idx="11774">
                  <c:v>5.5420914791940001</c:v>
                </c:pt>
                <c:pt idx="11775">
                  <c:v>5.3743258492181596</c:v>
                </c:pt>
                <c:pt idx="11776">
                  <c:v>4.1247408245942703</c:v>
                </c:pt>
                <c:pt idx="11777">
                  <c:v>2.0293936694090702</c:v>
                </c:pt>
                <c:pt idx="11778">
                  <c:v>6.8386661829460298</c:v>
                </c:pt>
                <c:pt idx="11779">
                  <c:v>6.1656248421281603</c:v>
                </c:pt>
                <c:pt idx="11780">
                  <c:v>5.3972190676522596</c:v>
                </c:pt>
                <c:pt idx="11781">
                  <c:v>6.2726344293077601</c:v>
                </c:pt>
                <c:pt idx="11782">
                  <c:v>7.5923026710593504</c:v>
                </c:pt>
                <c:pt idx="11783">
                  <c:v>8.2979804907556094</c:v>
                </c:pt>
                <c:pt idx="11784">
                  <c:v>6.7058922903611897</c:v>
                </c:pt>
                <c:pt idx="11785">
                  <c:v>6.30686633653829</c:v>
                </c:pt>
                <c:pt idx="11786">
                  <c:v>5.5692871089728397</c:v>
                </c:pt>
                <c:pt idx="11787">
                  <c:v>7.4575470467840503</c:v>
                </c:pt>
                <c:pt idx="11788">
                  <c:v>6.5008939260723402</c:v>
                </c:pt>
                <c:pt idx="11789">
                  <c:v>2.4154300736510601</c:v>
                </c:pt>
                <c:pt idx="11790">
                  <c:v>3.32266785987792</c:v>
                </c:pt>
                <c:pt idx="11791">
                  <c:v>6.0412142452463602</c:v>
                </c:pt>
                <c:pt idx="11792">
                  <c:v>9.0326722253355598</c:v>
                </c:pt>
                <c:pt idx="11793">
                  <c:v>8.0736412583903991</c:v>
                </c:pt>
                <c:pt idx="11794">
                  <c:v>8.4345057174030806</c:v>
                </c:pt>
                <c:pt idx="11795">
                  <c:v>5.2937881055543698</c:v>
                </c:pt>
                <c:pt idx="11796">
                  <c:v>3.58306897648982</c:v>
                </c:pt>
                <c:pt idx="11797">
                  <c:v>4.9704145633602304</c:v>
                </c:pt>
                <c:pt idx="11798">
                  <c:v>5.9423965388866398</c:v>
                </c:pt>
                <c:pt idx="11799">
                  <c:v>3.0415331732255702</c:v>
                </c:pt>
                <c:pt idx="11800">
                  <c:v>7.8000899137030304</c:v>
                </c:pt>
                <c:pt idx="11801">
                  <c:v>10.661701279569</c:v>
                </c:pt>
                <c:pt idx="11802">
                  <c:v>9.5970910565973302</c:v>
                </c:pt>
                <c:pt idx="11803">
                  <c:v>9.2721652610343206</c:v>
                </c:pt>
                <c:pt idx="11804">
                  <c:v>10.691281952420701</c:v>
                </c:pt>
                <c:pt idx="11805">
                  <c:v>4.41182730387633</c:v>
                </c:pt>
                <c:pt idx="11806">
                  <c:v>6.93586470402618</c:v>
                </c:pt>
                <c:pt idx="11807">
                  <c:v>5.8339693579465104</c:v>
                </c:pt>
                <c:pt idx="11808">
                  <c:v>9.9323012753250897</c:v>
                </c:pt>
                <c:pt idx="11809">
                  <c:v>7.0896848878721803</c:v>
                </c:pt>
                <c:pt idx="11810">
                  <c:v>7.5276749896553001</c:v>
                </c:pt>
                <c:pt idx="11811">
                  <c:v>4.9119801194381596</c:v>
                </c:pt>
                <c:pt idx="11812">
                  <c:v>8.63875303307554</c:v>
                </c:pt>
                <c:pt idx="11813">
                  <c:v>5.2385773262162596</c:v>
                </c:pt>
                <c:pt idx="11814">
                  <c:v>7.4060918723875497</c:v>
                </c:pt>
                <c:pt idx="11815">
                  <c:v>7.9108114094498303</c:v>
                </c:pt>
                <c:pt idx="11816">
                  <c:v>7.5371404357105796</c:v>
                </c:pt>
                <c:pt idx="11817">
                  <c:v>8.0674427313196198</c:v>
                </c:pt>
                <c:pt idx="11818">
                  <c:v>5.75531187748732</c:v>
                </c:pt>
                <c:pt idx="11819">
                  <c:v>6.3107990259835898</c:v>
                </c:pt>
                <c:pt idx="11820">
                  <c:v>5.5429351193244703</c:v>
                </c:pt>
                <c:pt idx="11821">
                  <c:v>1.8814191758108501</c:v>
                </c:pt>
                <c:pt idx="11822">
                  <c:v>8.5997628983885406</c:v>
                </c:pt>
                <c:pt idx="11823">
                  <c:v>7.9023937672055098</c:v>
                </c:pt>
                <c:pt idx="11824">
                  <c:v>6.5770508228403903</c:v>
                </c:pt>
                <c:pt idx="11825">
                  <c:v>8.0363869295123607</c:v>
                </c:pt>
                <c:pt idx="11826">
                  <c:v>9.4898096947911306</c:v>
                </c:pt>
                <c:pt idx="11827">
                  <c:v>9.9185854099018407</c:v>
                </c:pt>
                <c:pt idx="11828">
                  <c:v>8.3172299585816702</c:v>
                </c:pt>
                <c:pt idx="11829">
                  <c:v>7.5406584308587696</c:v>
                </c:pt>
                <c:pt idx="11830">
                  <c:v>7.1656800816704296</c:v>
                </c:pt>
                <c:pt idx="11831">
                  <c:v>9.1346239640119897</c:v>
                </c:pt>
                <c:pt idx="11832">
                  <c:v>8.3626866862645599</c:v>
                </c:pt>
                <c:pt idx="11833">
                  <c:v>3.1327318961830199</c:v>
                </c:pt>
                <c:pt idx="11834">
                  <c:v>4.3421445786855299</c:v>
                </c:pt>
                <c:pt idx="11835">
                  <c:v>7.5395505024795098</c:v>
                </c:pt>
                <c:pt idx="11836">
                  <c:v>7.7431303603175401</c:v>
                </c:pt>
                <c:pt idx="11837">
                  <c:v>6.9202750249151199</c:v>
                </c:pt>
                <c:pt idx="11838">
                  <c:v>7.4575488637226304</c:v>
                </c:pt>
                <c:pt idx="11839">
                  <c:v>3.7351051085520202</c:v>
                </c:pt>
                <c:pt idx="11840">
                  <c:v>3.4749829835114001</c:v>
                </c:pt>
                <c:pt idx="11841">
                  <c:v>3.8489889626239902</c:v>
                </c:pt>
                <c:pt idx="11842">
                  <c:v>5.2598046497254103</c:v>
                </c:pt>
                <c:pt idx="11843">
                  <c:v>2.2536274361902202</c:v>
                </c:pt>
                <c:pt idx="11844">
                  <c:v>6.1233505436899502</c:v>
                </c:pt>
                <c:pt idx="11845">
                  <c:v>9.6499217575345604</c:v>
                </c:pt>
                <c:pt idx="11846">
                  <c:v>8.3900998496658303</c:v>
                </c:pt>
                <c:pt idx="11847">
                  <c:v>8.3596526952076999</c:v>
                </c:pt>
                <c:pt idx="11848">
                  <c:v>10.0621978842036</c:v>
                </c:pt>
                <c:pt idx="11849">
                  <c:v>4.7318975626184603</c:v>
                </c:pt>
                <c:pt idx="11850">
                  <c:v>6.9607898173065799</c:v>
                </c:pt>
                <c:pt idx="11851">
                  <c:v>5.0613170669541097</c:v>
                </c:pt>
                <c:pt idx="11852">
                  <c:v>8.7956330065095898</c:v>
                </c:pt>
                <c:pt idx="11853">
                  <c:v>6.4193208713694698</c:v>
                </c:pt>
                <c:pt idx="11854">
                  <c:v>7.34886458377777</c:v>
                </c:pt>
                <c:pt idx="11855">
                  <c:v>4.7756279461455504</c:v>
                </c:pt>
                <c:pt idx="11856">
                  <c:v>7.5092000425159</c:v>
                </c:pt>
                <c:pt idx="11857">
                  <c:v>4.4735768939020604</c:v>
                </c:pt>
                <c:pt idx="11858">
                  <c:v>6.5596531918205896</c:v>
                </c:pt>
                <c:pt idx="11859">
                  <c:v>6.59545756672515</c:v>
                </c:pt>
                <c:pt idx="11860">
                  <c:v>7.2561508444181202</c:v>
                </c:pt>
                <c:pt idx="11861">
                  <c:v>7.1269469350360799</c:v>
                </c:pt>
                <c:pt idx="11862">
                  <c:v>5.5370667253525996</c:v>
                </c:pt>
                <c:pt idx="11863">
                  <c:v>5.7781472773392002</c:v>
                </c:pt>
                <c:pt idx="11864">
                  <c:v>4.4614997477075597</c:v>
                </c:pt>
                <c:pt idx="11865">
                  <c:v>2.2754181521762602</c:v>
                </c:pt>
                <c:pt idx="11866">
                  <c:v>7.3428954531053199</c:v>
                </c:pt>
                <c:pt idx="11867">
                  <c:v>6.7186681968154502</c:v>
                </c:pt>
                <c:pt idx="11868">
                  <c:v>5.4966516712723399</c:v>
                </c:pt>
                <c:pt idx="11869">
                  <c:v>7.3648642865714198</c:v>
                </c:pt>
                <c:pt idx="11870">
                  <c:v>8.5361576102017391</c:v>
                </c:pt>
                <c:pt idx="11871">
                  <c:v>9.0689451262386793</c:v>
                </c:pt>
                <c:pt idx="11872">
                  <c:v>7.6565205972803998</c:v>
                </c:pt>
                <c:pt idx="11873">
                  <c:v>6.7338907450191297</c:v>
                </c:pt>
                <c:pt idx="11874">
                  <c:v>6.06815203546671</c:v>
                </c:pt>
                <c:pt idx="11875">
                  <c:v>7.7593380656032798</c:v>
                </c:pt>
                <c:pt idx="11876">
                  <c:v>7.02632002368484</c:v>
                </c:pt>
                <c:pt idx="11877">
                  <c:v>2.2968314356762298</c:v>
                </c:pt>
                <c:pt idx="11878">
                  <c:v>3.1772473218283301</c:v>
                </c:pt>
                <c:pt idx="11879">
                  <c:v>6.91649106014368</c:v>
                </c:pt>
                <c:pt idx="11880">
                  <c:v>9.1603236497443099</c:v>
                </c:pt>
                <c:pt idx="11881">
                  <c:v>8.2590494606359393</c:v>
                </c:pt>
                <c:pt idx="11882">
                  <c:v>8.6460693072643497</c:v>
                </c:pt>
                <c:pt idx="11883">
                  <c:v>5.4713609633806</c:v>
                </c:pt>
                <c:pt idx="11884">
                  <c:v>4.0514741558176599</c:v>
                </c:pt>
                <c:pt idx="11885">
                  <c:v>5.16380232407941</c:v>
                </c:pt>
                <c:pt idx="11886">
                  <c:v>6.4269643223576303</c:v>
                </c:pt>
                <c:pt idx="11887">
                  <c:v>3.3909173070858798</c:v>
                </c:pt>
                <c:pt idx="11888">
                  <c:v>7.89353728962364</c:v>
                </c:pt>
                <c:pt idx="11889">
                  <c:v>10.7120103916071</c:v>
                </c:pt>
                <c:pt idx="11890">
                  <c:v>9.7315197967078095</c:v>
                </c:pt>
                <c:pt idx="11891">
                  <c:v>9.4927216619394699</c:v>
                </c:pt>
                <c:pt idx="11892">
                  <c:v>10.9362723009614</c:v>
                </c:pt>
                <c:pt idx="11893">
                  <c:v>4.9751211524778602</c:v>
                </c:pt>
                <c:pt idx="11894">
                  <c:v>7.4537889510046096</c:v>
                </c:pt>
                <c:pt idx="11895">
                  <c:v>6.3050948746496696</c:v>
                </c:pt>
                <c:pt idx="11896">
                  <c:v>9.6684493608353304</c:v>
                </c:pt>
                <c:pt idx="11897">
                  <c:v>7.6253191452845899</c:v>
                </c:pt>
                <c:pt idx="11898">
                  <c:v>8.0253966705976296</c:v>
                </c:pt>
                <c:pt idx="11899">
                  <c:v>5.30006532905157</c:v>
                </c:pt>
                <c:pt idx="11900">
                  <c:v>9.0438730110417307</c:v>
                </c:pt>
                <c:pt idx="11901">
                  <c:v>5.7447617915947999</c:v>
                </c:pt>
                <c:pt idx="11902">
                  <c:v>7.8581005441008998</c:v>
                </c:pt>
                <c:pt idx="11903">
                  <c:v>8.3284735525131595</c:v>
                </c:pt>
                <c:pt idx="11904">
                  <c:v>8.0318988157140705</c:v>
                </c:pt>
                <c:pt idx="11905">
                  <c:v>8.4276476325342298</c:v>
                </c:pt>
                <c:pt idx="11906">
                  <c:v>6.2076593443717796</c:v>
                </c:pt>
                <c:pt idx="11907">
                  <c:v>6.8424714538789502</c:v>
                </c:pt>
                <c:pt idx="11908">
                  <c:v>6.0969620512924099</c:v>
                </c:pt>
                <c:pt idx="11909">
                  <c:v>2.01138523876606</c:v>
                </c:pt>
                <c:pt idx="11910">
                  <c:v>8.8236903956216803</c:v>
                </c:pt>
                <c:pt idx="11911">
                  <c:v>8.2395835181247108</c:v>
                </c:pt>
                <c:pt idx="11912">
                  <c:v>7.0968361352183802</c:v>
                </c:pt>
                <c:pt idx="11913">
                  <c:v>8.0925179415901205</c:v>
                </c:pt>
                <c:pt idx="11914">
                  <c:v>9.7130906802468502</c:v>
                </c:pt>
                <c:pt idx="11915">
                  <c:v>10.110860924313</c:v>
                </c:pt>
                <c:pt idx="11916">
                  <c:v>8.4704147264114802</c:v>
                </c:pt>
                <c:pt idx="11917">
                  <c:v>7.9727884856496898</c:v>
                </c:pt>
                <c:pt idx="11918">
                  <c:v>7.6700298991017704</c:v>
                </c:pt>
                <c:pt idx="11919">
                  <c:v>9.2685641215317691</c:v>
                </c:pt>
                <c:pt idx="11920">
                  <c:v>8.7331244702669206</c:v>
                </c:pt>
                <c:pt idx="11921">
                  <c:v>3.4776889271945199</c:v>
                </c:pt>
                <c:pt idx="11922">
                  <c:v>4.6842697322745996</c:v>
                </c:pt>
                <c:pt idx="11923">
                  <c:v>7.82750579933204</c:v>
                </c:pt>
                <c:pt idx="11924">
                  <c:v>7.4248760080525997</c:v>
                </c:pt>
                <c:pt idx="11925">
                  <c:v>6.5596377470555796</c:v>
                </c:pt>
                <c:pt idx="11926">
                  <c:v>7.00744269205373</c:v>
                </c:pt>
                <c:pt idx="11927">
                  <c:v>4.22080701959678</c:v>
                </c:pt>
                <c:pt idx="11928">
                  <c:v>3.6364265115620502</c:v>
                </c:pt>
                <c:pt idx="11929">
                  <c:v>4.2467063571024903</c:v>
                </c:pt>
                <c:pt idx="11930">
                  <c:v>5.5096944323369499</c:v>
                </c:pt>
                <c:pt idx="11931">
                  <c:v>2.7258056596193398</c:v>
                </c:pt>
                <c:pt idx="11932">
                  <c:v>5.97174483918681</c:v>
                </c:pt>
                <c:pt idx="11933">
                  <c:v>9.3817122352515003</c:v>
                </c:pt>
                <c:pt idx="11934">
                  <c:v>8.0494045904537508</c:v>
                </c:pt>
                <c:pt idx="11935">
                  <c:v>8.1440161815274301</c:v>
                </c:pt>
                <c:pt idx="11936">
                  <c:v>9.6339855680553104</c:v>
                </c:pt>
                <c:pt idx="11937">
                  <c:v>4.3777560413932903</c:v>
                </c:pt>
                <c:pt idx="11938">
                  <c:v>6.2898570668857801</c:v>
                </c:pt>
                <c:pt idx="11939">
                  <c:v>4.7731683216246603</c:v>
                </c:pt>
                <c:pt idx="11940">
                  <c:v>8.3068062739925903</c:v>
                </c:pt>
                <c:pt idx="11941">
                  <c:v>6.2029398158049096</c:v>
                </c:pt>
                <c:pt idx="11942">
                  <c:v>6.7380510550724697</c:v>
                </c:pt>
                <c:pt idx="11943">
                  <c:v>4.7270966122595999</c:v>
                </c:pt>
                <c:pt idx="11944">
                  <c:v>7.1231311206456001</c:v>
                </c:pt>
                <c:pt idx="11945">
                  <c:v>4.2178359548610498</c:v>
                </c:pt>
                <c:pt idx="11946">
                  <c:v>6.6731487279508803</c:v>
                </c:pt>
                <c:pt idx="11947">
                  <c:v>6.4512009590623496</c:v>
                </c:pt>
                <c:pt idx="11948">
                  <c:v>6.6974823710268296</c:v>
                </c:pt>
                <c:pt idx="11949">
                  <c:v>6.61759098054082</c:v>
                </c:pt>
                <c:pt idx="11950">
                  <c:v>5.0510427964003597</c:v>
                </c:pt>
                <c:pt idx="11951">
                  <c:v>5.3263278330053296</c:v>
                </c:pt>
                <c:pt idx="11952">
                  <c:v>4.2315517126196402</c:v>
                </c:pt>
                <c:pt idx="11953">
                  <c:v>2.4533477985991898</c:v>
                </c:pt>
                <c:pt idx="11954">
                  <c:v>7.0896942519556898</c:v>
                </c:pt>
                <c:pt idx="11955">
                  <c:v>6.2616385994624304</c:v>
                </c:pt>
                <c:pt idx="11956">
                  <c:v>5.2977407868734696</c:v>
                </c:pt>
                <c:pt idx="11957">
                  <c:v>6.9320711288542798</c:v>
                </c:pt>
                <c:pt idx="11958">
                  <c:v>8.1523846090399594</c:v>
                </c:pt>
                <c:pt idx="11959">
                  <c:v>8.5545391370282697</c:v>
                </c:pt>
                <c:pt idx="11960">
                  <c:v>7.1930403050062104</c:v>
                </c:pt>
                <c:pt idx="11961">
                  <c:v>6.2984654245658103</c:v>
                </c:pt>
                <c:pt idx="11962">
                  <c:v>5.7811010122328801</c:v>
                </c:pt>
                <c:pt idx="11963">
                  <c:v>7.5550011857109096</c:v>
                </c:pt>
                <c:pt idx="11964">
                  <c:v>6.6303284949413204</c:v>
                </c:pt>
                <c:pt idx="11965">
                  <c:v>2.9895253975680598</c:v>
                </c:pt>
                <c:pt idx="11966">
                  <c:v>3.4123317537715101</c:v>
                </c:pt>
                <c:pt idx="11967">
                  <c:v>6.5136378834277897</c:v>
                </c:pt>
                <c:pt idx="11968">
                  <c:v>8.3269914937114802</c:v>
                </c:pt>
                <c:pt idx="11969">
                  <c:v>7.51301486580362</c:v>
                </c:pt>
                <c:pt idx="11970">
                  <c:v>7.8042435210429701</c:v>
                </c:pt>
                <c:pt idx="11971">
                  <c:v>3.8019101355529501</c:v>
                </c:pt>
                <c:pt idx="11972">
                  <c:v>3.8435388435806699</c:v>
                </c:pt>
                <c:pt idx="11973">
                  <c:v>4.4446630266049203</c:v>
                </c:pt>
                <c:pt idx="11974">
                  <c:v>5.6169628359024903</c:v>
                </c:pt>
                <c:pt idx="11975">
                  <c:v>2.4113800721095</c:v>
                </c:pt>
                <c:pt idx="11976">
                  <c:v>6.9734728582848602</c:v>
                </c:pt>
                <c:pt idx="11977">
                  <c:v>10.130888219698299</c:v>
                </c:pt>
                <c:pt idx="11978">
                  <c:v>8.70884618605713</c:v>
                </c:pt>
                <c:pt idx="11979">
                  <c:v>9.0923275482212595</c:v>
                </c:pt>
                <c:pt idx="11980">
                  <c:v>10.2937675883779</c:v>
                </c:pt>
                <c:pt idx="11981">
                  <c:v>4.5009280836476497</c:v>
                </c:pt>
                <c:pt idx="11982">
                  <c:v>7.3794874499415002</c:v>
                </c:pt>
                <c:pt idx="11983">
                  <c:v>5.76365324100093</c:v>
                </c:pt>
                <c:pt idx="11984">
                  <c:v>9.1139447528449793</c:v>
                </c:pt>
                <c:pt idx="11985">
                  <c:v>7.4628097252058998</c:v>
                </c:pt>
                <c:pt idx="11986">
                  <c:v>7.6650659280377003</c:v>
                </c:pt>
                <c:pt idx="11987">
                  <c:v>5.1186984637305901</c:v>
                </c:pt>
                <c:pt idx="11988">
                  <c:v>8.3624031361762299</c:v>
                </c:pt>
                <c:pt idx="11989">
                  <c:v>5.1998655981273503</c:v>
                </c:pt>
                <c:pt idx="11990">
                  <c:v>7.3472124723360297</c:v>
                </c:pt>
                <c:pt idx="11991">
                  <c:v>7.1751459337961698</c:v>
                </c:pt>
                <c:pt idx="11992">
                  <c:v>7.53248635678559</c:v>
                </c:pt>
                <c:pt idx="11993">
                  <c:v>7.8798133693510204</c:v>
                </c:pt>
                <c:pt idx="11994">
                  <c:v>6.22005196696123</c:v>
                </c:pt>
                <c:pt idx="11995">
                  <c:v>8.3636028645842604</c:v>
                </c:pt>
                <c:pt idx="11996">
                  <c:v>5.2751016595815798</c:v>
                </c:pt>
                <c:pt idx="11997">
                  <c:v>3.18325660460631</c:v>
                </c:pt>
                <c:pt idx="11998">
                  <c:v>8.0017912565125897</c:v>
                </c:pt>
                <c:pt idx="11999">
                  <c:v>7.7228051456469098</c:v>
                </c:pt>
                <c:pt idx="12000">
                  <c:v>6.2915127647410802</c:v>
                </c:pt>
                <c:pt idx="12001">
                  <c:v>7.6946858432874503</c:v>
                </c:pt>
                <c:pt idx="12002">
                  <c:v>9.3242611163309697</c:v>
                </c:pt>
                <c:pt idx="12003">
                  <c:v>9.5095635803726104</c:v>
                </c:pt>
                <c:pt idx="12004">
                  <c:v>7.8903727276362998</c:v>
                </c:pt>
                <c:pt idx="12005">
                  <c:v>7.5766881676305404</c:v>
                </c:pt>
                <c:pt idx="12006">
                  <c:v>6.6956190870253902</c:v>
                </c:pt>
                <c:pt idx="12007">
                  <c:v>8.6482120454982994</c:v>
                </c:pt>
                <c:pt idx="12008">
                  <c:v>7.9492114951074404</c:v>
                </c:pt>
                <c:pt idx="12009">
                  <c:v>2.6534509672832001</c:v>
                </c:pt>
                <c:pt idx="12010">
                  <c:v>3.3121948828273302</c:v>
                </c:pt>
                <c:pt idx="12011">
                  <c:v>7.3351637922683803</c:v>
                </c:pt>
                <c:pt idx="12012">
                  <c:v>8.42581865815173</c:v>
                </c:pt>
                <c:pt idx="12013">
                  <c:v>8.0137339977082895</c:v>
                </c:pt>
                <c:pt idx="12014">
                  <c:v>8.1617682374519092</c:v>
                </c:pt>
                <c:pt idx="12015">
                  <c:v>4.2023046996161098</c:v>
                </c:pt>
                <c:pt idx="12016">
                  <c:v>3.8035133462153499</c:v>
                </c:pt>
                <c:pt idx="12017">
                  <c:v>4.24546143197764</c:v>
                </c:pt>
                <c:pt idx="12018">
                  <c:v>5.8854732101840304</c:v>
                </c:pt>
                <c:pt idx="12019">
                  <c:v>2.3026169705382702</c:v>
                </c:pt>
                <c:pt idx="12020">
                  <c:v>6.8584366212303003</c:v>
                </c:pt>
                <c:pt idx="12021">
                  <c:v>10.1755762132659</c:v>
                </c:pt>
                <c:pt idx="12022">
                  <c:v>8.9745704806347906</c:v>
                </c:pt>
                <c:pt idx="12023">
                  <c:v>8.8669923230374703</c:v>
                </c:pt>
                <c:pt idx="12024">
                  <c:v>10.2153068958264</c:v>
                </c:pt>
                <c:pt idx="12025">
                  <c:v>5.1557448282780296</c:v>
                </c:pt>
                <c:pt idx="12026">
                  <c:v>7.4795028287190597</c:v>
                </c:pt>
                <c:pt idx="12027">
                  <c:v>5.8363237543826996</c:v>
                </c:pt>
                <c:pt idx="12028">
                  <c:v>9.3317791113316897</c:v>
                </c:pt>
                <c:pt idx="12029">
                  <c:v>7.7998456244182099</c:v>
                </c:pt>
                <c:pt idx="12030">
                  <c:v>8.0816808120925998</c:v>
                </c:pt>
                <c:pt idx="12031">
                  <c:v>5.1292042600475698</c:v>
                </c:pt>
                <c:pt idx="12032">
                  <c:v>8.4948294645470508</c:v>
                </c:pt>
                <c:pt idx="12033">
                  <c:v>5.2216844456778899</c:v>
                </c:pt>
                <c:pt idx="12034">
                  <c:v>7.05349760460473</c:v>
                </c:pt>
                <c:pt idx="12035">
                  <c:v>7.4298957938669004</c:v>
                </c:pt>
                <c:pt idx="12036">
                  <c:v>7.8892662906034596</c:v>
                </c:pt>
                <c:pt idx="12037">
                  <c:v>8.1702113196531094</c:v>
                </c:pt>
                <c:pt idx="12038">
                  <c:v>5.9433627472211201</c:v>
                </c:pt>
                <c:pt idx="12039">
                  <c:v>6.6138655884276298</c:v>
                </c:pt>
                <c:pt idx="12040">
                  <c:v>5.4958086598860802</c:v>
                </c:pt>
                <c:pt idx="12041">
                  <c:v>2.2674825353427401</c:v>
                </c:pt>
                <c:pt idx="12042">
                  <c:v>8.25487377625692</c:v>
                </c:pt>
                <c:pt idx="12043">
                  <c:v>8.13282363383518</c:v>
                </c:pt>
                <c:pt idx="12044">
                  <c:v>6.5790586123325596</c:v>
                </c:pt>
                <c:pt idx="12045">
                  <c:v>7.7821318419966001</c:v>
                </c:pt>
                <c:pt idx="12046">
                  <c:v>9.3431125113054794</c:v>
                </c:pt>
                <c:pt idx="12047">
                  <c:v>9.5667980339789604</c:v>
                </c:pt>
                <c:pt idx="12048">
                  <c:v>8.4521201325144304</c:v>
                </c:pt>
                <c:pt idx="12049">
                  <c:v>7.7624952395148901</c:v>
                </c:pt>
                <c:pt idx="12050">
                  <c:v>7.0120240348785003</c:v>
                </c:pt>
                <c:pt idx="12051">
                  <c:v>8.5540445906608795</c:v>
                </c:pt>
                <c:pt idx="12052">
                  <c:v>8.1850721865196707</c:v>
                </c:pt>
                <c:pt idx="12053">
                  <c:v>2.4627693495371501</c:v>
                </c:pt>
                <c:pt idx="12054">
                  <c:v>3.4302348867947998</c:v>
                </c:pt>
                <c:pt idx="12055">
                  <c:v>7.6430559474663502</c:v>
                </c:pt>
                <c:pt idx="12056">
                  <c:v>9.1603236497443099</c:v>
                </c:pt>
                <c:pt idx="12057">
                  <c:v>8.2590494606359393</c:v>
                </c:pt>
                <c:pt idx="12058">
                  <c:v>8.6460693072643497</c:v>
                </c:pt>
                <c:pt idx="12059">
                  <c:v>5.4713609633806</c:v>
                </c:pt>
                <c:pt idx="12060">
                  <c:v>4.0514741558176599</c:v>
                </c:pt>
                <c:pt idx="12061">
                  <c:v>5.16380232407941</c:v>
                </c:pt>
                <c:pt idx="12062">
                  <c:v>6.4269643223576303</c:v>
                </c:pt>
                <c:pt idx="12063">
                  <c:v>3.3909173070858798</c:v>
                </c:pt>
                <c:pt idx="12064">
                  <c:v>7.89353728962364</c:v>
                </c:pt>
                <c:pt idx="12065">
                  <c:v>10.7120103916071</c:v>
                </c:pt>
                <c:pt idx="12066">
                  <c:v>9.7315197967078095</c:v>
                </c:pt>
                <c:pt idx="12067">
                  <c:v>9.4927216619394699</c:v>
                </c:pt>
                <c:pt idx="12068">
                  <c:v>10.9362723009614</c:v>
                </c:pt>
                <c:pt idx="12069">
                  <c:v>4.9751211524778602</c:v>
                </c:pt>
                <c:pt idx="12070">
                  <c:v>7.4537889510046096</c:v>
                </c:pt>
                <c:pt idx="12071">
                  <c:v>6.3050948746496696</c:v>
                </c:pt>
                <c:pt idx="12072">
                  <c:v>9.6684493608353304</c:v>
                </c:pt>
                <c:pt idx="12073">
                  <c:v>7.6253191452845899</c:v>
                </c:pt>
                <c:pt idx="12074">
                  <c:v>8.0253966705976296</c:v>
                </c:pt>
                <c:pt idx="12075">
                  <c:v>5.30006532905157</c:v>
                </c:pt>
                <c:pt idx="12076">
                  <c:v>9.0438730110417307</c:v>
                </c:pt>
                <c:pt idx="12077">
                  <c:v>5.7447617915947999</c:v>
                </c:pt>
                <c:pt idx="12078">
                  <c:v>7.8581005441008998</c:v>
                </c:pt>
                <c:pt idx="12079">
                  <c:v>8.3284735525131595</c:v>
                </c:pt>
                <c:pt idx="12080">
                  <c:v>8.0318988157140705</c:v>
                </c:pt>
                <c:pt idx="12081">
                  <c:v>8.4276476325342298</c:v>
                </c:pt>
                <c:pt idx="12082">
                  <c:v>6.2076593443717796</c:v>
                </c:pt>
                <c:pt idx="12083">
                  <c:v>6.8424714538789502</c:v>
                </c:pt>
                <c:pt idx="12084">
                  <c:v>6.0969620512924099</c:v>
                </c:pt>
                <c:pt idx="12085">
                  <c:v>2.01138523876606</c:v>
                </c:pt>
                <c:pt idx="12086">
                  <c:v>8.8236903956216803</c:v>
                </c:pt>
                <c:pt idx="12087">
                  <c:v>8.2395835181247108</c:v>
                </c:pt>
                <c:pt idx="12088">
                  <c:v>7.0968361352183802</c:v>
                </c:pt>
                <c:pt idx="12089">
                  <c:v>8.0925179415901205</c:v>
                </c:pt>
                <c:pt idx="12090">
                  <c:v>9.7130906802468502</c:v>
                </c:pt>
                <c:pt idx="12091">
                  <c:v>10.110860924313</c:v>
                </c:pt>
                <c:pt idx="12092">
                  <c:v>8.4704147264114802</c:v>
                </c:pt>
                <c:pt idx="12093">
                  <c:v>7.9727884856496898</c:v>
                </c:pt>
                <c:pt idx="12094">
                  <c:v>7.6700298991017704</c:v>
                </c:pt>
                <c:pt idx="12095">
                  <c:v>9.2685641215317691</c:v>
                </c:pt>
                <c:pt idx="12096">
                  <c:v>8.7331244702669206</c:v>
                </c:pt>
                <c:pt idx="12097">
                  <c:v>3.4776889271945199</c:v>
                </c:pt>
                <c:pt idx="12098">
                  <c:v>4.6842697322745996</c:v>
                </c:pt>
                <c:pt idx="12099">
                  <c:v>7.82750579933204</c:v>
                </c:pt>
                <c:pt idx="12100">
                  <c:v>9.1603236497443099</c:v>
                </c:pt>
                <c:pt idx="12101">
                  <c:v>8.2590494606359393</c:v>
                </c:pt>
                <c:pt idx="12102">
                  <c:v>8.6460693072643497</c:v>
                </c:pt>
                <c:pt idx="12103">
                  <c:v>5.4713609633806</c:v>
                </c:pt>
                <c:pt idx="12104">
                  <c:v>4.0514741558176599</c:v>
                </c:pt>
                <c:pt idx="12105">
                  <c:v>5.16380232407941</c:v>
                </c:pt>
                <c:pt idx="12106">
                  <c:v>6.4269643223576303</c:v>
                </c:pt>
                <c:pt idx="12107">
                  <c:v>3.3909173070858798</c:v>
                </c:pt>
                <c:pt idx="12108">
                  <c:v>7.89353728962364</c:v>
                </c:pt>
                <c:pt idx="12109">
                  <c:v>10.7120103916071</c:v>
                </c:pt>
                <c:pt idx="12110">
                  <c:v>9.7315197967078095</c:v>
                </c:pt>
                <c:pt idx="12111">
                  <c:v>9.4927216619394699</c:v>
                </c:pt>
                <c:pt idx="12112">
                  <c:v>10.9362723009614</c:v>
                </c:pt>
                <c:pt idx="12113">
                  <c:v>4.9751211524778602</c:v>
                </c:pt>
                <c:pt idx="12114">
                  <c:v>7.4537889510046096</c:v>
                </c:pt>
                <c:pt idx="12115">
                  <c:v>6.3050948746496696</c:v>
                </c:pt>
                <c:pt idx="12116">
                  <c:v>9.6684493608353304</c:v>
                </c:pt>
                <c:pt idx="12117">
                  <c:v>7.6253191452845899</c:v>
                </c:pt>
                <c:pt idx="12118">
                  <c:v>8.0253966705976296</c:v>
                </c:pt>
                <c:pt idx="12119">
                  <c:v>5.30006532905157</c:v>
                </c:pt>
                <c:pt idx="12120">
                  <c:v>9.0438730110417307</c:v>
                </c:pt>
                <c:pt idx="12121">
                  <c:v>5.7447617915947999</c:v>
                </c:pt>
                <c:pt idx="12122">
                  <c:v>7.8581005441008998</c:v>
                </c:pt>
                <c:pt idx="12123">
                  <c:v>8.3284735525131595</c:v>
                </c:pt>
                <c:pt idx="12124">
                  <c:v>8.0318988157140705</c:v>
                </c:pt>
                <c:pt idx="12125">
                  <c:v>8.4276476325342298</c:v>
                </c:pt>
                <c:pt idx="12126">
                  <c:v>6.2076593443717796</c:v>
                </c:pt>
                <c:pt idx="12127">
                  <c:v>6.8424714538789502</c:v>
                </c:pt>
                <c:pt idx="12128">
                  <c:v>6.0969620512924099</c:v>
                </c:pt>
                <c:pt idx="12129">
                  <c:v>2.01138523876606</c:v>
                </c:pt>
                <c:pt idx="12130">
                  <c:v>8.8236903956216803</c:v>
                </c:pt>
                <c:pt idx="12131">
                  <c:v>8.2395835181247108</c:v>
                </c:pt>
                <c:pt idx="12132">
                  <c:v>7.0968361352183802</c:v>
                </c:pt>
                <c:pt idx="12133">
                  <c:v>8.0925179415901205</c:v>
                </c:pt>
                <c:pt idx="12134">
                  <c:v>9.7130906802468502</c:v>
                </c:pt>
                <c:pt idx="12135">
                  <c:v>10.110860924313</c:v>
                </c:pt>
                <c:pt idx="12136">
                  <c:v>8.4704147264114802</c:v>
                </c:pt>
                <c:pt idx="12137">
                  <c:v>7.9727884856496898</c:v>
                </c:pt>
                <c:pt idx="12138">
                  <c:v>7.6700298991017704</c:v>
                </c:pt>
                <c:pt idx="12139">
                  <c:v>9.2685641215317691</c:v>
                </c:pt>
                <c:pt idx="12140">
                  <c:v>8.7331244702669206</c:v>
                </c:pt>
                <c:pt idx="12141">
                  <c:v>3.4776889271945199</c:v>
                </c:pt>
                <c:pt idx="12142">
                  <c:v>4.6842697322745996</c:v>
                </c:pt>
                <c:pt idx="12143">
                  <c:v>7.82750579933204</c:v>
                </c:pt>
                <c:pt idx="12144">
                  <c:v>7.7371722083834102</c:v>
                </c:pt>
                <c:pt idx="12145">
                  <c:v>6.8700709661460504</c:v>
                </c:pt>
                <c:pt idx="12146">
                  <c:v>7.3453088131785202</c:v>
                </c:pt>
                <c:pt idx="12147">
                  <c:v>4.5544437437466199</c:v>
                </c:pt>
                <c:pt idx="12148">
                  <c:v>3.8762418107632701</c:v>
                </c:pt>
                <c:pt idx="12149">
                  <c:v>4.4698754805207104</c:v>
                </c:pt>
                <c:pt idx="12150">
                  <c:v>5.6913220596235901</c:v>
                </c:pt>
                <c:pt idx="12151">
                  <c:v>2.1574135141727502</c:v>
                </c:pt>
                <c:pt idx="12152">
                  <c:v>6.2289625128876196</c:v>
                </c:pt>
                <c:pt idx="12153">
                  <c:v>9.8473977137816302</c:v>
                </c:pt>
                <c:pt idx="12154">
                  <c:v>8.2851542008622996</c:v>
                </c:pt>
                <c:pt idx="12155">
                  <c:v>8.4327187677219406</c:v>
                </c:pt>
                <c:pt idx="12156">
                  <c:v>9.8155800281297196</c:v>
                </c:pt>
                <c:pt idx="12157">
                  <c:v>4.5366962898679297</c:v>
                </c:pt>
                <c:pt idx="12158">
                  <c:v>6.5254597997205499</c:v>
                </c:pt>
                <c:pt idx="12159">
                  <c:v>4.9498999313307097</c:v>
                </c:pt>
                <c:pt idx="12160">
                  <c:v>8.6353227105737105</c:v>
                </c:pt>
                <c:pt idx="12161">
                  <c:v>6.1785264386604997</c:v>
                </c:pt>
                <c:pt idx="12162">
                  <c:v>6.9337291318254897</c:v>
                </c:pt>
                <c:pt idx="12163">
                  <c:v>4.5817919702922003</c:v>
                </c:pt>
                <c:pt idx="12164">
                  <c:v>7.5112640076954396</c:v>
                </c:pt>
                <c:pt idx="12165">
                  <c:v>4.4044844122691202</c:v>
                </c:pt>
                <c:pt idx="12166">
                  <c:v>6.8984271625920002</c:v>
                </c:pt>
                <c:pt idx="12167">
                  <c:v>6.4490948981692604</c:v>
                </c:pt>
                <c:pt idx="12168">
                  <c:v>6.8658397221843801</c:v>
                </c:pt>
                <c:pt idx="12169">
                  <c:v>7.0717872939934798</c:v>
                </c:pt>
                <c:pt idx="12170">
                  <c:v>5.2698669665276796</c:v>
                </c:pt>
                <c:pt idx="12171">
                  <c:v>5.6210167110698404</c:v>
                </c:pt>
                <c:pt idx="12172">
                  <c:v>4.3195291092319996</c:v>
                </c:pt>
                <c:pt idx="12173">
                  <c:v>2.1819004152366501</c:v>
                </c:pt>
                <c:pt idx="12174">
                  <c:v>7.1255332347055003</c:v>
                </c:pt>
                <c:pt idx="12175">
                  <c:v>6.3218275439165996</c:v>
                </c:pt>
                <c:pt idx="12176">
                  <c:v>5.4665472561161899</c:v>
                </c:pt>
                <c:pt idx="12177">
                  <c:v>7.0691705304335501</c:v>
                </c:pt>
                <c:pt idx="12178">
                  <c:v>8.4025264978768792</c:v>
                </c:pt>
                <c:pt idx="12179">
                  <c:v>8.7568359330093397</c:v>
                </c:pt>
                <c:pt idx="12180">
                  <c:v>7.4189125648398404</c:v>
                </c:pt>
                <c:pt idx="12181">
                  <c:v>6.4069947387452304</c:v>
                </c:pt>
                <c:pt idx="12182">
                  <c:v>5.7628981196504698</c:v>
                </c:pt>
                <c:pt idx="12183">
                  <c:v>7.9278324640195903</c:v>
                </c:pt>
                <c:pt idx="12184">
                  <c:v>6.9203964867435896</c:v>
                </c:pt>
                <c:pt idx="12185">
                  <c:v>2.4236149564637102</c:v>
                </c:pt>
                <c:pt idx="12186">
                  <c:v>3.7426096466344099</c:v>
                </c:pt>
                <c:pt idx="12187">
                  <c:v>6.8257165640379096</c:v>
                </c:pt>
                <c:pt idx="12188">
                  <c:v>7.6713726377664999</c:v>
                </c:pt>
                <c:pt idx="12189">
                  <c:v>6.8942640577364998</c:v>
                </c:pt>
                <c:pt idx="12190">
                  <c:v>7.2094847447369599</c:v>
                </c:pt>
                <c:pt idx="12191">
                  <c:v>3.99680272428603</c:v>
                </c:pt>
                <c:pt idx="12192">
                  <c:v>3.5220404240849201</c:v>
                </c:pt>
                <c:pt idx="12193">
                  <c:v>4.0284143441165101</c:v>
                </c:pt>
                <c:pt idx="12194">
                  <c:v>5.3055635529246903</c:v>
                </c:pt>
                <c:pt idx="12195">
                  <c:v>1.97146293979341</c:v>
                </c:pt>
                <c:pt idx="12196">
                  <c:v>6.2135746870185198</c:v>
                </c:pt>
                <c:pt idx="12197">
                  <c:v>9.5761787656993</c:v>
                </c:pt>
                <c:pt idx="12198">
                  <c:v>8.2700084718098203</c:v>
                </c:pt>
                <c:pt idx="12199">
                  <c:v>8.3683035182310093</c:v>
                </c:pt>
                <c:pt idx="12200">
                  <c:v>9.8163117428982094</c:v>
                </c:pt>
                <c:pt idx="12201">
                  <c:v>4.5679727956516798</c:v>
                </c:pt>
                <c:pt idx="12202">
                  <c:v>6.6639663051838598</c:v>
                </c:pt>
                <c:pt idx="12203">
                  <c:v>4.9662659181365996</c:v>
                </c:pt>
                <c:pt idx="12204">
                  <c:v>8.6463510323862707</c:v>
                </c:pt>
                <c:pt idx="12205">
                  <c:v>6.2730075376465297</c:v>
                </c:pt>
                <c:pt idx="12206">
                  <c:v>6.9476158274806403</c:v>
                </c:pt>
                <c:pt idx="12207">
                  <c:v>4.75151001783785</c:v>
                </c:pt>
                <c:pt idx="12208">
                  <c:v>7.4934717174805501</c:v>
                </c:pt>
                <c:pt idx="12209">
                  <c:v>4.3851211611011696</c:v>
                </c:pt>
                <c:pt idx="12210">
                  <c:v>6.4337487979073904</c:v>
                </c:pt>
                <c:pt idx="12211">
                  <c:v>6.47809542942408</c:v>
                </c:pt>
                <c:pt idx="12212">
                  <c:v>6.8682885778509899</c:v>
                </c:pt>
                <c:pt idx="12213">
                  <c:v>6.9940435194193498</c:v>
                </c:pt>
                <c:pt idx="12214">
                  <c:v>5.3125169615689201</c:v>
                </c:pt>
                <c:pt idx="12215">
                  <c:v>5.5561437292471103</c:v>
                </c:pt>
                <c:pt idx="12216">
                  <c:v>4.5175576306351397</c:v>
                </c:pt>
                <c:pt idx="12217">
                  <c:v>1.7211116840384699</c:v>
                </c:pt>
                <c:pt idx="12218">
                  <c:v>7.1522464185773504</c:v>
                </c:pt>
                <c:pt idx="12219">
                  <c:v>6.4087772222731898</c:v>
                </c:pt>
                <c:pt idx="12220">
                  <c:v>5.4335292570585896</c:v>
                </c:pt>
                <c:pt idx="12221">
                  <c:v>7.10740187743726</c:v>
                </c:pt>
                <c:pt idx="12222">
                  <c:v>8.4490697917401096</c:v>
                </c:pt>
                <c:pt idx="12223">
                  <c:v>8.8410383882771395</c:v>
                </c:pt>
                <c:pt idx="12224">
                  <c:v>7.41936307486373</c:v>
                </c:pt>
                <c:pt idx="12225">
                  <c:v>6.4720457273891601</c:v>
                </c:pt>
                <c:pt idx="12226">
                  <c:v>5.6118339967187101</c:v>
                </c:pt>
                <c:pt idx="12227">
                  <c:v>7.7057330697323101</c:v>
                </c:pt>
                <c:pt idx="12228">
                  <c:v>6.8903290457333597</c:v>
                </c:pt>
                <c:pt idx="12229">
                  <c:v>2.19154300040586</c:v>
                </c:pt>
                <c:pt idx="12230">
                  <c:v>3.3469014081964201</c:v>
                </c:pt>
                <c:pt idx="12231">
                  <c:v>6.7898387723912901</c:v>
                </c:pt>
                <c:pt idx="12232">
                  <c:v>8.9502060951160107</c:v>
                </c:pt>
                <c:pt idx="12233">
                  <c:v>8.2194239862116394</c:v>
                </c:pt>
                <c:pt idx="12234">
                  <c:v>8.6083717318950601</c:v>
                </c:pt>
                <c:pt idx="12235">
                  <c:v>4.8306501415574497</c:v>
                </c:pt>
                <c:pt idx="12236">
                  <c:v>4.0721400880914604</c:v>
                </c:pt>
                <c:pt idx="12237">
                  <c:v>5.0448609466873098</c:v>
                </c:pt>
                <c:pt idx="12238">
                  <c:v>6.5527880112540204</c:v>
                </c:pt>
                <c:pt idx="12239">
                  <c:v>2.6705572097321402</c:v>
                </c:pt>
                <c:pt idx="12240">
                  <c:v>7.46009734641199</c:v>
                </c:pt>
                <c:pt idx="12241">
                  <c:v>10.705275465085499</c:v>
                </c:pt>
                <c:pt idx="12242">
                  <c:v>9.3833162782335293</c:v>
                </c:pt>
                <c:pt idx="12243">
                  <c:v>9.4917192301073303</c:v>
                </c:pt>
                <c:pt idx="12244">
                  <c:v>10.940053051530599</c:v>
                </c:pt>
                <c:pt idx="12245">
                  <c:v>5.1629485074797001</c:v>
                </c:pt>
                <c:pt idx="12246">
                  <c:v>7.7388482007124804</c:v>
                </c:pt>
                <c:pt idx="12247">
                  <c:v>6.0926077815497903</c:v>
                </c:pt>
                <c:pt idx="12248">
                  <c:v>9.5722045764218198</c:v>
                </c:pt>
                <c:pt idx="12249">
                  <c:v>8.3540848577635192</c:v>
                </c:pt>
                <c:pt idx="12250">
                  <c:v>8.29375284175714</c:v>
                </c:pt>
                <c:pt idx="12251">
                  <c:v>5.33857099282642</c:v>
                </c:pt>
                <c:pt idx="12252">
                  <c:v>9.0476620417387892</c:v>
                </c:pt>
                <c:pt idx="12253">
                  <c:v>5.46865776186959</c:v>
                </c:pt>
                <c:pt idx="12254">
                  <c:v>7.8778793742526902</c:v>
                </c:pt>
                <c:pt idx="12255">
                  <c:v>8.3540848577635192</c:v>
                </c:pt>
                <c:pt idx="12256">
                  <c:v>8.2242412828162497</c:v>
                </c:pt>
                <c:pt idx="12257">
                  <c:v>8.4830246549090909</c:v>
                </c:pt>
                <c:pt idx="12258">
                  <c:v>6.2490052598848296</c:v>
                </c:pt>
                <c:pt idx="12259">
                  <c:v>6.9169330979998396</c:v>
                </c:pt>
                <c:pt idx="12260">
                  <c:v>5.9004117310273303</c:v>
                </c:pt>
                <c:pt idx="12261">
                  <c:v>2.0397735450992198</c:v>
                </c:pt>
                <c:pt idx="12262">
                  <c:v>8.6780039704585494</c:v>
                </c:pt>
                <c:pt idx="12263">
                  <c:v>8.5825543536472892</c:v>
                </c:pt>
                <c:pt idx="12264">
                  <c:v>6.8848366248637403</c:v>
                </c:pt>
                <c:pt idx="12265">
                  <c:v>8.0789839144501698</c:v>
                </c:pt>
                <c:pt idx="12266">
                  <c:v>9.7812945088001193</c:v>
                </c:pt>
                <c:pt idx="12267">
                  <c:v>9.9322240714955896</c:v>
                </c:pt>
                <c:pt idx="12268">
                  <c:v>8.4898530035906195</c:v>
                </c:pt>
                <c:pt idx="12269">
                  <c:v>8.01143997747916</c:v>
                </c:pt>
                <c:pt idx="12270">
                  <c:v>7.6643481984874402</c:v>
                </c:pt>
                <c:pt idx="12271">
                  <c:v>9.11476026863828</c:v>
                </c:pt>
                <c:pt idx="12272">
                  <c:v>8.72864243158131</c:v>
                </c:pt>
                <c:pt idx="12273">
                  <c:v>3.0139226958271599</c:v>
                </c:pt>
                <c:pt idx="12274">
                  <c:v>4.2339949016469198</c:v>
                </c:pt>
                <c:pt idx="12275">
                  <c:v>7.8386116695070296</c:v>
                </c:pt>
                <c:pt idx="12276">
                  <c:v>9.1603236497443099</c:v>
                </c:pt>
                <c:pt idx="12277">
                  <c:v>8.2590494606359393</c:v>
                </c:pt>
                <c:pt idx="12278">
                  <c:v>8.6460693072643497</c:v>
                </c:pt>
                <c:pt idx="12279">
                  <c:v>5.4713609633806</c:v>
                </c:pt>
                <c:pt idx="12280">
                  <c:v>4.0514741558176599</c:v>
                </c:pt>
                <c:pt idx="12281">
                  <c:v>5.16380232407941</c:v>
                </c:pt>
                <c:pt idx="12282">
                  <c:v>6.4269643223576303</c:v>
                </c:pt>
                <c:pt idx="12283">
                  <c:v>3.3909173070858798</c:v>
                </c:pt>
                <c:pt idx="12284">
                  <c:v>7.89353728962364</c:v>
                </c:pt>
                <c:pt idx="12285">
                  <c:v>10.7120103916071</c:v>
                </c:pt>
                <c:pt idx="12286">
                  <c:v>9.7315197967078095</c:v>
                </c:pt>
                <c:pt idx="12287">
                  <c:v>9.4927216619394699</c:v>
                </c:pt>
                <c:pt idx="12288">
                  <c:v>10.9362723009614</c:v>
                </c:pt>
                <c:pt idx="12289">
                  <c:v>4.9751211524778602</c:v>
                </c:pt>
                <c:pt idx="12290">
                  <c:v>7.4537889510046096</c:v>
                </c:pt>
                <c:pt idx="12291">
                  <c:v>6.3050948746496696</c:v>
                </c:pt>
                <c:pt idx="12292">
                  <c:v>9.6684493608353304</c:v>
                </c:pt>
                <c:pt idx="12293">
                  <c:v>7.6253191452845899</c:v>
                </c:pt>
                <c:pt idx="12294">
                  <c:v>8.0253966705976296</c:v>
                </c:pt>
                <c:pt idx="12295">
                  <c:v>5.30006532905157</c:v>
                </c:pt>
                <c:pt idx="12296">
                  <c:v>9.0438730110417307</c:v>
                </c:pt>
                <c:pt idx="12297">
                  <c:v>5.7447617915947999</c:v>
                </c:pt>
                <c:pt idx="12298">
                  <c:v>7.8581005441008998</c:v>
                </c:pt>
                <c:pt idx="12299">
                  <c:v>8.3284735525131595</c:v>
                </c:pt>
                <c:pt idx="12300">
                  <c:v>8.0318988157140705</c:v>
                </c:pt>
                <c:pt idx="12301">
                  <c:v>8.4276476325342298</c:v>
                </c:pt>
                <c:pt idx="12302">
                  <c:v>6.2076593443717796</c:v>
                </c:pt>
                <c:pt idx="12303">
                  <c:v>6.8424714538789502</c:v>
                </c:pt>
                <c:pt idx="12304">
                  <c:v>6.0969620512924099</c:v>
                </c:pt>
                <c:pt idx="12305">
                  <c:v>2.01138523876606</c:v>
                </c:pt>
                <c:pt idx="12306">
                  <c:v>8.8236903956216803</c:v>
                </c:pt>
                <c:pt idx="12307">
                  <c:v>8.2395835181247108</c:v>
                </c:pt>
                <c:pt idx="12308">
                  <c:v>7.0968361352183802</c:v>
                </c:pt>
                <c:pt idx="12309">
                  <c:v>8.0925179415901205</c:v>
                </c:pt>
                <c:pt idx="12310">
                  <c:v>9.7130906802468502</c:v>
                </c:pt>
                <c:pt idx="12311">
                  <c:v>10.110860924313</c:v>
                </c:pt>
                <c:pt idx="12312">
                  <c:v>8.4704147264114802</c:v>
                </c:pt>
                <c:pt idx="12313">
                  <c:v>7.9727884856496898</c:v>
                </c:pt>
                <c:pt idx="12314">
                  <c:v>7.6700298991017704</c:v>
                </c:pt>
                <c:pt idx="12315">
                  <c:v>9.2685641215317691</c:v>
                </c:pt>
                <c:pt idx="12316">
                  <c:v>8.7331244702669206</c:v>
                </c:pt>
                <c:pt idx="12317">
                  <c:v>3.4776889271945199</c:v>
                </c:pt>
                <c:pt idx="12318">
                  <c:v>4.6842697322745996</c:v>
                </c:pt>
                <c:pt idx="12319">
                  <c:v>7.82750579933204</c:v>
                </c:pt>
                <c:pt idx="12320">
                  <c:v>8.3210588271006003</c:v>
                </c:pt>
                <c:pt idx="12321">
                  <c:v>7.5672692245633399</c:v>
                </c:pt>
                <c:pt idx="12322">
                  <c:v>7.88132175122447</c:v>
                </c:pt>
                <c:pt idx="12323">
                  <c:v>4.6954994699002697</c:v>
                </c:pt>
                <c:pt idx="12324">
                  <c:v>4.0993612137656603</c:v>
                </c:pt>
                <c:pt idx="12325">
                  <c:v>4.5998095280710798</c:v>
                </c:pt>
                <c:pt idx="12326">
                  <c:v>6.1231162219260602</c:v>
                </c:pt>
                <c:pt idx="12327">
                  <c:v>2.3125643945938101</c:v>
                </c:pt>
                <c:pt idx="12328">
                  <c:v>6.7321201220200404</c:v>
                </c:pt>
                <c:pt idx="12329">
                  <c:v>10.1185121949697</c:v>
                </c:pt>
                <c:pt idx="12330">
                  <c:v>8.5187761082263602</c:v>
                </c:pt>
                <c:pt idx="12331">
                  <c:v>9.0378827695583901</c:v>
                </c:pt>
                <c:pt idx="12332">
                  <c:v>10.2290313648598</c:v>
                </c:pt>
                <c:pt idx="12333">
                  <c:v>5.0361094194290903</c:v>
                </c:pt>
                <c:pt idx="12334">
                  <c:v>7.2161712474252102</c:v>
                </c:pt>
                <c:pt idx="12335">
                  <c:v>5.57395574804237</c:v>
                </c:pt>
                <c:pt idx="12336">
                  <c:v>8.9946435317822893</c:v>
                </c:pt>
                <c:pt idx="12337">
                  <c:v>7.3359525647201904</c:v>
                </c:pt>
                <c:pt idx="12338">
                  <c:v>7.6803521246182598</c:v>
                </c:pt>
                <c:pt idx="12339">
                  <c:v>5.0771842966939698</c:v>
                </c:pt>
                <c:pt idx="12340">
                  <c:v>8.2437835646866908</c:v>
                </c:pt>
                <c:pt idx="12341">
                  <c:v>5.1340956103221496</c:v>
                </c:pt>
                <c:pt idx="12342">
                  <c:v>7.5216865279610401</c:v>
                </c:pt>
                <c:pt idx="12343">
                  <c:v>7.13860609026524</c:v>
                </c:pt>
                <c:pt idx="12344">
                  <c:v>7.6330411820206399</c:v>
                </c:pt>
                <c:pt idx="12345">
                  <c:v>7.9315025757767899</c:v>
                </c:pt>
                <c:pt idx="12346">
                  <c:v>5.8425199630186597</c:v>
                </c:pt>
                <c:pt idx="12347">
                  <c:v>6.5092245751541702</c:v>
                </c:pt>
                <c:pt idx="12348">
                  <c:v>5.1178917296412196</c:v>
                </c:pt>
                <c:pt idx="12349">
                  <c:v>3.03156699535359</c:v>
                </c:pt>
                <c:pt idx="12350">
                  <c:v>7.67573184825455</c:v>
                </c:pt>
                <c:pt idx="12351">
                  <c:v>7.54299150722977</c:v>
                </c:pt>
                <c:pt idx="12352">
                  <c:v>6.1714103867604599</c:v>
                </c:pt>
                <c:pt idx="12353">
                  <c:v>7.7589743769876103</c:v>
                </c:pt>
                <c:pt idx="12354">
                  <c:v>9.2396619955290404</c:v>
                </c:pt>
                <c:pt idx="12355">
                  <c:v>9.5583280995136199</c:v>
                </c:pt>
                <c:pt idx="12356">
                  <c:v>8.1221774328939595</c:v>
                </c:pt>
                <c:pt idx="12357">
                  <c:v>7.6039941097053196</c:v>
                </c:pt>
                <c:pt idx="12358">
                  <c:v>6.7023832271054804</c:v>
                </c:pt>
                <c:pt idx="12359">
                  <c:v>8.3577781146470294</c:v>
                </c:pt>
                <c:pt idx="12360">
                  <c:v>7.9540747712293003</c:v>
                </c:pt>
                <c:pt idx="12361">
                  <c:v>2.6249727658331099</c:v>
                </c:pt>
                <c:pt idx="12362">
                  <c:v>3.8667971758569299</c:v>
                </c:pt>
                <c:pt idx="12363">
                  <c:v>7.5483292689085104</c:v>
                </c:pt>
                <c:pt idx="12364">
                  <c:v>8.9784419130773205</c:v>
                </c:pt>
                <c:pt idx="12365">
                  <c:v>8.1146393440587108</c:v>
                </c:pt>
                <c:pt idx="12366">
                  <c:v>8.4674875690242093</c:v>
                </c:pt>
                <c:pt idx="12367">
                  <c:v>5.3515511863917897</c:v>
                </c:pt>
                <c:pt idx="12368">
                  <c:v>4.1478509112739701</c:v>
                </c:pt>
                <c:pt idx="12369">
                  <c:v>5.2144640274665797</c:v>
                </c:pt>
                <c:pt idx="12370">
                  <c:v>6.4366687745058</c:v>
                </c:pt>
                <c:pt idx="12371">
                  <c:v>3.4596810785867498</c:v>
                </c:pt>
                <c:pt idx="12372">
                  <c:v>7.5162194783690399</c:v>
                </c:pt>
                <c:pt idx="12373">
                  <c:v>10.4661615409315</c:v>
                </c:pt>
                <c:pt idx="12374">
                  <c:v>9.4664825448032293</c:v>
                </c:pt>
                <c:pt idx="12375">
                  <c:v>9.4112912409322593</c:v>
                </c:pt>
                <c:pt idx="12376">
                  <c:v>10.987904476720599</c:v>
                </c:pt>
                <c:pt idx="12377">
                  <c:v>5.0629783523486296</c:v>
                </c:pt>
                <c:pt idx="12378">
                  <c:v>7.4712506525115296</c:v>
                </c:pt>
                <c:pt idx="12379">
                  <c:v>6.1605776372555097</c:v>
                </c:pt>
                <c:pt idx="12380">
                  <c:v>9.5945417409818603</c:v>
                </c:pt>
                <c:pt idx="12381">
                  <c:v>7.7097219436052198</c:v>
                </c:pt>
                <c:pt idx="12382">
                  <c:v>8.1024167244586192</c:v>
                </c:pt>
                <c:pt idx="12383">
                  <c:v>5.3184024811058901</c:v>
                </c:pt>
                <c:pt idx="12384">
                  <c:v>8.9373772428499798</c:v>
                </c:pt>
                <c:pt idx="12385">
                  <c:v>5.6401325925887704</c:v>
                </c:pt>
                <c:pt idx="12386">
                  <c:v>7.8238381603844998</c:v>
                </c:pt>
                <c:pt idx="12387">
                  <c:v>8.2768692039411302</c:v>
                </c:pt>
                <c:pt idx="12388">
                  <c:v>8.0726518565017908</c:v>
                </c:pt>
                <c:pt idx="12389">
                  <c:v>8.3494763204740092</c:v>
                </c:pt>
                <c:pt idx="12390">
                  <c:v>6.2670392093694298</c:v>
                </c:pt>
                <c:pt idx="12391">
                  <c:v>6.8309642010490101</c:v>
                </c:pt>
                <c:pt idx="12392">
                  <c:v>6.0898185571725998</c:v>
                </c:pt>
                <c:pt idx="12393">
                  <c:v>1.9617088022860201</c:v>
                </c:pt>
                <c:pt idx="12394">
                  <c:v>8.9000095436925104</c:v>
                </c:pt>
                <c:pt idx="12395">
                  <c:v>8.2654561545875893</c:v>
                </c:pt>
                <c:pt idx="12396">
                  <c:v>7.0556114224300597</c:v>
                </c:pt>
                <c:pt idx="12397">
                  <c:v>7.9288680360696402</c:v>
                </c:pt>
                <c:pt idx="12398">
                  <c:v>9.5777794196112804</c:v>
                </c:pt>
                <c:pt idx="12399">
                  <c:v>10.079909196279001</c:v>
                </c:pt>
                <c:pt idx="12400">
                  <c:v>8.4123717408495899</c:v>
                </c:pt>
                <c:pt idx="12401">
                  <c:v>8.00182838603763</c:v>
                </c:pt>
                <c:pt idx="12402">
                  <c:v>7.7043089029957104</c:v>
                </c:pt>
                <c:pt idx="12403">
                  <c:v>9.05151192743722</c:v>
                </c:pt>
                <c:pt idx="12404">
                  <c:v>8.6904280504430407</c:v>
                </c:pt>
                <c:pt idx="12405">
                  <c:v>3.6923233109557199</c:v>
                </c:pt>
                <c:pt idx="12406">
                  <c:v>4.80259276767383</c:v>
                </c:pt>
                <c:pt idx="12407">
                  <c:v>7.7481430327222096</c:v>
                </c:pt>
                <c:pt idx="12408">
                  <c:v>8.9925793445641808</c:v>
                </c:pt>
                <c:pt idx="12409">
                  <c:v>8.1192564832495098</c:v>
                </c:pt>
                <c:pt idx="12410">
                  <c:v>8.4630608454899594</c:v>
                </c:pt>
                <c:pt idx="12411">
                  <c:v>5.36924389200031</c:v>
                </c:pt>
                <c:pt idx="12412">
                  <c:v>4.0596425131620499</c:v>
                </c:pt>
                <c:pt idx="12413">
                  <c:v>5.2220523931293901</c:v>
                </c:pt>
                <c:pt idx="12414">
                  <c:v>6.3761703687149698</c:v>
                </c:pt>
                <c:pt idx="12415">
                  <c:v>3.4164795285268399</c:v>
                </c:pt>
                <c:pt idx="12416">
                  <c:v>7.5238659796588401</c:v>
                </c:pt>
                <c:pt idx="12417">
                  <c:v>10.489248786460401</c:v>
                </c:pt>
                <c:pt idx="12418">
                  <c:v>9.52966316335303</c:v>
                </c:pt>
                <c:pt idx="12419">
                  <c:v>9.4350142766376397</c:v>
                </c:pt>
                <c:pt idx="12420">
                  <c:v>10.9807822145839</c:v>
                </c:pt>
                <c:pt idx="12421">
                  <c:v>4.9533233345951198</c:v>
                </c:pt>
                <c:pt idx="12422">
                  <c:v>7.4723802258081902</c:v>
                </c:pt>
                <c:pt idx="12423">
                  <c:v>6.1531434123320299</c:v>
                </c:pt>
                <c:pt idx="12424">
                  <c:v>9.6765570790571296</c:v>
                </c:pt>
                <c:pt idx="12425">
                  <c:v>7.6000154457453002</c:v>
                </c:pt>
                <c:pt idx="12426">
                  <c:v>8.0921307198675905</c:v>
                </c:pt>
                <c:pt idx="12427">
                  <c:v>5.3177315699571599</c:v>
                </c:pt>
                <c:pt idx="12428">
                  <c:v>8.9307455060005694</c:v>
                </c:pt>
                <c:pt idx="12429">
                  <c:v>5.6312989936840303</c:v>
                </c:pt>
                <c:pt idx="12430">
                  <c:v>7.7577477162880903</c:v>
                </c:pt>
                <c:pt idx="12431">
                  <c:v>8.3135618159551807</c:v>
                </c:pt>
                <c:pt idx="12432">
                  <c:v>8.0709243828402499</c:v>
                </c:pt>
                <c:pt idx="12433">
                  <c:v>8.3686166258258403</c:v>
                </c:pt>
                <c:pt idx="12434">
                  <c:v>6.2644701098304196</c:v>
                </c:pt>
                <c:pt idx="12435">
                  <c:v>6.8198144351017396</c:v>
                </c:pt>
                <c:pt idx="12436">
                  <c:v>6.1022822606439604</c:v>
                </c:pt>
                <c:pt idx="12437">
                  <c:v>1.9568639479379299</c:v>
                </c:pt>
                <c:pt idx="12438">
                  <c:v>8.9161480877446007</c:v>
                </c:pt>
                <c:pt idx="12439">
                  <c:v>8.3943521768786002</c:v>
                </c:pt>
                <c:pt idx="12440">
                  <c:v>7.1362499993005297</c:v>
                </c:pt>
                <c:pt idx="12441">
                  <c:v>7.9345988816017297</c:v>
                </c:pt>
                <c:pt idx="12442">
                  <c:v>9.7068279675255003</c:v>
                </c:pt>
                <c:pt idx="12443">
                  <c:v>10.0777235000615</c:v>
                </c:pt>
                <c:pt idx="12444">
                  <c:v>8.3824059203634196</c:v>
                </c:pt>
                <c:pt idx="12445">
                  <c:v>7.9996547617593796</c:v>
                </c:pt>
                <c:pt idx="12446">
                  <c:v>7.6990817095335897</c:v>
                </c:pt>
                <c:pt idx="12447">
                  <c:v>9.0564676628261704</c:v>
                </c:pt>
                <c:pt idx="12448">
                  <c:v>8.6537624839681104</c:v>
                </c:pt>
                <c:pt idx="12449">
                  <c:v>3.6099326670866199</c:v>
                </c:pt>
                <c:pt idx="12450">
                  <c:v>4.7903984864274003</c:v>
                </c:pt>
                <c:pt idx="12451">
                  <c:v>7.7377530611579299</c:v>
                </c:pt>
                <c:pt idx="12452">
                  <c:v>7.5928768756251799</c:v>
                </c:pt>
                <c:pt idx="12453">
                  <c:v>6.7308389538557396</c:v>
                </c:pt>
                <c:pt idx="12454">
                  <c:v>7.1533177051613803</c:v>
                </c:pt>
                <c:pt idx="12455">
                  <c:v>4.6714589971219604</c:v>
                </c:pt>
                <c:pt idx="12456">
                  <c:v>3.7932398868574402</c:v>
                </c:pt>
                <c:pt idx="12457">
                  <c:v>4.3865664115782597</c:v>
                </c:pt>
                <c:pt idx="12458">
                  <c:v>5.5599307879730704</c:v>
                </c:pt>
                <c:pt idx="12459">
                  <c:v>2.26608332726338</c:v>
                </c:pt>
                <c:pt idx="12460">
                  <c:v>6.1735564557312896</c:v>
                </c:pt>
                <c:pt idx="12461">
                  <c:v>9.5479929671402797</c:v>
                </c:pt>
                <c:pt idx="12462">
                  <c:v>8.2309015053137902</c:v>
                </c:pt>
                <c:pt idx="12463">
                  <c:v>8.3428805961160606</c:v>
                </c:pt>
                <c:pt idx="12464">
                  <c:v>9.7785690704240693</c:v>
                </c:pt>
                <c:pt idx="12465">
                  <c:v>4.4194304431554299</c:v>
                </c:pt>
                <c:pt idx="12466">
                  <c:v>6.3632745251939902</c:v>
                </c:pt>
                <c:pt idx="12467">
                  <c:v>4.7133001681150803</c:v>
                </c:pt>
                <c:pt idx="12468">
                  <c:v>8.5353643274579394</c:v>
                </c:pt>
                <c:pt idx="12469">
                  <c:v>5.6150371961042698</c:v>
                </c:pt>
                <c:pt idx="12470">
                  <c:v>6.6865657532895604</c:v>
                </c:pt>
                <c:pt idx="12471">
                  <c:v>4.7072146942893403</c:v>
                </c:pt>
                <c:pt idx="12472">
                  <c:v>7.2643406629712004</c:v>
                </c:pt>
                <c:pt idx="12473">
                  <c:v>4.1797720251473303</c:v>
                </c:pt>
                <c:pt idx="12474">
                  <c:v>6.8081454321974801</c:v>
                </c:pt>
                <c:pt idx="12475">
                  <c:v>6.3990650075600897</c:v>
                </c:pt>
                <c:pt idx="12476">
                  <c:v>6.6573966414672201</c:v>
                </c:pt>
                <c:pt idx="12477">
                  <c:v>6.7392461667250796</c:v>
                </c:pt>
                <c:pt idx="12478">
                  <c:v>5.0957875623952198</c:v>
                </c:pt>
                <c:pt idx="12479">
                  <c:v>5.2195056837693796</c:v>
                </c:pt>
                <c:pt idx="12480">
                  <c:v>4.1899485424040597</c:v>
                </c:pt>
                <c:pt idx="12481">
                  <c:v>2.4644814276745302</c:v>
                </c:pt>
                <c:pt idx="12482">
                  <c:v>7.007977924835</c:v>
                </c:pt>
                <c:pt idx="12483">
                  <c:v>6.2127715959484</c:v>
                </c:pt>
                <c:pt idx="12484">
                  <c:v>5.31886585325302</c:v>
                </c:pt>
                <c:pt idx="12485">
                  <c:v>6.9733906604285396</c:v>
                </c:pt>
                <c:pt idx="12486">
                  <c:v>8.1863694237243596</c:v>
                </c:pt>
                <c:pt idx="12487">
                  <c:v>8.6122667566200608</c:v>
                </c:pt>
                <c:pt idx="12488">
                  <c:v>7.1032455792120803</c:v>
                </c:pt>
                <c:pt idx="12489">
                  <c:v>6.2186621449966104</c:v>
                </c:pt>
                <c:pt idx="12490">
                  <c:v>5.4704016168105696</c:v>
                </c:pt>
                <c:pt idx="12491">
                  <c:v>7.7989969952682499</c:v>
                </c:pt>
                <c:pt idx="12492">
                  <c:v>6.7075953423675996</c:v>
                </c:pt>
                <c:pt idx="12493">
                  <c:v>2.69430551949708</c:v>
                </c:pt>
                <c:pt idx="12494">
                  <c:v>3.6670401727494801</c:v>
                </c:pt>
                <c:pt idx="12495">
                  <c:v>6.6376189765025302</c:v>
                </c:pt>
                <c:pt idx="12496">
                  <c:v>8.9784419130773205</c:v>
                </c:pt>
                <c:pt idx="12497">
                  <c:v>8.1146393440587108</c:v>
                </c:pt>
                <c:pt idx="12498">
                  <c:v>8.4674875690242093</c:v>
                </c:pt>
                <c:pt idx="12499">
                  <c:v>5.3515511863917897</c:v>
                </c:pt>
                <c:pt idx="12500">
                  <c:v>4.1478509112739701</c:v>
                </c:pt>
                <c:pt idx="12501">
                  <c:v>5.2144640274665797</c:v>
                </c:pt>
                <c:pt idx="12502">
                  <c:v>6.4366687745058</c:v>
                </c:pt>
                <c:pt idx="12503">
                  <c:v>3.4596810785867498</c:v>
                </c:pt>
                <c:pt idx="12504">
                  <c:v>7.5162194783690399</c:v>
                </c:pt>
                <c:pt idx="12505">
                  <c:v>10.4661615409315</c:v>
                </c:pt>
                <c:pt idx="12506">
                  <c:v>9.4664825448032293</c:v>
                </c:pt>
                <c:pt idx="12507">
                  <c:v>9.4112912409322593</c:v>
                </c:pt>
                <c:pt idx="12508">
                  <c:v>10.987904476720599</c:v>
                </c:pt>
                <c:pt idx="12509">
                  <c:v>5.0629783523486296</c:v>
                </c:pt>
                <c:pt idx="12510">
                  <c:v>7.4712506525115296</c:v>
                </c:pt>
                <c:pt idx="12511">
                  <c:v>6.1605776372555097</c:v>
                </c:pt>
                <c:pt idx="12512">
                  <c:v>9.5945417409818603</c:v>
                </c:pt>
                <c:pt idx="12513">
                  <c:v>7.7097219436052198</c:v>
                </c:pt>
                <c:pt idx="12514">
                  <c:v>8.1024167244586192</c:v>
                </c:pt>
                <c:pt idx="12515">
                  <c:v>5.3184024811058901</c:v>
                </c:pt>
                <c:pt idx="12516">
                  <c:v>8.9373772428499798</c:v>
                </c:pt>
                <c:pt idx="12517">
                  <c:v>5.6401325925887704</c:v>
                </c:pt>
                <c:pt idx="12518">
                  <c:v>7.8238381603844998</c:v>
                </c:pt>
                <c:pt idx="12519">
                  <c:v>8.2768692039411302</c:v>
                </c:pt>
                <c:pt idx="12520">
                  <c:v>8.0726518565017908</c:v>
                </c:pt>
                <c:pt idx="12521">
                  <c:v>8.3494763204740092</c:v>
                </c:pt>
                <c:pt idx="12522">
                  <c:v>6.2670392093694298</c:v>
                </c:pt>
                <c:pt idx="12523">
                  <c:v>6.8309642010490101</c:v>
                </c:pt>
                <c:pt idx="12524">
                  <c:v>6.0898185571725998</c:v>
                </c:pt>
                <c:pt idx="12525">
                  <c:v>1.9617088022860201</c:v>
                </c:pt>
                <c:pt idx="12526">
                  <c:v>8.9000095436925104</c:v>
                </c:pt>
                <c:pt idx="12527">
                  <c:v>8.2654561545875893</c:v>
                </c:pt>
                <c:pt idx="12528">
                  <c:v>7.0556114224300597</c:v>
                </c:pt>
                <c:pt idx="12529">
                  <c:v>7.9288680360696402</c:v>
                </c:pt>
                <c:pt idx="12530">
                  <c:v>9.5777794196112804</c:v>
                </c:pt>
                <c:pt idx="12531">
                  <c:v>10.079909196279001</c:v>
                </c:pt>
                <c:pt idx="12532">
                  <c:v>8.4123717408495899</c:v>
                </c:pt>
                <c:pt idx="12533">
                  <c:v>8.00182838603763</c:v>
                </c:pt>
                <c:pt idx="12534">
                  <c:v>7.7043089029957104</c:v>
                </c:pt>
                <c:pt idx="12535">
                  <c:v>9.05151192743722</c:v>
                </c:pt>
                <c:pt idx="12536">
                  <c:v>8.6904280504430407</c:v>
                </c:pt>
                <c:pt idx="12537">
                  <c:v>3.6923233109557199</c:v>
                </c:pt>
                <c:pt idx="12538">
                  <c:v>4.80259276767383</c:v>
                </c:pt>
                <c:pt idx="12539">
                  <c:v>7.7481430327222096</c:v>
                </c:pt>
                <c:pt idx="12540">
                  <c:v>8.8729769479117397</c:v>
                </c:pt>
                <c:pt idx="12541">
                  <c:v>8.09535935499615</c:v>
                </c:pt>
                <c:pt idx="12542">
                  <c:v>8.3765283982628507</c:v>
                </c:pt>
                <c:pt idx="12543">
                  <c:v>4.9153635616259104</c:v>
                </c:pt>
                <c:pt idx="12544">
                  <c:v>4.3515616056440001</c:v>
                </c:pt>
                <c:pt idx="12545">
                  <c:v>4.7249928830440098</c:v>
                </c:pt>
                <c:pt idx="12546">
                  <c:v>6.3992715929213402</c:v>
                </c:pt>
                <c:pt idx="12547">
                  <c:v>2.7044272320730398</c:v>
                </c:pt>
                <c:pt idx="12548">
                  <c:v>7.1931010972801701</c:v>
                </c:pt>
                <c:pt idx="12549">
                  <c:v>10.5215619094052</c:v>
                </c:pt>
                <c:pt idx="12550">
                  <c:v>9.17766824086074</c:v>
                </c:pt>
                <c:pt idx="12551">
                  <c:v>9.3222099511759193</c:v>
                </c:pt>
                <c:pt idx="12552">
                  <c:v>10.580453851515101</c:v>
                </c:pt>
                <c:pt idx="12553">
                  <c:v>5.3540293399784797</c:v>
                </c:pt>
                <c:pt idx="12554">
                  <c:v>7.3068519024779199</c:v>
                </c:pt>
                <c:pt idx="12555">
                  <c:v>5.7663119748390903</c:v>
                </c:pt>
                <c:pt idx="12556">
                  <c:v>9.3849499824743905</c:v>
                </c:pt>
                <c:pt idx="12557">
                  <c:v>7.8376300186255303</c:v>
                </c:pt>
                <c:pt idx="12558">
                  <c:v>7.92120811421489</c:v>
                </c:pt>
                <c:pt idx="12559">
                  <c:v>5.2739870318950102</c:v>
                </c:pt>
                <c:pt idx="12560">
                  <c:v>8.5191753853144991</c:v>
                </c:pt>
                <c:pt idx="12561">
                  <c:v>5.3023593542867298</c:v>
                </c:pt>
                <c:pt idx="12562">
                  <c:v>7.21358787838368</c:v>
                </c:pt>
                <c:pt idx="12563">
                  <c:v>7.4486062883216597</c:v>
                </c:pt>
                <c:pt idx="12564">
                  <c:v>7.5398483189951797</c:v>
                </c:pt>
                <c:pt idx="12565">
                  <c:v>8.1641676954052098</c:v>
                </c:pt>
                <c:pt idx="12566">
                  <c:v>5.9681068906780697</c:v>
                </c:pt>
                <c:pt idx="12567">
                  <c:v>6.6651070343781704</c:v>
                </c:pt>
                <c:pt idx="12568">
                  <c:v>5.50570702278059</c:v>
                </c:pt>
                <c:pt idx="12569">
                  <c:v>3.46835271564446</c:v>
                </c:pt>
                <c:pt idx="12570">
                  <c:v>8.1908999531816207</c:v>
                </c:pt>
                <c:pt idx="12571">
                  <c:v>8.11844308736522</c:v>
                </c:pt>
                <c:pt idx="12572">
                  <c:v>6.4522267608892401</c:v>
                </c:pt>
                <c:pt idx="12573">
                  <c:v>7.9281284005086397</c:v>
                </c:pt>
                <c:pt idx="12574">
                  <c:v>9.6158024759238394</c:v>
                </c:pt>
                <c:pt idx="12575">
                  <c:v>9.7334357144966699</c:v>
                </c:pt>
                <c:pt idx="12576">
                  <c:v>8.3061430794074091</c:v>
                </c:pt>
                <c:pt idx="12577">
                  <c:v>7.6584905588384196</c:v>
                </c:pt>
                <c:pt idx="12578">
                  <c:v>7.1477394532317602</c:v>
                </c:pt>
                <c:pt idx="12579">
                  <c:v>9.1058914727560492</c:v>
                </c:pt>
                <c:pt idx="12580">
                  <c:v>8.2126698296658596</c:v>
                </c:pt>
                <c:pt idx="12581">
                  <c:v>3.1161904340979798</c:v>
                </c:pt>
                <c:pt idx="12582">
                  <c:v>4.08484794993434</c:v>
                </c:pt>
                <c:pt idx="12583">
                  <c:v>7.7882998790789504</c:v>
                </c:pt>
                <c:pt idx="12584">
                  <c:v>9.1412811903817097</c:v>
                </c:pt>
                <c:pt idx="12585">
                  <c:v>8.3385566724711193</c:v>
                </c:pt>
                <c:pt idx="12586">
                  <c:v>8.6635316320259292</c:v>
                </c:pt>
                <c:pt idx="12587">
                  <c:v>5.3831504878730696</c:v>
                </c:pt>
                <c:pt idx="12588">
                  <c:v>4.1215919853951597</c:v>
                </c:pt>
                <c:pt idx="12589">
                  <c:v>5.1618898960144399</c:v>
                </c:pt>
                <c:pt idx="12590">
                  <c:v>6.6756034748938298</c:v>
                </c:pt>
                <c:pt idx="12591">
                  <c:v>3.6110792074860001</c:v>
                </c:pt>
                <c:pt idx="12592">
                  <c:v>7.7223007753147703</c:v>
                </c:pt>
                <c:pt idx="12593">
                  <c:v>10.707620002652799</c:v>
                </c:pt>
                <c:pt idx="12594">
                  <c:v>9.6915379357189995</c:v>
                </c:pt>
                <c:pt idx="12595">
                  <c:v>9.2729118741374101</c:v>
                </c:pt>
                <c:pt idx="12596">
                  <c:v>10.845155226339999</c:v>
                </c:pt>
                <c:pt idx="12597">
                  <c:v>5.2036090758529703</c:v>
                </c:pt>
                <c:pt idx="12598">
                  <c:v>7.5171833755713404</c:v>
                </c:pt>
                <c:pt idx="12599">
                  <c:v>6.2816296749905396</c:v>
                </c:pt>
                <c:pt idx="12600">
                  <c:v>9.6443519057645304</c:v>
                </c:pt>
                <c:pt idx="12601">
                  <c:v>7.4725184633820296</c:v>
                </c:pt>
                <c:pt idx="12602">
                  <c:v>7.9814216242575098</c:v>
                </c:pt>
                <c:pt idx="12603">
                  <c:v>5.2728451805343397</c:v>
                </c:pt>
                <c:pt idx="12604">
                  <c:v>8.9712589213085501</c:v>
                </c:pt>
                <c:pt idx="12605">
                  <c:v>5.6893295387654801</c:v>
                </c:pt>
                <c:pt idx="12606">
                  <c:v>7.9696690486463604</c:v>
                </c:pt>
                <c:pt idx="12607">
                  <c:v>8.3070108960758908</c:v>
                </c:pt>
                <c:pt idx="12608">
                  <c:v>7.8235371161189002</c:v>
                </c:pt>
                <c:pt idx="12609">
                  <c:v>8.37357650519915</c:v>
                </c:pt>
                <c:pt idx="12610">
                  <c:v>6.16764915567882</c:v>
                </c:pt>
                <c:pt idx="12611">
                  <c:v>6.7895090758830197</c:v>
                </c:pt>
                <c:pt idx="12612">
                  <c:v>6.0667762678380699</c:v>
                </c:pt>
                <c:pt idx="12613">
                  <c:v>2.0839921842276299</c:v>
                </c:pt>
                <c:pt idx="12614">
                  <c:v>8.6554811837083108</c:v>
                </c:pt>
                <c:pt idx="12615">
                  <c:v>8.1688823131606298</c:v>
                </c:pt>
                <c:pt idx="12616">
                  <c:v>7.0010157661186998</c:v>
                </c:pt>
                <c:pt idx="12617">
                  <c:v>7.9559987359372002</c:v>
                </c:pt>
                <c:pt idx="12618">
                  <c:v>9.5256957074199597</c:v>
                </c:pt>
                <c:pt idx="12619">
                  <c:v>10.024779755046</c:v>
                </c:pt>
                <c:pt idx="12620">
                  <c:v>8.5192239764099202</c:v>
                </c:pt>
                <c:pt idx="12621">
                  <c:v>7.8532095216956801</c:v>
                </c:pt>
                <c:pt idx="12622">
                  <c:v>7.3563226224606701</c:v>
                </c:pt>
                <c:pt idx="12623">
                  <c:v>9.2727640427386309</c:v>
                </c:pt>
                <c:pt idx="12624">
                  <c:v>8.5453493202587101</c:v>
                </c:pt>
                <c:pt idx="12625">
                  <c:v>3.7699023114430301</c:v>
                </c:pt>
                <c:pt idx="12626">
                  <c:v>4.7077929551910396</c:v>
                </c:pt>
                <c:pt idx="12627">
                  <c:v>7.9939811604651698</c:v>
                </c:pt>
                <c:pt idx="12628">
                  <c:v>9.0926517438134802</c:v>
                </c:pt>
                <c:pt idx="12629">
                  <c:v>8.2121223351345307</c:v>
                </c:pt>
                <c:pt idx="12630">
                  <c:v>8.6529502465878405</c:v>
                </c:pt>
                <c:pt idx="12631">
                  <c:v>5.4512291592002198</c:v>
                </c:pt>
                <c:pt idx="12632">
                  <c:v>4.0713932588825301</c:v>
                </c:pt>
                <c:pt idx="12633">
                  <c:v>5.1497842338953204</c:v>
                </c:pt>
                <c:pt idx="12634">
                  <c:v>6.4529605986314298</c:v>
                </c:pt>
                <c:pt idx="12635">
                  <c:v>3.4882410247762001</c:v>
                </c:pt>
                <c:pt idx="12636">
                  <c:v>7.8784776572150497</c:v>
                </c:pt>
                <c:pt idx="12637">
                  <c:v>10.6684682365334</c:v>
                </c:pt>
                <c:pt idx="12638">
                  <c:v>9.6033214397309994</c:v>
                </c:pt>
                <c:pt idx="12639">
                  <c:v>9.4892067473932702</c:v>
                </c:pt>
                <c:pt idx="12640">
                  <c:v>10.936016557524599</c:v>
                </c:pt>
                <c:pt idx="12641">
                  <c:v>5.0309381739893402</c:v>
                </c:pt>
                <c:pt idx="12642">
                  <c:v>7.4753621600710503</c:v>
                </c:pt>
                <c:pt idx="12643">
                  <c:v>6.2602381537866503</c:v>
                </c:pt>
                <c:pt idx="12644">
                  <c:v>9.6575492137621808</c:v>
                </c:pt>
                <c:pt idx="12645">
                  <c:v>7.8182016131779299</c:v>
                </c:pt>
                <c:pt idx="12646">
                  <c:v>8.0290372607744693</c:v>
                </c:pt>
                <c:pt idx="12647">
                  <c:v>5.3038243224834796</c:v>
                </c:pt>
                <c:pt idx="12648">
                  <c:v>9.0353166829901408</c:v>
                </c:pt>
                <c:pt idx="12649">
                  <c:v>5.7065112650691203</c:v>
                </c:pt>
                <c:pt idx="12650">
                  <c:v>7.8634465801813702</c:v>
                </c:pt>
                <c:pt idx="12651">
                  <c:v>8.3417015795675606</c:v>
                </c:pt>
                <c:pt idx="12652">
                  <c:v>8.0529470455230392</c:v>
                </c:pt>
                <c:pt idx="12653">
                  <c:v>8.4355021904458098</c:v>
                </c:pt>
                <c:pt idx="12654">
                  <c:v>6.2193312487916304</c:v>
                </c:pt>
                <c:pt idx="12655">
                  <c:v>6.8390363699525203</c:v>
                </c:pt>
                <c:pt idx="12656">
                  <c:v>6.0939722034863699</c:v>
                </c:pt>
                <c:pt idx="12657">
                  <c:v>2.0300365162811902</c:v>
                </c:pt>
                <c:pt idx="12658">
                  <c:v>8.8202564407627193</c:v>
                </c:pt>
                <c:pt idx="12659">
                  <c:v>8.2739015280681496</c:v>
                </c:pt>
                <c:pt idx="12660">
                  <c:v>7.1306566765958097</c:v>
                </c:pt>
                <c:pt idx="12661">
                  <c:v>8.0856138200452801</c:v>
                </c:pt>
                <c:pt idx="12662">
                  <c:v>9.7080198995578293</c:v>
                </c:pt>
                <c:pt idx="12663">
                  <c:v>10.110165617754401</c:v>
                </c:pt>
                <c:pt idx="12664">
                  <c:v>8.4840787423164503</c:v>
                </c:pt>
                <c:pt idx="12665">
                  <c:v>8.0101056293405897</c:v>
                </c:pt>
                <c:pt idx="12666">
                  <c:v>7.6601951370746697</c:v>
                </c:pt>
                <c:pt idx="12667">
                  <c:v>9.2403419329900203</c:v>
                </c:pt>
                <c:pt idx="12668">
                  <c:v>8.6954983985460697</c:v>
                </c:pt>
                <c:pt idx="12669">
                  <c:v>3.5277536391086102</c:v>
                </c:pt>
                <c:pt idx="12670">
                  <c:v>4.6982839399419198</c:v>
                </c:pt>
                <c:pt idx="12671">
                  <c:v>7.8459627234668998</c:v>
                </c:pt>
                <c:pt idx="12672">
                  <c:v>7.7639794824415702</c:v>
                </c:pt>
                <c:pt idx="12673">
                  <c:v>6.9777343983598996</c:v>
                </c:pt>
                <c:pt idx="12674">
                  <c:v>7.5397892152444399</c:v>
                </c:pt>
                <c:pt idx="12675">
                  <c:v>3.82293193680206</c:v>
                </c:pt>
                <c:pt idx="12676">
                  <c:v>3.5649976863438102</c:v>
                </c:pt>
                <c:pt idx="12677">
                  <c:v>3.8988433464983498</c:v>
                </c:pt>
                <c:pt idx="12678">
                  <c:v>5.3368845844039496</c:v>
                </c:pt>
                <c:pt idx="12679">
                  <c:v>2.36582787645392</c:v>
                </c:pt>
                <c:pt idx="12680">
                  <c:v>6.1303263928753804</c:v>
                </c:pt>
                <c:pt idx="12681">
                  <c:v>9.6835066418969795</c:v>
                </c:pt>
                <c:pt idx="12682">
                  <c:v>8.4231884581775596</c:v>
                </c:pt>
                <c:pt idx="12683">
                  <c:v>8.4632558086761893</c:v>
                </c:pt>
                <c:pt idx="12684">
                  <c:v>10.1845098625303</c:v>
                </c:pt>
                <c:pt idx="12685">
                  <c:v>4.7961840931686899</c:v>
                </c:pt>
                <c:pt idx="12686">
                  <c:v>6.9690904530677296</c:v>
                </c:pt>
                <c:pt idx="12687">
                  <c:v>5.0960642059132804</c:v>
                </c:pt>
                <c:pt idx="12688">
                  <c:v>8.9082025262367193</c:v>
                </c:pt>
                <c:pt idx="12689">
                  <c:v>6.4616257316586498</c:v>
                </c:pt>
                <c:pt idx="12690">
                  <c:v>7.4035986426323399</c:v>
                </c:pt>
                <c:pt idx="12691">
                  <c:v>4.8557044292964804</c:v>
                </c:pt>
                <c:pt idx="12692">
                  <c:v>7.5717159228692799</c:v>
                </c:pt>
                <c:pt idx="12693">
                  <c:v>4.4793365873894899</c:v>
                </c:pt>
                <c:pt idx="12694">
                  <c:v>6.6122009916646096</c:v>
                </c:pt>
                <c:pt idx="12695">
                  <c:v>6.6616027064171703</c:v>
                </c:pt>
                <c:pt idx="12696">
                  <c:v>7.3204782770766101</c:v>
                </c:pt>
                <c:pt idx="12697">
                  <c:v>7.1971486950798402</c:v>
                </c:pt>
                <c:pt idx="12698">
                  <c:v>5.6093729804881196</c:v>
                </c:pt>
                <c:pt idx="12699">
                  <c:v>5.8503428807160196</c:v>
                </c:pt>
                <c:pt idx="12700">
                  <c:v>4.4758424081072397</c:v>
                </c:pt>
                <c:pt idx="12701">
                  <c:v>2.37990907145549</c:v>
                </c:pt>
                <c:pt idx="12702">
                  <c:v>7.4240005781589504</c:v>
                </c:pt>
                <c:pt idx="12703">
                  <c:v>6.7868201698599497</c:v>
                </c:pt>
                <c:pt idx="12704">
                  <c:v>5.5574983824163899</c:v>
                </c:pt>
                <c:pt idx="12705">
                  <c:v>7.4420076464770704</c:v>
                </c:pt>
                <c:pt idx="12706">
                  <c:v>8.6376412663575</c:v>
                </c:pt>
                <c:pt idx="12707">
                  <c:v>9.1028368378756497</c:v>
                </c:pt>
                <c:pt idx="12708">
                  <c:v>7.7332964772730799</c:v>
                </c:pt>
                <c:pt idx="12709">
                  <c:v>6.7833970636518597</c:v>
                </c:pt>
                <c:pt idx="12710">
                  <c:v>6.1284718611818301</c:v>
                </c:pt>
                <c:pt idx="12711">
                  <c:v>7.7887742325200398</c:v>
                </c:pt>
                <c:pt idx="12712">
                  <c:v>7.0968593514173</c:v>
                </c:pt>
                <c:pt idx="12713">
                  <c:v>2.431083936826</c:v>
                </c:pt>
                <c:pt idx="12714">
                  <c:v>3.2236321350028598</c:v>
                </c:pt>
                <c:pt idx="12715">
                  <c:v>6.9973890179459701</c:v>
                </c:pt>
                <c:pt idx="12716">
                  <c:v>7.74550435871119</c:v>
                </c:pt>
                <c:pt idx="12717">
                  <c:v>6.9686241191992098</c:v>
                </c:pt>
                <c:pt idx="12718">
                  <c:v>7.5271131521325803</c:v>
                </c:pt>
                <c:pt idx="12719">
                  <c:v>3.75667408770834</c:v>
                </c:pt>
                <c:pt idx="12720">
                  <c:v>3.66000698055162</c:v>
                </c:pt>
                <c:pt idx="12721">
                  <c:v>3.7643888470379898</c:v>
                </c:pt>
                <c:pt idx="12722">
                  <c:v>5.4409513737264401</c:v>
                </c:pt>
                <c:pt idx="12723">
                  <c:v>2.3224102178146602</c:v>
                </c:pt>
                <c:pt idx="12724">
                  <c:v>6.1237677989815902</c:v>
                </c:pt>
                <c:pt idx="12725">
                  <c:v>9.6075184330974892</c:v>
                </c:pt>
                <c:pt idx="12726">
                  <c:v>8.4104674001367208</c:v>
                </c:pt>
                <c:pt idx="12727">
                  <c:v>8.4590552087723498</c:v>
                </c:pt>
                <c:pt idx="12728">
                  <c:v>10.1335418871227</c:v>
                </c:pt>
                <c:pt idx="12729">
                  <c:v>4.9530074527520904</c:v>
                </c:pt>
                <c:pt idx="12730">
                  <c:v>7.1006375442008096</c:v>
                </c:pt>
                <c:pt idx="12731">
                  <c:v>5.2956089757767897</c:v>
                </c:pt>
                <c:pt idx="12732">
                  <c:v>8.7258499351412606</c:v>
                </c:pt>
                <c:pt idx="12733">
                  <c:v>6.5728041043354697</c:v>
                </c:pt>
                <c:pt idx="12734">
                  <c:v>7.5720495599688604</c:v>
                </c:pt>
                <c:pt idx="12735">
                  <c:v>4.9417448472091596</c:v>
                </c:pt>
                <c:pt idx="12736">
                  <c:v>7.6752348023183501</c:v>
                </c:pt>
                <c:pt idx="12737">
                  <c:v>4.7137781152070097</c:v>
                </c:pt>
                <c:pt idx="12738">
                  <c:v>6.8075902833009598</c:v>
                </c:pt>
                <c:pt idx="12739">
                  <c:v>6.7675913294619301</c:v>
                </c:pt>
                <c:pt idx="12740">
                  <c:v>7.4892850731436198</c:v>
                </c:pt>
                <c:pt idx="12741">
                  <c:v>7.3212467700883703</c:v>
                </c:pt>
                <c:pt idx="12742">
                  <c:v>5.7690073100042802</c:v>
                </c:pt>
                <c:pt idx="12743">
                  <c:v>6.1873641150690002</c:v>
                </c:pt>
                <c:pt idx="12744">
                  <c:v>4.6726718871055803</c:v>
                </c:pt>
                <c:pt idx="12745">
                  <c:v>2.8502375917689502</c:v>
                </c:pt>
                <c:pt idx="12746">
                  <c:v>7.3509952360919897</c:v>
                </c:pt>
                <c:pt idx="12747">
                  <c:v>6.8164571750805196</c:v>
                </c:pt>
                <c:pt idx="12748">
                  <c:v>5.6884916501119198</c:v>
                </c:pt>
                <c:pt idx="12749">
                  <c:v>7.4416703220390996</c:v>
                </c:pt>
                <c:pt idx="12750">
                  <c:v>8.5791266699914903</c:v>
                </c:pt>
                <c:pt idx="12751">
                  <c:v>9.2098051653756503</c:v>
                </c:pt>
                <c:pt idx="12752">
                  <c:v>7.6039496514147098</c:v>
                </c:pt>
                <c:pt idx="12753">
                  <c:v>6.9211587894743003</c:v>
                </c:pt>
                <c:pt idx="12754">
                  <c:v>6.2185738631115601</c:v>
                </c:pt>
                <c:pt idx="12755">
                  <c:v>7.7367387567972798</c:v>
                </c:pt>
                <c:pt idx="12756">
                  <c:v>7.3053951402824602</c:v>
                </c:pt>
                <c:pt idx="12757">
                  <c:v>2.3637224859798098</c:v>
                </c:pt>
                <c:pt idx="12758">
                  <c:v>3.3369625616969301</c:v>
                </c:pt>
                <c:pt idx="12759">
                  <c:v>6.99151071005529</c:v>
                </c:pt>
                <c:pt idx="12760">
                  <c:v>7.98174738082177</c:v>
                </c:pt>
                <c:pt idx="12761">
                  <c:v>7.5253553032319704</c:v>
                </c:pt>
                <c:pt idx="12762">
                  <c:v>7.67001935472517</c:v>
                </c:pt>
                <c:pt idx="12763">
                  <c:v>4.6136916304305</c:v>
                </c:pt>
                <c:pt idx="12764">
                  <c:v>4.1833881446617198</c:v>
                </c:pt>
                <c:pt idx="12765">
                  <c:v>4.6273767626203899</c:v>
                </c:pt>
                <c:pt idx="12766">
                  <c:v>5.3465751409431697</c:v>
                </c:pt>
                <c:pt idx="12767">
                  <c:v>2.7862801266900301</c:v>
                </c:pt>
                <c:pt idx="12768">
                  <c:v>6.6492804959326204</c:v>
                </c:pt>
                <c:pt idx="12769">
                  <c:v>9.8240620145839799</c:v>
                </c:pt>
                <c:pt idx="12770">
                  <c:v>8.5035735303102999</c:v>
                </c:pt>
                <c:pt idx="12771">
                  <c:v>8.5038143221193199</c:v>
                </c:pt>
                <c:pt idx="12772">
                  <c:v>9.8430850017151101</c:v>
                </c:pt>
                <c:pt idx="12773">
                  <c:v>4.9399488783344703</c:v>
                </c:pt>
                <c:pt idx="12774">
                  <c:v>7.4492275468109703</c:v>
                </c:pt>
                <c:pt idx="12775">
                  <c:v>5.89979156967759</c:v>
                </c:pt>
                <c:pt idx="12776">
                  <c:v>8.9340992754632396</c:v>
                </c:pt>
                <c:pt idx="12777">
                  <c:v>7.3511198322846996</c:v>
                </c:pt>
                <c:pt idx="12778">
                  <c:v>7.8167107470750299</c:v>
                </c:pt>
                <c:pt idx="12779">
                  <c:v>5.1183421965384399</c:v>
                </c:pt>
                <c:pt idx="12780">
                  <c:v>8.2110902086897308</c:v>
                </c:pt>
                <c:pt idx="12781">
                  <c:v>5.45951442045624</c:v>
                </c:pt>
                <c:pt idx="12782">
                  <c:v>6.6409841621904002</c:v>
                </c:pt>
                <c:pt idx="12783">
                  <c:v>7.01897576835285</c:v>
                </c:pt>
                <c:pt idx="12784">
                  <c:v>7.6639765851911301</c:v>
                </c:pt>
                <c:pt idx="12785">
                  <c:v>7.9332828571337402</c:v>
                </c:pt>
                <c:pt idx="12786">
                  <c:v>5.9245084384758204</c:v>
                </c:pt>
                <c:pt idx="12787">
                  <c:v>6.5612084476503103</c:v>
                </c:pt>
                <c:pt idx="12788">
                  <c:v>5.6856923549438596</c:v>
                </c:pt>
                <c:pt idx="12789">
                  <c:v>2.81478150888706</c:v>
                </c:pt>
                <c:pt idx="12790">
                  <c:v>7.8132166592768399</c:v>
                </c:pt>
                <c:pt idx="12791">
                  <c:v>7.8048193031399498</c:v>
                </c:pt>
                <c:pt idx="12792">
                  <c:v>6.5257112039840601</c:v>
                </c:pt>
                <c:pt idx="12793">
                  <c:v>7.4459895768737399</c:v>
                </c:pt>
                <c:pt idx="12794">
                  <c:v>8.89734534799444</c:v>
                </c:pt>
                <c:pt idx="12795">
                  <c:v>8.9777248004508596</c:v>
                </c:pt>
                <c:pt idx="12796">
                  <c:v>7.7212323371473399</c:v>
                </c:pt>
                <c:pt idx="12797">
                  <c:v>7.2502894363738504</c:v>
                </c:pt>
                <c:pt idx="12798">
                  <c:v>6.6895336799122003</c:v>
                </c:pt>
                <c:pt idx="12799">
                  <c:v>8.1643384769827794</c:v>
                </c:pt>
                <c:pt idx="12800">
                  <c:v>7.8597557802034199</c:v>
                </c:pt>
                <c:pt idx="12801">
                  <c:v>3.0481443980551699</c:v>
                </c:pt>
                <c:pt idx="12802">
                  <c:v>3.7543591165447099</c:v>
                </c:pt>
                <c:pt idx="12803">
                  <c:v>7.1522857846547101</c:v>
                </c:pt>
                <c:pt idx="12804">
                  <c:v>9.1603236497443099</c:v>
                </c:pt>
                <c:pt idx="12805">
                  <c:v>8.2590494606359393</c:v>
                </c:pt>
                <c:pt idx="12806">
                  <c:v>8.6460693072643497</c:v>
                </c:pt>
                <c:pt idx="12807">
                  <c:v>5.4713609633806</c:v>
                </c:pt>
                <c:pt idx="12808">
                  <c:v>4.0514741558176599</c:v>
                </c:pt>
                <c:pt idx="12809">
                  <c:v>5.16380232407941</c:v>
                </c:pt>
                <c:pt idx="12810">
                  <c:v>6.4269643223576303</c:v>
                </c:pt>
                <c:pt idx="12811">
                  <c:v>3.3909173070858798</c:v>
                </c:pt>
                <c:pt idx="12812">
                  <c:v>7.89353728962364</c:v>
                </c:pt>
                <c:pt idx="12813">
                  <c:v>10.7120103916071</c:v>
                </c:pt>
                <c:pt idx="12814">
                  <c:v>9.7315197967078095</c:v>
                </c:pt>
                <c:pt idx="12815">
                  <c:v>9.4927216619394699</c:v>
                </c:pt>
                <c:pt idx="12816">
                  <c:v>10.9362723009614</c:v>
                </c:pt>
                <c:pt idx="12817">
                  <c:v>4.9751211524778602</c:v>
                </c:pt>
                <c:pt idx="12818">
                  <c:v>7.4537889510046096</c:v>
                </c:pt>
                <c:pt idx="12819">
                  <c:v>6.3050948746496696</c:v>
                </c:pt>
                <c:pt idx="12820">
                  <c:v>9.6684493608353304</c:v>
                </c:pt>
                <c:pt idx="12821">
                  <c:v>7.6253191452845899</c:v>
                </c:pt>
                <c:pt idx="12822">
                  <c:v>8.0253966705976296</c:v>
                </c:pt>
                <c:pt idx="12823">
                  <c:v>5.30006532905157</c:v>
                </c:pt>
                <c:pt idx="12824">
                  <c:v>9.0438730110417307</c:v>
                </c:pt>
                <c:pt idx="12825">
                  <c:v>5.7447617915947999</c:v>
                </c:pt>
                <c:pt idx="12826">
                  <c:v>7.8581005441008998</c:v>
                </c:pt>
                <c:pt idx="12827">
                  <c:v>8.3284735525131595</c:v>
                </c:pt>
                <c:pt idx="12828">
                  <c:v>8.0318988157140705</c:v>
                </c:pt>
                <c:pt idx="12829">
                  <c:v>8.4276476325342298</c:v>
                </c:pt>
                <c:pt idx="12830">
                  <c:v>6.2076593443717796</c:v>
                </c:pt>
                <c:pt idx="12831">
                  <c:v>6.8424714538789502</c:v>
                </c:pt>
                <c:pt idx="12832">
                  <c:v>6.0969620512924099</c:v>
                </c:pt>
                <c:pt idx="12833">
                  <c:v>2.01138523876606</c:v>
                </c:pt>
                <c:pt idx="12834">
                  <c:v>8.8236903956216803</c:v>
                </c:pt>
                <c:pt idx="12835">
                  <c:v>8.2395835181247108</c:v>
                </c:pt>
                <c:pt idx="12836">
                  <c:v>7.0968361352183802</c:v>
                </c:pt>
                <c:pt idx="12837">
                  <c:v>8.0925179415901205</c:v>
                </c:pt>
                <c:pt idx="12838">
                  <c:v>9.7130906802468502</c:v>
                </c:pt>
                <c:pt idx="12839">
                  <c:v>10.110860924313</c:v>
                </c:pt>
                <c:pt idx="12840">
                  <c:v>8.4704147264114802</c:v>
                </c:pt>
                <c:pt idx="12841">
                  <c:v>7.9727884856496898</c:v>
                </c:pt>
                <c:pt idx="12842">
                  <c:v>7.6700298991017704</c:v>
                </c:pt>
                <c:pt idx="12843">
                  <c:v>9.2685641215317691</c:v>
                </c:pt>
                <c:pt idx="12844">
                  <c:v>8.7331244702669206</c:v>
                </c:pt>
                <c:pt idx="12845">
                  <c:v>3.4776889271945199</c:v>
                </c:pt>
                <c:pt idx="12846">
                  <c:v>4.6842697322745996</c:v>
                </c:pt>
                <c:pt idx="12847">
                  <c:v>7.82750579933204</c:v>
                </c:pt>
                <c:pt idx="12848">
                  <c:v>8.4012965603732201</c:v>
                </c:pt>
                <c:pt idx="12849">
                  <c:v>7.6562905845160696</c:v>
                </c:pt>
                <c:pt idx="12850">
                  <c:v>7.9085995892605201</c:v>
                </c:pt>
                <c:pt idx="12851">
                  <c:v>4.8102228727693204</c:v>
                </c:pt>
                <c:pt idx="12852">
                  <c:v>4.1628590281951201</c:v>
                </c:pt>
                <c:pt idx="12853">
                  <c:v>4.7209057889364399</c:v>
                </c:pt>
                <c:pt idx="12854">
                  <c:v>6.1874693781175996</c:v>
                </c:pt>
                <c:pt idx="12855">
                  <c:v>2.3975048570950399</c:v>
                </c:pt>
                <c:pt idx="12856">
                  <c:v>6.8289510053913096</c:v>
                </c:pt>
                <c:pt idx="12857">
                  <c:v>10.20038695527</c:v>
                </c:pt>
                <c:pt idx="12858">
                  <c:v>8.5356061225754996</c:v>
                </c:pt>
                <c:pt idx="12859">
                  <c:v>9.1454411068744896</c:v>
                </c:pt>
                <c:pt idx="12860">
                  <c:v>10.357431436570099</c:v>
                </c:pt>
                <c:pt idx="12861">
                  <c:v>5.1657808455143899</c:v>
                </c:pt>
                <c:pt idx="12862">
                  <c:v>7.2241468156725501</c:v>
                </c:pt>
                <c:pt idx="12863">
                  <c:v>5.6281488307775698</c:v>
                </c:pt>
                <c:pt idx="12864">
                  <c:v>9.0152196100246407</c:v>
                </c:pt>
                <c:pt idx="12865">
                  <c:v>7.3451364036491098</c:v>
                </c:pt>
                <c:pt idx="12866">
                  <c:v>7.7065768607474601</c:v>
                </c:pt>
                <c:pt idx="12867">
                  <c:v>5.0880245746697597</c:v>
                </c:pt>
                <c:pt idx="12868">
                  <c:v>8.2187703797849796</c:v>
                </c:pt>
                <c:pt idx="12869">
                  <c:v>5.2297053801246101</c:v>
                </c:pt>
                <c:pt idx="12870">
                  <c:v>7.5042170286503502</c:v>
                </c:pt>
                <c:pt idx="12871">
                  <c:v>7.1694539171901104</c:v>
                </c:pt>
                <c:pt idx="12872">
                  <c:v>7.6661045702444497</c:v>
                </c:pt>
                <c:pt idx="12873">
                  <c:v>7.9598365730890199</c:v>
                </c:pt>
                <c:pt idx="12874">
                  <c:v>5.8731394273768602</c:v>
                </c:pt>
                <c:pt idx="12875">
                  <c:v>6.5319311132830498</c:v>
                </c:pt>
                <c:pt idx="12876">
                  <c:v>5.1846331791961999</c:v>
                </c:pt>
                <c:pt idx="12877">
                  <c:v>3.26304326659477</c:v>
                </c:pt>
                <c:pt idx="12878">
                  <c:v>7.7450023273262598</c:v>
                </c:pt>
                <c:pt idx="12879">
                  <c:v>7.55752449613406</c:v>
                </c:pt>
                <c:pt idx="12880">
                  <c:v>6.1688072297133498</c:v>
                </c:pt>
                <c:pt idx="12881">
                  <c:v>7.6969976710310801</c:v>
                </c:pt>
                <c:pt idx="12882">
                  <c:v>9.3338463134647203</c:v>
                </c:pt>
                <c:pt idx="12883">
                  <c:v>9.5961349484832095</c:v>
                </c:pt>
                <c:pt idx="12884">
                  <c:v>8.2248933385615501</c:v>
                </c:pt>
                <c:pt idx="12885">
                  <c:v>7.6300390395542301</c:v>
                </c:pt>
                <c:pt idx="12886">
                  <c:v>6.69706630481459</c:v>
                </c:pt>
                <c:pt idx="12887">
                  <c:v>8.4736733263098305</c:v>
                </c:pt>
                <c:pt idx="12888">
                  <c:v>7.9462723679836298</c:v>
                </c:pt>
                <c:pt idx="12889">
                  <c:v>2.7974941518610899</c:v>
                </c:pt>
                <c:pt idx="12890">
                  <c:v>3.9781638458075799</c:v>
                </c:pt>
                <c:pt idx="12891">
                  <c:v>7.5912029273482098</c:v>
                </c:pt>
                <c:pt idx="12892">
                  <c:v>9.1603236497443099</c:v>
                </c:pt>
                <c:pt idx="12893">
                  <c:v>8.2590494606359393</c:v>
                </c:pt>
                <c:pt idx="12894">
                  <c:v>8.6460693072643497</c:v>
                </c:pt>
                <c:pt idx="12895">
                  <c:v>5.4713609633806</c:v>
                </c:pt>
                <c:pt idx="12896">
                  <c:v>4.0514741558176599</c:v>
                </c:pt>
                <c:pt idx="12897">
                  <c:v>5.16380232407941</c:v>
                </c:pt>
                <c:pt idx="12898">
                  <c:v>6.4269643223576303</c:v>
                </c:pt>
                <c:pt idx="12899">
                  <c:v>3.3909173070858798</c:v>
                </c:pt>
                <c:pt idx="12900">
                  <c:v>7.89353728962364</c:v>
                </c:pt>
                <c:pt idx="12901">
                  <c:v>10.7120103916071</c:v>
                </c:pt>
                <c:pt idx="12902">
                  <c:v>9.7315197967078095</c:v>
                </c:pt>
                <c:pt idx="12903">
                  <c:v>9.4927216619394699</c:v>
                </c:pt>
                <c:pt idx="12904">
                  <c:v>10.9362723009614</c:v>
                </c:pt>
                <c:pt idx="12905">
                  <c:v>4.9751211524778602</c:v>
                </c:pt>
                <c:pt idx="12906">
                  <c:v>7.4537889510046096</c:v>
                </c:pt>
                <c:pt idx="12907">
                  <c:v>6.3050948746496696</c:v>
                </c:pt>
                <c:pt idx="12908">
                  <c:v>9.6684493608353304</c:v>
                </c:pt>
                <c:pt idx="12909">
                  <c:v>7.6253191452845899</c:v>
                </c:pt>
                <c:pt idx="12910">
                  <c:v>8.0253966705976296</c:v>
                </c:pt>
                <c:pt idx="12911">
                  <c:v>5.30006532905157</c:v>
                </c:pt>
                <c:pt idx="12912">
                  <c:v>9.0438730110417307</c:v>
                </c:pt>
                <c:pt idx="12913">
                  <c:v>5.7447617915947999</c:v>
                </c:pt>
                <c:pt idx="12914">
                  <c:v>7.8581005441008998</c:v>
                </c:pt>
                <c:pt idx="12915">
                  <c:v>8.3284735525131595</c:v>
                </c:pt>
                <c:pt idx="12916">
                  <c:v>8.0318988157140705</c:v>
                </c:pt>
                <c:pt idx="12917">
                  <c:v>8.4276476325342298</c:v>
                </c:pt>
                <c:pt idx="12918">
                  <c:v>6.2076593443717796</c:v>
                </c:pt>
                <c:pt idx="12919">
                  <c:v>6.8424714538789502</c:v>
                </c:pt>
                <c:pt idx="12920">
                  <c:v>6.0969620512924099</c:v>
                </c:pt>
                <c:pt idx="12921">
                  <c:v>2.01138523876606</c:v>
                </c:pt>
                <c:pt idx="12922">
                  <c:v>8.8236903956216803</c:v>
                </c:pt>
                <c:pt idx="12923">
                  <c:v>8.2395835181247108</c:v>
                </c:pt>
                <c:pt idx="12924">
                  <c:v>7.0968361352183802</c:v>
                </c:pt>
                <c:pt idx="12925">
                  <c:v>8.0925179415901205</c:v>
                </c:pt>
                <c:pt idx="12926">
                  <c:v>9.7130906802468502</c:v>
                </c:pt>
                <c:pt idx="12927">
                  <c:v>10.110860924313</c:v>
                </c:pt>
                <c:pt idx="12928">
                  <c:v>8.4704147264114802</c:v>
                </c:pt>
                <c:pt idx="12929">
                  <c:v>7.9727884856496898</c:v>
                </c:pt>
                <c:pt idx="12930">
                  <c:v>7.6700298991017704</c:v>
                </c:pt>
                <c:pt idx="12931">
                  <c:v>9.2685641215317691</c:v>
                </c:pt>
                <c:pt idx="12932">
                  <c:v>8.7331244702669206</c:v>
                </c:pt>
                <c:pt idx="12933">
                  <c:v>3.4776889271945199</c:v>
                </c:pt>
                <c:pt idx="12934">
                  <c:v>4.6842697322745996</c:v>
                </c:pt>
                <c:pt idx="12935">
                  <c:v>7.82750579933204</c:v>
                </c:pt>
                <c:pt idx="12936">
                  <c:v>7.5519546758083802</c:v>
                </c:pt>
                <c:pt idx="12937">
                  <c:v>6.6227713837443201</c:v>
                </c:pt>
                <c:pt idx="12938">
                  <c:v>6.97947845635544</c:v>
                </c:pt>
                <c:pt idx="12939">
                  <c:v>4.5269503261537496</c:v>
                </c:pt>
                <c:pt idx="12940">
                  <c:v>3.6754195110365599</c:v>
                </c:pt>
                <c:pt idx="12941">
                  <c:v>4.3381317329554703</c:v>
                </c:pt>
                <c:pt idx="12942">
                  <c:v>5.4713866206169</c:v>
                </c:pt>
                <c:pt idx="12943">
                  <c:v>2.29429111959782</c:v>
                </c:pt>
                <c:pt idx="12944">
                  <c:v>6.1270458190652404</c:v>
                </c:pt>
                <c:pt idx="12945">
                  <c:v>9.4870163657933499</c:v>
                </c:pt>
                <c:pt idx="12946">
                  <c:v>8.0269830676487803</c:v>
                </c:pt>
                <c:pt idx="12947">
                  <c:v>8.4044920564963697</c:v>
                </c:pt>
                <c:pt idx="12948">
                  <c:v>9.7734260134366497</c:v>
                </c:pt>
                <c:pt idx="12949">
                  <c:v>4.4122528781551997</c:v>
                </c:pt>
                <c:pt idx="12950">
                  <c:v>6.4503054846367203</c:v>
                </c:pt>
                <c:pt idx="12951">
                  <c:v>4.9845089373313796</c:v>
                </c:pt>
                <c:pt idx="12952">
                  <c:v>8.3386880827168106</c:v>
                </c:pt>
                <c:pt idx="12953">
                  <c:v>6.0911731615037201</c:v>
                </c:pt>
                <c:pt idx="12954">
                  <c:v>7.0402752754842597</c:v>
                </c:pt>
                <c:pt idx="12955">
                  <c:v>4.7980180901532199</c:v>
                </c:pt>
                <c:pt idx="12956">
                  <c:v>7.21177500779305</c:v>
                </c:pt>
                <c:pt idx="12957">
                  <c:v>4.6600196558768703</c:v>
                </c:pt>
                <c:pt idx="12958">
                  <c:v>6.6463643236360301</c:v>
                </c:pt>
                <c:pt idx="12959">
                  <c:v>6.3527149174672797</c:v>
                </c:pt>
                <c:pt idx="12960">
                  <c:v>6.9963762816264898</c:v>
                </c:pt>
                <c:pt idx="12961">
                  <c:v>6.7342762622946797</c:v>
                </c:pt>
                <c:pt idx="12962">
                  <c:v>5.4369977824253199</c:v>
                </c:pt>
                <c:pt idx="12963">
                  <c:v>5.5318090346857796</c:v>
                </c:pt>
                <c:pt idx="12964">
                  <c:v>4.1400609324686499</c:v>
                </c:pt>
                <c:pt idx="12965">
                  <c:v>2.3883829878817302</c:v>
                </c:pt>
                <c:pt idx="12966">
                  <c:v>6.93268984145773</c:v>
                </c:pt>
                <c:pt idx="12967">
                  <c:v>6.2020676384947304</c:v>
                </c:pt>
                <c:pt idx="12968">
                  <c:v>5.2556399015920396</c:v>
                </c:pt>
                <c:pt idx="12969">
                  <c:v>6.9916533771739102</c:v>
                </c:pt>
                <c:pt idx="12970">
                  <c:v>8.1764008363208696</c:v>
                </c:pt>
                <c:pt idx="12971">
                  <c:v>8.6308570881249693</c:v>
                </c:pt>
                <c:pt idx="12972">
                  <c:v>7.0889597644377496</c:v>
                </c:pt>
                <c:pt idx="12973">
                  <c:v>6.3354406051197003</c:v>
                </c:pt>
                <c:pt idx="12974">
                  <c:v>5.6596230261161997</c:v>
                </c:pt>
                <c:pt idx="12975">
                  <c:v>7.7459184887964403</c:v>
                </c:pt>
                <c:pt idx="12976">
                  <c:v>6.6056780139611302</c:v>
                </c:pt>
                <c:pt idx="12977">
                  <c:v>2.4811900315834001</c:v>
                </c:pt>
                <c:pt idx="12978">
                  <c:v>3.6340875911891</c:v>
                </c:pt>
                <c:pt idx="12979">
                  <c:v>6.4758397090712201</c:v>
                </c:pt>
                <c:pt idx="12980">
                  <c:v>8.0956564712003498</c:v>
                </c:pt>
                <c:pt idx="12981">
                  <c:v>7.3363898146140603</c:v>
                </c:pt>
                <c:pt idx="12982">
                  <c:v>7.6942053761988696</c:v>
                </c:pt>
                <c:pt idx="12983">
                  <c:v>4.5639177894349396</c:v>
                </c:pt>
                <c:pt idx="12984">
                  <c:v>3.8682358200824098</c:v>
                </c:pt>
                <c:pt idx="12985">
                  <c:v>4.7706724472141904</c:v>
                </c:pt>
                <c:pt idx="12986">
                  <c:v>5.9405452310658502</c:v>
                </c:pt>
                <c:pt idx="12987">
                  <c:v>2.6990867504963498</c:v>
                </c:pt>
                <c:pt idx="12988">
                  <c:v>6.7161918362434596</c:v>
                </c:pt>
                <c:pt idx="12989">
                  <c:v>9.9150431906674097</c:v>
                </c:pt>
                <c:pt idx="12990">
                  <c:v>8.5600322138922404</c:v>
                </c:pt>
                <c:pt idx="12991">
                  <c:v>8.9520374257721098</c:v>
                </c:pt>
                <c:pt idx="12992">
                  <c:v>10.1800511590139</c:v>
                </c:pt>
                <c:pt idx="12993">
                  <c:v>4.6691085503735401</c:v>
                </c:pt>
                <c:pt idx="12994">
                  <c:v>7.1860852794752397</c:v>
                </c:pt>
                <c:pt idx="12995">
                  <c:v>5.5751563073697596</c:v>
                </c:pt>
                <c:pt idx="12996">
                  <c:v>8.9872031862135504</c:v>
                </c:pt>
                <c:pt idx="12997">
                  <c:v>7.2696582944981696</c:v>
                </c:pt>
                <c:pt idx="12998">
                  <c:v>7.5814553062621401</c:v>
                </c:pt>
                <c:pt idx="12999">
                  <c:v>4.6928284173652397</c:v>
                </c:pt>
                <c:pt idx="13000">
                  <c:v>8.0652959642796702</c:v>
                </c:pt>
                <c:pt idx="13001">
                  <c:v>4.9528827910704898</c:v>
                </c:pt>
                <c:pt idx="13002">
                  <c:v>7.4723613785764904</c:v>
                </c:pt>
                <c:pt idx="13003">
                  <c:v>7.2696582944981696</c:v>
                </c:pt>
                <c:pt idx="13004">
                  <c:v>7.5453681575449103</c:v>
                </c:pt>
                <c:pt idx="13005">
                  <c:v>7.8401202407553301</c:v>
                </c:pt>
                <c:pt idx="13006">
                  <c:v>5.7382235278349301</c:v>
                </c:pt>
                <c:pt idx="13007">
                  <c:v>6.4025152319019902</c:v>
                </c:pt>
                <c:pt idx="13008">
                  <c:v>5.1725345856603804</c:v>
                </c:pt>
                <c:pt idx="13009">
                  <c:v>2.2238859760276801</c:v>
                </c:pt>
                <c:pt idx="13010">
                  <c:v>7.8171102064551903</c:v>
                </c:pt>
                <c:pt idx="13011">
                  <c:v>7.4685349736758404</c:v>
                </c:pt>
                <c:pt idx="13012">
                  <c:v>6.3658810194863902</c:v>
                </c:pt>
                <c:pt idx="13013">
                  <c:v>7.6395947834753297</c:v>
                </c:pt>
                <c:pt idx="13014">
                  <c:v>9.0925465403746202</c:v>
                </c:pt>
                <c:pt idx="13015">
                  <c:v>9.4462710097070293</c:v>
                </c:pt>
                <c:pt idx="13016">
                  <c:v>7.8387192620113897</c:v>
                </c:pt>
                <c:pt idx="13017">
                  <c:v>7.3843741482348797</c:v>
                </c:pt>
                <c:pt idx="13018">
                  <c:v>6.6799667060458798</c:v>
                </c:pt>
                <c:pt idx="13019">
                  <c:v>8.2780309737706208</c:v>
                </c:pt>
                <c:pt idx="13020">
                  <c:v>7.8918865918624501</c:v>
                </c:pt>
                <c:pt idx="13021">
                  <c:v>2.9222984628168001</c:v>
                </c:pt>
                <c:pt idx="13022">
                  <c:v>4.0101879499783202</c:v>
                </c:pt>
                <c:pt idx="13023">
                  <c:v>7.3818053963071302</c:v>
                </c:pt>
                <c:pt idx="13024">
                  <c:v>8.9925793445641808</c:v>
                </c:pt>
                <c:pt idx="13025">
                  <c:v>8.1192564832495098</c:v>
                </c:pt>
                <c:pt idx="13026">
                  <c:v>8.4630608454899594</c:v>
                </c:pt>
                <c:pt idx="13027">
                  <c:v>5.36924389200031</c:v>
                </c:pt>
                <c:pt idx="13028">
                  <c:v>4.0596425131620499</c:v>
                </c:pt>
                <c:pt idx="13029">
                  <c:v>5.2220523931293901</c:v>
                </c:pt>
                <c:pt idx="13030">
                  <c:v>6.3761703687149698</c:v>
                </c:pt>
                <c:pt idx="13031">
                  <c:v>3.4164795285268399</c:v>
                </c:pt>
                <c:pt idx="13032">
                  <c:v>7.5238659796588401</c:v>
                </c:pt>
                <c:pt idx="13033">
                  <c:v>10.489248786460401</c:v>
                </c:pt>
                <c:pt idx="13034">
                  <c:v>9.52966316335303</c:v>
                </c:pt>
                <c:pt idx="13035">
                  <c:v>9.4350142766376397</c:v>
                </c:pt>
                <c:pt idx="13036">
                  <c:v>10.9807822145839</c:v>
                </c:pt>
                <c:pt idx="13037">
                  <c:v>4.9533233345951198</c:v>
                </c:pt>
                <c:pt idx="13038">
                  <c:v>7.4723802258081902</c:v>
                </c:pt>
                <c:pt idx="13039">
                  <c:v>6.1531434123320299</c:v>
                </c:pt>
                <c:pt idx="13040">
                  <c:v>9.6765570790571296</c:v>
                </c:pt>
                <c:pt idx="13041">
                  <c:v>7.6000154457453002</c:v>
                </c:pt>
                <c:pt idx="13042">
                  <c:v>8.0921307198675905</c:v>
                </c:pt>
                <c:pt idx="13043">
                  <c:v>5.3177315699571599</c:v>
                </c:pt>
                <c:pt idx="13044">
                  <c:v>8.9307455060005694</c:v>
                </c:pt>
                <c:pt idx="13045">
                  <c:v>5.6312989936840303</c:v>
                </c:pt>
                <c:pt idx="13046">
                  <c:v>7.7577477162880903</c:v>
                </c:pt>
                <c:pt idx="13047">
                  <c:v>8.3135618159551807</c:v>
                </c:pt>
                <c:pt idx="13048">
                  <c:v>8.0709243828402499</c:v>
                </c:pt>
                <c:pt idx="13049">
                  <c:v>8.3686166258258403</c:v>
                </c:pt>
                <c:pt idx="13050">
                  <c:v>6.2644701098304196</c:v>
                </c:pt>
                <c:pt idx="13051">
                  <c:v>6.8198144351017396</c:v>
                </c:pt>
                <c:pt idx="13052">
                  <c:v>6.1022822606439604</c:v>
                </c:pt>
                <c:pt idx="13053">
                  <c:v>1.9568639479379299</c:v>
                </c:pt>
                <c:pt idx="13054">
                  <c:v>8.9161480877446007</c:v>
                </c:pt>
                <c:pt idx="13055">
                  <c:v>8.3943521768786002</c:v>
                </c:pt>
                <c:pt idx="13056">
                  <c:v>7.1362499993005297</c:v>
                </c:pt>
                <c:pt idx="13057">
                  <c:v>7.9345988816017297</c:v>
                </c:pt>
                <c:pt idx="13058">
                  <c:v>9.7068279675255003</c:v>
                </c:pt>
                <c:pt idx="13059">
                  <c:v>10.0777235000615</c:v>
                </c:pt>
                <c:pt idx="13060">
                  <c:v>8.3824059203634196</c:v>
                </c:pt>
                <c:pt idx="13061">
                  <c:v>7.9996547617593796</c:v>
                </c:pt>
                <c:pt idx="13062">
                  <c:v>7.6990817095335897</c:v>
                </c:pt>
                <c:pt idx="13063">
                  <c:v>9.0564676628261704</c:v>
                </c:pt>
                <c:pt idx="13064">
                  <c:v>8.6537624839681104</c:v>
                </c:pt>
                <c:pt idx="13065">
                  <c:v>3.6099326670866199</c:v>
                </c:pt>
                <c:pt idx="13066">
                  <c:v>4.7903984864274003</c:v>
                </c:pt>
                <c:pt idx="13067">
                  <c:v>7.7377530611579299</c:v>
                </c:pt>
                <c:pt idx="13068">
                  <c:v>8.8125160729345797</c:v>
                </c:pt>
                <c:pt idx="13069">
                  <c:v>8.0427680332314306</c:v>
                </c:pt>
                <c:pt idx="13070">
                  <c:v>8.3240600013942601</c:v>
                </c:pt>
                <c:pt idx="13071">
                  <c:v>4.8941701024108104</c:v>
                </c:pt>
                <c:pt idx="13072">
                  <c:v>4.20502195924995</c:v>
                </c:pt>
                <c:pt idx="13073">
                  <c:v>4.8450936281308996</c:v>
                </c:pt>
                <c:pt idx="13074">
                  <c:v>6.4017701253618897</c:v>
                </c:pt>
                <c:pt idx="13075">
                  <c:v>2.5041437084307399</c:v>
                </c:pt>
                <c:pt idx="13076">
                  <c:v>7.1369707234795197</c:v>
                </c:pt>
                <c:pt idx="13077">
                  <c:v>10.6856774095163</c:v>
                </c:pt>
                <c:pt idx="13078">
                  <c:v>9.1547493364643007</c:v>
                </c:pt>
                <c:pt idx="13079">
                  <c:v>9.3320062174896403</c:v>
                </c:pt>
                <c:pt idx="13080">
                  <c:v>10.595841834298099</c:v>
                </c:pt>
                <c:pt idx="13081">
                  <c:v>5.15228001877081</c:v>
                </c:pt>
                <c:pt idx="13082">
                  <c:v>7.2873519553269102</c:v>
                </c:pt>
                <c:pt idx="13083">
                  <c:v>5.5890656672252197</c:v>
                </c:pt>
                <c:pt idx="13084">
                  <c:v>9.3625672546320402</c:v>
                </c:pt>
                <c:pt idx="13085">
                  <c:v>7.7053351056371202</c:v>
                </c:pt>
                <c:pt idx="13086">
                  <c:v>7.8382126771826801</c:v>
                </c:pt>
                <c:pt idx="13087">
                  <c:v>5.1953467871281598</c:v>
                </c:pt>
                <c:pt idx="13088">
                  <c:v>8.4499072451594301</c:v>
                </c:pt>
                <c:pt idx="13089">
                  <c:v>5.1364405434551896</c:v>
                </c:pt>
                <c:pt idx="13090">
                  <c:v>7.32891719764695</c:v>
                </c:pt>
                <c:pt idx="13091">
                  <c:v>7.3792270076484296</c:v>
                </c:pt>
                <c:pt idx="13092">
                  <c:v>7.4095242221550102</c:v>
                </c:pt>
                <c:pt idx="13093">
                  <c:v>8.0585475163984999</c:v>
                </c:pt>
                <c:pt idx="13094">
                  <c:v>5.87017679611027</c:v>
                </c:pt>
                <c:pt idx="13095">
                  <c:v>6.5183748279102298</c:v>
                </c:pt>
                <c:pt idx="13096">
                  <c:v>5.3292942521115796</c:v>
                </c:pt>
                <c:pt idx="13097">
                  <c:v>3.2736249728268199</c:v>
                </c:pt>
                <c:pt idx="13098">
                  <c:v>8.1581872388545502</c:v>
                </c:pt>
                <c:pt idx="13099">
                  <c:v>8.0402291776320105</c:v>
                </c:pt>
                <c:pt idx="13100">
                  <c:v>6.2240089661483298</c:v>
                </c:pt>
                <c:pt idx="13101">
                  <c:v>7.8760419094713496</c:v>
                </c:pt>
                <c:pt idx="13102">
                  <c:v>9.5627542303168305</c:v>
                </c:pt>
                <c:pt idx="13103">
                  <c:v>9.64532373087442</c:v>
                </c:pt>
                <c:pt idx="13104">
                  <c:v>8.2704587809450896</c:v>
                </c:pt>
                <c:pt idx="13105">
                  <c:v>7.55622980961527</c:v>
                </c:pt>
                <c:pt idx="13106">
                  <c:v>7.0338417489231997</c:v>
                </c:pt>
                <c:pt idx="13107">
                  <c:v>9.0471509386334308</c:v>
                </c:pt>
                <c:pt idx="13108">
                  <c:v>8.1422192387805801</c:v>
                </c:pt>
                <c:pt idx="13109">
                  <c:v>2.9513706444649701</c:v>
                </c:pt>
                <c:pt idx="13110">
                  <c:v>4.0090190413868401</c:v>
                </c:pt>
                <c:pt idx="13111">
                  <c:v>7.7496984437035197</c:v>
                </c:pt>
                <c:pt idx="13112">
                  <c:v>8.3089989442083798</c:v>
                </c:pt>
                <c:pt idx="13113">
                  <c:v>7.4504915189268601</c:v>
                </c:pt>
                <c:pt idx="13114">
                  <c:v>7.8038922897054697</c:v>
                </c:pt>
                <c:pt idx="13115">
                  <c:v>4.5095714379834702</c:v>
                </c:pt>
                <c:pt idx="13116">
                  <c:v>3.8534990264313298</c:v>
                </c:pt>
                <c:pt idx="13117">
                  <c:v>4.5710762583809501</c:v>
                </c:pt>
                <c:pt idx="13118">
                  <c:v>5.9125300468199304</c:v>
                </c:pt>
                <c:pt idx="13119">
                  <c:v>2.3132832906665701</c:v>
                </c:pt>
                <c:pt idx="13120">
                  <c:v>6.7344772807634197</c:v>
                </c:pt>
                <c:pt idx="13121">
                  <c:v>10.158390260259401</c:v>
                </c:pt>
                <c:pt idx="13122">
                  <c:v>8.6584548355853705</c:v>
                </c:pt>
                <c:pt idx="13123">
                  <c:v>8.5932082169552793</c:v>
                </c:pt>
                <c:pt idx="13124">
                  <c:v>9.8456229586361097</c:v>
                </c:pt>
                <c:pt idx="13125">
                  <c:v>4.9082207141360703</c:v>
                </c:pt>
                <c:pt idx="13126">
                  <c:v>6.8737494525554403</c:v>
                </c:pt>
                <c:pt idx="13127">
                  <c:v>5.1745321698219104</c:v>
                </c:pt>
                <c:pt idx="13128">
                  <c:v>8.7037595590041494</c:v>
                </c:pt>
                <c:pt idx="13129">
                  <c:v>7.0253164282181499</c:v>
                </c:pt>
                <c:pt idx="13130">
                  <c:v>7.3496430831169901</c:v>
                </c:pt>
                <c:pt idx="13131">
                  <c:v>4.9173182588351398</c:v>
                </c:pt>
                <c:pt idx="13132">
                  <c:v>7.8136042092972904</c:v>
                </c:pt>
                <c:pt idx="13133">
                  <c:v>4.7545212493001401</c:v>
                </c:pt>
                <c:pt idx="13134">
                  <c:v>7.2597764571579804</c:v>
                </c:pt>
                <c:pt idx="13135">
                  <c:v>6.8843439881342601</c:v>
                </c:pt>
                <c:pt idx="13136">
                  <c:v>7.2168845193819999</c:v>
                </c:pt>
                <c:pt idx="13137">
                  <c:v>7.5921095196971597</c:v>
                </c:pt>
                <c:pt idx="13138">
                  <c:v>5.5415838956212999</c:v>
                </c:pt>
                <c:pt idx="13139">
                  <c:v>6.0881582925191804</c:v>
                </c:pt>
                <c:pt idx="13140">
                  <c:v>4.80052967904094</c:v>
                </c:pt>
                <c:pt idx="13141">
                  <c:v>2.6326272134695801</c:v>
                </c:pt>
                <c:pt idx="13142">
                  <c:v>7.4259226485720804</c:v>
                </c:pt>
                <c:pt idx="13143">
                  <c:v>7.3053792734822602</c:v>
                </c:pt>
                <c:pt idx="13144">
                  <c:v>5.89239736387277</c:v>
                </c:pt>
                <c:pt idx="13145">
                  <c:v>7.3985857150899204</c:v>
                </c:pt>
                <c:pt idx="13146">
                  <c:v>8.7673548867239894</c:v>
                </c:pt>
                <c:pt idx="13147">
                  <c:v>9.3021242269888695</c:v>
                </c:pt>
                <c:pt idx="13148">
                  <c:v>7.9899528142761103</c:v>
                </c:pt>
                <c:pt idx="13149">
                  <c:v>7.0133322621787597</c:v>
                </c:pt>
                <c:pt idx="13150">
                  <c:v>6.3264241413833204</c:v>
                </c:pt>
                <c:pt idx="13151">
                  <c:v>8.5052521087865998</c:v>
                </c:pt>
                <c:pt idx="13152">
                  <c:v>7.5957922748481499</c:v>
                </c:pt>
                <c:pt idx="13153">
                  <c:v>2.64976047903609</c:v>
                </c:pt>
                <c:pt idx="13154">
                  <c:v>3.71747916172232</c:v>
                </c:pt>
                <c:pt idx="13155">
                  <c:v>7.2867449399569502</c:v>
                </c:pt>
                <c:pt idx="13156">
                  <c:v>8.4385589232197304</c:v>
                </c:pt>
                <c:pt idx="13157">
                  <c:v>8.0059006484631396</c:v>
                </c:pt>
                <c:pt idx="13158">
                  <c:v>8.1648036475424295</c:v>
                </c:pt>
                <c:pt idx="13159">
                  <c:v>4.1746842176982604</c:v>
                </c:pt>
                <c:pt idx="13160">
                  <c:v>3.7745811515081802</c:v>
                </c:pt>
                <c:pt idx="13161">
                  <c:v>4.2399222294046304</c:v>
                </c:pt>
                <c:pt idx="13162">
                  <c:v>5.8515162794023299</c:v>
                </c:pt>
                <c:pt idx="13163">
                  <c:v>2.2104371843781201</c:v>
                </c:pt>
                <c:pt idx="13164">
                  <c:v>6.9075044620853401</c:v>
                </c:pt>
                <c:pt idx="13165">
                  <c:v>10.1902975171629</c:v>
                </c:pt>
                <c:pt idx="13166">
                  <c:v>8.9741424812877604</c:v>
                </c:pt>
                <c:pt idx="13167">
                  <c:v>8.86496309801643</c:v>
                </c:pt>
                <c:pt idx="13168">
                  <c:v>10.2135893257147</c:v>
                </c:pt>
                <c:pt idx="13169">
                  <c:v>5.1167259629607296</c:v>
                </c:pt>
                <c:pt idx="13170">
                  <c:v>7.4845190846312004</c:v>
                </c:pt>
                <c:pt idx="13171">
                  <c:v>5.8222690683888301</c:v>
                </c:pt>
                <c:pt idx="13172">
                  <c:v>9.3469250994392894</c:v>
                </c:pt>
                <c:pt idx="13173">
                  <c:v>7.7933178628489896</c:v>
                </c:pt>
                <c:pt idx="13174">
                  <c:v>8.0792559844424598</c:v>
                </c:pt>
                <c:pt idx="13175">
                  <c:v>5.1185538627324503</c:v>
                </c:pt>
                <c:pt idx="13176">
                  <c:v>8.5320896246036995</c:v>
                </c:pt>
                <c:pt idx="13177">
                  <c:v>5.2105551632545604</c:v>
                </c:pt>
                <c:pt idx="13178">
                  <c:v>7.0377556219826998</c:v>
                </c:pt>
                <c:pt idx="13179">
                  <c:v>7.4340766531564997</c:v>
                </c:pt>
                <c:pt idx="13180">
                  <c:v>7.8698770017125499</c:v>
                </c:pt>
                <c:pt idx="13181">
                  <c:v>8.12715222950734</c:v>
                </c:pt>
                <c:pt idx="13182">
                  <c:v>5.94366035297893</c:v>
                </c:pt>
                <c:pt idx="13183">
                  <c:v>6.6092683125697604</c:v>
                </c:pt>
                <c:pt idx="13184">
                  <c:v>5.4992992299539001</c:v>
                </c:pt>
                <c:pt idx="13185">
                  <c:v>2.2658805944656701</c:v>
                </c:pt>
                <c:pt idx="13186">
                  <c:v>8.25580577876981</c:v>
                </c:pt>
                <c:pt idx="13187">
                  <c:v>8.1283889277260393</c:v>
                </c:pt>
                <c:pt idx="13188">
                  <c:v>6.5647161820161601</c:v>
                </c:pt>
                <c:pt idx="13189">
                  <c:v>7.7820924223898</c:v>
                </c:pt>
                <c:pt idx="13190">
                  <c:v>9.3485832565736899</c:v>
                </c:pt>
                <c:pt idx="13191">
                  <c:v>9.5655478358146002</c:v>
                </c:pt>
                <c:pt idx="13192">
                  <c:v>8.3793039277362809</c:v>
                </c:pt>
                <c:pt idx="13193">
                  <c:v>7.7498181690649597</c:v>
                </c:pt>
                <c:pt idx="13194">
                  <c:v>7.0038455511426196</c:v>
                </c:pt>
                <c:pt idx="13195">
                  <c:v>8.5655507711995895</c:v>
                </c:pt>
                <c:pt idx="13196">
                  <c:v>8.2156482470792707</c:v>
                </c:pt>
                <c:pt idx="13197">
                  <c:v>2.4284303147453201</c:v>
                </c:pt>
                <c:pt idx="13198">
                  <c:v>3.3855182880277899</c:v>
                </c:pt>
                <c:pt idx="13199">
                  <c:v>7.63677438833761</c:v>
                </c:pt>
                <c:pt idx="13200">
                  <c:v>9.1603236497443099</c:v>
                </c:pt>
                <c:pt idx="13201">
                  <c:v>8.2590494606359393</c:v>
                </c:pt>
                <c:pt idx="13202">
                  <c:v>8.6460693072643497</c:v>
                </c:pt>
                <c:pt idx="13203">
                  <c:v>5.4713609633806</c:v>
                </c:pt>
                <c:pt idx="13204">
                  <c:v>4.0514741558176599</c:v>
                </c:pt>
                <c:pt idx="13205">
                  <c:v>5.16380232407941</c:v>
                </c:pt>
                <c:pt idx="13206">
                  <c:v>6.4269643223576303</c:v>
                </c:pt>
                <c:pt idx="13207">
                  <c:v>3.3909173070858798</c:v>
                </c:pt>
                <c:pt idx="13208">
                  <c:v>7.89353728962364</c:v>
                </c:pt>
                <c:pt idx="13209">
                  <c:v>10.7120103916071</c:v>
                </c:pt>
                <c:pt idx="13210">
                  <c:v>9.7315197967078095</c:v>
                </c:pt>
                <c:pt idx="13211">
                  <c:v>9.4927216619394699</c:v>
                </c:pt>
                <c:pt idx="13212">
                  <c:v>10.9362723009614</c:v>
                </c:pt>
                <c:pt idx="13213">
                  <c:v>4.9751211524778602</c:v>
                </c:pt>
                <c:pt idx="13214">
                  <c:v>7.4537889510046096</c:v>
                </c:pt>
                <c:pt idx="13215">
                  <c:v>6.3050948746496696</c:v>
                </c:pt>
                <c:pt idx="13216">
                  <c:v>9.6684493608353304</c:v>
                </c:pt>
                <c:pt idx="13217">
                  <c:v>7.6253191452845899</c:v>
                </c:pt>
                <c:pt idx="13218">
                  <c:v>8.0253966705976296</c:v>
                </c:pt>
                <c:pt idx="13219">
                  <c:v>5.30006532905157</c:v>
                </c:pt>
                <c:pt idx="13220">
                  <c:v>9.0438730110417307</c:v>
                </c:pt>
                <c:pt idx="13221">
                  <c:v>5.7447617915947999</c:v>
                </c:pt>
                <c:pt idx="13222">
                  <c:v>7.8581005441008998</c:v>
                </c:pt>
                <c:pt idx="13223">
                  <c:v>8.3284735525131595</c:v>
                </c:pt>
                <c:pt idx="13224">
                  <c:v>8.0318988157140705</c:v>
                </c:pt>
                <c:pt idx="13225">
                  <c:v>8.4276476325342298</c:v>
                </c:pt>
                <c:pt idx="13226">
                  <c:v>6.2076593443717796</c:v>
                </c:pt>
                <c:pt idx="13227">
                  <c:v>6.8424714538789502</c:v>
                </c:pt>
                <c:pt idx="13228">
                  <c:v>6.0969620512924099</c:v>
                </c:pt>
                <c:pt idx="13229">
                  <c:v>2.01138523876606</c:v>
                </c:pt>
                <c:pt idx="13230">
                  <c:v>8.8236903956216803</c:v>
                </c:pt>
                <c:pt idx="13231">
                  <c:v>8.2395835181247108</c:v>
                </c:pt>
                <c:pt idx="13232">
                  <c:v>7.0968361352183802</c:v>
                </c:pt>
                <c:pt idx="13233">
                  <c:v>8.0925179415901205</c:v>
                </c:pt>
                <c:pt idx="13234">
                  <c:v>9.7130906802468502</c:v>
                </c:pt>
                <c:pt idx="13235">
                  <c:v>10.110860924313</c:v>
                </c:pt>
                <c:pt idx="13236">
                  <c:v>8.4704147264114802</c:v>
                </c:pt>
                <c:pt idx="13237">
                  <c:v>7.9727884856496898</c:v>
                </c:pt>
                <c:pt idx="13238">
                  <c:v>7.6700298991017704</c:v>
                </c:pt>
                <c:pt idx="13239">
                  <c:v>9.2685641215317691</c:v>
                </c:pt>
                <c:pt idx="13240">
                  <c:v>8.7331244702669206</c:v>
                </c:pt>
                <c:pt idx="13241">
                  <c:v>3.4776889271945199</c:v>
                </c:pt>
                <c:pt idx="13242">
                  <c:v>4.6842697322745996</c:v>
                </c:pt>
                <c:pt idx="13243">
                  <c:v>7.82750579933204</c:v>
                </c:pt>
                <c:pt idx="13244">
                  <c:v>8.4385589232197304</c:v>
                </c:pt>
                <c:pt idx="13245">
                  <c:v>8.0059006484631396</c:v>
                </c:pt>
                <c:pt idx="13246">
                  <c:v>8.1648036475424295</c:v>
                </c:pt>
                <c:pt idx="13247">
                  <c:v>4.1746842176982604</c:v>
                </c:pt>
                <c:pt idx="13248">
                  <c:v>3.7745811515081802</c:v>
                </c:pt>
                <c:pt idx="13249">
                  <c:v>4.2399222294046304</c:v>
                </c:pt>
                <c:pt idx="13250">
                  <c:v>5.8515162794023299</c:v>
                </c:pt>
                <c:pt idx="13251">
                  <c:v>2.2104371843781201</c:v>
                </c:pt>
                <c:pt idx="13252">
                  <c:v>6.9075044620853401</c:v>
                </c:pt>
                <c:pt idx="13253">
                  <c:v>10.1902975171629</c:v>
                </c:pt>
                <c:pt idx="13254">
                  <c:v>8.9741424812877604</c:v>
                </c:pt>
                <c:pt idx="13255">
                  <c:v>8.86496309801643</c:v>
                </c:pt>
                <c:pt idx="13256">
                  <c:v>10.2135893257147</c:v>
                </c:pt>
                <c:pt idx="13257">
                  <c:v>5.1167259629607296</c:v>
                </c:pt>
                <c:pt idx="13258">
                  <c:v>7.4845190846312004</c:v>
                </c:pt>
                <c:pt idx="13259">
                  <c:v>5.8222690683888301</c:v>
                </c:pt>
                <c:pt idx="13260">
                  <c:v>9.3469250994392894</c:v>
                </c:pt>
                <c:pt idx="13261">
                  <c:v>7.7933178628489896</c:v>
                </c:pt>
                <c:pt idx="13262">
                  <c:v>8.0792559844424598</c:v>
                </c:pt>
                <c:pt idx="13263">
                  <c:v>5.1185538627324503</c:v>
                </c:pt>
                <c:pt idx="13264">
                  <c:v>8.5320896246036995</c:v>
                </c:pt>
                <c:pt idx="13265">
                  <c:v>5.2105551632545604</c:v>
                </c:pt>
                <c:pt idx="13266">
                  <c:v>7.0377556219826998</c:v>
                </c:pt>
                <c:pt idx="13267">
                  <c:v>7.4340766531564997</c:v>
                </c:pt>
                <c:pt idx="13268">
                  <c:v>7.8698770017125499</c:v>
                </c:pt>
                <c:pt idx="13269">
                  <c:v>8.12715222950734</c:v>
                </c:pt>
                <c:pt idx="13270">
                  <c:v>5.94366035297893</c:v>
                </c:pt>
                <c:pt idx="13271">
                  <c:v>6.6092683125697604</c:v>
                </c:pt>
                <c:pt idx="13272">
                  <c:v>5.4992992299539001</c:v>
                </c:pt>
                <c:pt idx="13273">
                  <c:v>2.2658805944656701</c:v>
                </c:pt>
                <c:pt idx="13274">
                  <c:v>8.25580577876981</c:v>
                </c:pt>
                <c:pt idx="13275">
                  <c:v>8.1283889277260393</c:v>
                </c:pt>
                <c:pt idx="13276">
                  <c:v>6.5647161820161601</c:v>
                </c:pt>
                <c:pt idx="13277">
                  <c:v>7.7820924223898</c:v>
                </c:pt>
                <c:pt idx="13278">
                  <c:v>9.3485832565736899</c:v>
                </c:pt>
                <c:pt idx="13279">
                  <c:v>9.5655478358146002</c:v>
                </c:pt>
                <c:pt idx="13280">
                  <c:v>8.3793039277362809</c:v>
                </c:pt>
                <c:pt idx="13281">
                  <c:v>7.7498181690649597</c:v>
                </c:pt>
                <c:pt idx="13282">
                  <c:v>7.0038455511426196</c:v>
                </c:pt>
                <c:pt idx="13283">
                  <c:v>8.5655507711995895</c:v>
                </c:pt>
                <c:pt idx="13284">
                  <c:v>8.2156482470792707</c:v>
                </c:pt>
                <c:pt idx="13285">
                  <c:v>2.4284303147453201</c:v>
                </c:pt>
                <c:pt idx="13286">
                  <c:v>3.3855182880277899</c:v>
                </c:pt>
                <c:pt idx="13287">
                  <c:v>7.63677438833761</c:v>
                </c:pt>
                <c:pt idx="13288">
                  <c:v>9.1603236497443099</c:v>
                </c:pt>
                <c:pt idx="13289">
                  <c:v>8.2590494606359393</c:v>
                </c:pt>
                <c:pt idx="13290">
                  <c:v>8.6460693072643497</c:v>
                </c:pt>
                <c:pt idx="13291">
                  <c:v>5.4713609633806</c:v>
                </c:pt>
                <c:pt idx="13292">
                  <c:v>4.0514741558176599</c:v>
                </c:pt>
                <c:pt idx="13293">
                  <c:v>5.16380232407941</c:v>
                </c:pt>
                <c:pt idx="13294">
                  <c:v>6.4269643223576303</c:v>
                </c:pt>
                <c:pt idx="13295">
                  <c:v>3.3909173070858798</c:v>
                </c:pt>
                <c:pt idx="13296">
                  <c:v>7.89353728962364</c:v>
                </c:pt>
                <c:pt idx="13297">
                  <c:v>10.7120103916071</c:v>
                </c:pt>
                <c:pt idx="13298">
                  <c:v>9.7315197967078095</c:v>
                </c:pt>
                <c:pt idx="13299">
                  <c:v>9.4927216619394699</c:v>
                </c:pt>
                <c:pt idx="13300">
                  <c:v>10.9362723009614</c:v>
                </c:pt>
                <c:pt idx="13301">
                  <c:v>4.9751211524778602</c:v>
                </c:pt>
                <c:pt idx="13302">
                  <c:v>7.4537889510046096</c:v>
                </c:pt>
                <c:pt idx="13303">
                  <c:v>6.3050948746496696</c:v>
                </c:pt>
                <c:pt idx="13304">
                  <c:v>9.6684493608353304</c:v>
                </c:pt>
                <c:pt idx="13305">
                  <c:v>7.6253191452845899</c:v>
                </c:pt>
                <c:pt idx="13306">
                  <c:v>8.0253966705976296</c:v>
                </c:pt>
                <c:pt idx="13307">
                  <c:v>5.30006532905157</c:v>
                </c:pt>
                <c:pt idx="13308">
                  <c:v>9.0438730110417307</c:v>
                </c:pt>
                <c:pt idx="13309">
                  <c:v>5.7447617915947999</c:v>
                </c:pt>
                <c:pt idx="13310">
                  <c:v>7.8581005441008998</c:v>
                </c:pt>
                <c:pt idx="13311">
                  <c:v>8.3284735525131595</c:v>
                </c:pt>
                <c:pt idx="13312">
                  <c:v>8.0318988157140705</c:v>
                </c:pt>
                <c:pt idx="13313">
                  <c:v>8.4276476325342298</c:v>
                </c:pt>
                <c:pt idx="13314">
                  <c:v>6.2076593443717796</c:v>
                </c:pt>
                <c:pt idx="13315">
                  <c:v>6.8424714538789502</c:v>
                </c:pt>
                <c:pt idx="13316">
                  <c:v>6.0969620512924099</c:v>
                </c:pt>
                <c:pt idx="13317">
                  <c:v>2.01138523876606</c:v>
                </c:pt>
                <c:pt idx="13318">
                  <c:v>8.8236903956216803</c:v>
                </c:pt>
                <c:pt idx="13319">
                  <c:v>8.2395835181247108</c:v>
                </c:pt>
                <c:pt idx="13320">
                  <c:v>7.0968361352183802</c:v>
                </c:pt>
                <c:pt idx="13321">
                  <c:v>8.0925179415901205</c:v>
                </c:pt>
                <c:pt idx="13322">
                  <c:v>9.7130906802468502</c:v>
                </c:pt>
                <c:pt idx="13323">
                  <c:v>10.110860924313</c:v>
                </c:pt>
                <c:pt idx="13324">
                  <c:v>8.4704147264114802</c:v>
                </c:pt>
                <c:pt idx="13325">
                  <c:v>7.9727884856496898</c:v>
                </c:pt>
                <c:pt idx="13326">
                  <c:v>7.6700298991017704</c:v>
                </c:pt>
                <c:pt idx="13327">
                  <c:v>9.2685641215317691</c:v>
                </c:pt>
                <c:pt idx="13328">
                  <c:v>8.7331244702669206</c:v>
                </c:pt>
                <c:pt idx="13329">
                  <c:v>3.4776889271945199</c:v>
                </c:pt>
                <c:pt idx="13330">
                  <c:v>4.6842697322745996</c:v>
                </c:pt>
                <c:pt idx="13331">
                  <c:v>7.82750579933204</c:v>
                </c:pt>
                <c:pt idx="13332">
                  <c:v>8.4603175396461499</c:v>
                </c:pt>
                <c:pt idx="13333">
                  <c:v>7.6570811958784297</c:v>
                </c:pt>
                <c:pt idx="13334">
                  <c:v>8.2548474741265707</c:v>
                </c:pt>
                <c:pt idx="13335">
                  <c:v>4.5454951211565504</c:v>
                </c:pt>
                <c:pt idx="13336">
                  <c:v>4.4438775323076696</c:v>
                </c:pt>
                <c:pt idx="13337">
                  <c:v>4.8739342634899598</c:v>
                </c:pt>
                <c:pt idx="13338">
                  <c:v>6.2726010927712901</c:v>
                </c:pt>
                <c:pt idx="13339">
                  <c:v>3.4822225960139099</c:v>
                </c:pt>
                <c:pt idx="13340">
                  <c:v>6.9462337936483598</c:v>
                </c:pt>
                <c:pt idx="13341">
                  <c:v>10.016305912065301</c:v>
                </c:pt>
                <c:pt idx="13342">
                  <c:v>8.8988855055147393</c:v>
                </c:pt>
                <c:pt idx="13343">
                  <c:v>8.3422327112703698</c:v>
                </c:pt>
                <c:pt idx="13344">
                  <c:v>9.8305444711526295</c:v>
                </c:pt>
                <c:pt idx="13345">
                  <c:v>5.9450516173039096</c:v>
                </c:pt>
                <c:pt idx="13346">
                  <c:v>7.9310780877736002</c:v>
                </c:pt>
                <c:pt idx="13347">
                  <c:v>6.5188291429397101</c:v>
                </c:pt>
                <c:pt idx="13348">
                  <c:v>8.4643140985710996</c:v>
                </c:pt>
                <c:pt idx="13349">
                  <c:v>8.2185443536648908</c:v>
                </c:pt>
                <c:pt idx="13350">
                  <c:v>6.9850734814294402</c:v>
                </c:pt>
                <c:pt idx="13351">
                  <c:v>6.3476949322523604</c:v>
                </c:pt>
                <c:pt idx="13352">
                  <c:v>8.2242577279738605</c:v>
                </c:pt>
                <c:pt idx="13353">
                  <c:v>5.86619778128542</c:v>
                </c:pt>
                <c:pt idx="13354">
                  <c:v>7.3604904418815202</c:v>
                </c:pt>
                <c:pt idx="13355">
                  <c:v>8.11885475465313</c:v>
                </c:pt>
                <c:pt idx="13356">
                  <c:v>6.7500876697739001</c:v>
                </c:pt>
                <c:pt idx="13357">
                  <c:v>8.6263105092577401</c:v>
                </c:pt>
                <c:pt idx="13358">
                  <c:v>6.9636456030062801</c:v>
                </c:pt>
                <c:pt idx="13359">
                  <c:v>7.2368938833345497</c:v>
                </c:pt>
                <c:pt idx="13360">
                  <c:v>5.0793342176014802</c:v>
                </c:pt>
                <c:pt idx="13361">
                  <c:v>3.6459250617994501</c:v>
                </c:pt>
                <c:pt idx="13362">
                  <c:v>8.4845364585722596</c:v>
                </c:pt>
                <c:pt idx="13363">
                  <c:v>8.5888412581880402</c:v>
                </c:pt>
                <c:pt idx="13364">
                  <c:v>7.3869127043854297</c:v>
                </c:pt>
                <c:pt idx="13365">
                  <c:v>8.1610361125051192</c:v>
                </c:pt>
                <c:pt idx="13366">
                  <c:v>9.0196504124239603</c:v>
                </c:pt>
                <c:pt idx="13367">
                  <c:v>9.9631612088680495</c:v>
                </c:pt>
                <c:pt idx="13368">
                  <c:v>8.1275651990273001</c:v>
                </c:pt>
                <c:pt idx="13369">
                  <c:v>8.2148303065281691</c:v>
                </c:pt>
                <c:pt idx="13370">
                  <c:v>7.4788116523472299</c:v>
                </c:pt>
                <c:pt idx="13371">
                  <c:v>8.5750129103477306</c:v>
                </c:pt>
                <c:pt idx="13372">
                  <c:v>8.4737785953382296</c:v>
                </c:pt>
                <c:pt idx="13373">
                  <c:v>3.57956923680762</c:v>
                </c:pt>
                <c:pt idx="13374">
                  <c:v>3.98238256883175</c:v>
                </c:pt>
                <c:pt idx="13375">
                  <c:v>7.5887114565760196</c:v>
                </c:pt>
                <c:pt idx="13376">
                  <c:v>7.7746338283536804</c:v>
                </c:pt>
                <c:pt idx="13377">
                  <c:v>7.3431893873597396</c:v>
                </c:pt>
                <c:pt idx="13378">
                  <c:v>7.5604973377751801</c:v>
                </c:pt>
                <c:pt idx="13379">
                  <c:v>3.51254071622557</c:v>
                </c:pt>
                <c:pt idx="13380">
                  <c:v>3.6443776546758699</c:v>
                </c:pt>
                <c:pt idx="13381">
                  <c:v>4.3123043196484403</c:v>
                </c:pt>
                <c:pt idx="13382">
                  <c:v>5.7729708715529702</c:v>
                </c:pt>
                <c:pt idx="13383">
                  <c:v>2.8963122247567501</c:v>
                </c:pt>
                <c:pt idx="13384">
                  <c:v>6.46015217869365</c:v>
                </c:pt>
                <c:pt idx="13385">
                  <c:v>9.0254525290412797</c:v>
                </c:pt>
                <c:pt idx="13386">
                  <c:v>8.4481615993349894</c:v>
                </c:pt>
                <c:pt idx="13387">
                  <c:v>7.9993760734668298</c:v>
                </c:pt>
                <c:pt idx="13388">
                  <c:v>9.4990000553260305</c:v>
                </c:pt>
                <c:pt idx="13389">
                  <c:v>5.2178090275167497</c:v>
                </c:pt>
                <c:pt idx="13390">
                  <c:v>7.8388631210902098</c:v>
                </c:pt>
                <c:pt idx="13391">
                  <c:v>6.0267402090828801</c:v>
                </c:pt>
                <c:pt idx="13392">
                  <c:v>8.7364915836412198</c:v>
                </c:pt>
                <c:pt idx="13393">
                  <c:v>7.7967178843998299</c:v>
                </c:pt>
                <c:pt idx="13394">
                  <c:v>7.6770609078658998</c:v>
                </c:pt>
                <c:pt idx="13395">
                  <c:v>5.1939095367623196</c:v>
                </c:pt>
                <c:pt idx="13396">
                  <c:v>8.5757006524357795</c:v>
                </c:pt>
                <c:pt idx="13397">
                  <c:v>5.3040797262990802</c:v>
                </c:pt>
                <c:pt idx="13398">
                  <c:v>7.00264866546107</c:v>
                </c:pt>
                <c:pt idx="13399">
                  <c:v>7.4976302502432404</c:v>
                </c:pt>
                <c:pt idx="13400">
                  <c:v>7.5864345313347696</c:v>
                </c:pt>
                <c:pt idx="13401">
                  <c:v>8.2760920847929196</c:v>
                </c:pt>
                <c:pt idx="13402">
                  <c:v>6.3951286432255099</c:v>
                </c:pt>
                <c:pt idx="13403">
                  <c:v>6.6530863121913599</c:v>
                </c:pt>
                <c:pt idx="13404">
                  <c:v>6.2484973906682102</c:v>
                </c:pt>
                <c:pt idx="13405">
                  <c:v>2.5473022701643799</c:v>
                </c:pt>
                <c:pt idx="13406">
                  <c:v>8.0455693582883203</c:v>
                </c:pt>
                <c:pt idx="13407">
                  <c:v>8.0642395246946599</c:v>
                </c:pt>
                <c:pt idx="13408">
                  <c:v>6.9591287786661402</c:v>
                </c:pt>
                <c:pt idx="13409">
                  <c:v>7.9242029190489696</c:v>
                </c:pt>
                <c:pt idx="13410">
                  <c:v>8.9237392461201495</c:v>
                </c:pt>
                <c:pt idx="13411">
                  <c:v>9.4645910079415092</c:v>
                </c:pt>
                <c:pt idx="13412">
                  <c:v>7.6768180690056598</c:v>
                </c:pt>
                <c:pt idx="13413">
                  <c:v>7.72946083515812</c:v>
                </c:pt>
                <c:pt idx="13414">
                  <c:v>6.8048427896724801</c:v>
                </c:pt>
                <c:pt idx="13415">
                  <c:v>7.81137276963352</c:v>
                </c:pt>
                <c:pt idx="13416">
                  <c:v>8.1571344359698905</c:v>
                </c:pt>
                <c:pt idx="13417">
                  <c:v>3.0623510492092501</c:v>
                </c:pt>
                <c:pt idx="13418">
                  <c:v>2.9592931948213499</c:v>
                </c:pt>
                <c:pt idx="13419">
                  <c:v>7.1257824853714702</c:v>
                </c:pt>
                <c:pt idx="13420">
                  <c:v>7.7855100120593699</c:v>
                </c:pt>
                <c:pt idx="13421">
                  <c:v>7.9305265996984096</c:v>
                </c:pt>
                <c:pt idx="13422">
                  <c:v>8.0564835316480607</c:v>
                </c:pt>
                <c:pt idx="13423">
                  <c:v>3.5185210123833</c:v>
                </c:pt>
                <c:pt idx="13424">
                  <c:v>3.7751997111580899</c:v>
                </c:pt>
                <c:pt idx="13425">
                  <c:v>1.37560076752903</c:v>
                </c:pt>
                <c:pt idx="13426">
                  <c:v>6.3394984019886902</c:v>
                </c:pt>
                <c:pt idx="13427">
                  <c:v>1.3895567813899099</c:v>
                </c:pt>
                <c:pt idx="13428">
                  <c:v>6.4614138901115599</c:v>
                </c:pt>
                <c:pt idx="13429">
                  <c:v>9.2015697753100802</c:v>
                </c:pt>
                <c:pt idx="13430">
                  <c:v>8.7272662869469393</c:v>
                </c:pt>
                <c:pt idx="13431">
                  <c:v>9.3804964469492305</c:v>
                </c:pt>
                <c:pt idx="13432">
                  <c:v>10.721166611512601</c:v>
                </c:pt>
                <c:pt idx="13433">
                  <c:v>5.9709697617542297</c:v>
                </c:pt>
                <c:pt idx="13434">
                  <c:v>8.7955994061865308</c:v>
                </c:pt>
                <c:pt idx="13435">
                  <c:v>6.9299541627987802</c:v>
                </c:pt>
                <c:pt idx="13436">
                  <c:v>9.4916890860435394</c:v>
                </c:pt>
                <c:pt idx="13437">
                  <c:v>7.5408916514170601</c:v>
                </c:pt>
                <c:pt idx="13438">
                  <c:v>8.9459461979215504</c:v>
                </c:pt>
                <c:pt idx="13439">
                  <c:v>6.7946327176370804</c:v>
                </c:pt>
                <c:pt idx="13440">
                  <c:v>9.1037697796659707</c:v>
                </c:pt>
                <c:pt idx="13441">
                  <c:v>6.7482773848592599</c:v>
                </c:pt>
                <c:pt idx="13442">
                  <c:v>7.6501074880467996</c:v>
                </c:pt>
                <c:pt idx="13443">
                  <c:v>7.92886146122816</c:v>
                </c:pt>
                <c:pt idx="13444">
                  <c:v>8.8488677831342297</c:v>
                </c:pt>
                <c:pt idx="13445">
                  <c:v>8.7081445707985701</c:v>
                </c:pt>
                <c:pt idx="13446">
                  <c:v>7.7103853707647199</c:v>
                </c:pt>
                <c:pt idx="13447">
                  <c:v>7.3881001211014397</c:v>
                </c:pt>
                <c:pt idx="13448">
                  <c:v>5.99338315120327</c:v>
                </c:pt>
                <c:pt idx="13449">
                  <c:v>3.38651692345513</c:v>
                </c:pt>
                <c:pt idx="13450">
                  <c:v>7.9928216332336204</c:v>
                </c:pt>
                <c:pt idx="13451">
                  <c:v>7.8542548155113403</c:v>
                </c:pt>
                <c:pt idx="13452">
                  <c:v>7.1617091803013802</c:v>
                </c:pt>
                <c:pt idx="13453">
                  <c:v>8.5163652511724397</c:v>
                </c:pt>
                <c:pt idx="13454">
                  <c:v>9.6897966760041605</c:v>
                </c:pt>
                <c:pt idx="13455">
                  <c:v>9.9696655621998609</c:v>
                </c:pt>
                <c:pt idx="13456">
                  <c:v>8.7936953163425997</c:v>
                </c:pt>
                <c:pt idx="13457">
                  <c:v>8.4606638183536909</c:v>
                </c:pt>
                <c:pt idx="13458">
                  <c:v>6.8436313179260999</c:v>
                </c:pt>
                <c:pt idx="13459">
                  <c:v>7.8065831698505397</c:v>
                </c:pt>
                <c:pt idx="13460">
                  <c:v>8.4655649743260692</c:v>
                </c:pt>
                <c:pt idx="13461">
                  <c:v>1.5063247083043501</c:v>
                </c:pt>
                <c:pt idx="13462">
                  <c:v>3.3167301035110999</c:v>
                </c:pt>
                <c:pt idx="13463">
                  <c:v>7.93687323354699</c:v>
                </c:pt>
                <c:pt idx="13464">
                  <c:v>7.7855100120593699</c:v>
                </c:pt>
                <c:pt idx="13465">
                  <c:v>7.9305265996984096</c:v>
                </c:pt>
                <c:pt idx="13466">
                  <c:v>8.0564835316480607</c:v>
                </c:pt>
                <c:pt idx="13467">
                  <c:v>3.5185210123833</c:v>
                </c:pt>
                <c:pt idx="13468">
                  <c:v>3.7751997111580899</c:v>
                </c:pt>
                <c:pt idx="13469">
                  <c:v>1.37560076752903</c:v>
                </c:pt>
                <c:pt idx="13470">
                  <c:v>6.3394984019886902</c:v>
                </c:pt>
                <c:pt idx="13471">
                  <c:v>1.3895567813899099</c:v>
                </c:pt>
                <c:pt idx="13472">
                  <c:v>6.4614138901115599</c:v>
                </c:pt>
                <c:pt idx="13473">
                  <c:v>9.2015697753100802</c:v>
                </c:pt>
                <c:pt idx="13474">
                  <c:v>8.7272662869469393</c:v>
                </c:pt>
                <c:pt idx="13475">
                  <c:v>9.3804964469492305</c:v>
                </c:pt>
                <c:pt idx="13476">
                  <c:v>10.721166611512601</c:v>
                </c:pt>
                <c:pt idx="13477">
                  <c:v>5.9709697617542297</c:v>
                </c:pt>
                <c:pt idx="13478">
                  <c:v>8.7955994061865308</c:v>
                </c:pt>
                <c:pt idx="13479">
                  <c:v>6.9299541627987802</c:v>
                </c:pt>
                <c:pt idx="13480">
                  <c:v>9.4916890860435394</c:v>
                </c:pt>
                <c:pt idx="13481">
                  <c:v>7.5408916514170601</c:v>
                </c:pt>
                <c:pt idx="13482">
                  <c:v>8.9459461979215504</c:v>
                </c:pt>
                <c:pt idx="13483">
                  <c:v>6.7946327176370804</c:v>
                </c:pt>
                <c:pt idx="13484">
                  <c:v>9.1037697796659707</c:v>
                </c:pt>
                <c:pt idx="13485">
                  <c:v>6.7482773848592599</c:v>
                </c:pt>
                <c:pt idx="13486">
                  <c:v>7.6501074880467996</c:v>
                </c:pt>
                <c:pt idx="13487">
                  <c:v>7.92886146122816</c:v>
                </c:pt>
                <c:pt idx="13488">
                  <c:v>8.8488677831342297</c:v>
                </c:pt>
                <c:pt idx="13489">
                  <c:v>8.7081445707985701</c:v>
                </c:pt>
                <c:pt idx="13490">
                  <c:v>7.7103853707647199</c:v>
                </c:pt>
                <c:pt idx="13491">
                  <c:v>7.3881001211014397</c:v>
                </c:pt>
                <c:pt idx="13492">
                  <c:v>5.99338315120327</c:v>
                </c:pt>
                <c:pt idx="13493">
                  <c:v>3.38651692345513</c:v>
                </c:pt>
                <c:pt idx="13494">
                  <c:v>7.9928216332336204</c:v>
                </c:pt>
                <c:pt idx="13495">
                  <c:v>7.8542548155113403</c:v>
                </c:pt>
                <c:pt idx="13496">
                  <c:v>7.1617091803013802</c:v>
                </c:pt>
                <c:pt idx="13497">
                  <c:v>8.5163652511724397</c:v>
                </c:pt>
                <c:pt idx="13498">
                  <c:v>9.6897966760041605</c:v>
                </c:pt>
                <c:pt idx="13499">
                  <c:v>9.9696655621998609</c:v>
                </c:pt>
                <c:pt idx="13500">
                  <c:v>8.7936953163425997</c:v>
                </c:pt>
                <c:pt idx="13501">
                  <c:v>8.4606638183536909</c:v>
                </c:pt>
                <c:pt idx="13502">
                  <c:v>6.8436313179260999</c:v>
                </c:pt>
                <c:pt idx="13503">
                  <c:v>7.8065831698505397</c:v>
                </c:pt>
                <c:pt idx="13504">
                  <c:v>8.4655649743260692</c:v>
                </c:pt>
                <c:pt idx="13505">
                  <c:v>1.5063247083043501</c:v>
                </c:pt>
                <c:pt idx="13506">
                  <c:v>3.3167301035110999</c:v>
                </c:pt>
                <c:pt idx="13507">
                  <c:v>7.93687323354699</c:v>
                </c:pt>
                <c:pt idx="13508">
                  <c:v>7.9163823068573604</c:v>
                </c:pt>
                <c:pt idx="13509">
                  <c:v>7.4399415013159897</c:v>
                </c:pt>
                <c:pt idx="13510">
                  <c:v>7.8680764450723997</c:v>
                </c:pt>
                <c:pt idx="13511">
                  <c:v>4.1636760697621504</c:v>
                </c:pt>
                <c:pt idx="13512">
                  <c:v>3.7226724653394299</c:v>
                </c:pt>
                <c:pt idx="13513">
                  <c:v>3.0908439063978399</c:v>
                </c:pt>
                <c:pt idx="13514">
                  <c:v>6.2715143977660004</c:v>
                </c:pt>
                <c:pt idx="13515">
                  <c:v>0.93813468788793897</c:v>
                </c:pt>
                <c:pt idx="13516">
                  <c:v>6.5017847719530497</c:v>
                </c:pt>
                <c:pt idx="13517">
                  <c:v>9.9445212925188997</c:v>
                </c:pt>
                <c:pt idx="13518">
                  <c:v>8.6169030361443806</c:v>
                </c:pt>
                <c:pt idx="13519">
                  <c:v>9.3029776028267204</c:v>
                </c:pt>
                <c:pt idx="13520">
                  <c:v>10.6041214666985</c:v>
                </c:pt>
                <c:pt idx="13521">
                  <c:v>5.2865771479253096</c:v>
                </c:pt>
                <c:pt idx="13522">
                  <c:v>7.6671088684828099</c:v>
                </c:pt>
                <c:pt idx="13523">
                  <c:v>5.6668788132939296</c:v>
                </c:pt>
                <c:pt idx="13524">
                  <c:v>9.3936334396269707</c:v>
                </c:pt>
                <c:pt idx="13525">
                  <c:v>6.70997379783282</c:v>
                </c:pt>
                <c:pt idx="13526">
                  <c:v>8.2173155448952802</c:v>
                </c:pt>
                <c:pt idx="13527">
                  <c:v>5.8916205049039903</c:v>
                </c:pt>
                <c:pt idx="13528">
                  <c:v>8.5428167873328693</c:v>
                </c:pt>
                <c:pt idx="13529">
                  <c:v>5.4245514001991602</c:v>
                </c:pt>
                <c:pt idx="13530">
                  <c:v>7.5572155526511802</c:v>
                </c:pt>
                <c:pt idx="13531">
                  <c:v>7.6375288203578302</c:v>
                </c:pt>
                <c:pt idx="13532">
                  <c:v>8.1343013981734895</c:v>
                </c:pt>
                <c:pt idx="13533">
                  <c:v>8.0671349124531595</c:v>
                </c:pt>
                <c:pt idx="13534">
                  <c:v>6.37354962056241</c:v>
                </c:pt>
                <c:pt idx="13535">
                  <c:v>6.3229477002546002</c:v>
                </c:pt>
                <c:pt idx="13536">
                  <c:v>5.20541140128653</c:v>
                </c:pt>
                <c:pt idx="13537">
                  <c:v>2.9548896827007902</c:v>
                </c:pt>
                <c:pt idx="13538">
                  <c:v>7.7983318962702004</c:v>
                </c:pt>
                <c:pt idx="13539">
                  <c:v>7.3306947733357903</c:v>
                </c:pt>
                <c:pt idx="13540">
                  <c:v>6.3282093183309902</c:v>
                </c:pt>
                <c:pt idx="13541">
                  <c:v>8.2323945711970499</c:v>
                </c:pt>
                <c:pt idx="13542">
                  <c:v>9.3498257532826301</c:v>
                </c:pt>
                <c:pt idx="13543">
                  <c:v>9.6817122252552608</c:v>
                </c:pt>
                <c:pt idx="13544">
                  <c:v>8.3462682300765998</c:v>
                </c:pt>
                <c:pt idx="13545">
                  <c:v>7.5822847420133002</c:v>
                </c:pt>
                <c:pt idx="13546">
                  <c:v>6.3530602434849897</c:v>
                </c:pt>
                <c:pt idx="13547">
                  <c:v>8.1348042350685397</c:v>
                </c:pt>
                <c:pt idx="13548">
                  <c:v>7.9164728853726798</c:v>
                </c:pt>
                <c:pt idx="13549">
                  <c:v>1.3717616768157599</c:v>
                </c:pt>
                <c:pt idx="13550">
                  <c:v>3.6165423426127599</c:v>
                </c:pt>
                <c:pt idx="13551">
                  <c:v>7.5445763776751003</c:v>
                </c:pt>
                <c:pt idx="13552">
                  <c:v>7.8121421729111198</c:v>
                </c:pt>
                <c:pt idx="13553">
                  <c:v>7.9596307983754997</c:v>
                </c:pt>
                <c:pt idx="13554">
                  <c:v>8.0586538661882301</c:v>
                </c:pt>
                <c:pt idx="13555">
                  <c:v>3.5737761105836001</c:v>
                </c:pt>
                <c:pt idx="13556">
                  <c:v>3.77856023013176</c:v>
                </c:pt>
                <c:pt idx="13557">
                  <c:v>1.6095662184075099</c:v>
                </c:pt>
                <c:pt idx="13558">
                  <c:v>6.4381505470036799</c:v>
                </c:pt>
                <c:pt idx="13559">
                  <c:v>1.86972610497616</c:v>
                </c:pt>
                <c:pt idx="13560">
                  <c:v>6.4463241952010897</c:v>
                </c:pt>
                <c:pt idx="13561">
                  <c:v>9.1905912704465393</c:v>
                </c:pt>
                <c:pt idx="13562">
                  <c:v>8.7079042286631498</c:v>
                </c:pt>
                <c:pt idx="13563">
                  <c:v>9.2795866759260903</c:v>
                </c:pt>
                <c:pt idx="13564">
                  <c:v>10.653154362853099</c:v>
                </c:pt>
                <c:pt idx="13565">
                  <c:v>6.0463517216549398</c:v>
                </c:pt>
                <c:pt idx="13566">
                  <c:v>8.7821457142520796</c:v>
                </c:pt>
                <c:pt idx="13567">
                  <c:v>7.1630317028650499</c:v>
                </c:pt>
                <c:pt idx="13568">
                  <c:v>9.3005158288458905</c:v>
                </c:pt>
                <c:pt idx="13569">
                  <c:v>7.5609398678961197</c:v>
                </c:pt>
                <c:pt idx="13570">
                  <c:v>8.9384568498232202</c:v>
                </c:pt>
                <c:pt idx="13571">
                  <c:v>6.7535754164652699</c:v>
                </c:pt>
                <c:pt idx="13572">
                  <c:v>9.0919198386307407</c:v>
                </c:pt>
                <c:pt idx="13573">
                  <c:v>6.8380437320959597</c:v>
                </c:pt>
                <c:pt idx="13574">
                  <c:v>7.6012169828231197</c:v>
                </c:pt>
                <c:pt idx="13575">
                  <c:v>7.8739211017828197</c:v>
                </c:pt>
                <c:pt idx="13576">
                  <c:v>8.8252113713420997</c:v>
                </c:pt>
                <c:pt idx="13577">
                  <c:v>8.6838596028454607</c:v>
                </c:pt>
                <c:pt idx="13578">
                  <c:v>7.7040204600020603</c:v>
                </c:pt>
                <c:pt idx="13579">
                  <c:v>7.4691259679085498</c:v>
                </c:pt>
                <c:pt idx="13580">
                  <c:v>5.9967075761605901</c:v>
                </c:pt>
                <c:pt idx="13581">
                  <c:v>3.3775383705058801</c:v>
                </c:pt>
                <c:pt idx="13582">
                  <c:v>7.9550627229376598</c:v>
                </c:pt>
                <c:pt idx="13583">
                  <c:v>7.80968942055864</c:v>
                </c:pt>
                <c:pt idx="13584">
                  <c:v>7.1302119750452304</c:v>
                </c:pt>
                <c:pt idx="13585">
                  <c:v>8.4690060308954198</c:v>
                </c:pt>
                <c:pt idx="13586">
                  <c:v>9.6803122937789094</c:v>
                </c:pt>
                <c:pt idx="13587">
                  <c:v>9.9260076634895</c:v>
                </c:pt>
                <c:pt idx="13588">
                  <c:v>8.6985297018293295</c:v>
                </c:pt>
                <c:pt idx="13589">
                  <c:v>8.3882820102872699</c:v>
                </c:pt>
                <c:pt idx="13590">
                  <c:v>6.8761058116299099</c:v>
                </c:pt>
                <c:pt idx="13591">
                  <c:v>7.8106646082924396</c:v>
                </c:pt>
                <c:pt idx="13592">
                  <c:v>8.4419555855731598</c:v>
                </c:pt>
                <c:pt idx="13593">
                  <c:v>1.6395354393553101</c:v>
                </c:pt>
                <c:pt idx="13594">
                  <c:v>3.2655519397487001</c:v>
                </c:pt>
                <c:pt idx="13595">
                  <c:v>7.9748933134016102</c:v>
                </c:pt>
                <c:pt idx="13596">
                  <c:v>7.6385135902595298</c:v>
                </c:pt>
                <c:pt idx="13597">
                  <c:v>7.8171684415599696</c:v>
                </c:pt>
                <c:pt idx="13598">
                  <c:v>7.8533174118775397</c:v>
                </c:pt>
                <c:pt idx="13599">
                  <c:v>3.1105583406244302</c:v>
                </c:pt>
                <c:pt idx="13600">
                  <c:v>3.5359900521957601</c:v>
                </c:pt>
                <c:pt idx="13601">
                  <c:v>1.4423119737551</c:v>
                </c:pt>
                <c:pt idx="13602">
                  <c:v>6.1018580227207604</c:v>
                </c:pt>
                <c:pt idx="13603">
                  <c:v>1.7498095183447699</c:v>
                </c:pt>
                <c:pt idx="13604">
                  <c:v>6.3310193947985098</c:v>
                </c:pt>
                <c:pt idx="13605">
                  <c:v>8.89316013733532</c:v>
                </c:pt>
                <c:pt idx="13606">
                  <c:v>8.5330852213218797</c:v>
                </c:pt>
                <c:pt idx="13607">
                  <c:v>9.2576667444241991</c:v>
                </c:pt>
                <c:pt idx="13608">
                  <c:v>10.584228256104</c:v>
                </c:pt>
                <c:pt idx="13609">
                  <c:v>5.9436678896362203</c:v>
                </c:pt>
                <c:pt idx="13610">
                  <c:v>8.7593735591857094</c:v>
                </c:pt>
                <c:pt idx="13611">
                  <c:v>6.9843720307988102</c:v>
                </c:pt>
                <c:pt idx="13612">
                  <c:v>9.2985338088159892</c:v>
                </c:pt>
                <c:pt idx="13613">
                  <c:v>7.3553308942438997</c:v>
                </c:pt>
                <c:pt idx="13614">
                  <c:v>8.6359822604139804</c:v>
                </c:pt>
                <c:pt idx="13615">
                  <c:v>6.6448536511185097</c:v>
                </c:pt>
                <c:pt idx="13616">
                  <c:v>9.1081291178035801</c:v>
                </c:pt>
                <c:pt idx="13617">
                  <c:v>6.6603127785615097</c:v>
                </c:pt>
                <c:pt idx="13618">
                  <c:v>7.5437281296998702</c:v>
                </c:pt>
                <c:pt idx="13619">
                  <c:v>7.6453996929754702</c:v>
                </c:pt>
                <c:pt idx="13620">
                  <c:v>8.5615845211851997</c:v>
                </c:pt>
                <c:pt idx="13621">
                  <c:v>8.5897152146997993</c:v>
                </c:pt>
                <c:pt idx="13622">
                  <c:v>7.6068796906296097</c:v>
                </c:pt>
                <c:pt idx="13623">
                  <c:v>7.3887605297223597</c:v>
                </c:pt>
                <c:pt idx="13624">
                  <c:v>5.9965998039002502</c:v>
                </c:pt>
                <c:pt idx="13625">
                  <c:v>3.3249262846358301</c:v>
                </c:pt>
                <c:pt idx="13626">
                  <c:v>7.8228172346157097</c:v>
                </c:pt>
                <c:pt idx="13627">
                  <c:v>7.6424461087141804</c:v>
                </c:pt>
                <c:pt idx="13628">
                  <c:v>7.1744354929873104</c:v>
                </c:pt>
                <c:pt idx="13629">
                  <c:v>8.5422822137964207</c:v>
                </c:pt>
                <c:pt idx="13630">
                  <c:v>9.5507479465640106</c:v>
                </c:pt>
                <c:pt idx="13631">
                  <c:v>9.8780735894551004</c:v>
                </c:pt>
                <c:pt idx="13632">
                  <c:v>8.5590024669932898</c:v>
                </c:pt>
                <c:pt idx="13633">
                  <c:v>8.3865572112035505</c:v>
                </c:pt>
                <c:pt idx="13634">
                  <c:v>6.6300018211749396</c:v>
                </c:pt>
                <c:pt idx="13635">
                  <c:v>7.6699019883646598</c:v>
                </c:pt>
                <c:pt idx="13636">
                  <c:v>8.3677104916359202</c:v>
                </c:pt>
                <c:pt idx="13637">
                  <c:v>1.5455730202923801</c:v>
                </c:pt>
                <c:pt idx="13638">
                  <c:v>2.9230889951816401</c:v>
                </c:pt>
                <c:pt idx="13639">
                  <c:v>7.7410814751984596</c:v>
                </c:pt>
                <c:pt idx="13640">
                  <c:v>7.8369666586722504</c:v>
                </c:pt>
                <c:pt idx="13641">
                  <c:v>8.1393179478208495</c:v>
                </c:pt>
                <c:pt idx="13642">
                  <c:v>7.9991069743241496</c:v>
                </c:pt>
                <c:pt idx="13643">
                  <c:v>3.63044285732032</c:v>
                </c:pt>
                <c:pt idx="13644">
                  <c:v>3.7648687752955099</c:v>
                </c:pt>
                <c:pt idx="13645">
                  <c:v>2.3151676320423502</c:v>
                </c:pt>
                <c:pt idx="13646">
                  <c:v>6.6514230983714002</c:v>
                </c:pt>
                <c:pt idx="13647">
                  <c:v>2.4362464642257899</c:v>
                </c:pt>
                <c:pt idx="13648">
                  <c:v>6.4960908478703603</c:v>
                </c:pt>
                <c:pt idx="13649">
                  <c:v>8.7322367025575396</c:v>
                </c:pt>
                <c:pt idx="13650">
                  <c:v>8.5951847831156591</c:v>
                </c:pt>
                <c:pt idx="13651">
                  <c:v>8.7340989647591201</c:v>
                </c:pt>
                <c:pt idx="13652">
                  <c:v>10.1984963024378</c:v>
                </c:pt>
                <c:pt idx="13653">
                  <c:v>6.6017606751811204</c:v>
                </c:pt>
                <c:pt idx="13654">
                  <c:v>8.4028810512614101</c:v>
                </c:pt>
                <c:pt idx="13655">
                  <c:v>6.7752707833532098</c:v>
                </c:pt>
                <c:pt idx="13656">
                  <c:v>8.9301523678907895</c:v>
                </c:pt>
                <c:pt idx="13657">
                  <c:v>7.3660306317317001</c:v>
                </c:pt>
                <c:pt idx="13658">
                  <c:v>8.6296773516816501</c:v>
                </c:pt>
                <c:pt idx="13659">
                  <c:v>7.0715841109664197</c:v>
                </c:pt>
                <c:pt idx="13660">
                  <c:v>8.5867443380237294</c:v>
                </c:pt>
                <c:pt idx="13661">
                  <c:v>6.6197001691869204</c:v>
                </c:pt>
                <c:pt idx="13662">
                  <c:v>7.5127086675194796</c:v>
                </c:pt>
                <c:pt idx="13663">
                  <c:v>7.7565448080660797</c:v>
                </c:pt>
                <c:pt idx="13664">
                  <c:v>8.5243883030662708</c:v>
                </c:pt>
                <c:pt idx="13665">
                  <c:v>8.3142022504539206</c:v>
                </c:pt>
                <c:pt idx="13666">
                  <c:v>7.2454434111689201</c:v>
                </c:pt>
                <c:pt idx="13667">
                  <c:v>7.4815392863631702</c:v>
                </c:pt>
                <c:pt idx="13668">
                  <c:v>5.9297389660048703</c:v>
                </c:pt>
                <c:pt idx="13669">
                  <c:v>3.6406485593993998</c:v>
                </c:pt>
                <c:pt idx="13670">
                  <c:v>7.5417378409219298</c:v>
                </c:pt>
                <c:pt idx="13671">
                  <c:v>7.6012242280939999</c:v>
                </c:pt>
                <c:pt idx="13672">
                  <c:v>6.6664087060093697</c:v>
                </c:pt>
                <c:pt idx="13673">
                  <c:v>8.2434060010647503</c:v>
                </c:pt>
                <c:pt idx="13674">
                  <c:v>9.0800206572363393</c:v>
                </c:pt>
                <c:pt idx="13675">
                  <c:v>9.4732167251184194</c:v>
                </c:pt>
                <c:pt idx="13676">
                  <c:v>8.5521815366778604</c:v>
                </c:pt>
                <c:pt idx="13677">
                  <c:v>8.0093656200078005</c:v>
                </c:pt>
                <c:pt idx="13678">
                  <c:v>6.6649212470718204</c:v>
                </c:pt>
                <c:pt idx="13679">
                  <c:v>7.7976271509422004</c:v>
                </c:pt>
                <c:pt idx="13680">
                  <c:v>8.1822242553579194</c:v>
                </c:pt>
                <c:pt idx="13681">
                  <c:v>2.3579069478683299</c:v>
                </c:pt>
                <c:pt idx="13682">
                  <c:v>3.3423917638537999</c:v>
                </c:pt>
                <c:pt idx="13683">
                  <c:v>7.9229384247235304</c:v>
                </c:pt>
                <c:pt idx="13684">
                  <c:v>7.6264866547054497</c:v>
                </c:pt>
                <c:pt idx="13685">
                  <c:v>8.1077580395409505</c:v>
                </c:pt>
                <c:pt idx="13686">
                  <c:v>7.8845059437566896</c:v>
                </c:pt>
                <c:pt idx="13687">
                  <c:v>3.4335116024071501</c:v>
                </c:pt>
                <c:pt idx="13688">
                  <c:v>3.6801319294202499</c:v>
                </c:pt>
                <c:pt idx="13689">
                  <c:v>2.6891102687636002</c:v>
                </c:pt>
                <c:pt idx="13690">
                  <c:v>6.55985773135294</c:v>
                </c:pt>
                <c:pt idx="13691">
                  <c:v>2.7527208407853099</c:v>
                </c:pt>
                <c:pt idx="13692">
                  <c:v>6.3587593629097796</c:v>
                </c:pt>
                <c:pt idx="13693">
                  <c:v>8.2879082311912597</c:v>
                </c:pt>
                <c:pt idx="13694">
                  <c:v>8.4827440415062707</c:v>
                </c:pt>
                <c:pt idx="13695">
                  <c:v>8.5844327623205299</c:v>
                </c:pt>
                <c:pt idx="13696">
                  <c:v>10.0448329783729</c:v>
                </c:pt>
                <c:pt idx="13697">
                  <c:v>6.6204607344935802</c:v>
                </c:pt>
                <c:pt idx="13698">
                  <c:v>8.5701398095847701</c:v>
                </c:pt>
                <c:pt idx="13699">
                  <c:v>6.8223567621153602</c:v>
                </c:pt>
                <c:pt idx="13700">
                  <c:v>8.5540254230234698</c:v>
                </c:pt>
                <c:pt idx="13701">
                  <c:v>7.3750142337577804</c:v>
                </c:pt>
                <c:pt idx="13702">
                  <c:v>8.5896188824815205</c:v>
                </c:pt>
                <c:pt idx="13703">
                  <c:v>7.0773104128139002</c:v>
                </c:pt>
                <c:pt idx="13704">
                  <c:v>8.5636987625410601</c:v>
                </c:pt>
                <c:pt idx="13705">
                  <c:v>6.6940817959518402</c:v>
                </c:pt>
                <c:pt idx="13706">
                  <c:v>7.3927609008264898</c:v>
                </c:pt>
                <c:pt idx="13707">
                  <c:v>7.7181426136954796</c:v>
                </c:pt>
                <c:pt idx="13708">
                  <c:v>8.5043650831687394</c:v>
                </c:pt>
                <c:pt idx="13709">
                  <c:v>8.3113705268431204</c:v>
                </c:pt>
                <c:pt idx="13710">
                  <c:v>7.3154190139462196</c:v>
                </c:pt>
                <c:pt idx="13711">
                  <c:v>7.4946309442326697</c:v>
                </c:pt>
                <c:pt idx="13712">
                  <c:v>6.0980375045933597</c:v>
                </c:pt>
                <c:pt idx="13713">
                  <c:v>3.8632226308034499</c:v>
                </c:pt>
                <c:pt idx="13714">
                  <c:v>7.4132570379397098</c:v>
                </c:pt>
                <c:pt idx="13715">
                  <c:v>7.6220361777643602</c:v>
                </c:pt>
                <c:pt idx="13716">
                  <c:v>6.8446451074629904</c:v>
                </c:pt>
                <c:pt idx="13717">
                  <c:v>8.1779862376888399</c:v>
                </c:pt>
                <c:pt idx="13718">
                  <c:v>8.9590578584759104</c:v>
                </c:pt>
                <c:pt idx="13719">
                  <c:v>9.5184437094493592</c:v>
                </c:pt>
                <c:pt idx="13720">
                  <c:v>8.4646769102582091</c:v>
                </c:pt>
                <c:pt idx="13721">
                  <c:v>8.08583322191752</c:v>
                </c:pt>
                <c:pt idx="13722">
                  <c:v>6.5535607109410003</c:v>
                </c:pt>
                <c:pt idx="13723">
                  <c:v>7.5591477053126201</c:v>
                </c:pt>
                <c:pt idx="13724">
                  <c:v>8.1343064795583793</c:v>
                </c:pt>
                <c:pt idx="13725">
                  <c:v>2.6123460603311699</c:v>
                </c:pt>
                <c:pt idx="13726">
                  <c:v>3.1537197477761598</c:v>
                </c:pt>
                <c:pt idx="13727">
                  <c:v>7.7798966672652998</c:v>
                </c:pt>
                <c:pt idx="13728">
                  <c:v>7.6986750190948596</c:v>
                </c:pt>
                <c:pt idx="13729">
                  <c:v>8.1077673463096307</c:v>
                </c:pt>
                <c:pt idx="13730">
                  <c:v>7.9902167467179002</c:v>
                </c:pt>
                <c:pt idx="13731">
                  <c:v>3.6031952547920101</c:v>
                </c:pt>
                <c:pt idx="13732">
                  <c:v>3.7676379365082702</c:v>
                </c:pt>
                <c:pt idx="13733">
                  <c:v>2.3318460486450001</c:v>
                </c:pt>
                <c:pt idx="13734">
                  <c:v>6.6529199517529598</c:v>
                </c:pt>
                <c:pt idx="13735">
                  <c:v>2.5459934944627398</c:v>
                </c:pt>
                <c:pt idx="13736">
                  <c:v>6.4615847853674104</c:v>
                </c:pt>
                <c:pt idx="13737">
                  <c:v>8.4914718624584502</c:v>
                </c:pt>
                <c:pt idx="13738">
                  <c:v>8.5563028722729797</c:v>
                </c:pt>
                <c:pt idx="13739">
                  <c:v>8.6985915195228696</c:v>
                </c:pt>
                <c:pt idx="13740">
                  <c:v>10.173104581489699</c:v>
                </c:pt>
                <c:pt idx="13741">
                  <c:v>6.6242224979617399</c:v>
                </c:pt>
                <c:pt idx="13742">
                  <c:v>8.4374314800145402</c:v>
                </c:pt>
                <c:pt idx="13743">
                  <c:v>6.7661691745775201</c:v>
                </c:pt>
                <c:pt idx="13744">
                  <c:v>8.7875140134169492</c:v>
                </c:pt>
                <c:pt idx="13745">
                  <c:v>7.4042680203118802</c:v>
                </c:pt>
                <c:pt idx="13746">
                  <c:v>8.6549706223310903</c:v>
                </c:pt>
                <c:pt idx="13747">
                  <c:v>7.10968464471794</c:v>
                </c:pt>
                <c:pt idx="13748">
                  <c:v>8.6036451562667899</c:v>
                </c:pt>
                <c:pt idx="13749">
                  <c:v>6.6440917896969598</c:v>
                </c:pt>
                <c:pt idx="13750">
                  <c:v>7.5355837506149399</c:v>
                </c:pt>
                <c:pt idx="13751">
                  <c:v>7.75320541066157</c:v>
                </c:pt>
                <c:pt idx="13752">
                  <c:v>8.6080715624548194</c:v>
                </c:pt>
                <c:pt idx="13753">
                  <c:v>8.3562929828315404</c:v>
                </c:pt>
                <c:pt idx="13754">
                  <c:v>7.3464961121207297</c:v>
                </c:pt>
                <c:pt idx="13755">
                  <c:v>7.4889166447282403</c:v>
                </c:pt>
                <c:pt idx="13756">
                  <c:v>5.9996855774163897</c:v>
                </c:pt>
                <c:pt idx="13757">
                  <c:v>3.7318085146246101</c:v>
                </c:pt>
                <c:pt idx="13758">
                  <c:v>7.4924971723371803</c:v>
                </c:pt>
                <c:pt idx="13759">
                  <c:v>7.6540088236466604</c:v>
                </c:pt>
                <c:pt idx="13760">
                  <c:v>6.6773706545364497</c:v>
                </c:pt>
                <c:pt idx="13761">
                  <c:v>8.2035461502235894</c:v>
                </c:pt>
                <c:pt idx="13762">
                  <c:v>9.0390682275532708</c:v>
                </c:pt>
                <c:pt idx="13763">
                  <c:v>9.5036447346592805</c:v>
                </c:pt>
                <c:pt idx="13764">
                  <c:v>8.4406464811876205</c:v>
                </c:pt>
                <c:pt idx="13765">
                  <c:v>8.0822815267653407</c:v>
                </c:pt>
                <c:pt idx="13766">
                  <c:v>6.6682678434126297</c:v>
                </c:pt>
                <c:pt idx="13767">
                  <c:v>7.7059428834628196</c:v>
                </c:pt>
                <c:pt idx="13768">
                  <c:v>8.1821846801887599</c:v>
                </c:pt>
                <c:pt idx="13769">
                  <c:v>2.4298315930720999</c:v>
                </c:pt>
                <c:pt idx="13770">
                  <c:v>3.2963042224482799</c:v>
                </c:pt>
                <c:pt idx="13771">
                  <c:v>7.8972395891174401</c:v>
                </c:pt>
                <c:pt idx="13772">
                  <c:v>7.74729454282188</c:v>
                </c:pt>
                <c:pt idx="13773">
                  <c:v>8.1077673463096307</c:v>
                </c:pt>
                <c:pt idx="13774">
                  <c:v>7.9902167467179002</c:v>
                </c:pt>
                <c:pt idx="13775">
                  <c:v>3.6031952547920101</c:v>
                </c:pt>
                <c:pt idx="13776">
                  <c:v>3.7676379365082702</c:v>
                </c:pt>
                <c:pt idx="13777">
                  <c:v>2.3318460486450001</c:v>
                </c:pt>
                <c:pt idx="13778">
                  <c:v>6.6529199517529598</c:v>
                </c:pt>
                <c:pt idx="13779">
                  <c:v>2.5459934944627398</c:v>
                </c:pt>
                <c:pt idx="13780">
                  <c:v>6.4615847853674104</c:v>
                </c:pt>
                <c:pt idx="13781">
                  <c:v>8.5923725844326899</c:v>
                </c:pt>
                <c:pt idx="13782">
                  <c:v>8.5563028722729797</c:v>
                </c:pt>
                <c:pt idx="13783">
                  <c:v>8.6985915195228696</c:v>
                </c:pt>
                <c:pt idx="13784">
                  <c:v>10.173104581489699</c:v>
                </c:pt>
                <c:pt idx="13785">
                  <c:v>6.6242224979617399</c:v>
                </c:pt>
                <c:pt idx="13786">
                  <c:v>8.4374314800145402</c:v>
                </c:pt>
                <c:pt idx="13787">
                  <c:v>6.7661691745775201</c:v>
                </c:pt>
                <c:pt idx="13788">
                  <c:v>8.7875140134169492</c:v>
                </c:pt>
                <c:pt idx="13789">
                  <c:v>7.4042680203118802</c:v>
                </c:pt>
                <c:pt idx="13790">
                  <c:v>8.6549706223310903</c:v>
                </c:pt>
                <c:pt idx="13791">
                  <c:v>7.10968464471794</c:v>
                </c:pt>
                <c:pt idx="13792">
                  <c:v>8.6036451562667899</c:v>
                </c:pt>
                <c:pt idx="13793">
                  <c:v>6.6440917896969598</c:v>
                </c:pt>
                <c:pt idx="13794">
                  <c:v>7.5355837506149399</c:v>
                </c:pt>
                <c:pt idx="13795">
                  <c:v>7.75320541066157</c:v>
                </c:pt>
                <c:pt idx="13796">
                  <c:v>8.6080715624548194</c:v>
                </c:pt>
                <c:pt idx="13797">
                  <c:v>8.3562929828315404</c:v>
                </c:pt>
                <c:pt idx="13798">
                  <c:v>7.3464961121207297</c:v>
                </c:pt>
                <c:pt idx="13799">
                  <c:v>7.4889166447282403</c:v>
                </c:pt>
                <c:pt idx="13800">
                  <c:v>5.9996855774163897</c:v>
                </c:pt>
                <c:pt idx="13801">
                  <c:v>3.7318085146246101</c:v>
                </c:pt>
                <c:pt idx="13802">
                  <c:v>7.4924971723371803</c:v>
                </c:pt>
                <c:pt idx="13803">
                  <c:v>7.6540088236466604</c:v>
                </c:pt>
                <c:pt idx="13804">
                  <c:v>6.6773706545364497</c:v>
                </c:pt>
                <c:pt idx="13805">
                  <c:v>8.2035461502235894</c:v>
                </c:pt>
                <c:pt idx="13806">
                  <c:v>9.0390682275532708</c:v>
                </c:pt>
                <c:pt idx="13807">
                  <c:v>9.5036447346592805</c:v>
                </c:pt>
                <c:pt idx="13808">
                  <c:v>8.5243053479865001</c:v>
                </c:pt>
                <c:pt idx="13809">
                  <c:v>8.0822815267653407</c:v>
                </c:pt>
                <c:pt idx="13810">
                  <c:v>6.6682678434126297</c:v>
                </c:pt>
                <c:pt idx="13811">
                  <c:v>7.7874033948365202</c:v>
                </c:pt>
                <c:pt idx="13812">
                  <c:v>8.1821846801887599</c:v>
                </c:pt>
                <c:pt idx="13813">
                  <c:v>2.4298315930720999</c:v>
                </c:pt>
                <c:pt idx="13814">
                  <c:v>3.2963042224482799</c:v>
                </c:pt>
                <c:pt idx="13815">
                  <c:v>7.8972395891174401</c:v>
                </c:pt>
                <c:pt idx="13816">
                  <c:v>7.8328158925811904</c:v>
                </c:pt>
                <c:pt idx="13817">
                  <c:v>8.1508164934413898</c:v>
                </c:pt>
                <c:pt idx="13818">
                  <c:v>7.9800368208632504</c:v>
                </c:pt>
                <c:pt idx="13819">
                  <c:v>3.6476508911887899</c:v>
                </c:pt>
                <c:pt idx="13820">
                  <c:v>3.7329632648454401</c:v>
                </c:pt>
                <c:pt idx="13821">
                  <c:v>2.3151676320423502</c:v>
                </c:pt>
                <c:pt idx="13822">
                  <c:v>6.6335897904837502</c:v>
                </c:pt>
                <c:pt idx="13823">
                  <c:v>2.4485839820585298</c:v>
                </c:pt>
                <c:pt idx="13824">
                  <c:v>6.4434192706439601</c:v>
                </c:pt>
                <c:pt idx="13825">
                  <c:v>8.6531172553643305</c:v>
                </c:pt>
                <c:pt idx="13826">
                  <c:v>8.5934077097561907</c:v>
                </c:pt>
                <c:pt idx="13827">
                  <c:v>8.65751362595676</c:v>
                </c:pt>
                <c:pt idx="13828">
                  <c:v>10.1175502002119</c:v>
                </c:pt>
                <c:pt idx="13829">
                  <c:v>6.5979274089917803</c:v>
                </c:pt>
                <c:pt idx="13830">
                  <c:v>8.4376131251304898</c:v>
                </c:pt>
                <c:pt idx="13831">
                  <c:v>6.8531097247344199</c:v>
                </c:pt>
                <c:pt idx="13832">
                  <c:v>8.9371897119170196</c:v>
                </c:pt>
                <c:pt idx="13833">
                  <c:v>7.3990004511415197</c:v>
                </c:pt>
                <c:pt idx="13834">
                  <c:v>8.6895799552108208</c:v>
                </c:pt>
                <c:pt idx="13835">
                  <c:v>7.06936443118461</c:v>
                </c:pt>
                <c:pt idx="13836">
                  <c:v>8.5892851640470695</c:v>
                </c:pt>
                <c:pt idx="13837">
                  <c:v>6.6432603922515403</c:v>
                </c:pt>
                <c:pt idx="13838">
                  <c:v>7.4870837355236999</c:v>
                </c:pt>
                <c:pt idx="13839">
                  <c:v>7.7472054303345796</c:v>
                </c:pt>
                <c:pt idx="13840">
                  <c:v>8.6006733784424494</c:v>
                </c:pt>
                <c:pt idx="13841">
                  <c:v>8.3635114333957095</c:v>
                </c:pt>
                <c:pt idx="13842">
                  <c:v>7.2536641182135302</c:v>
                </c:pt>
                <c:pt idx="13843">
                  <c:v>7.5812226008323398</c:v>
                </c:pt>
                <c:pt idx="13844">
                  <c:v>5.9429506154127996</c:v>
                </c:pt>
                <c:pt idx="13845">
                  <c:v>3.6117352289264999</c:v>
                </c:pt>
                <c:pt idx="13846">
                  <c:v>7.5440064176543702</c:v>
                </c:pt>
                <c:pt idx="13847">
                  <c:v>7.6235798047933896</c:v>
                </c:pt>
                <c:pt idx="13848">
                  <c:v>6.7196404928703704</c:v>
                </c:pt>
                <c:pt idx="13849">
                  <c:v>8.2310967310269003</c:v>
                </c:pt>
                <c:pt idx="13850">
                  <c:v>9.1297889673105992</c:v>
                </c:pt>
                <c:pt idx="13851">
                  <c:v>9.2249051751170406</c:v>
                </c:pt>
                <c:pt idx="13852">
                  <c:v>8.5491676703650796</c:v>
                </c:pt>
                <c:pt idx="13853">
                  <c:v>8.0227171672981594</c:v>
                </c:pt>
                <c:pt idx="13854">
                  <c:v>6.64670371545047</c:v>
                </c:pt>
                <c:pt idx="13855">
                  <c:v>7.8054443607440902</c:v>
                </c:pt>
                <c:pt idx="13856">
                  <c:v>8.2107956686507695</c:v>
                </c:pt>
                <c:pt idx="13857">
                  <c:v>2.3579069478683299</c:v>
                </c:pt>
                <c:pt idx="13858">
                  <c:v>3.3879733917925399</c:v>
                </c:pt>
                <c:pt idx="13859">
                  <c:v>7.90187765815321</c:v>
                </c:pt>
                <c:pt idx="13860">
                  <c:v>7.8270321925173896</c:v>
                </c:pt>
                <c:pt idx="13861">
                  <c:v>8.13403935633354</c:v>
                </c:pt>
                <c:pt idx="13862">
                  <c:v>7.9919181701408499</c:v>
                </c:pt>
                <c:pt idx="13863">
                  <c:v>3.6273079706287801</c:v>
                </c:pt>
                <c:pt idx="13864">
                  <c:v>3.75000183963349</c:v>
                </c:pt>
                <c:pt idx="13865">
                  <c:v>2.23413204186879</c:v>
                </c:pt>
                <c:pt idx="13866">
                  <c:v>6.6453196573021103</c:v>
                </c:pt>
                <c:pt idx="13867">
                  <c:v>2.4130805995145601</c:v>
                </c:pt>
                <c:pt idx="13868">
                  <c:v>6.4460770441557997</c:v>
                </c:pt>
                <c:pt idx="13869">
                  <c:v>8.7263129383905405</c:v>
                </c:pt>
                <c:pt idx="13870">
                  <c:v>8.5930622206738203</c:v>
                </c:pt>
                <c:pt idx="13871">
                  <c:v>8.6856390478782792</c:v>
                </c:pt>
                <c:pt idx="13872">
                  <c:v>10.194397573936399</c:v>
                </c:pt>
                <c:pt idx="13873">
                  <c:v>6.5921158029417697</c:v>
                </c:pt>
                <c:pt idx="13874">
                  <c:v>8.3692754212690197</c:v>
                </c:pt>
                <c:pt idx="13875">
                  <c:v>6.7645451442605298</c:v>
                </c:pt>
                <c:pt idx="13876">
                  <c:v>8.9420530252725499</c:v>
                </c:pt>
                <c:pt idx="13877">
                  <c:v>7.3540190302075903</c:v>
                </c:pt>
                <c:pt idx="13878">
                  <c:v>8.6276129187961104</c:v>
                </c:pt>
                <c:pt idx="13879">
                  <c:v>7.0688881644458599</c:v>
                </c:pt>
                <c:pt idx="13880">
                  <c:v>8.5863944530997092</c:v>
                </c:pt>
                <c:pt idx="13881">
                  <c:v>6.6131844737785404</c:v>
                </c:pt>
                <c:pt idx="13882">
                  <c:v>7.4898872463277204</c:v>
                </c:pt>
                <c:pt idx="13883">
                  <c:v>7.7521265364948997</c:v>
                </c:pt>
                <c:pt idx="13884">
                  <c:v>8.5243694623352209</c:v>
                </c:pt>
                <c:pt idx="13885">
                  <c:v>8.3136710268343492</c:v>
                </c:pt>
                <c:pt idx="13886">
                  <c:v>7.20390006543147</c:v>
                </c:pt>
                <c:pt idx="13887">
                  <c:v>7.4778079037241403</c:v>
                </c:pt>
                <c:pt idx="13888">
                  <c:v>5.9250027668385297</c:v>
                </c:pt>
                <c:pt idx="13889">
                  <c:v>3.5868644146866999</c:v>
                </c:pt>
                <c:pt idx="13890">
                  <c:v>7.5401964627953202</c:v>
                </c:pt>
                <c:pt idx="13891">
                  <c:v>7.5959114727750698</c:v>
                </c:pt>
                <c:pt idx="13892">
                  <c:v>6.6601931508858199</c:v>
                </c:pt>
                <c:pt idx="13893">
                  <c:v>8.2430272579839698</c:v>
                </c:pt>
                <c:pt idx="13894">
                  <c:v>9.1095541617698608</c:v>
                </c:pt>
                <c:pt idx="13895">
                  <c:v>9.4741452763593106</c:v>
                </c:pt>
                <c:pt idx="13896">
                  <c:v>8.5355433503361091</c:v>
                </c:pt>
                <c:pt idx="13897">
                  <c:v>8.0051268059303098</c:v>
                </c:pt>
                <c:pt idx="13898">
                  <c:v>6.6262427633936403</c:v>
                </c:pt>
                <c:pt idx="13899">
                  <c:v>7.7887617189311902</c:v>
                </c:pt>
                <c:pt idx="13900">
                  <c:v>8.1789931539860401</c:v>
                </c:pt>
                <c:pt idx="13901">
                  <c:v>2.3316244080800002</c:v>
                </c:pt>
                <c:pt idx="13902">
                  <c:v>3.34534140525373</c:v>
                </c:pt>
                <c:pt idx="13903">
                  <c:v>7.9041637403648304</c:v>
                </c:pt>
                <c:pt idx="13904">
                  <c:v>7.8328158925811904</c:v>
                </c:pt>
                <c:pt idx="13905">
                  <c:v>8.1508164934413898</c:v>
                </c:pt>
                <c:pt idx="13906">
                  <c:v>7.9800368208632504</c:v>
                </c:pt>
                <c:pt idx="13907">
                  <c:v>3.6476508911887899</c:v>
                </c:pt>
                <c:pt idx="13908">
                  <c:v>3.7329632648454401</c:v>
                </c:pt>
                <c:pt idx="13909">
                  <c:v>2.3151676320423502</c:v>
                </c:pt>
                <c:pt idx="13910">
                  <c:v>6.6335897904837502</c:v>
                </c:pt>
                <c:pt idx="13911">
                  <c:v>2.4485839820585298</c:v>
                </c:pt>
                <c:pt idx="13912">
                  <c:v>6.4434192706439601</c:v>
                </c:pt>
                <c:pt idx="13913">
                  <c:v>8.6531172553643305</c:v>
                </c:pt>
                <c:pt idx="13914">
                  <c:v>8.5934077097561907</c:v>
                </c:pt>
                <c:pt idx="13915">
                  <c:v>8.65751362595676</c:v>
                </c:pt>
                <c:pt idx="13916">
                  <c:v>10.1175502002119</c:v>
                </c:pt>
                <c:pt idx="13917">
                  <c:v>6.5979274089917803</c:v>
                </c:pt>
                <c:pt idx="13918">
                  <c:v>8.4376131251304898</c:v>
                </c:pt>
                <c:pt idx="13919">
                  <c:v>6.8531097247344199</c:v>
                </c:pt>
                <c:pt idx="13920">
                  <c:v>8.9371897119170196</c:v>
                </c:pt>
                <c:pt idx="13921">
                  <c:v>7.3990004511415197</c:v>
                </c:pt>
                <c:pt idx="13922">
                  <c:v>8.6895799552108208</c:v>
                </c:pt>
                <c:pt idx="13923">
                  <c:v>7.06936443118461</c:v>
                </c:pt>
                <c:pt idx="13924">
                  <c:v>8.5892851640470695</c:v>
                </c:pt>
                <c:pt idx="13925">
                  <c:v>6.6432603922515403</c:v>
                </c:pt>
                <c:pt idx="13926">
                  <c:v>7.4870837355236999</c:v>
                </c:pt>
                <c:pt idx="13927">
                  <c:v>7.7472054303345796</c:v>
                </c:pt>
                <c:pt idx="13928">
                  <c:v>8.6006733784424494</c:v>
                </c:pt>
                <c:pt idx="13929">
                  <c:v>8.3635114333957095</c:v>
                </c:pt>
                <c:pt idx="13930">
                  <c:v>7.2536641182135302</c:v>
                </c:pt>
                <c:pt idx="13931">
                  <c:v>7.5812226008323398</c:v>
                </c:pt>
                <c:pt idx="13932">
                  <c:v>5.9429506154127996</c:v>
                </c:pt>
                <c:pt idx="13933">
                  <c:v>3.6117352289264999</c:v>
                </c:pt>
                <c:pt idx="13934">
                  <c:v>7.5440064176543702</c:v>
                </c:pt>
                <c:pt idx="13935">
                  <c:v>7.6235798047933896</c:v>
                </c:pt>
                <c:pt idx="13936">
                  <c:v>6.7196404928703704</c:v>
                </c:pt>
                <c:pt idx="13937">
                  <c:v>8.2310967310269003</c:v>
                </c:pt>
                <c:pt idx="13938">
                  <c:v>9.1297889673105992</c:v>
                </c:pt>
                <c:pt idx="13939">
                  <c:v>9.2249051751170406</c:v>
                </c:pt>
                <c:pt idx="13940">
                  <c:v>8.5491676703650796</c:v>
                </c:pt>
                <c:pt idx="13941">
                  <c:v>8.0227171672981594</c:v>
                </c:pt>
                <c:pt idx="13942">
                  <c:v>6.64670371545047</c:v>
                </c:pt>
                <c:pt idx="13943">
                  <c:v>7.8054443607440902</c:v>
                </c:pt>
                <c:pt idx="13944">
                  <c:v>8.2107956686507695</c:v>
                </c:pt>
                <c:pt idx="13945">
                  <c:v>2.3579069478683299</c:v>
                </c:pt>
                <c:pt idx="13946">
                  <c:v>3.3879733917925399</c:v>
                </c:pt>
                <c:pt idx="13947">
                  <c:v>7.90187765815321</c:v>
                </c:pt>
                <c:pt idx="13948">
                  <c:v>7.8270321925173896</c:v>
                </c:pt>
                <c:pt idx="13949">
                  <c:v>8.13403935633354</c:v>
                </c:pt>
                <c:pt idx="13950">
                  <c:v>7.9919181701408499</c:v>
                </c:pt>
                <c:pt idx="13951">
                  <c:v>3.6273079706287801</c:v>
                </c:pt>
                <c:pt idx="13952">
                  <c:v>3.75000183963349</c:v>
                </c:pt>
                <c:pt idx="13953">
                  <c:v>2.23413204186879</c:v>
                </c:pt>
                <c:pt idx="13954">
                  <c:v>6.6453196573021103</c:v>
                </c:pt>
                <c:pt idx="13955">
                  <c:v>2.4130805995145601</c:v>
                </c:pt>
                <c:pt idx="13956">
                  <c:v>6.4460770441557997</c:v>
                </c:pt>
                <c:pt idx="13957">
                  <c:v>8.7263129383905405</c:v>
                </c:pt>
                <c:pt idx="13958">
                  <c:v>8.5930622206738203</c:v>
                </c:pt>
                <c:pt idx="13959">
                  <c:v>8.6856390478782792</c:v>
                </c:pt>
                <c:pt idx="13960">
                  <c:v>10.194397573936399</c:v>
                </c:pt>
                <c:pt idx="13961">
                  <c:v>6.5921158029417697</c:v>
                </c:pt>
                <c:pt idx="13962">
                  <c:v>8.3692754212690197</c:v>
                </c:pt>
                <c:pt idx="13963">
                  <c:v>6.7645451442605298</c:v>
                </c:pt>
                <c:pt idx="13964">
                  <c:v>8.9420530252725499</c:v>
                </c:pt>
                <c:pt idx="13965">
                  <c:v>7.3540190302075903</c:v>
                </c:pt>
                <c:pt idx="13966">
                  <c:v>8.6276129187961104</c:v>
                </c:pt>
                <c:pt idx="13967">
                  <c:v>7.0688881644458599</c:v>
                </c:pt>
                <c:pt idx="13968">
                  <c:v>8.5863944530997092</c:v>
                </c:pt>
                <c:pt idx="13969">
                  <c:v>6.6131844737785404</c:v>
                </c:pt>
                <c:pt idx="13970">
                  <c:v>7.4898872463277204</c:v>
                </c:pt>
                <c:pt idx="13971">
                  <c:v>7.7521265364948997</c:v>
                </c:pt>
                <c:pt idx="13972">
                  <c:v>8.5243694623352209</c:v>
                </c:pt>
                <c:pt idx="13973">
                  <c:v>8.3136710268343492</c:v>
                </c:pt>
                <c:pt idx="13974">
                  <c:v>7.20390006543147</c:v>
                </c:pt>
                <c:pt idx="13975">
                  <c:v>7.4778079037241403</c:v>
                </c:pt>
                <c:pt idx="13976">
                  <c:v>5.9250027668385297</c:v>
                </c:pt>
                <c:pt idx="13977">
                  <c:v>3.5868644146866999</c:v>
                </c:pt>
                <c:pt idx="13978">
                  <c:v>7.5401964627953202</c:v>
                </c:pt>
                <c:pt idx="13979">
                  <c:v>7.5959114727750698</c:v>
                </c:pt>
                <c:pt idx="13980">
                  <c:v>6.6601931508858199</c:v>
                </c:pt>
                <c:pt idx="13981">
                  <c:v>8.2430272579839698</c:v>
                </c:pt>
                <c:pt idx="13982">
                  <c:v>9.1095541617698608</c:v>
                </c:pt>
                <c:pt idx="13983">
                  <c:v>9.4741452763593106</c:v>
                </c:pt>
                <c:pt idx="13984">
                  <c:v>8.5355433503361091</c:v>
                </c:pt>
                <c:pt idx="13985">
                  <c:v>8.0051268059303098</c:v>
                </c:pt>
                <c:pt idx="13986">
                  <c:v>6.6262427633936403</c:v>
                </c:pt>
                <c:pt idx="13987">
                  <c:v>7.7887617189311902</c:v>
                </c:pt>
                <c:pt idx="13988">
                  <c:v>8.1789931539860401</c:v>
                </c:pt>
                <c:pt idx="13989">
                  <c:v>2.3316244080800002</c:v>
                </c:pt>
                <c:pt idx="13990">
                  <c:v>3.34534140525373</c:v>
                </c:pt>
                <c:pt idx="13991">
                  <c:v>7.9041637403648304</c:v>
                </c:pt>
                <c:pt idx="13992">
                  <c:v>7.7133886730515</c:v>
                </c:pt>
                <c:pt idx="13993">
                  <c:v>7.8219706047492501</c:v>
                </c:pt>
                <c:pt idx="13994">
                  <c:v>7.736355408274</c:v>
                </c:pt>
                <c:pt idx="13995">
                  <c:v>3.34119819282453</c:v>
                </c:pt>
                <c:pt idx="13996">
                  <c:v>3.6553108428404499</c:v>
                </c:pt>
                <c:pt idx="13997">
                  <c:v>2.2274848442130901</c:v>
                </c:pt>
                <c:pt idx="13998">
                  <c:v>6.4761898723230003</c:v>
                </c:pt>
                <c:pt idx="13999">
                  <c:v>2.4215986059387098</c:v>
                </c:pt>
                <c:pt idx="14000">
                  <c:v>6.2244692549577296</c:v>
                </c:pt>
                <c:pt idx="14001">
                  <c:v>8.5552816480059697</c:v>
                </c:pt>
                <c:pt idx="14002">
                  <c:v>8.3236921348523101</c:v>
                </c:pt>
                <c:pt idx="14003">
                  <c:v>8.6902140513115995</c:v>
                </c:pt>
                <c:pt idx="14004">
                  <c:v>9.8876554308291702</c:v>
                </c:pt>
                <c:pt idx="14005">
                  <c:v>6.4416649191005702</c:v>
                </c:pt>
                <c:pt idx="14006">
                  <c:v>8.4395127961222496</c:v>
                </c:pt>
                <c:pt idx="14007">
                  <c:v>7.1526487050691303</c:v>
                </c:pt>
                <c:pt idx="14008">
                  <c:v>8.5858057932940497</c:v>
                </c:pt>
                <c:pt idx="14009">
                  <c:v>7.4131380180887501</c:v>
                </c:pt>
                <c:pt idx="14010">
                  <c:v>8.6405579401287103</c:v>
                </c:pt>
                <c:pt idx="14011">
                  <c:v>7.2233480884077803</c:v>
                </c:pt>
                <c:pt idx="14012">
                  <c:v>8.6750010742346007</c:v>
                </c:pt>
                <c:pt idx="14013">
                  <c:v>7.0193148047520904</c:v>
                </c:pt>
                <c:pt idx="14014">
                  <c:v>7.5464623301525</c:v>
                </c:pt>
                <c:pt idx="14015">
                  <c:v>7.7086037339525699</c:v>
                </c:pt>
                <c:pt idx="14016">
                  <c:v>8.5731370796665107</c:v>
                </c:pt>
                <c:pt idx="14017">
                  <c:v>8.3042386207059593</c:v>
                </c:pt>
                <c:pt idx="14018">
                  <c:v>7.8640947882105303</c:v>
                </c:pt>
                <c:pt idx="14019">
                  <c:v>7.4044355120979697</c:v>
                </c:pt>
                <c:pt idx="14020">
                  <c:v>6.3400470204304797</c:v>
                </c:pt>
                <c:pt idx="14021">
                  <c:v>3.6285602390419802</c:v>
                </c:pt>
                <c:pt idx="14022">
                  <c:v>7.6921410526539198</c:v>
                </c:pt>
                <c:pt idx="14023">
                  <c:v>7.6914677150071302</c:v>
                </c:pt>
                <c:pt idx="14024">
                  <c:v>7.0957539557995402</c:v>
                </c:pt>
                <c:pt idx="14025">
                  <c:v>8.6812662295544403</c:v>
                </c:pt>
                <c:pt idx="14026">
                  <c:v>9.0786831564786006</c:v>
                </c:pt>
                <c:pt idx="14027">
                  <c:v>9.4008793618758997</c:v>
                </c:pt>
                <c:pt idx="14028">
                  <c:v>8.5205562659219094</c:v>
                </c:pt>
                <c:pt idx="14029">
                  <c:v>8.1806616300819996</c:v>
                </c:pt>
                <c:pt idx="14030">
                  <c:v>6.7178820461730204</c:v>
                </c:pt>
                <c:pt idx="14031">
                  <c:v>7.7223096557762698</c:v>
                </c:pt>
                <c:pt idx="14032">
                  <c:v>7.9999893695422104</c:v>
                </c:pt>
                <c:pt idx="14033">
                  <c:v>2.3083996573397298</c:v>
                </c:pt>
                <c:pt idx="14034">
                  <c:v>3.1549225296499399</c:v>
                </c:pt>
                <c:pt idx="14035">
                  <c:v>7.7719357311429702</c:v>
                </c:pt>
                <c:pt idx="14036">
                  <c:v>7.4131519186250703</c:v>
                </c:pt>
                <c:pt idx="14037">
                  <c:v>6.9586477226810803</c:v>
                </c:pt>
                <c:pt idx="14038">
                  <c:v>7.3350554706873297</c:v>
                </c:pt>
                <c:pt idx="14039">
                  <c:v>3.8591832413396099</c:v>
                </c:pt>
                <c:pt idx="14040">
                  <c:v>3.9635565031831002</c:v>
                </c:pt>
                <c:pt idx="14041">
                  <c:v>3.2258415863346399</c:v>
                </c:pt>
                <c:pt idx="14042">
                  <c:v>6.5689788764660202</c:v>
                </c:pt>
                <c:pt idx="14043">
                  <c:v>2.3706841451703302</c:v>
                </c:pt>
                <c:pt idx="14044">
                  <c:v>6.03881122700371</c:v>
                </c:pt>
                <c:pt idx="14045">
                  <c:v>8.5155007049587805</c:v>
                </c:pt>
                <c:pt idx="14046">
                  <c:v>7.8371767294020298</c:v>
                </c:pt>
                <c:pt idx="14047">
                  <c:v>8.3821209628932998</c:v>
                </c:pt>
                <c:pt idx="14048">
                  <c:v>9.8599688788080098</c:v>
                </c:pt>
                <c:pt idx="14049">
                  <c:v>5.9366593612410803</c:v>
                </c:pt>
                <c:pt idx="14050">
                  <c:v>7.3299511744972898</c:v>
                </c:pt>
                <c:pt idx="14051">
                  <c:v>5.6716820411364397</c:v>
                </c:pt>
                <c:pt idx="14052">
                  <c:v>8.3076780436375994</c:v>
                </c:pt>
                <c:pt idx="14053">
                  <c:v>6.5183717837660504</c:v>
                </c:pt>
                <c:pt idx="14054">
                  <c:v>7.7965443900730502</c:v>
                </c:pt>
                <c:pt idx="14055">
                  <c:v>6.0172103670922201</c:v>
                </c:pt>
                <c:pt idx="14056">
                  <c:v>7.8559399340962504</c:v>
                </c:pt>
                <c:pt idx="14057">
                  <c:v>5.5096026074609101</c:v>
                </c:pt>
                <c:pt idx="14058">
                  <c:v>7.3480277297683703</c:v>
                </c:pt>
                <c:pt idx="14059">
                  <c:v>7.3499489987403397</c:v>
                </c:pt>
                <c:pt idx="14060">
                  <c:v>7.6986490174257796</c:v>
                </c:pt>
                <c:pt idx="14061">
                  <c:v>7.7514302179250203</c:v>
                </c:pt>
                <c:pt idx="14062">
                  <c:v>6.7188580989142697</c:v>
                </c:pt>
                <c:pt idx="14063">
                  <c:v>6.5295316125073999</c:v>
                </c:pt>
                <c:pt idx="14064">
                  <c:v>5.4473749205844104</c:v>
                </c:pt>
                <c:pt idx="14065">
                  <c:v>3.2613198553612501</c:v>
                </c:pt>
                <c:pt idx="14066">
                  <c:v>7.5395375698708698</c:v>
                </c:pt>
                <c:pt idx="14067">
                  <c:v>7.0167095020908299</c:v>
                </c:pt>
                <c:pt idx="14068">
                  <c:v>6.3178434533325696</c:v>
                </c:pt>
                <c:pt idx="14069">
                  <c:v>7.7238929740230899</c:v>
                </c:pt>
                <c:pt idx="14070">
                  <c:v>8.6848750633839291</c:v>
                </c:pt>
                <c:pt idx="14071">
                  <c:v>9.1375254811978497</c:v>
                </c:pt>
                <c:pt idx="14072">
                  <c:v>7.7272456476443798</c:v>
                </c:pt>
                <c:pt idx="14073">
                  <c:v>7.4592841133547703</c:v>
                </c:pt>
                <c:pt idx="14074">
                  <c:v>6.5027503331565297</c:v>
                </c:pt>
                <c:pt idx="14075">
                  <c:v>7.5446534616271901</c:v>
                </c:pt>
                <c:pt idx="14076">
                  <c:v>7.6324918982378396</c:v>
                </c:pt>
                <c:pt idx="14077">
                  <c:v>3.02030836488411</c:v>
                </c:pt>
                <c:pt idx="14078">
                  <c:v>3.3618821849137501</c:v>
                </c:pt>
                <c:pt idx="14079">
                  <c:v>7.0332833032260602</c:v>
                </c:pt>
                <c:pt idx="14080">
                  <c:v>7.8425569130028299</c:v>
                </c:pt>
                <c:pt idx="14081">
                  <c:v>8.1555590807553795</c:v>
                </c:pt>
                <c:pt idx="14082">
                  <c:v>7.9861090773730901</c:v>
                </c:pt>
                <c:pt idx="14083">
                  <c:v>3.6814735350684602</c:v>
                </c:pt>
                <c:pt idx="14084">
                  <c:v>3.7462331883203999</c:v>
                </c:pt>
                <c:pt idx="14085">
                  <c:v>2.31573282789671</c:v>
                </c:pt>
                <c:pt idx="14086">
                  <c:v>6.6422711906940002</c:v>
                </c:pt>
                <c:pt idx="14087">
                  <c:v>2.47723400032576</c:v>
                </c:pt>
                <c:pt idx="14088">
                  <c:v>6.4857890693293703</c:v>
                </c:pt>
                <c:pt idx="14089">
                  <c:v>8.6585087740469504</c:v>
                </c:pt>
                <c:pt idx="14090">
                  <c:v>8.5936643141392999</c:v>
                </c:pt>
                <c:pt idx="14091">
                  <c:v>8.6726402095042694</c:v>
                </c:pt>
                <c:pt idx="14092">
                  <c:v>10.1216489287133</c:v>
                </c:pt>
                <c:pt idx="14093">
                  <c:v>6.6066352852678101</c:v>
                </c:pt>
                <c:pt idx="14094">
                  <c:v>8.4379192045204992</c:v>
                </c:pt>
                <c:pt idx="14095">
                  <c:v>6.8627876787637998</c:v>
                </c:pt>
                <c:pt idx="14096">
                  <c:v>8.9242702062372299</c:v>
                </c:pt>
                <c:pt idx="14097">
                  <c:v>7.4103959079419903</c:v>
                </c:pt>
                <c:pt idx="14098">
                  <c:v>8.69147433390728</c:v>
                </c:pt>
                <c:pt idx="14099">
                  <c:v>7.0711532067167999</c:v>
                </c:pt>
                <c:pt idx="14100">
                  <c:v>8.5918872266384998</c:v>
                </c:pt>
                <c:pt idx="14101">
                  <c:v>6.6506449341573202</c:v>
                </c:pt>
                <c:pt idx="14102">
                  <c:v>7.5108218313816701</c:v>
                </c:pt>
                <c:pt idx="14103">
                  <c:v>7.75157758221882</c:v>
                </c:pt>
                <c:pt idx="14104">
                  <c:v>8.6356693881232705</c:v>
                </c:pt>
                <c:pt idx="14105">
                  <c:v>8.3639513328143593</c:v>
                </c:pt>
                <c:pt idx="14106">
                  <c:v>7.2976235355807599</c:v>
                </c:pt>
                <c:pt idx="14107">
                  <c:v>7.5518132738914199</c:v>
                </c:pt>
                <c:pt idx="14108">
                  <c:v>5.9460577344342296</c:v>
                </c:pt>
                <c:pt idx="14109">
                  <c:v>3.6350059348054899</c:v>
                </c:pt>
                <c:pt idx="14110">
                  <c:v>7.5456736265416096</c:v>
                </c:pt>
                <c:pt idx="14111">
                  <c:v>7.6283497589950198</c:v>
                </c:pt>
                <c:pt idx="14112">
                  <c:v>6.7285895399110798</c:v>
                </c:pt>
                <c:pt idx="14113">
                  <c:v>8.2311468038699296</c:v>
                </c:pt>
                <c:pt idx="14114">
                  <c:v>9.1349349013575196</c:v>
                </c:pt>
                <c:pt idx="14115">
                  <c:v>9.2277809881206601</c:v>
                </c:pt>
                <c:pt idx="14116">
                  <c:v>8.5645660559228602</c:v>
                </c:pt>
                <c:pt idx="14117">
                  <c:v>8.0269357961963106</c:v>
                </c:pt>
                <c:pt idx="14118">
                  <c:v>6.6859474087045196</c:v>
                </c:pt>
                <c:pt idx="14119">
                  <c:v>7.8133750315079</c:v>
                </c:pt>
                <c:pt idx="14120">
                  <c:v>8.2137462977378402</c:v>
                </c:pt>
                <c:pt idx="14121">
                  <c:v>2.4755928608627902</c:v>
                </c:pt>
                <c:pt idx="14122">
                  <c:v>3.35045343109917</c:v>
                </c:pt>
                <c:pt idx="14123">
                  <c:v>7.9163103752792603</c:v>
                </c:pt>
                <c:pt idx="14124">
                  <c:v>7.66717828160923</c:v>
                </c:pt>
                <c:pt idx="14125">
                  <c:v>8.0898533844425895</c:v>
                </c:pt>
                <c:pt idx="14126">
                  <c:v>7.8809927126418202</c:v>
                </c:pt>
                <c:pt idx="14127">
                  <c:v>3.52264030338831</c:v>
                </c:pt>
                <c:pt idx="14128">
                  <c:v>3.7694064653907402</c:v>
                </c:pt>
                <c:pt idx="14129">
                  <c:v>2.44890140328231</c:v>
                </c:pt>
                <c:pt idx="14130">
                  <c:v>6.5419622744166803</c:v>
                </c:pt>
                <c:pt idx="14131">
                  <c:v>2.57362513443681</c:v>
                </c:pt>
                <c:pt idx="14132">
                  <c:v>6.45880277261372</c:v>
                </c:pt>
                <c:pt idx="14133">
                  <c:v>8.5403547915905094</c:v>
                </c:pt>
                <c:pt idx="14134">
                  <c:v>8.5055483082026804</c:v>
                </c:pt>
                <c:pt idx="14135">
                  <c:v>8.5450438333919791</c:v>
                </c:pt>
                <c:pt idx="14136">
                  <c:v>10.2180120874301</c:v>
                </c:pt>
                <c:pt idx="14137">
                  <c:v>6.6207428219486903</c:v>
                </c:pt>
                <c:pt idx="14138">
                  <c:v>8.3627846755173501</c:v>
                </c:pt>
                <c:pt idx="14139">
                  <c:v>6.6035879633641699</c:v>
                </c:pt>
                <c:pt idx="14140">
                  <c:v>8.7932175095918996</c:v>
                </c:pt>
                <c:pt idx="14141">
                  <c:v>7.5959114727750698</c:v>
                </c:pt>
                <c:pt idx="14142">
                  <c:v>8.5211153005699405</c:v>
                </c:pt>
                <c:pt idx="14143">
                  <c:v>6.9949364701288799</c:v>
                </c:pt>
                <c:pt idx="14144">
                  <c:v>8.6164326285198793</c:v>
                </c:pt>
                <c:pt idx="14145">
                  <c:v>6.49688697109762</c:v>
                </c:pt>
                <c:pt idx="14146">
                  <c:v>7.2946700994826799</c:v>
                </c:pt>
                <c:pt idx="14147">
                  <c:v>7.9001814770731302</c:v>
                </c:pt>
                <c:pt idx="14148">
                  <c:v>8.3980128491366699</c:v>
                </c:pt>
                <c:pt idx="14149">
                  <c:v>8.1887603719779101</c:v>
                </c:pt>
                <c:pt idx="14150">
                  <c:v>7.1825328013935996</c:v>
                </c:pt>
                <c:pt idx="14151">
                  <c:v>7.2596839230588603</c:v>
                </c:pt>
                <c:pt idx="14152">
                  <c:v>5.9576143790927896</c:v>
                </c:pt>
                <c:pt idx="14153">
                  <c:v>3.5699285434313102</c:v>
                </c:pt>
                <c:pt idx="14154">
                  <c:v>7.4044661392137403</c:v>
                </c:pt>
                <c:pt idx="14155">
                  <c:v>7.3540190302075903</c:v>
                </c:pt>
                <c:pt idx="14156">
                  <c:v>6.4866567137271902</c:v>
                </c:pt>
                <c:pt idx="14157">
                  <c:v>8.1185977477933893</c:v>
                </c:pt>
                <c:pt idx="14158">
                  <c:v>8.9433802854167297</c:v>
                </c:pt>
                <c:pt idx="14159">
                  <c:v>9.4739351964648808</c:v>
                </c:pt>
                <c:pt idx="14160">
                  <c:v>8.4313259781426098</c:v>
                </c:pt>
                <c:pt idx="14161">
                  <c:v>7.8430542623186001</c:v>
                </c:pt>
                <c:pt idx="14162">
                  <c:v>6.5710741515622297</c:v>
                </c:pt>
                <c:pt idx="14163">
                  <c:v>7.6330550342469596</c:v>
                </c:pt>
                <c:pt idx="14164">
                  <c:v>8.1384683019678192</c:v>
                </c:pt>
                <c:pt idx="14165">
                  <c:v>2.5384820990202699</c:v>
                </c:pt>
                <c:pt idx="14166">
                  <c:v>3.2999048921774099</c:v>
                </c:pt>
                <c:pt idx="14167">
                  <c:v>7.8783214888585</c:v>
                </c:pt>
                <c:pt idx="14168">
                  <c:v>7.6406328290413104</c:v>
                </c:pt>
                <c:pt idx="14169">
                  <c:v>8.0385390827557508</c:v>
                </c:pt>
                <c:pt idx="14170">
                  <c:v>7.9202351377131199</c:v>
                </c:pt>
                <c:pt idx="14171">
                  <c:v>3.5201932635528901</c:v>
                </c:pt>
                <c:pt idx="14172">
                  <c:v>3.7256651801929701</c:v>
                </c:pt>
                <c:pt idx="14173">
                  <c:v>2.3435537212883801</c:v>
                </c:pt>
                <c:pt idx="14174">
                  <c:v>6.63368927174439</c:v>
                </c:pt>
                <c:pt idx="14175">
                  <c:v>2.5404588598208102</c:v>
                </c:pt>
                <c:pt idx="14176">
                  <c:v>6.29985063820578</c:v>
                </c:pt>
                <c:pt idx="14177">
                  <c:v>8.3619241670893807</c:v>
                </c:pt>
                <c:pt idx="14178">
                  <c:v>8.4249012460655894</c:v>
                </c:pt>
                <c:pt idx="14179">
                  <c:v>8.5844048073915005</c:v>
                </c:pt>
                <c:pt idx="14180">
                  <c:v>10.120959399435799</c:v>
                </c:pt>
                <c:pt idx="14181">
                  <c:v>6.5945763351898901</c:v>
                </c:pt>
                <c:pt idx="14182">
                  <c:v>8.4057405817748005</c:v>
                </c:pt>
                <c:pt idx="14183">
                  <c:v>6.7074921522608504</c:v>
                </c:pt>
                <c:pt idx="14184">
                  <c:v>8.7571435060341898</c:v>
                </c:pt>
                <c:pt idx="14185">
                  <c:v>7.3555546249683799</c:v>
                </c:pt>
                <c:pt idx="14186">
                  <c:v>8.6474585084473201</c:v>
                </c:pt>
                <c:pt idx="14187">
                  <c:v>7.1717275511976899</c:v>
                </c:pt>
                <c:pt idx="14188">
                  <c:v>8.5704699216754499</c:v>
                </c:pt>
                <c:pt idx="14189">
                  <c:v>6.5779974657782496</c:v>
                </c:pt>
                <c:pt idx="14190">
                  <c:v>7.5013860705343696</c:v>
                </c:pt>
                <c:pt idx="14191">
                  <c:v>7.7439238346674601</c:v>
                </c:pt>
                <c:pt idx="14192">
                  <c:v>8.5759271773128294</c:v>
                </c:pt>
                <c:pt idx="14193">
                  <c:v>8.3449085072141092</c:v>
                </c:pt>
                <c:pt idx="14194">
                  <c:v>7.3359414001726302</c:v>
                </c:pt>
                <c:pt idx="14195">
                  <c:v>7.4507578625103603</c:v>
                </c:pt>
                <c:pt idx="14196">
                  <c:v>6.0087374246810201</c:v>
                </c:pt>
                <c:pt idx="14197">
                  <c:v>3.69834709237074</c:v>
                </c:pt>
                <c:pt idx="14198">
                  <c:v>7.4304245330520802</c:v>
                </c:pt>
                <c:pt idx="14199">
                  <c:v>7.5877241709566299</c:v>
                </c:pt>
                <c:pt idx="14200">
                  <c:v>6.6966332455831203</c:v>
                </c:pt>
                <c:pt idx="14201">
                  <c:v>8.2543406494969904</c:v>
                </c:pt>
                <c:pt idx="14202">
                  <c:v>8.9844843871565399</c:v>
                </c:pt>
                <c:pt idx="14203">
                  <c:v>9.4607456668912704</c:v>
                </c:pt>
                <c:pt idx="14204">
                  <c:v>8.4185556953354101</c:v>
                </c:pt>
                <c:pt idx="14205">
                  <c:v>8.0533557818204393</c:v>
                </c:pt>
                <c:pt idx="14206">
                  <c:v>6.6438586741937504</c:v>
                </c:pt>
                <c:pt idx="14207">
                  <c:v>7.5910269687217298</c:v>
                </c:pt>
                <c:pt idx="14208">
                  <c:v>8.0934574309635092</c:v>
                </c:pt>
                <c:pt idx="14209">
                  <c:v>2.4647843875689501</c:v>
                </c:pt>
                <c:pt idx="14210">
                  <c:v>3.2579235186054398</c:v>
                </c:pt>
                <c:pt idx="14211">
                  <c:v>7.81738954348815</c:v>
                </c:pt>
                <c:pt idx="14212">
                  <c:v>5.2636510459707999</c:v>
                </c:pt>
                <c:pt idx="14213">
                  <c:v>3.1450711689075801</c:v>
                </c:pt>
                <c:pt idx="14214">
                  <c:v>2.6845007711548701</c:v>
                </c:pt>
                <c:pt idx="14215">
                  <c:v>7.93404807943549</c:v>
                </c:pt>
                <c:pt idx="14216">
                  <c:v>6.9917760701645904</c:v>
                </c:pt>
                <c:pt idx="14217">
                  <c:v>8.9811599751936502</c:v>
                </c:pt>
                <c:pt idx="14218">
                  <c:v>4.2548755620829697</c:v>
                </c:pt>
                <c:pt idx="14219">
                  <c:v>8.03914544789966</c:v>
                </c:pt>
                <c:pt idx="14220">
                  <c:v>4.6600303153371998</c:v>
                </c:pt>
                <c:pt idx="14221">
                  <c:v>6.19618487612229</c:v>
                </c:pt>
                <c:pt idx="14222">
                  <c:v>4.5817676318914602</c:v>
                </c:pt>
                <c:pt idx="14223">
                  <c:v>2.5964119990945398</c:v>
                </c:pt>
                <c:pt idx="14224">
                  <c:v>3.18495226698297</c:v>
                </c:pt>
                <c:pt idx="14225">
                  <c:v>4.3226851084690603</c:v>
                </c:pt>
                <c:pt idx="14226">
                  <c:v>8.0789332840020194</c:v>
                </c:pt>
                <c:pt idx="14227">
                  <c:v>7.6511726246788898</c:v>
                </c:pt>
                <c:pt idx="14228">
                  <c:v>3.0015994582034198</c:v>
                </c:pt>
                <c:pt idx="14229">
                  <c:v>4.7543013213937604</c:v>
                </c:pt>
                <c:pt idx="14230">
                  <c:v>5.7352089644900701</c:v>
                </c:pt>
                <c:pt idx="14231">
                  <c:v>4.6195634344335401</c:v>
                </c:pt>
                <c:pt idx="14232">
                  <c:v>5.2210893403330401</c:v>
                </c:pt>
                <c:pt idx="14233">
                  <c:v>6.1788905561107796</c:v>
                </c:pt>
                <c:pt idx="14234">
                  <c:v>2.2069923546483898</c:v>
                </c:pt>
                <c:pt idx="14235">
                  <c:v>2.6662096957815402</c:v>
                </c:pt>
                <c:pt idx="14236">
                  <c:v>5.4453232758367101</c:v>
                </c:pt>
                <c:pt idx="14237">
                  <c:v>4.7433095795457803</c:v>
                </c:pt>
                <c:pt idx="14238">
                  <c:v>6.2946903991691396</c:v>
                </c:pt>
                <c:pt idx="14239">
                  <c:v>6.2059870198612899</c:v>
                </c:pt>
                <c:pt idx="14240">
                  <c:v>6.3059264954423302</c:v>
                </c:pt>
                <c:pt idx="14241">
                  <c:v>6.9493788739205202</c:v>
                </c:pt>
                <c:pt idx="14242">
                  <c:v>4.6425688415397097</c:v>
                </c:pt>
                <c:pt idx="14243">
                  <c:v>4.7197540384557204</c:v>
                </c:pt>
                <c:pt idx="14244">
                  <c:v>5.59794130239246</c:v>
                </c:pt>
                <c:pt idx="14245">
                  <c:v>1.03640364672305</c:v>
                </c:pt>
                <c:pt idx="14246">
                  <c:v>3.1574076157792201</c:v>
                </c:pt>
                <c:pt idx="14247">
                  <c:v>4.7789802463594402</c:v>
                </c:pt>
                <c:pt idx="14248">
                  <c:v>0.46710134798242198</c:v>
                </c:pt>
                <c:pt idx="14249">
                  <c:v>4.0605615436250204</c:v>
                </c:pt>
                <c:pt idx="14250">
                  <c:v>4.4231083955817603</c:v>
                </c:pt>
                <c:pt idx="14251">
                  <c:v>5.4023674245089204</c:v>
                </c:pt>
                <c:pt idx="14252">
                  <c:v>4.4832937477750896</c:v>
                </c:pt>
                <c:pt idx="14253">
                  <c:v>8.4138192528809892</c:v>
                </c:pt>
                <c:pt idx="14254">
                  <c:v>6.7000501895085796</c:v>
                </c:pt>
                <c:pt idx="14255">
                  <c:v>1.1725494291933201</c:v>
                </c:pt>
                <c:pt idx="14256">
                  <c:v>5.2099506094736903</c:v>
                </c:pt>
                <c:pt idx="14257">
                  <c:v>3.2199627236689001</c:v>
                </c:pt>
                <c:pt idx="14258">
                  <c:v>2.8701057228603499</c:v>
                </c:pt>
                <c:pt idx="14259">
                  <c:v>7.9086999764895696</c:v>
                </c:pt>
                <c:pt idx="14260">
                  <c:v>7.1144797935486599</c:v>
                </c:pt>
                <c:pt idx="14261">
                  <c:v>9.0566500293560104</c:v>
                </c:pt>
                <c:pt idx="14262">
                  <c:v>4.3618093473802899</c:v>
                </c:pt>
                <c:pt idx="14263">
                  <c:v>8.0946893029687903</c:v>
                </c:pt>
                <c:pt idx="14264">
                  <c:v>4.6365206003862998</c:v>
                </c:pt>
                <c:pt idx="14265">
                  <c:v>6.1753539734882796</c:v>
                </c:pt>
                <c:pt idx="14266">
                  <c:v>4.5493481355777101</c:v>
                </c:pt>
                <c:pt idx="14267">
                  <c:v>2.6662490914819399</c:v>
                </c:pt>
                <c:pt idx="14268">
                  <c:v>3.22009564458937</c:v>
                </c:pt>
                <c:pt idx="14269">
                  <c:v>4.4944809514711901</c:v>
                </c:pt>
                <c:pt idx="14270">
                  <c:v>8.1314069656895906</c:v>
                </c:pt>
                <c:pt idx="14271">
                  <c:v>7.8367319294480202</c:v>
                </c:pt>
                <c:pt idx="14272">
                  <c:v>2.9937880244084698</c:v>
                </c:pt>
                <c:pt idx="14273">
                  <c:v>4.6697202609214203</c:v>
                </c:pt>
                <c:pt idx="14274">
                  <c:v>5.7587409956453</c:v>
                </c:pt>
                <c:pt idx="14275">
                  <c:v>4.9444428002592202</c:v>
                </c:pt>
                <c:pt idx="14276">
                  <c:v>5.2151032433895699</c:v>
                </c:pt>
                <c:pt idx="14277">
                  <c:v>6.3635656429352201</c:v>
                </c:pt>
                <c:pt idx="14278">
                  <c:v>2.3550808009717099</c:v>
                </c:pt>
                <c:pt idx="14279">
                  <c:v>3.0014424815913099</c:v>
                </c:pt>
                <c:pt idx="14280">
                  <c:v>5.5367263344671702</c:v>
                </c:pt>
                <c:pt idx="14281">
                  <c:v>4.7980791342893498</c:v>
                </c:pt>
                <c:pt idx="14282">
                  <c:v>6.32835720821845</c:v>
                </c:pt>
                <c:pt idx="14283">
                  <c:v>6.1795861837350303</c:v>
                </c:pt>
                <c:pt idx="14284">
                  <c:v>6.4079815660599104</c:v>
                </c:pt>
                <c:pt idx="14285">
                  <c:v>7.0475873195405798</c:v>
                </c:pt>
                <c:pt idx="14286">
                  <c:v>4.7142255519893999</c:v>
                </c:pt>
                <c:pt idx="14287">
                  <c:v>4.8536859980341296</c:v>
                </c:pt>
                <c:pt idx="14288">
                  <c:v>5.6078642609657701</c:v>
                </c:pt>
                <c:pt idx="14289">
                  <c:v>1.34673848424708</c:v>
                </c:pt>
                <c:pt idx="14290">
                  <c:v>3.2724301584900899</c:v>
                </c:pt>
                <c:pt idx="14291">
                  <c:v>4.7630396500080199</c:v>
                </c:pt>
                <c:pt idx="14292">
                  <c:v>1.0348910372041</c:v>
                </c:pt>
                <c:pt idx="14293">
                  <c:v>4.0161246999656299</c:v>
                </c:pt>
                <c:pt idx="14294">
                  <c:v>4.4788998756751104</c:v>
                </c:pt>
                <c:pt idx="14295">
                  <c:v>5.3629010033968703</c:v>
                </c:pt>
                <c:pt idx="14296">
                  <c:v>4.5900437104652996</c:v>
                </c:pt>
                <c:pt idx="14297">
                  <c:v>8.5121550303184499</c:v>
                </c:pt>
                <c:pt idx="14298">
                  <c:v>6.7992145439433402</c:v>
                </c:pt>
                <c:pt idx="14299">
                  <c:v>1.6263011123915501</c:v>
                </c:pt>
                <c:pt idx="14300">
                  <c:v>5.2636510459707999</c:v>
                </c:pt>
                <c:pt idx="14301">
                  <c:v>3.1450711689075801</c:v>
                </c:pt>
                <c:pt idx="14302">
                  <c:v>2.6845007711548701</c:v>
                </c:pt>
                <c:pt idx="14303">
                  <c:v>7.93404807943549</c:v>
                </c:pt>
                <c:pt idx="14304">
                  <c:v>6.9917760701645904</c:v>
                </c:pt>
                <c:pt idx="14305">
                  <c:v>8.9811599751936502</c:v>
                </c:pt>
                <c:pt idx="14306">
                  <c:v>4.2548755620829697</c:v>
                </c:pt>
                <c:pt idx="14307">
                  <c:v>8.03914544789966</c:v>
                </c:pt>
                <c:pt idx="14308">
                  <c:v>4.6600303153371998</c:v>
                </c:pt>
                <c:pt idx="14309">
                  <c:v>6.19618487612229</c:v>
                </c:pt>
                <c:pt idx="14310">
                  <c:v>4.5817676318914602</c:v>
                </c:pt>
                <c:pt idx="14311">
                  <c:v>2.5964119990945398</c:v>
                </c:pt>
                <c:pt idx="14312">
                  <c:v>3.18495226698297</c:v>
                </c:pt>
                <c:pt idx="14313">
                  <c:v>4.3226851084690603</c:v>
                </c:pt>
                <c:pt idx="14314">
                  <c:v>8.0789332840020194</c:v>
                </c:pt>
                <c:pt idx="14315">
                  <c:v>7.6511726246788898</c:v>
                </c:pt>
                <c:pt idx="14316">
                  <c:v>3.0015994582034198</c:v>
                </c:pt>
                <c:pt idx="14317">
                  <c:v>4.7543013213937604</c:v>
                </c:pt>
                <c:pt idx="14318">
                  <c:v>5.7352089644900701</c:v>
                </c:pt>
                <c:pt idx="14319">
                  <c:v>4.6195634344335401</c:v>
                </c:pt>
                <c:pt idx="14320">
                  <c:v>5.2210893403330401</c:v>
                </c:pt>
                <c:pt idx="14321">
                  <c:v>6.1788905561107796</c:v>
                </c:pt>
                <c:pt idx="14322">
                  <c:v>2.2069923546483898</c:v>
                </c:pt>
                <c:pt idx="14323">
                  <c:v>2.6662096957815402</c:v>
                </c:pt>
                <c:pt idx="14324">
                  <c:v>5.4453232758367101</c:v>
                </c:pt>
                <c:pt idx="14325">
                  <c:v>4.7433095795457803</c:v>
                </c:pt>
                <c:pt idx="14326">
                  <c:v>6.2946903991691396</c:v>
                </c:pt>
                <c:pt idx="14327">
                  <c:v>6.2059870198612899</c:v>
                </c:pt>
                <c:pt idx="14328">
                  <c:v>6.3059264954423302</c:v>
                </c:pt>
                <c:pt idx="14329">
                  <c:v>6.9493788739205202</c:v>
                </c:pt>
                <c:pt idx="14330">
                  <c:v>4.6425688415397097</c:v>
                </c:pt>
                <c:pt idx="14331">
                  <c:v>4.7197540384557204</c:v>
                </c:pt>
                <c:pt idx="14332">
                  <c:v>5.59794130239246</c:v>
                </c:pt>
                <c:pt idx="14333">
                  <c:v>1.03640364672305</c:v>
                </c:pt>
                <c:pt idx="14334">
                  <c:v>3.1574076157792201</c:v>
                </c:pt>
                <c:pt idx="14335">
                  <c:v>4.7789802463594402</c:v>
                </c:pt>
                <c:pt idx="14336">
                  <c:v>0.46710134798242198</c:v>
                </c:pt>
                <c:pt idx="14337">
                  <c:v>4.0605615436250204</c:v>
                </c:pt>
                <c:pt idx="14338">
                  <c:v>4.4231083955817603</c:v>
                </c:pt>
                <c:pt idx="14339">
                  <c:v>5.4023674245089204</c:v>
                </c:pt>
                <c:pt idx="14340">
                  <c:v>4.4832937477750896</c:v>
                </c:pt>
                <c:pt idx="14341">
                  <c:v>8.4138192528809892</c:v>
                </c:pt>
                <c:pt idx="14342">
                  <c:v>6.7000501895085796</c:v>
                </c:pt>
                <c:pt idx="14343">
                  <c:v>1.1725494291933201</c:v>
                </c:pt>
                <c:pt idx="14344">
                  <c:v>4.80459221786258</c:v>
                </c:pt>
                <c:pt idx="14345">
                  <c:v>2.3621792859228701</c:v>
                </c:pt>
                <c:pt idx="14346">
                  <c:v>3.9575304453854598</c:v>
                </c:pt>
                <c:pt idx="14347">
                  <c:v>7.8994939319965098</c:v>
                </c:pt>
                <c:pt idx="14348">
                  <c:v>7.1267328682190501</c:v>
                </c:pt>
                <c:pt idx="14349">
                  <c:v>8.9005167748618597</c:v>
                </c:pt>
                <c:pt idx="14350">
                  <c:v>4.5010900012976496</c:v>
                </c:pt>
                <c:pt idx="14351">
                  <c:v>7.8847154831261603</c:v>
                </c:pt>
                <c:pt idx="14352">
                  <c:v>4.2364629334414401</c:v>
                </c:pt>
                <c:pt idx="14353">
                  <c:v>6.4506157610056096</c:v>
                </c:pt>
                <c:pt idx="14354">
                  <c:v>4.0406730954720498</c:v>
                </c:pt>
                <c:pt idx="14355">
                  <c:v>3.6281859539586199</c:v>
                </c:pt>
                <c:pt idx="14356">
                  <c:v>4.1362521219948398</c:v>
                </c:pt>
                <c:pt idx="14357">
                  <c:v>4.8229424218897101</c:v>
                </c:pt>
                <c:pt idx="14358">
                  <c:v>7.41930346781621</c:v>
                </c:pt>
                <c:pt idx="14359">
                  <c:v>7.0401021356671398</c:v>
                </c:pt>
                <c:pt idx="14360">
                  <c:v>3.9953935699066498</c:v>
                </c:pt>
                <c:pt idx="14361">
                  <c:v>2.8678564258438399</c:v>
                </c:pt>
                <c:pt idx="14362">
                  <c:v>5.6318339212595099</c:v>
                </c:pt>
                <c:pt idx="14363">
                  <c:v>5.2396057282051398</c:v>
                </c:pt>
                <c:pt idx="14364">
                  <c:v>4.0591491378248099</c:v>
                </c:pt>
                <c:pt idx="14365">
                  <c:v>5.7874328447201204</c:v>
                </c:pt>
                <c:pt idx="14366">
                  <c:v>3.75622782061714</c:v>
                </c:pt>
                <c:pt idx="14367">
                  <c:v>4.5317872302207904</c:v>
                </c:pt>
                <c:pt idx="14368">
                  <c:v>5.2348741128124798</c:v>
                </c:pt>
                <c:pt idx="14369">
                  <c:v>3.8301113729503098</c:v>
                </c:pt>
                <c:pt idx="14370">
                  <c:v>5.7233071761029697</c:v>
                </c:pt>
                <c:pt idx="14371">
                  <c:v>5.2589397899429997</c:v>
                </c:pt>
                <c:pt idx="14372">
                  <c:v>5.4171386891397502</c:v>
                </c:pt>
                <c:pt idx="14373">
                  <c:v>7.0212070530016204</c:v>
                </c:pt>
                <c:pt idx="14374">
                  <c:v>4.3349341942154798</c:v>
                </c:pt>
                <c:pt idx="14375">
                  <c:v>3.2934660279435799</c:v>
                </c:pt>
                <c:pt idx="14376">
                  <c:v>4.4955127429157802</c:v>
                </c:pt>
                <c:pt idx="14377">
                  <c:v>3.05242764726508</c:v>
                </c:pt>
                <c:pt idx="14378">
                  <c:v>3.4418578477068298</c:v>
                </c:pt>
                <c:pt idx="14379">
                  <c:v>4.2739396971863597</c:v>
                </c:pt>
                <c:pt idx="14380">
                  <c:v>3.2415181102706301</c:v>
                </c:pt>
                <c:pt idx="14381">
                  <c:v>3.27351562857447</c:v>
                </c:pt>
                <c:pt idx="14382">
                  <c:v>4.8678729363248001</c:v>
                </c:pt>
                <c:pt idx="14383">
                  <c:v>5.1349894968807304</c:v>
                </c:pt>
                <c:pt idx="14384">
                  <c:v>3.5437448283759299</c:v>
                </c:pt>
                <c:pt idx="14385">
                  <c:v>8.2182331801428301</c:v>
                </c:pt>
                <c:pt idx="14386">
                  <c:v>6.7397495296780701</c:v>
                </c:pt>
                <c:pt idx="14387">
                  <c:v>2.94592287076149</c:v>
                </c:pt>
                <c:pt idx="14388">
                  <c:v>4.7521443894269302</c:v>
                </c:pt>
                <c:pt idx="14389">
                  <c:v>2.56451792772206</c:v>
                </c:pt>
                <c:pt idx="14390">
                  <c:v>3.9479133319526998</c:v>
                </c:pt>
                <c:pt idx="14391">
                  <c:v>7.6062534955510097</c:v>
                </c:pt>
                <c:pt idx="14392">
                  <c:v>6.8686033000827997</c:v>
                </c:pt>
                <c:pt idx="14393">
                  <c:v>8.74034201379426</c:v>
                </c:pt>
                <c:pt idx="14394">
                  <c:v>4.3485139528721497</c:v>
                </c:pt>
                <c:pt idx="14395">
                  <c:v>7.7340237285758899</c:v>
                </c:pt>
                <c:pt idx="14396">
                  <c:v>4.1356628048849204</c:v>
                </c:pt>
                <c:pt idx="14397">
                  <c:v>6.4079487989984596</c:v>
                </c:pt>
                <c:pt idx="14398">
                  <c:v>3.90254596718753</c:v>
                </c:pt>
                <c:pt idx="14399">
                  <c:v>3.8355945197916501</c:v>
                </c:pt>
                <c:pt idx="14400">
                  <c:v>4.2982695498882499</c:v>
                </c:pt>
                <c:pt idx="14401">
                  <c:v>4.7968559266687496</c:v>
                </c:pt>
                <c:pt idx="14402">
                  <c:v>7.3489213418239299</c:v>
                </c:pt>
                <c:pt idx="14403">
                  <c:v>7.0396450369145702</c:v>
                </c:pt>
                <c:pt idx="14404">
                  <c:v>4.4753812664532404</c:v>
                </c:pt>
                <c:pt idx="14405">
                  <c:v>3.5031458052895301</c:v>
                </c:pt>
                <c:pt idx="14406">
                  <c:v>5.2630968634839697</c:v>
                </c:pt>
                <c:pt idx="14407">
                  <c:v>5.0365259763674199</c:v>
                </c:pt>
                <c:pt idx="14408">
                  <c:v>4.1074505073341498</c:v>
                </c:pt>
                <c:pt idx="14409">
                  <c:v>5.6495851910757704</c:v>
                </c:pt>
                <c:pt idx="14410">
                  <c:v>4.0079004892161603</c:v>
                </c:pt>
                <c:pt idx="14411">
                  <c:v>4.9005593945518804</c:v>
                </c:pt>
                <c:pt idx="14412">
                  <c:v>5.0261494446062898</c:v>
                </c:pt>
                <c:pt idx="14413">
                  <c:v>4.0686804579197098</c:v>
                </c:pt>
                <c:pt idx="14414">
                  <c:v>5.6411942677186797</c:v>
                </c:pt>
                <c:pt idx="14415">
                  <c:v>5.0693785408119103</c:v>
                </c:pt>
                <c:pt idx="14416">
                  <c:v>5.4916136384733196</c:v>
                </c:pt>
                <c:pt idx="14417">
                  <c:v>6.9107790016503996</c:v>
                </c:pt>
                <c:pt idx="14418">
                  <c:v>4.8864508347516598</c:v>
                </c:pt>
                <c:pt idx="14419">
                  <c:v>3.8989633882340899</c:v>
                </c:pt>
                <c:pt idx="14420">
                  <c:v>4.8453293516917801</c:v>
                </c:pt>
                <c:pt idx="14421">
                  <c:v>3.2261891217107102</c:v>
                </c:pt>
                <c:pt idx="14422">
                  <c:v>3.8142515418231699</c:v>
                </c:pt>
                <c:pt idx="14423">
                  <c:v>4.5967869302928897</c:v>
                </c:pt>
                <c:pt idx="14424">
                  <c:v>2.5258636178447098</c:v>
                </c:pt>
                <c:pt idx="14425">
                  <c:v>3.5376109054030001</c:v>
                </c:pt>
                <c:pt idx="14426">
                  <c:v>5.18084096623401</c:v>
                </c:pt>
                <c:pt idx="14427">
                  <c:v>5.1374470560223502</c:v>
                </c:pt>
                <c:pt idx="14428">
                  <c:v>4.00201332320934</c:v>
                </c:pt>
                <c:pt idx="14429">
                  <c:v>8.1030483180286801</c:v>
                </c:pt>
                <c:pt idx="14430">
                  <c:v>6.5674530864111498</c:v>
                </c:pt>
                <c:pt idx="14431">
                  <c:v>2.7633798071470799</c:v>
                </c:pt>
                <c:pt idx="14432">
                  <c:v>5.2922698786397504</c:v>
                </c:pt>
                <c:pt idx="14433">
                  <c:v>3.2188225198546201</c:v>
                </c:pt>
                <c:pt idx="14434">
                  <c:v>2.8584772303502102</c:v>
                </c:pt>
                <c:pt idx="14435">
                  <c:v>7.9525985427104002</c:v>
                </c:pt>
                <c:pt idx="14436">
                  <c:v>7.0179589645620997</c:v>
                </c:pt>
                <c:pt idx="14437">
                  <c:v>8.9610190428004408</c:v>
                </c:pt>
                <c:pt idx="14438">
                  <c:v>4.32389422681445</c:v>
                </c:pt>
                <c:pt idx="14439">
                  <c:v>8.0633112582756397</c:v>
                </c:pt>
                <c:pt idx="14440">
                  <c:v>4.6924713331547601</c:v>
                </c:pt>
                <c:pt idx="14441">
                  <c:v>6.2531098415620301</c:v>
                </c:pt>
                <c:pt idx="14442">
                  <c:v>4.6408003839205296</c:v>
                </c:pt>
                <c:pt idx="14443">
                  <c:v>2.64450475682162</c:v>
                </c:pt>
                <c:pt idx="14444">
                  <c:v>3.2490481573923402</c:v>
                </c:pt>
                <c:pt idx="14445">
                  <c:v>4.3472695295977699</c:v>
                </c:pt>
                <c:pt idx="14446">
                  <c:v>8.0846244960757492</c:v>
                </c:pt>
                <c:pt idx="14447">
                  <c:v>7.5416310483908697</c:v>
                </c:pt>
                <c:pt idx="14448">
                  <c:v>3.0272225793810401</c:v>
                </c:pt>
                <c:pt idx="14449">
                  <c:v>4.70677802046648</c:v>
                </c:pt>
                <c:pt idx="14450">
                  <c:v>5.7579672630909702</c:v>
                </c:pt>
                <c:pt idx="14451">
                  <c:v>4.7917283544849498</c:v>
                </c:pt>
                <c:pt idx="14452">
                  <c:v>5.1218522069574703</c:v>
                </c:pt>
                <c:pt idx="14453">
                  <c:v>6.1655378471447504</c:v>
                </c:pt>
                <c:pt idx="14454">
                  <c:v>2.2759509589658999</c:v>
                </c:pt>
                <c:pt idx="14455">
                  <c:v>2.9243892989657798</c:v>
                </c:pt>
                <c:pt idx="14456">
                  <c:v>5.4284388661365197</c:v>
                </c:pt>
                <c:pt idx="14457">
                  <c:v>4.7411336580555696</c:v>
                </c:pt>
                <c:pt idx="14458">
                  <c:v>6.2462030050733599</c:v>
                </c:pt>
                <c:pt idx="14459">
                  <c:v>6.05487658425153</c:v>
                </c:pt>
                <c:pt idx="14460">
                  <c:v>6.3201346710380299</c:v>
                </c:pt>
                <c:pt idx="14461">
                  <c:v>6.9698856070925803</c:v>
                </c:pt>
                <c:pt idx="14462">
                  <c:v>4.7340043705207604</c:v>
                </c:pt>
                <c:pt idx="14463">
                  <c:v>4.8413393859368998</c:v>
                </c:pt>
                <c:pt idx="14464">
                  <c:v>5.5158520358749197</c:v>
                </c:pt>
                <c:pt idx="14465">
                  <c:v>1.2402953225597699</c:v>
                </c:pt>
                <c:pt idx="14466">
                  <c:v>3.2607358190187501</c:v>
                </c:pt>
                <c:pt idx="14467">
                  <c:v>4.7449220011347997</c:v>
                </c:pt>
                <c:pt idx="14468">
                  <c:v>1.1355195620976399</c:v>
                </c:pt>
                <c:pt idx="14469">
                  <c:v>3.9729647577929499</c:v>
                </c:pt>
                <c:pt idx="14470">
                  <c:v>4.4887428559438698</c:v>
                </c:pt>
                <c:pt idx="14471">
                  <c:v>5.4239328072983604</c:v>
                </c:pt>
                <c:pt idx="14472">
                  <c:v>4.4764474429169203</c:v>
                </c:pt>
                <c:pt idx="14473">
                  <c:v>8.4171263776763503</c:v>
                </c:pt>
                <c:pt idx="14474">
                  <c:v>6.7578947702261702</c:v>
                </c:pt>
                <c:pt idx="14475">
                  <c:v>1.4310658336823501</c:v>
                </c:pt>
                <c:pt idx="14476">
                  <c:v>5.2922698786397504</c:v>
                </c:pt>
                <c:pt idx="14477">
                  <c:v>3.2188225198546201</c:v>
                </c:pt>
                <c:pt idx="14478">
                  <c:v>2.8584772303502102</c:v>
                </c:pt>
                <c:pt idx="14479">
                  <c:v>7.9525985427104002</c:v>
                </c:pt>
                <c:pt idx="14480">
                  <c:v>7.0179589645620997</c:v>
                </c:pt>
                <c:pt idx="14481">
                  <c:v>8.9610190428004408</c:v>
                </c:pt>
                <c:pt idx="14482">
                  <c:v>4.32389422681445</c:v>
                </c:pt>
                <c:pt idx="14483">
                  <c:v>8.0633112582756397</c:v>
                </c:pt>
                <c:pt idx="14484">
                  <c:v>4.6924713331547601</c:v>
                </c:pt>
                <c:pt idx="14485">
                  <c:v>6.2531098415620301</c:v>
                </c:pt>
                <c:pt idx="14486">
                  <c:v>4.6408003839205296</c:v>
                </c:pt>
                <c:pt idx="14487">
                  <c:v>2.64450475682162</c:v>
                </c:pt>
                <c:pt idx="14488">
                  <c:v>3.2490481573923402</c:v>
                </c:pt>
                <c:pt idx="14489">
                  <c:v>4.3472695295977699</c:v>
                </c:pt>
                <c:pt idx="14490">
                  <c:v>8.0846244960757492</c:v>
                </c:pt>
                <c:pt idx="14491">
                  <c:v>7.5416310483908697</c:v>
                </c:pt>
                <c:pt idx="14492">
                  <c:v>3.0272225793810401</c:v>
                </c:pt>
                <c:pt idx="14493">
                  <c:v>4.70677802046648</c:v>
                </c:pt>
                <c:pt idx="14494">
                  <c:v>5.7579672630909702</c:v>
                </c:pt>
                <c:pt idx="14495">
                  <c:v>4.7917283544849498</c:v>
                </c:pt>
                <c:pt idx="14496">
                  <c:v>5.1218522069574703</c:v>
                </c:pt>
                <c:pt idx="14497">
                  <c:v>6.1655378471447504</c:v>
                </c:pt>
                <c:pt idx="14498">
                  <c:v>2.2759509589658999</c:v>
                </c:pt>
                <c:pt idx="14499">
                  <c:v>2.9243892989657798</c:v>
                </c:pt>
                <c:pt idx="14500">
                  <c:v>5.4284388661365197</c:v>
                </c:pt>
                <c:pt idx="14501">
                  <c:v>4.7411336580555696</c:v>
                </c:pt>
                <c:pt idx="14502">
                  <c:v>6.2462030050733599</c:v>
                </c:pt>
                <c:pt idx="14503">
                  <c:v>6.05487658425153</c:v>
                </c:pt>
                <c:pt idx="14504">
                  <c:v>6.3201346710380299</c:v>
                </c:pt>
                <c:pt idx="14505">
                  <c:v>6.9698856070925803</c:v>
                </c:pt>
                <c:pt idx="14506">
                  <c:v>4.7340043705207604</c:v>
                </c:pt>
                <c:pt idx="14507">
                  <c:v>4.8413393859368998</c:v>
                </c:pt>
                <c:pt idx="14508">
                  <c:v>5.5158520358749197</c:v>
                </c:pt>
                <c:pt idx="14509">
                  <c:v>1.2402953225597699</c:v>
                </c:pt>
                <c:pt idx="14510">
                  <c:v>3.2607358190187501</c:v>
                </c:pt>
                <c:pt idx="14511">
                  <c:v>4.7449220011347997</c:v>
                </c:pt>
                <c:pt idx="14512">
                  <c:v>1.1355195620976399</c:v>
                </c:pt>
                <c:pt idx="14513">
                  <c:v>3.9729647577929499</c:v>
                </c:pt>
                <c:pt idx="14514">
                  <c:v>4.4887428559438698</c:v>
                </c:pt>
                <c:pt idx="14515">
                  <c:v>5.4239328072983604</c:v>
                </c:pt>
                <c:pt idx="14516">
                  <c:v>4.4764474429169203</c:v>
                </c:pt>
                <c:pt idx="14517">
                  <c:v>8.4171263776763503</c:v>
                </c:pt>
                <c:pt idx="14518">
                  <c:v>6.7578947702261702</c:v>
                </c:pt>
                <c:pt idx="14519">
                  <c:v>1.4310658336823501</c:v>
                </c:pt>
                <c:pt idx="14520">
                  <c:v>5.2288231734122199</c:v>
                </c:pt>
                <c:pt idx="14521">
                  <c:v>3.2939862567905198</c:v>
                </c:pt>
                <c:pt idx="14522">
                  <c:v>2.9242198668797998</c:v>
                </c:pt>
                <c:pt idx="14523">
                  <c:v>7.9350601974762602</c:v>
                </c:pt>
                <c:pt idx="14524">
                  <c:v>7.0510087450055803</c:v>
                </c:pt>
                <c:pt idx="14525">
                  <c:v>8.9488583687228704</c:v>
                </c:pt>
                <c:pt idx="14526">
                  <c:v>4.3835287262444798</c:v>
                </c:pt>
                <c:pt idx="14527">
                  <c:v>8.0563849105623806</c:v>
                </c:pt>
                <c:pt idx="14528">
                  <c:v>4.6915619780890001</c:v>
                </c:pt>
                <c:pt idx="14529">
                  <c:v>6.2568994251646597</c:v>
                </c:pt>
                <c:pt idx="14530">
                  <c:v>4.66880774460917</c:v>
                </c:pt>
                <c:pt idx="14531">
                  <c:v>2.6823919131723302</c:v>
                </c:pt>
                <c:pt idx="14532">
                  <c:v>3.2855680672100398</c:v>
                </c:pt>
                <c:pt idx="14533">
                  <c:v>4.4299285266541304</c:v>
                </c:pt>
                <c:pt idx="14534">
                  <c:v>8.0802195902275198</c:v>
                </c:pt>
                <c:pt idx="14535">
                  <c:v>7.5183252957838</c:v>
                </c:pt>
                <c:pt idx="14536">
                  <c:v>3.0612338513082</c:v>
                </c:pt>
                <c:pt idx="14537">
                  <c:v>4.6696820497312599</c:v>
                </c:pt>
                <c:pt idx="14538">
                  <c:v>5.6871563686636897</c:v>
                </c:pt>
                <c:pt idx="14539">
                  <c:v>4.9322386897819701</c:v>
                </c:pt>
                <c:pt idx="14540">
                  <c:v>5.0435085908961401</c:v>
                </c:pt>
                <c:pt idx="14541">
                  <c:v>6.2487305303927299</c:v>
                </c:pt>
                <c:pt idx="14542">
                  <c:v>2.3715099570954798</c:v>
                </c:pt>
                <c:pt idx="14543">
                  <c:v>2.9648508576242101</c:v>
                </c:pt>
                <c:pt idx="14544">
                  <c:v>5.4490321832618198</c:v>
                </c:pt>
                <c:pt idx="14545">
                  <c:v>4.7644065898813501</c:v>
                </c:pt>
                <c:pt idx="14546">
                  <c:v>6.2491902503100301</c:v>
                </c:pt>
                <c:pt idx="14547">
                  <c:v>5.9590488566311501</c:v>
                </c:pt>
                <c:pt idx="14548">
                  <c:v>6.3294099047365799</c:v>
                </c:pt>
                <c:pt idx="14549">
                  <c:v>7.0746800310139903</c:v>
                </c:pt>
                <c:pt idx="14550">
                  <c:v>4.6894339601700201</c:v>
                </c:pt>
                <c:pt idx="14551">
                  <c:v>4.76079215733672</c:v>
                </c:pt>
                <c:pt idx="14552">
                  <c:v>5.4225727641004902</c:v>
                </c:pt>
                <c:pt idx="14553">
                  <c:v>1.59321926409142</c:v>
                </c:pt>
                <c:pt idx="14554">
                  <c:v>3.4342734321247299</c:v>
                </c:pt>
                <c:pt idx="14555">
                  <c:v>4.7399227720611599</c:v>
                </c:pt>
                <c:pt idx="14556">
                  <c:v>1.1359005519715599</c:v>
                </c:pt>
                <c:pt idx="14557">
                  <c:v>3.9728160816607598</c:v>
                </c:pt>
                <c:pt idx="14558">
                  <c:v>4.43060323434569</c:v>
                </c:pt>
                <c:pt idx="14559">
                  <c:v>5.4017644936299396</c:v>
                </c:pt>
                <c:pt idx="14560">
                  <c:v>4.5138790321647901</c:v>
                </c:pt>
                <c:pt idx="14561">
                  <c:v>8.4305771142478605</c:v>
                </c:pt>
                <c:pt idx="14562">
                  <c:v>6.7770054531717596</c:v>
                </c:pt>
                <c:pt idx="14563">
                  <c:v>1.63522192625761</c:v>
                </c:pt>
                <c:pt idx="14564">
                  <c:v>5.2383316091326204</c:v>
                </c:pt>
                <c:pt idx="14565">
                  <c:v>3.1248049246624698</c:v>
                </c:pt>
                <c:pt idx="14566">
                  <c:v>2.8590346087344498</c:v>
                </c:pt>
                <c:pt idx="14567">
                  <c:v>7.98546368478108</c:v>
                </c:pt>
                <c:pt idx="14568">
                  <c:v>7.1197970789753304</c:v>
                </c:pt>
                <c:pt idx="14569">
                  <c:v>9.0559914602400298</c:v>
                </c:pt>
                <c:pt idx="14570">
                  <c:v>4.3413717578659998</c:v>
                </c:pt>
                <c:pt idx="14571">
                  <c:v>8.1553941830060204</c:v>
                </c:pt>
                <c:pt idx="14572">
                  <c:v>4.8507934806176802</c:v>
                </c:pt>
                <c:pt idx="14573">
                  <c:v>6.2788463579865397</c:v>
                </c:pt>
                <c:pt idx="14574">
                  <c:v>4.6549037782894898</c:v>
                </c:pt>
                <c:pt idx="14575">
                  <c:v>2.60748232419615</c:v>
                </c:pt>
                <c:pt idx="14576">
                  <c:v>3.1671603472573602</c:v>
                </c:pt>
                <c:pt idx="14577">
                  <c:v>4.3816047842260302</c:v>
                </c:pt>
                <c:pt idx="14578">
                  <c:v>8.0316326010812293</c:v>
                </c:pt>
                <c:pt idx="14579">
                  <c:v>7.5982007479507399</c:v>
                </c:pt>
                <c:pt idx="14580">
                  <c:v>2.9610957622715102</c:v>
                </c:pt>
                <c:pt idx="14581">
                  <c:v>4.5141146518992699</c:v>
                </c:pt>
                <c:pt idx="14582">
                  <c:v>5.7013977670287099</c:v>
                </c:pt>
                <c:pt idx="14583">
                  <c:v>4.75972465282514</c:v>
                </c:pt>
                <c:pt idx="14584">
                  <c:v>4.98072137256211</c:v>
                </c:pt>
                <c:pt idx="14585">
                  <c:v>6.1475831630057396</c:v>
                </c:pt>
                <c:pt idx="14586">
                  <c:v>2.2699954358161198</c:v>
                </c:pt>
                <c:pt idx="14587">
                  <c:v>2.7819385917500701</c:v>
                </c:pt>
                <c:pt idx="14588">
                  <c:v>5.4302116291746199</c:v>
                </c:pt>
                <c:pt idx="14589">
                  <c:v>4.5902178783310301</c:v>
                </c:pt>
                <c:pt idx="14590">
                  <c:v>6.2244347077273101</c:v>
                </c:pt>
                <c:pt idx="14591">
                  <c:v>6.0640950876213298</c:v>
                </c:pt>
                <c:pt idx="14592">
                  <c:v>6.2254085287881296</c:v>
                </c:pt>
                <c:pt idx="14593">
                  <c:v>7.1098570887775701</c:v>
                </c:pt>
                <c:pt idx="14594">
                  <c:v>4.4859606175629798</c:v>
                </c:pt>
                <c:pt idx="14595">
                  <c:v>4.6035746519053502</c:v>
                </c:pt>
                <c:pt idx="14596">
                  <c:v>5.4448122828527703</c:v>
                </c:pt>
                <c:pt idx="14597">
                  <c:v>1.15344607678205</c:v>
                </c:pt>
                <c:pt idx="14598">
                  <c:v>3.1015863258226601</c:v>
                </c:pt>
                <c:pt idx="14599">
                  <c:v>4.6100847035060202</c:v>
                </c:pt>
                <c:pt idx="14600">
                  <c:v>1.1301538435966301</c:v>
                </c:pt>
                <c:pt idx="14601">
                  <c:v>3.88707137810467</c:v>
                </c:pt>
                <c:pt idx="14602">
                  <c:v>4.2604806799878503</c:v>
                </c:pt>
                <c:pt idx="14603">
                  <c:v>5.3825246768683401</c:v>
                </c:pt>
                <c:pt idx="14604">
                  <c:v>4.3720176921992904</c:v>
                </c:pt>
                <c:pt idx="14605">
                  <c:v>8.5010835301130907</c:v>
                </c:pt>
                <c:pt idx="14606">
                  <c:v>6.8332905514833504</c:v>
                </c:pt>
                <c:pt idx="14607">
                  <c:v>1.35235062279465</c:v>
                </c:pt>
                <c:pt idx="14608">
                  <c:v>5.2922698786397504</c:v>
                </c:pt>
                <c:pt idx="14609">
                  <c:v>3.2188225198546201</c:v>
                </c:pt>
                <c:pt idx="14610">
                  <c:v>2.8584772303502102</c:v>
                </c:pt>
                <c:pt idx="14611">
                  <c:v>7.9525985427104002</c:v>
                </c:pt>
                <c:pt idx="14612">
                  <c:v>7.0179589645620997</c:v>
                </c:pt>
                <c:pt idx="14613">
                  <c:v>8.9610190428004408</c:v>
                </c:pt>
                <c:pt idx="14614">
                  <c:v>4.32389422681445</c:v>
                </c:pt>
                <c:pt idx="14615">
                  <c:v>8.0633112582756397</c:v>
                </c:pt>
                <c:pt idx="14616">
                  <c:v>4.6924713331547601</c:v>
                </c:pt>
                <c:pt idx="14617">
                  <c:v>6.2531098415620301</c:v>
                </c:pt>
                <c:pt idx="14618">
                  <c:v>4.6408003839205296</c:v>
                </c:pt>
                <c:pt idx="14619">
                  <c:v>2.64450475682162</c:v>
                </c:pt>
                <c:pt idx="14620">
                  <c:v>3.2490481573923402</c:v>
                </c:pt>
                <c:pt idx="14621">
                  <c:v>4.3472695295977699</c:v>
                </c:pt>
                <c:pt idx="14622">
                  <c:v>8.0846244960757492</c:v>
                </c:pt>
                <c:pt idx="14623">
                  <c:v>7.5416310483908697</c:v>
                </c:pt>
                <c:pt idx="14624">
                  <c:v>3.0272225793810401</c:v>
                </c:pt>
                <c:pt idx="14625">
                  <c:v>4.70677802046648</c:v>
                </c:pt>
                <c:pt idx="14626">
                  <c:v>5.7579672630909702</c:v>
                </c:pt>
                <c:pt idx="14627">
                  <c:v>4.7917283544849498</c:v>
                </c:pt>
                <c:pt idx="14628">
                  <c:v>5.1218522069574703</c:v>
                </c:pt>
                <c:pt idx="14629">
                  <c:v>6.1655378471447504</c:v>
                </c:pt>
                <c:pt idx="14630">
                  <c:v>2.2759509589658999</c:v>
                </c:pt>
                <c:pt idx="14631">
                  <c:v>2.9243892989657798</c:v>
                </c:pt>
                <c:pt idx="14632">
                  <c:v>5.4284388661365197</c:v>
                </c:pt>
                <c:pt idx="14633">
                  <c:v>4.7411336580555696</c:v>
                </c:pt>
                <c:pt idx="14634">
                  <c:v>6.2462030050733599</c:v>
                </c:pt>
                <c:pt idx="14635">
                  <c:v>6.05487658425153</c:v>
                </c:pt>
                <c:pt idx="14636">
                  <c:v>6.3201346710380299</c:v>
                </c:pt>
                <c:pt idx="14637">
                  <c:v>6.9698856070925803</c:v>
                </c:pt>
                <c:pt idx="14638">
                  <c:v>4.7340043705207604</c:v>
                </c:pt>
                <c:pt idx="14639">
                  <c:v>4.8413393859368998</c:v>
                </c:pt>
                <c:pt idx="14640">
                  <c:v>5.5158520358749197</c:v>
                </c:pt>
                <c:pt idx="14641">
                  <c:v>1.2402953225597699</c:v>
                </c:pt>
                <c:pt idx="14642">
                  <c:v>3.2607358190187501</c:v>
                </c:pt>
                <c:pt idx="14643">
                  <c:v>4.7449220011347997</c:v>
                </c:pt>
                <c:pt idx="14644">
                  <c:v>1.1355195620976399</c:v>
                </c:pt>
                <c:pt idx="14645">
                  <c:v>3.9729647577929499</c:v>
                </c:pt>
                <c:pt idx="14646">
                  <c:v>4.4887428559438698</c:v>
                </c:pt>
                <c:pt idx="14647">
                  <c:v>5.4239328072983604</c:v>
                </c:pt>
                <c:pt idx="14648">
                  <c:v>4.4764474429169203</c:v>
                </c:pt>
                <c:pt idx="14649">
                  <c:v>8.4171263776763503</c:v>
                </c:pt>
                <c:pt idx="14650">
                  <c:v>6.7578947702261702</c:v>
                </c:pt>
                <c:pt idx="14651">
                  <c:v>1.4310658336823501</c:v>
                </c:pt>
                <c:pt idx="14652">
                  <c:v>6.0026995341288103</c:v>
                </c:pt>
                <c:pt idx="14653">
                  <c:v>4.2160568421863296</c:v>
                </c:pt>
                <c:pt idx="14654">
                  <c:v>3.61862094709746</c:v>
                </c:pt>
                <c:pt idx="14655">
                  <c:v>8.1223055703116707</c:v>
                </c:pt>
                <c:pt idx="14656">
                  <c:v>7.1818664804397896</c:v>
                </c:pt>
                <c:pt idx="14657">
                  <c:v>9.1384194081648609</c:v>
                </c:pt>
                <c:pt idx="14658">
                  <c:v>5.2003541376272997</c:v>
                </c:pt>
                <c:pt idx="14659">
                  <c:v>8.2577805356636595</c:v>
                </c:pt>
                <c:pt idx="14660">
                  <c:v>5.4906334929257001</c:v>
                </c:pt>
                <c:pt idx="14661">
                  <c:v>6.5273195067109198</c:v>
                </c:pt>
                <c:pt idx="14662">
                  <c:v>5.6547102282057704</c:v>
                </c:pt>
                <c:pt idx="14663">
                  <c:v>3.4410308004813799</c:v>
                </c:pt>
                <c:pt idx="14664">
                  <c:v>4.1001669298605599</c:v>
                </c:pt>
                <c:pt idx="14665">
                  <c:v>4.7106712579312102</c:v>
                </c:pt>
                <c:pt idx="14666">
                  <c:v>7.3058675263505197</c:v>
                </c:pt>
                <c:pt idx="14667">
                  <c:v>7.8661550980917996</c:v>
                </c:pt>
                <c:pt idx="14668">
                  <c:v>3.60530017987579</c:v>
                </c:pt>
                <c:pt idx="14669">
                  <c:v>5.1155990002041696</c:v>
                </c:pt>
                <c:pt idx="14670">
                  <c:v>6.2771857440843002</c:v>
                </c:pt>
                <c:pt idx="14671">
                  <c:v>5.1002196461076403</c:v>
                </c:pt>
                <c:pt idx="14672">
                  <c:v>5.8170157604487898</c:v>
                </c:pt>
                <c:pt idx="14673">
                  <c:v>6.3265886479121196</c:v>
                </c:pt>
                <c:pt idx="14674">
                  <c:v>3.26678547715639</c:v>
                </c:pt>
                <c:pt idx="14675">
                  <c:v>3.6884830165180098</c:v>
                </c:pt>
                <c:pt idx="14676">
                  <c:v>6.0287398868546402</c:v>
                </c:pt>
                <c:pt idx="14677">
                  <c:v>5.50531252429559</c:v>
                </c:pt>
                <c:pt idx="14678">
                  <c:v>6.5534888663283297</c:v>
                </c:pt>
                <c:pt idx="14679">
                  <c:v>6.5224404889307603</c:v>
                </c:pt>
                <c:pt idx="14680">
                  <c:v>6.60555098843958</c:v>
                </c:pt>
                <c:pt idx="14681">
                  <c:v>7.1923833884214501</c:v>
                </c:pt>
                <c:pt idx="14682">
                  <c:v>5.2569117851803497</c:v>
                </c:pt>
                <c:pt idx="14683">
                  <c:v>5.2946625859933096</c:v>
                </c:pt>
                <c:pt idx="14684">
                  <c:v>6.1647826341921697</c:v>
                </c:pt>
                <c:pt idx="14685">
                  <c:v>2.8701644567992002</c:v>
                </c:pt>
                <c:pt idx="14686">
                  <c:v>4.2426978459703797</c:v>
                </c:pt>
                <c:pt idx="14687">
                  <c:v>5.35576654226176</c:v>
                </c:pt>
                <c:pt idx="14688">
                  <c:v>1.57680027870015</c:v>
                </c:pt>
                <c:pt idx="14689">
                  <c:v>4.7691938834222301</c:v>
                </c:pt>
                <c:pt idx="14690">
                  <c:v>5.0802107175733697</c:v>
                </c:pt>
                <c:pt idx="14691">
                  <c:v>5.9295304032752796</c:v>
                </c:pt>
                <c:pt idx="14692">
                  <c:v>5.0961563448253102</c:v>
                </c:pt>
                <c:pt idx="14693">
                  <c:v>8.6050234543565693</c:v>
                </c:pt>
                <c:pt idx="14694">
                  <c:v>6.9892665096994797</c:v>
                </c:pt>
                <c:pt idx="14695">
                  <c:v>2.0473227362418802</c:v>
                </c:pt>
                <c:pt idx="14696">
                  <c:v>5.2722840239148301</c:v>
                </c:pt>
                <c:pt idx="14697">
                  <c:v>3.6014298649474301</c:v>
                </c:pt>
                <c:pt idx="14698">
                  <c:v>2.8119443951735499</c:v>
                </c:pt>
                <c:pt idx="14699">
                  <c:v>8.1736456108475402</c:v>
                </c:pt>
                <c:pt idx="14700">
                  <c:v>7.09208020272286</c:v>
                </c:pt>
                <c:pt idx="14701">
                  <c:v>8.8773467141129494</c:v>
                </c:pt>
                <c:pt idx="14702">
                  <c:v>4.5430854531072598</c:v>
                </c:pt>
                <c:pt idx="14703">
                  <c:v>8.3533060096097405</c:v>
                </c:pt>
                <c:pt idx="14704">
                  <c:v>4.75784590460104</c:v>
                </c:pt>
                <c:pt idx="14705">
                  <c:v>6.2133844261040396</c:v>
                </c:pt>
                <c:pt idx="14706">
                  <c:v>4.7346029630205102</c:v>
                </c:pt>
                <c:pt idx="14707">
                  <c:v>2.7386176914966698</c:v>
                </c:pt>
                <c:pt idx="14708">
                  <c:v>3.18564648057809</c:v>
                </c:pt>
                <c:pt idx="14709">
                  <c:v>4.5050615308497903</c:v>
                </c:pt>
                <c:pt idx="14710">
                  <c:v>8.30886120926532</c:v>
                </c:pt>
                <c:pt idx="14711">
                  <c:v>7.7288511888211699</c:v>
                </c:pt>
                <c:pt idx="14712">
                  <c:v>3.11242125098551</c:v>
                </c:pt>
                <c:pt idx="14713">
                  <c:v>4.7201099038149401</c:v>
                </c:pt>
                <c:pt idx="14714">
                  <c:v>5.5126786097465503</c:v>
                </c:pt>
                <c:pt idx="14715">
                  <c:v>5.1969409668871798</c:v>
                </c:pt>
                <c:pt idx="14716">
                  <c:v>5.23773494657806</c:v>
                </c:pt>
                <c:pt idx="14717">
                  <c:v>6.4439306382890198</c:v>
                </c:pt>
                <c:pt idx="14718">
                  <c:v>2.4190481845305301</c:v>
                </c:pt>
                <c:pt idx="14719">
                  <c:v>2.9986048687734601</c:v>
                </c:pt>
                <c:pt idx="14720">
                  <c:v>5.2346809327379997</c:v>
                </c:pt>
                <c:pt idx="14721">
                  <c:v>5.0063474643624</c:v>
                </c:pt>
                <c:pt idx="14722">
                  <c:v>6.5405586738960002</c:v>
                </c:pt>
                <c:pt idx="14723">
                  <c:v>6.3297844716685203</c:v>
                </c:pt>
                <c:pt idx="14724">
                  <c:v>6.2976850051676001</c:v>
                </c:pt>
                <c:pt idx="14725">
                  <c:v>7.3493492457005001</c:v>
                </c:pt>
                <c:pt idx="14726">
                  <c:v>4.7371633223085503</c:v>
                </c:pt>
                <c:pt idx="14727">
                  <c:v>4.9527661721976397</c:v>
                </c:pt>
                <c:pt idx="14728">
                  <c:v>5.6357531806579999</c:v>
                </c:pt>
                <c:pt idx="14729">
                  <c:v>1.6260966054897401</c:v>
                </c:pt>
                <c:pt idx="14730">
                  <c:v>3.1989261332013399</c:v>
                </c:pt>
                <c:pt idx="14731">
                  <c:v>4.59751340577112</c:v>
                </c:pt>
                <c:pt idx="14732">
                  <c:v>1.1854363435320601</c:v>
                </c:pt>
                <c:pt idx="14733">
                  <c:v>4.1442767071805902</c:v>
                </c:pt>
                <c:pt idx="14734">
                  <c:v>4.5697150596295</c:v>
                </c:pt>
                <c:pt idx="14735">
                  <c:v>5.4184770926113801</c:v>
                </c:pt>
                <c:pt idx="14736">
                  <c:v>4.6374610447042697</c:v>
                </c:pt>
                <c:pt idx="14737">
                  <c:v>8.7230635192834995</c:v>
                </c:pt>
                <c:pt idx="14738">
                  <c:v>7.2042450159857498</c:v>
                </c:pt>
                <c:pt idx="14739">
                  <c:v>1.7596788556452501</c:v>
                </c:pt>
                <c:pt idx="14740">
                  <c:v>5.2722840239148301</c:v>
                </c:pt>
                <c:pt idx="14741">
                  <c:v>3.6014298649474301</c:v>
                </c:pt>
                <c:pt idx="14742">
                  <c:v>2.8119443951735499</c:v>
                </c:pt>
                <c:pt idx="14743">
                  <c:v>8.1736456108475402</c:v>
                </c:pt>
                <c:pt idx="14744">
                  <c:v>7.09208020272286</c:v>
                </c:pt>
                <c:pt idx="14745">
                  <c:v>8.8773467141129494</c:v>
                </c:pt>
                <c:pt idx="14746">
                  <c:v>4.5430854531072598</c:v>
                </c:pt>
                <c:pt idx="14747">
                  <c:v>8.3533060096097405</c:v>
                </c:pt>
                <c:pt idx="14748">
                  <c:v>4.75784590460104</c:v>
                </c:pt>
                <c:pt idx="14749">
                  <c:v>6.2133844261040396</c:v>
                </c:pt>
                <c:pt idx="14750">
                  <c:v>4.7346029630205102</c:v>
                </c:pt>
                <c:pt idx="14751">
                  <c:v>2.7386176914966698</c:v>
                </c:pt>
                <c:pt idx="14752">
                  <c:v>3.18564648057809</c:v>
                </c:pt>
                <c:pt idx="14753">
                  <c:v>4.5050615308497903</c:v>
                </c:pt>
                <c:pt idx="14754">
                  <c:v>8.30886120926532</c:v>
                </c:pt>
                <c:pt idx="14755">
                  <c:v>7.7288511888211699</c:v>
                </c:pt>
                <c:pt idx="14756">
                  <c:v>3.11242125098551</c:v>
                </c:pt>
                <c:pt idx="14757">
                  <c:v>4.7201099038149401</c:v>
                </c:pt>
                <c:pt idx="14758">
                  <c:v>5.5126786097465503</c:v>
                </c:pt>
                <c:pt idx="14759">
                  <c:v>5.1969409668871798</c:v>
                </c:pt>
                <c:pt idx="14760">
                  <c:v>5.23773494657806</c:v>
                </c:pt>
                <c:pt idx="14761">
                  <c:v>6.4439306382890198</c:v>
                </c:pt>
                <c:pt idx="14762">
                  <c:v>2.4190481845305301</c:v>
                </c:pt>
                <c:pt idx="14763">
                  <c:v>2.9986048687734601</c:v>
                </c:pt>
                <c:pt idx="14764">
                  <c:v>5.2346809327379997</c:v>
                </c:pt>
                <c:pt idx="14765">
                  <c:v>5.0063474643624</c:v>
                </c:pt>
                <c:pt idx="14766">
                  <c:v>6.5405586738960002</c:v>
                </c:pt>
                <c:pt idx="14767">
                  <c:v>6.3297844716685203</c:v>
                </c:pt>
                <c:pt idx="14768">
                  <c:v>6.2976850051676001</c:v>
                </c:pt>
                <c:pt idx="14769">
                  <c:v>7.3493492457005001</c:v>
                </c:pt>
                <c:pt idx="14770">
                  <c:v>4.7371633223085503</c:v>
                </c:pt>
                <c:pt idx="14771">
                  <c:v>4.9527661721976397</c:v>
                </c:pt>
                <c:pt idx="14772">
                  <c:v>5.6357531806579999</c:v>
                </c:pt>
                <c:pt idx="14773">
                  <c:v>1.6260966054897401</c:v>
                </c:pt>
                <c:pt idx="14774">
                  <c:v>3.1989261332013399</c:v>
                </c:pt>
                <c:pt idx="14775">
                  <c:v>4.59751340577112</c:v>
                </c:pt>
                <c:pt idx="14776">
                  <c:v>1.1854363435320601</c:v>
                </c:pt>
                <c:pt idx="14777">
                  <c:v>4.1442767071805902</c:v>
                </c:pt>
                <c:pt idx="14778">
                  <c:v>4.5697150596295</c:v>
                </c:pt>
                <c:pt idx="14779">
                  <c:v>5.4184770926113801</c:v>
                </c:pt>
                <c:pt idx="14780">
                  <c:v>4.6374610447042697</c:v>
                </c:pt>
                <c:pt idx="14781">
                  <c:v>8.7230635192834995</c:v>
                </c:pt>
                <c:pt idx="14782">
                  <c:v>7.2042450159857498</c:v>
                </c:pt>
                <c:pt idx="14783">
                  <c:v>1.7596788556452501</c:v>
                </c:pt>
                <c:pt idx="14784">
                  <c:v>5.2636510459707999</c:v>
                </c:pt>
                <c:pt idx="14785">
                  <c:v>3.1450711689075801</c:v>
                </c:pt>
                <c:pt idx="14786">
                  <c:v>2.6845007711548701</c:v>
                </c:pt>
                <c:pt idx="14787">
                  <c:v>7.93404807943549</c:v>
                </c:pt>
                <c:pt idx="14788">
                  <c:v>6.9917760701645904</c:v>
                </c:pt>
                <c:pt idx="14789">
                  <c:v>8.9811599751936502</c:v>
                </c:pt>
                <c:pt idx="14790">
                  <c:v>4.2548755620829697</c:v>
                </c:pt>
                <c:pt idx="14791">
                  <c:v>8.03914544789966</c:v>
                </c:pt>
                <c:pt idx="14792">
                  <c:v>4.6600303153371998</c:v>
                </c:pt>
                <c:pt idx="14793">
                  <c:v>6.19618487612229</c:v>
                </c:pt>
                <c:pt idx="14794">
                  <c:v>4.5817676318914602</c:v>
                </c:pt>
                <c:pt idx="14795">
                  <c:v>2.5964119990945398</c:v>
                </c:pt>
                <c:pt idx="14796">
                  <c:v>3.18495226698297</c:v>
                </c:pt>
                <c:pt idx="14797">
                  <c:v>4.3226851084690603</c:v>
                </c:pt>
                <c:pt idx="14798">
                  <c:v>8.0789332840020194</c:v>
                </c:pt>
                <c:pt idx="14799">
                  <c:v>7.6511726246788898</c:v>
                </c:pt>
                <c:pt idx="14800">
                  <c:v>3.0015994582034198</c:v>
                </c:pt>
                <c:pt idx="14801">
                  <c:v>4.7543013213937604</c:v>
                </c:pt>
                <c:pt idx="14802">
                  <c:v>5.7352089644900701</c:v>
                </c:pt>
                <c:pt idx="14803">
                  <c:v>4.6195634344335401</c:v>
                </c:pt>
                <c:pt idx="14804">
                  <c:v>5.2210893403330401</c:v>
                </c:pt>
                <c:pt idx="14805">
                  <c:v>6.1788905561107796</c:v>
                </c:pt>
                <c:pt idx="14806">
                  <c:v>2.2069923546483898</c:v>
                </c:pt>
                <c:pt idx="14807">
                  <c:v>2.6662096957815402</c:v>
                </c:pt>
                <c:pt idx="14808">
                  <c:v>5.4453232758367101</c:v>
                </c:pt>
                <c:pt idx="14809">
                  <c:v>4.7433095795457803</c:v>
                </c:pt>
                <c:pt idx="14810">
                  <c:v>6.2946903991691396</c:v>
                </c:pt>
                <c:pt idx="14811">
                  <c:v>6.2059870198612899</c:v>
                </c:pt>
                <c:pt idx="14812">
                  <c:v>6.3059264954423302</c:v>
                </c:pt>
                <c:pt idx="14813">
                  <c:v>6.9493788739205202</c:v>
                </c:pt>
                <c:pt idx="14814">
                  <c:v>4.6425688415397097</c:v>
                </c:pt>
                <c:pt idx="14815">
                  <c:v>4.7197540384557204</c:v>
                </c:pt>
                <c:pt idx="14816">
                  <c:v>5.59794130239246</c:v>
                </c:pt>
                <c:pt idx="14817">
                  <c:v>1.03640364672305</c:v>
                </c:pt>
                <c:pt idx="14818">
                  <c:v>3.1574076157792201</c:v>
                </c:pt>
                <c:pt idx="14819">
                  <c:v>4.7789802463594402</c:v>
                </c:pt>
                <c:pt idx="14820">
                  <c:v>0.46710134798242198</c:v>
                </c:pt>
                <c:pt idx="14821">
                  <c:v>4.0605615436250204</c:v>
                </c:pt>
                <c:pt idx="14822">
                  <c:v>4.4231083955817603</c:v>
                </c:pt>
                <c:pt idx="14823">
                  <c:v>5.4023674245089204</c:v>
                </c:pt>
                <c:pt idx="14824">
                  <c:v>4.4832937477750896</c:v>
                </c:pt>
                <c:pt idx="14825">
                  <c:v>8.4138192528809892</c:v>
                </c:pt>
                <c:pt idx="14826">
                  <c:v>6.7000501895085796</c:v>
                </c:pt>
                <c:pt idx="14827">
                  <c:v>1.1725494291933201</c:v>
                </c:pt>
                <c:pt idx="14828">
                  <c:v>4.2631896318116702</c:v>
                </c:pt>
                <c:pt idx="14829">
                  <c:v>2.9629267268233699</c:v>
                </c:pt>
                <c:pt idx="14830">
                  <c:v>3.0602844109539902</c:v>
                </c:pt>
                <c:pt idx="14831">
                  <c:v>9.0909547287427692</c:v>
                </c:pt>
                <c:pt idx="14832">
                  <c:v>8.7252489632260808</c:v>
                </c:pt>
                <c:pt idx="14833">
                  <c:v>9.5798673606911393</c:v>
                </c:pt>
                <c:pt idx="14834">
                  <c:v>6.2160357575570702</c:v>
                </c:pt>
                <c:pt idx="14835">
                  <c:v>8.8354228770892504</c:v>
                </c:pt>
                <c:pt idx="14836">
                  <c:v>4.5569023365766297</c:v>
                </c:pt>
                <c:pt idx="14837">
                  <c:v>5.8440339255306997</c:v>
                </c:pt>
                <c:pt idx="14838">
                  <c:v>3.40964100015246</c:v>
                </c:pt>
                <c:pt idx="14839">
                  <c:v>4.2761286499321596</c:v>
                </c:pt>
                <c:pt idx="14840">
                  <c:v>4.32262800061274</c:v>
                </c:pt>
                <c:pt idx="14841">
                  <c:v>6.0346335616931004</c:v>
                </c:pt>
                <c:pt idx="14842">
                  <c:v>7.6458602220066396</c:v>
                </c:pt>
                <c:pt idx="14843">
                  <c:v>6.6216126529005299</c:v>
                </c:pt>
                <c:pt idx="14844">
                  <c:v>2.8218299404280001</c:v>
                </c:pt>
                <c:pt idx="14845">
                  <c:v>3.9760425935863499</c:v>
                </c:pt>
                <c:pt idx="14846">
                  <c:v>5.6589497428700097</c:v>
                </c:pt>
                <c:pt idx="14847">
                  <c:v>5.9120219970757901</c:v>
                </c:pt>
                <c:pt idx="14848">
                  <c:v>4.2063828069170501</c:v>
                </c:pt>
                <c:pt idx="14849">
                  <c:v>5.8317320940823096</c:v>
                </c:pt>
                <c:pt idx="14850">
                  <c:v>3.73332612607854</c:v>
                </c:pt>
                <c:pt idx="14851">
                  <c:v>2.95621300433378</c:v>
                </c:pt>
                <c:pt idx="14852">
                  <c:v>5.4877996706061003</c:v>
                </c:pt>
                <c:pt idx="14853">
                  <c:v>3.9908676971191799</c:v>
                </c:pt>
                <c:pt idx="14854">
                  <c:v>5.80823706315023</c:v>
                </c:pt>
                <c:pt idx="14855">
                  <c:v>5.3658090548262196</c:v>
                </c:pt>
                <c:pt idx="14856">
                  <c:v>5.9173744251224702</c:v>
                </c:pt>
                <c:pt idx="14857">
                  <c:v>8.4490870257933093</c:v>
                </c:pt>
                <c:pt idx="14858">
                  <c:v>3.4525951255034899</c:v>
                </c:pt>
                <c:pt idx="14859">
                  <c:v>4.0107110807467796</c:v>
                </c:pt>
                <c:pt idx="14860">
                  <c:v>5.0035677762741697</c:v>
                </c:pt>
                <c:pt idx="14861">
                  <c:v>3.4088099664932199</c:v>
                </c:pt>
                <c:pt idx="14862">
                  <c:v>2.95954474397948</c:v>
                </c:pt>
                <c:pt idx="14863">
                  <c:v>4.1806578185099497</c:v>
                </c:pt>
                <c:pt idx="14864">
                  <c:v>3.03735788501616</c:v>
                </c:pt>
                <c:pt idx="14865">
                  <c:v>4.8898009692982196</c:v>
                </c:pt>
                <c:pt idx="14866">
                  <c:v>3.75810452886371</c:v>
                </c:pt>
                <c:pt idx="14867">
                  <c:v>4.8514670192307801</c:v>
                </c:pt>
                <c:pt idx="14868">
                  <c:v>3.8051709887520699</c:v>
                </c:pt>
                <c:pt idx="14869">
                  <c:v>9.1667044344430195</c:v>
                </c:pt>
                <c:pt idx="14870">
                  <c:v>8.5699297621552901</c:v>
                </c:pt>
                <c:pt idx="14871">
                  <c:v>2.8037920408191002</c:v>
                </c:pt>
                <c:pt idx="14872">
                  <c:v>4.38650073453244</c:v>
                </c:pt>
                <c:pt idx="14873">
                  <c:v>3.1690336736307199</c:v>
                </c:pt>
                <c:pt idx="14874">
                  <c:v>3.2889714913135002</c:v>
                </c:pt>
                <c:pt idx="14875">
                  <c:v>9.1928764176679998</c:v>
                </c:pt>
                <c:pt idx="14876">
                  <c:v>8.7922844615786708</c:v>
                </c:pt>
                <c:pt idx="14877">
                  <c:v>9.4966655193906604</c:v>
                </c:pt>
                <c:pt idx="14878">
                  <c:v>6.3058154594093896</c:v>
                </c:pt>
                <c:pt idx="14879">
                  <c:v>8.7490276323417895</c:v>
                </c:pt>
                <c:pt idx="14880">
                  <c:v>4.66050458461803</c:v>
                </c:pt>
                <c:pt idx="14881">
                  <c:v>5.8242079625299397</c:v>
                </c:pt>
                <c:pt idx="14882">
                  <c:v>3.5991773926137101</c:v>
                </c:pt>
                <c:pt idx="14883">
                  <c:v>4.1423345665615496</c:v>
                </c:pt>
                <c:pt idx="14884">
                  <c:v>4.3320351462939897</c:v>
                </c:pt>
                <c:pt idx="14885">
                  <c:v>5.9772855884899601</c:v>
                </c:pt>
                <c:pt idx="14886">
                  <c:v>7.7767033283489901</c:v>
                </c:pt>
                <c:pt idx="14887">
                  <c:v>6.4775613522137103</c:v>
                </c:pt>
                <c:pt idx="14888">
                  <c:v>2.7104001077924198</c:v>
                </c:pt>
                <c:pt idx="14889">
                  <c:v>3.7178530345967999</c:v>
                </c:pt>
                <c:pt idx="14890">
                  <c:v>5.17310910711406</c:v>
                </c:pt>
                <c:pt idx="14891">
                  <c:v>5.9406133822118701</c:v>
                </c:pt>
                <c:pt idx="14892">
                  <c:v>4.2797605644952101</c:v>
                </c:pt>
                <c:pt idx="14893">
                  <c:v>5.6729562077453499</c:v>
                </c:pt>
                <c:pt idx="14894">
                  <c:v>3.7198864644157101</c:v>
                </c:pt>
                <c:pt idx="14895">
                  <c:v>2.9432309670369401</c:v>
                </c:pt>
                <c:pt idx="14896">
                  <c:v>5.1655589729456404</c:v>
                </c:pt>
                <c:pt idx="14897">
                  <c:v>3.9003940003883799</c:v>
                </c:pt>
                <c:pt idx="14898">
                  <c:v>5.7126590659260597</c:v>
                </c:pt>
                <c:pt idx="14899">
                  <c:v>5.2978106904180704</c:v>
                </c:pt>
                <c:pt idx="14900">
                  <c:v>5.8317597923926296</c:v>
                </c:pt>
                <c:pt idx="14901">
                  <c:v>8.3878210061679699</c:v>
                </c:pt>
                <c:pt idx="14902">
                  <c:v>3.2155473416816598</c:v>
                </c:pt>
                <c:pt idx="14903">
                  <c:v>3.80915504210247</c:v>
                </c:pt>
                <c:pt idx="14904">
                  <c:v>5.0282719273427796</c:v>
                </c:pt>
                <c:pt idx="14905">
                  <c:v>3.43947158469964</c:v>
                </c:pt>
                <c:pt idx="14906">
                  <c:v>2.7872033835389298</c:v>
                </c:pt>
                <c:pt idx="14907">
                  <c:v>4.0976411085019198</c:v>
                </c:pt>
                <c:pt idx="14908">
                  <c:v>3.17306281084988</c:v>
                </c:pt>
                <c:pt idx="14909">
                  <c:v>4.7624140214970998</c:v>
                </c:pt>
                <c:pt idx="14910">
                  <c:v>3.76578407799229</c:v>
                </c:pt>
                <c:pt idx="14911">
                  <c:v>4.88621118967502</c:v>
                </c:pt>
                <c:pt idx="14912">
                  <c:v>3.80645032362614</c:v>
                </c:pt>
                <c:pt idx="14913">
                  <c:v>9.0728573563529498</c:v>
                </c:pt>
                <c:pt idx="14914">
                  <c:v>8.6484082779581701</c:v>
                </c:pt>
                <c:pt idx="14915">
                  <c:v>3.0322953439862301</c:v>
                </c:pt>
                <c:pt idx="14916">
                  <c:v>5.3368791917764602</c:v>
                </c:pt>
                <c:pt idx="14917">
                  <c:v>3.7122047856684701</c:v>
                </c:pt>
                <c:pt idx="14918">
                  <c:v>4.84060238803667</c:v>
                </c:pt>
                <c:pt idx="14919">
                  <c:v>9.1231838920404602</c:v>
                </c:pt>
                <c:pt idx="14920">
                  <c:v>8.4138067228800306</c:v>
                </c:pt>
                <c:pt idx="14921">
                  <c:v>8.9983073952027794</c:v>
                </c:pt>
                <c:pt idx="14922">
                  <c:v>7.1540761082447801</c:v>
                </c:pt>
                <c:pt idx="14923">
                  <c:v>8.2133629891043096</c:v>
                </c:pt>
                <c:pt idx="14924">
                  <c:v>5.44781641745098</c:v>
                </c:pt>
                <c:pt idx="14925">
                  <c:v>8.0737706575143893</c:v>
                </c:pt>
                <c:pt idx="14926">
                  <c:v>4.6594113031026501</c:v>
                </c:pt>
                <c:pt idx="14927">
                  <c:v>6.5394566888719101</c:v>
                </c:pt>
                <c:pt idx="14928">
                  <c:v>6.0454215099831901</c:v>
                </c:pt>
                <c:pt idx="14929">
                  <c:v>6.2035626815301903</c:v>
                </c:pt>
                <c:pt idx="14930">
                  <c:v>7.0052782275791996</c:v>
                </c:pt>
                <c:pt idx="14931">
                  <c:v>5.3342060174305601</c:v>
                </c:pt>
                <c:pt idx="14932">
                  <c:v>4.5368549867007202</c:v>
                </c:pt>
                <c:pt idx="14933">
                  <c:v>3.6503409397076201</c:v>
                </c:pt>
                <c:pt idx="14934">
                  <c:v>5.6190248574977799</c:v>
                </c:pt>
                <c:pt idx="14935">
                  <c:v>6.1986499689741503</c:v>
                </c:pt>
                <c:pt idx="14936">
                  <c:v>3.9924294317408</c:v>
                </c:pt>
                <c:pt idx="14937">
                  <c:v>4.6914926950313296</c:v>
                </c:pt>
                <c:pt idx="14938">
                  <c:v>5.4946125943898103</c:v>
                </c:pt>
                <c:pt idx="14939">
                  <c:v>4.1655557767924503</c:v>
                </c:pt>
                <c:pt idx="14940">
                  <c:v>5.3720737119312103</c:v>
                </c:pt>
                <c:pt idx="14941">
                  <c:v>3.7720708682645001</c:v>
                </c:pt>
                <c:pt idx="14942">
                  <c:v>4.7058380329278897</c:v>
                </c:pt>
                <c:pt idx="14943">
                  <c:v>4.3089062637327702</c:v>
                </c:pt>
                <c:pt idx="14944">
                  <c:v>4.1838130344133404</c:v>
                </c:pt>
                <c:pt idx="14945">
                  <c:v>7.6665491095973799</c:v>
                </c:pt>
                <c:pt idx="14946">
                  <c:v>3.9711198096134499</c:v>
                </c:pt>
                <c:pt idx="14947">
                  <c:v>3.6873325804480599</c:v>
                </c:pt>
                <c:pt idx="14948">
                  <c:v>3.97596587437681</c:v>
                </c:pt>
                <c:pt idx="14949">
                  <c:v>4.5108518342866999</c:v>
                </c:pt>
                <c:pt idx="14950">
                  <c:v>3.8070044195271402</c:v>
                </c:pt>
                <c:pt idx="14951">
                  <c:v>4.2648201788341096</c:v>
                </c:pt>
                <c:pt idx="14952">
                  <c:v>5.2603451318911203</c:v>
                </c:pt>
                <c:pt idx="14953">
                  <c:v>3.63956868047749</c:v>
                </c:pt>
                <c:pt idx="14954">
                  <c:v>4.4106480429847599</c:v>
                </c:pt>
                <c:pt idx="14955">
                  <c:v>6.4384853157348898</c:v>
                </c:pt>
                <c:pt idx="14956">
                  <c:v>3.3299385197173699</c:v>
                </c:pt>
                <c:pt idx="14957">
                  <c:v>8.4346278660999801</c:v>
                </c:pt>
                <c:pt idx="14958">
                  <c:v>7.9319719581118298</c:v>
                </c:pt>
                <c:pt idx="14959">
                  <c:v>4.6676268912661998</c:v>
                </c:pt>
                <c:pt idx="14960">
                  <c:v>4.2631896318116702</c:v>
                </c:pt>
                <c:pt idx="14961">
                  <c:v>2.9629267268233699</c:v>
                </c:pt>
                <c:pt idx="14962">
                  <c:v>3.0602844109539902</c:v>
                </c:pt>
                <c:pt idx="14963">
                  <c:v>9.0909547287427692</c:v>
                </c:pt>
                <c:pt idx="14964">
                  <c:v>8.7252489632260808</c:v>
                </c:pt>
                <c:pt idx="14965">
                  <c:v>9.5798673606911393</c:v>
                </c:pt>
                <c:pt idx="14966">
                  <c:v>6.2160357575570702</c:v>
                </c:pt>
                <c:pt idx="14967">
                  <c:v>8.8354228770892504</c:v>
                </c:pt>
                <c:pt idx="14968">
                  <c:v>4.5569023365766297</c:v>
                </c:pt>
                <c:pt idx="14969">
                  <c:v>5.8440339255306997</c:v>
                </c:pt>
                <c:pt idx="14970">
                  <c:v>3.40964100015246</c:v>
                </c:pt>
                <c:pt idx="14971">
                  <c:v>4.2761286499321596</c:v>
                </c:pt>
                <c:pt idx="14972">
                  <c:v>4.32262800061274</c:v>
                </c:pt>
                <c:pt idx="14973">
                  <c:v>6.0346335616931004</c:v>
                </c:pt>
                <c:pt idx="14974">
                  <c:v>7.6458602220066396</c:v>
                </c:pt>
                <c:pt idx="14975">
                  <c:v>6.6216126529005299</c:v>
                </c:pt>
                <c:pt idx="14976">
                  <c:v>2.8218299404280001</c:v>
                </c:pt>
                <c:pt idx="14977">
                  <c:v>3.9760425935863499</c:v>
                </c:pt>
                <c:pt idx="14978">
                  <c:v>5.6589497428700097</c:v>
                </c:pt>
                <c:pt idx="14979">
                  <c:v>5.9120219970757901</c:v>
                </c:pt>
                <c:pt idx="14980">
                  <c:v>4.2063828069170501</c:v>
                </c:pt>
                <c:pt idx="14981">
                  <c:v>5.8317320940823096</c:v>
                </c:pt>
                <c:pt idx="14982">
                  <c:v>3.73332612607854</c:v>
                </c:pt>
                <c:pt idx="14983">
                  <c:v>2.95621300433378</c:v>
                </c:pt>
                <c:pt idx="14984">
                  <c:v>5.4877996706061003</c:v>
                </c:pt>
                <c:pt idx="14985">
                  <c:v>3.9908676971191799</c:v>
                </c:pt>
                <c:pt idx="14986">
                  <c:v>5.80823706315023</c:v>
                </c:pt>
                <c:pt idx="14987">
                  <c:v>5.3658090548262196</c:v>
                </c:pt>
                <c:pt idx="14988">
                  <c:v>5.9173744251224702</c:v>
                </c:pt>
                <c:pt idx="14989">
                  <c:v>8.4490870257933093</c:v>
                </c:pt>
                <c:pt idx="14990">
                  <c:v>3.4525951255034899</c:v>
                </c:pt>
                <c:pt idx="14991">
                  <c:v>4.0107110807467796</c:v>
                </c:pt>
                <c:pt idx="14992">
                  <c:v>5.0035677762741697</c:v>
                </c:pt>
                <c:pt idx="14993">
                  <c:v>3.4088099664932199</c:v>
                </c:pt>
                <c:pt idx="14994">
                  <c:v>2.95954474397948</c:v>
                </c:pt>
                <c:pt idx="14995">
                  <c:v>4.1806578185099497</c:v>
                </c:pt>
                <c:pt idx="14996">
                  <c:v>3.03735788501616</c:v>
                </c:pt>
                <c:pt idx="14997">
                  <c:v>4.8898009692982196</c:v>
                </c:pt>
                <c:pt idx="14998">
                  <c:v>3.75810452886371</c:v>
                </c:pt>
                <c:pt idx="14999">
                  <c:v>4.8514670192307801</c:v>
                </c:pt>
                <c:pt idx="15000">
                  <c:v>3.8051709887520699</c:v>
                </c:pt>
                <c:pt idx="15001">
                  <c:v>9.1667044344430195</c:v>
                </c:pt>
                <c:pt idx="15002">
                  <c:v>8.5699297621552901</c:v>
                </c:pt>
                <c:pt idx="15003">
                  <c:v>2.8037920408191002</c:v>
                </c:pt>
                <c:pt idx="15004">
                  <c:v>5.5739077458014297</c:v>
                </c:pt>
                <c:pt idx="15005">
                  <c:v>3.98385836747681</c:v>
                </c:pt>
                <c:pt idx="15006">
                  <c:v>5.1143067265010203</c:v>
                </c:pt>
                <c:pt idx="15007">
                  <c:v>9.2857608074503304</c:v>
                </c:pt>
                <c:pt idx="15008">
                  <c:v>8.4805826360155692</c:v>
                </c:pt>
                <c:pt idx="15009">
                  <c:v>9.1085589917434699</c:v>
                </c:pt>
                <c:pt idx="15010">
                  <c:v>7.3083112192879698</c:v>
                </c:pt>
                <c:pt idx="15011">
                  <c:v>8.2193307725422393</c:v>
                </c:pt>
                <c:pt idx="15012">
                  <c:v>5.5363216639632196</c:v>
                </c:pt>
                <c:pt idx="15013">
                  <c:v>8.2922766088894004</c:v>
                </c:pt>
                <c:pt idx="15014">
                  <c:v>4.9355651867481498</c:v>
                </c:pt>
                <c:pt idx="15015">
                  <c:v>6.6238459211853904</c:v>
                </c:pt>
                <c:pt idx="15016">
                  <c:v>6.2349037982612696</c:v>
                </c:pt>
                <c:pt idx="15017">
                  <c:v>6.0348019998228803</c:v>
                </c:pt>
                <c:pt idx="15018">
                  <c:v>6.88578100077362</c:v>
                </c:pt>
                <c:pt idx="15019">
                  <c:v>5.0076425980774202</c:v>
                </c:pt>
                <c:pt idx="15020">
                  <c:v>4.3526692343410103</c:v>
                </c:pt>
                <c:pt idx="15021">
                  <c:v>3.8401699159406402</c:v>
                </c:pt>
                <c:pt idx="15022">
                  <c:v>5.58942717692765</c:v>
                </c:pt>
                <c:pt idx="15023">
                  <c:v>6.0098777561385504</c:v>
                </c:pt>
                <c:pt idx="15024">
                  <c:v>4.1617981852096602</c:v>
                </c:pt>
                <c:pt idx="15025">
                  <c:v>4.35965744531536</c:v>
                </c:pt>
                <c:pt idx="15026">
                  <c:v>5.5108985915822597</c:v>
                </c:pt>
                <c:pt idx="15027">
                  <c:v>4.4151768557085704</c:v>
                </c:pt>
                <c:pt idx="15028">
                  <c:v>5.3179968712038299</c:v>
                </c:pt>
                <c:pt idx="15029">
                  <c:v>3.9859625786762201</c:v>
                </c:pt>
                <c:pt idx="15030">
                  <c:v>4.6063055313449803</c:v>
                </c:pt>
                <c:pt idx="15031">
                  <c:v>4.2255857227155103</c:v>
                </c:pt>
                <c:pt idx="15032">
                  <c:v>4.29278732330524</c:v>
                </c:pt>
                <c:pt idx="15033">
                  <c:v>7.3949684600503396</c:v>
                </c:pt>
                <c:pt idx="15034">
                  <c:v>4.1378991237158003</c:v>
                </c:pt>
                <c:pt idx="15035">
                  <c:v>3.9071397200622502</c:v>
                </c:pt>
                <c:pt idx="15036">
                  <c:v>4.2097274419399904</c:v>
                </c:pt>
                <c:pt idx="15037">
                  <c:v>4.6114625454865701</c:v>
                </c:pt>
                <c:pt idx="15038">
                  <c:v>4.2131153848729896</c:v>
                </c:pt>
                <c:pt idx="15039">
                  <c:v>4.4299099361109198</c:v>
                </c:pt>
                <c:pt idx="15040">
                  <c:v>5.4634257788162897</c:v>
                </c:pt>
                <c:pt idx="15041">
                  <c:v>3.7970512331320099</c:v>
                </c:pt>
                <c:pt idx="15042">
                  <c:v>4.5962215915925499</c:v>
                </c:pt>
                <c:pt idx="15043">
                  <c:v>6.7299856661691697</c:v>
                </c:pt>
                <c:pt idx="15044">
                  <c:v>3.6670149022349401</c:v>
                </c:pt>
                <c:pt idx="15045">
                  <c:v>8.4412362686934106</c:v>
                </c:pt>
                <c:pt idx="15046">
                  <c:v>8.1213359935167908</c:v>
                </c:pt>
                <c:pt idx="15047">
                  <c:v>4.9851566851474098</c:v>
                </c:pt>
                <c:pt idx="15048">
                  <c:v>5.3464747042472904</c:v>
                </c:pt>
                <c:pt idx="15049">
                  <c:v>3.8439295844830701</c:v>
                </c:pt>
                <c:pt idx="15050">
                  <c:v>4.9107037535934897</c:v>
                </c:pt>
                <c:pt idx="15051">
                  <c:v>9.1748671582587704</c:v>
                </c:pt>
                <c:pt idx="15052">
                  <c:v>8.5000995778072799</c:v>
                </c:pt>
                <c:pt idx="15053">
                  <c:v>8.9692109445901504</c:v>
                </c:pt>
                <c:pt idx="15054">
                  <c:v>7.1462663479007702</c:v>
                </c:pt>
                <c:pt idx="15055">
                  <c:v>8.2427879811244296</c:v>
                </c:pt>
                <c:pt idx="15056">
                  <c:v>5.4205593834255099</c:v>
                </c:pt>
                <c:pt idx="15057">
                  <c:v>8.07484395713956</c:v>
                </c:pt>
                <c:pt idx="15058">
                  <c:v>4.7307309664337902</c:v>
                </c:pt>
                <c:pt idx="15059">
                  <c:v>6.6004354944335297</c:v>
                </c:pt>
                <c:pt idx="15060">
                  <c:v>5.9772288153561304</c:v>
                </c:pt>
                <c:pt idx="15061">
                  <c:v>6.2849522098069004</c:v>
                </c:pt>
                <c:pt idx="15062">
                  <c:v>7.0367592326420203</c:v>
                </c:pt>
                <c:pt idx="15063">
                  <c:v>5.3196241411340504</c:v>
                </c:pt>
                <c:pt idx="15064">
                  <c:v>4.6986972081831402</c:v>
                </c:pt>
                <c:pt idx="15065">
                  <c:v>3.7235049749137201</c:v>
                </c:pt>
                <c:pt idx="15066">
                  <c:v>5.5788988856537101</c:v>
                </c:pt>
                <c:pt idx="15067">
                  <c:v>6.1814180618469097</c:v>
                </c:pt>
                <c:pt idx="15068">
                  <c:v>4.0427881546293101</c:v>
                </c:pt>
                <c:pt idx="15069">
                  <c:v>4.5864540557788098</c:v>
                </c:pt>
                <c:pt idx="15070">
                  <c:v>5.5215782156321103</c:v>
                </c:pt>
                <c:pt idx="15071">
                  <c:v>4.3450723626696703</c:v>
                </c:pt>
                <c:pt idx="15072">
                  <c:v>5.2475960356909797</c:v>
                </c:pt>
                <c:pt idx="15073">
                  <c:v>3.8614068208790302</c:v>
                </c:pt>
                <c:pt idx="15074">
                  <c:v>4.7885036847691298</c:v>
                </c:pt>
                <c:pt idx="15075">
                  <c:v>4.3577698609590296</c:v>
                </c:pt>
                <c:pt idx="15076">
                  <c:v>4.1833077314763401</c:v>
                </c:pt>
                <c:pt idx="15077">
                  <c:v>7.7261754068267203</c:v>
                </c:pt>
                <c:pt idx="15078">
                  <c:v>4.0842807460825501</c:v>
                </c:pt>
                <c:pt idx="15079">
                  <c:v>3.8075467092381401</c:v>
                </c:pt>
                <c:pt idx="15080">
                  <c:v>4.0505704792429098</c:v>
                </c:pt>
                <c:pt idx="15081">
                  <c:v>4.6001635998637598</c:v>
                </c:pt>
                <c:pt idx="15082">
                  <c:v>3.90164436087748</c:v>
                </c:pt>
                <c:pt idx="15083">
                  <c:v>4.3087562094578198</c:v>
                </c:pt>
                <c:pt idx="15084">
                  <c:v>5.1996372633547896</c:v>
                </c:pt>
                <c:pt idx="15085">
                  <c:v>3.7128620916410502</c:v>
                </c:pt>
                <c:pt idx="15086">
                  <c:v>4.5250467480604897</c:v>
                </c:pt>
                <c:pt idx="15087">
                  <c:v>6.4213937068631504</c:v>
                </c:pt>
                <c:pt idx="15088">
                  <c:v>3.4156344362416999</c:v>
                </c:pt>
                <c:pt idx="15089">
                  <c:v>8.4707929050599393</c:v>
                </c:pt>
                <c:pt idx="15090">
                  <c:v>7.9450414466331098</c:v>
                </c:pt>
                <c:pt idx="15091">
                  <c:v>4.79888154463098</c:v>
                </c:pt>
                <c:pt idx="15092">
                  <c:v>3.84007532671033</c:v>
                </c:pt>
                <c:pt idx="15093">
                  <c:v>2.90634674327011</c:v>
                </c:pt>
                <c:pt idx="15094">
                  <c:v>2.8480427558242201</c:v>
                </c:pt>
                <c:pt idx="15095">
                  <c:v>8.6389894731055392</c:v>
                </c:pt>
                <c:pt idx="15096">
                  <c:v>8.3594598146003705</c:v>
                </c:pt>
                <c:pt idx="15097">
                  <c:v>9.0252715304392694</c:v>
                </c:pt>
                <c:pt idx="15098">
                  <c:v>6.1877441674599796</c:v>
                </c:pt>
                <c:pt idx="15099">
                  <c:v>8.6687197365740492</c:v>
                </c:pt>
                <c:pt idx="15100">
                  <c:v>4.0481059604742802</c:v>
                </c:pt>
                <c:pt idx="15101">
                  <c:v>4.8953389857543099</c:v>
                </c:pt>
                <c:pt idx="15102">
                  <c:v>2.9609029641047</c:v>
                </c:pt>
                <c:pt idx="15103">
                  <c:v>2.9113436905455998</c:v>
                </c:pt>
                <c:pt idx="15104">
                  <c:v>2.5335199155862198</c:v>
                </c:pt>
                <c:pt idx="15105">
                  <c:v>6.33088800498001</c:v>
                </c:pt>
                <c:pt idx="15106">
                  <c:v>8.7687906755553495</c:v>
                </c:pt>
                <c:pt idx="15107">
                  <c:v>8.0022713613168897</c:v>
                </c:pt>
                <c:pt idx="15108">
                  <c:v>2.24495493537838</c:v>
                </c:pt>
                <c:pt idx="15109">
                  <c:v>5.02385703615208</c:v>
                </c:pt>
                <c:pt idx="15110">
                  <c:v>7.1465328860175701</c:v>
                </c:pt>
                <c:pt idx="15111">
                  <c:v>6.6039684438857398</c:v>
                </c:pt>
                <c:pt idx="15112">
                  <c:v>4.9839555691420996</c:v>
                </c:pt>
                <c:pt idx="15113">
                  <c:v>7.2054179208842797</c:v>
                </c:pt>
                <c:pt idx="15114">
                  <c:v>4.3074769729352598</c:v>
                </c:pt>
                <c:pt idx="15115">
                  <c:v>2.9754304549619399</c:v>
                </c:pt>
                <c:pt idx="15116">
                  <c:v>6.7307027428586297</c:v>
                </c:pt>
                <c:pt idx="15117">
                  <c:v>5.2809600934140599</c:v>
                </c:pt>
                <c:pt idx="15118">
                  <c:v>6.9653592027365798</c:v>
                </c:pt>
                <c:pt idx="15119">
                  <c:v>6.6367286398349998</c:v>
                </c:pt>
                <c:pt idx="15120">
                  <c:v>6.8344544793524804</c:v>
                </c:pt>
                <c:pt idx="15121">
                  <c:v>8.5796051004085996</c:v>
                </c:pt>
                <c:pt idx="15122">
                  <c:v>3.9140765687747399</c:v>
                </c:pt>
                <c:pt idx="15123">
                  <c:v>5.00932244103159</c:v>
                </c:pt>
                <c:pt idx="15124">
                  <c:v>5.9717055647155401</c:v>
                </c:pt>
                <c:pt idx="15125">
                  <c:v>3.4216850374779901</c:v>
                </c:pt>
                <c:pt idx="15126">
                  <c:v>3.1907162174542201</c:v>
                </c:pt>
                <c:pt idx="15127">
                  <c:v>4.44119030687063</c:v>
                </c:pt>
                <c:pt idx="15128">
                  <c:v>3.4685822787911502</c:v>
                </c:pt>
                <c:pt idx="15129">
                  <c:v>5.3147267691367999</c:v>
                </c:pt>
                <c:pt idx="15130">
                  <c:v>4.0686140346173101</c:v>
                </c:pt>
                <c:pt idx="15131">
                  <c:v>4.2662300940309299</c:v>
                </c:pt>
                <c:pt idx="15132">
                  <c:v>4.6490456597891097</c:v>
                </c:pt>
                <c:pt idx="15133">
                  <c:v>8.9301847965329593</c:v>
                </c:pt>
                <c:pt idx="15134">
                  <c:v>7.8988406878535402</c:v>
                </c:pt>
                <c:pt idx="15135">
                  <c:v>3.2347460807751802</c:v>
                </c:pt>
                <c:pt idx="15136">
                  <c:v>5.70043629672434</c:v>
                </c:pt>
                <c:pt idx="15137">
                  <c:v>3.8017383962363702</c:v>
                </c:pt>
                <c:pt idx="15138">
                  <c:v>4.6879839772899699</c:v>
                </c:pt>
                <c:pt idx="15139">
                  <c:v>8.6862618177702196</c:v>
                </c:pt>
                <c:pt idx="15140">
                  <c:v>7.7755942174680399</c:v>
                </c:pt>
                <c:pt idx="15141">
                  <c:v>8.8443640777651495</c:v>
                </c:pt>
                <c:pt idx="15142">
                  <c:v>5.2701226844124296</c:v>
                </c:pt>
                <c:pt idx="15143">
                  <c:v>8.1783513101159997</c:v>
                </c:pt>
                <c:pt idx="15144">
                  <c:v>5.5557098494400998</c:v>
                </c:pt>
                <c:pt idx="15145">
                  <c:v>6.9643088069829497</c:v>
                </c:pt>
                <c:pt idx="15146">
                  <c:v>5.2444505628124798</c:v>
                </c:pt>
                <c:pt idx="15147">
                  <c:v>6.0161883311226596</c:v>
                </c:pt>
                <c:pt idx="15148">
                  <c:v>6.04837402312595</c:v>
                </c:pt>
                <c:pt idx="15149">
                  <c:v>5.1076437893701696</c:v>
                </c:pt>
                <c:pt idx="15150">
                  <c:v>6.8775297916236999</c:v>
                </c:pt>
                <c:pt idx="15151">
                  <c:v>6.0519161883706003</c:v>
                </c:pt>
                <c:pt idx="15152">
                  <c:v>5.2277867347556901</c:v>
                </c:pt>
                <c:pt idx="15153">
                  <c:v>4.2944675714659803</c:v>
                </c:pt>
                <c:pt idx="15154">
                  <c:v>5.7475137248486403</c:v>
                </c:pt>
                <c:pt idx="15155">
                  <c:v>5.1075703735683797</c:v>
                </c:pt>
                <c:pt idx="15156">
                  <c:v>4.4497243318108604</c:v>
                </c:pt>
                <c:pt idx="15157">
                  <c:v>5.3861283736777299</c:v>
                </c:pt>
                <c:pt idx="15158">
                  <c:v>5.5858978324194899</c:v>
                </c:pt>
                <c:pt idx="15159">
                  <c:v>5.0067978463452496</c:v>
                </c:pt>
                <c:pt idx="15160">
                  <c:v>5.3884939808245598</c:v>
                </c:pt>
                <c:pt idx="15161">
                  <c:v>4.4985208215078796</c:v>
                </c:pt>
                <c:pt idx="15162">
                  <c:v>3.7116912827255399</c:v>
                </c:pt>
                <c:pt idx="15163">
                  <c:v>5.46948680768483</c:v>
                </c:pt>
                <c:pt idx="15164">
                  <c:v>5.1571309463010397</c:v>
                </c:pt>
                <c:pt idx="15165">
                  <c:v>7.7330910268518904</c:v>
                </c:pt>
                <c:pt idx="15166">
                  <c:v>4.5829823738584103</c:v>
                </c:pt>
                <c:pt idx="15167">
                  <c:v>4.3274704256837797</c:v>
                </c:pt>
                <c:pt idx="15168">
                  <c:v>4.85103265679155</c:v>
                </c:pt>
                <c:pt idx="15169">
                  <c:v>5.1333276926405</c:v>
                </c:pt>
                <c:pt idx="15170">
                  <c:v>4.1436646756365896</c:v>
                </c:pt>
                <c:pt idx="15171">
                  <c:v>3.87898148568802</c:v>
                </c:pt>
                <c:pt idx="15172">
                  <c:v>4.7533333587127498</c:v>
                </c:pt>
                <c:pt idx="15173">
                  <c:v>3.88696514973305</c:v>
                </c:pt>
                <c:pt idx="15174">
                  <c:v>5.2154300115130896</c:v>
                </c:pt>
                <c:pt idx="15175">
                  <c:v>6.1853651977164601</c:v>
                </c:pt>
                <c:pt idx="15176">
                  <c:v>4.2873535891503201</c:v>
                </c:pt>
                <c:pt idx="15177">
                  <c:v>8.5513874486416892</c:v>
                </c:pt>
                <c:pt idx="15178">
                  <c:v>7.9123319573164803</c:v>
                </c:pt>
                <c:pt idx="15179">
                  <c:v>4.5952801805626002</c:v>
                </c:pt>
                <c:pt idx="15180">
                  <c:v>5.3071524091507403</c:v>
                </c:pt>
                <c:pt idx="15181">
                  <c:v>5.2047708550418799</c:v>
                </c:pt>
                <c:pt idx="15182">
                  <c:v>4.9774005764752198</c:v>
                </c:pt>
                <c:pt idx="15183">
                  <c:v>7.9792591188369002</c:v>
                </c:pt>
                <c:pt idx="15184">
                  <c:v>7.5268379404878303</c:v>
                </c:pt>
                <c:pt idx="15185">
                  <c:v>8.6086221893847803</c:v>
                </c:pt>
                <c:pt idx="15186">
                  <c:v>6.0968114370123203</c:v>
                </c:pt>
                <c:pt idx="15187">
                  <c:v>7.5854343166542</c:v>
                </c:pt>
                <c:pt idx="15188">
                  <c:v>5.3387844175207899</c:v>
                </c:pt>
                <c:pt idx="15189">
                  <c:v>6.7354794096975699</c:v>
                </c:pt>
                <c:pt idx="15190">
                  <c:v>5.04974448217411</c:v>
                </c:pt>
                <c:pt idx="15191">
                  <c:v>5.6310241195850397</c:v>
                </c:pt>
                <c:pt idx="15192">
                  <c:v>5.9263595119379904</c:v>
                </c:pt>
                <c:pt idx="15193">
                  <c:v>6.4548158966434004</c:v>
                </c:pt>
                <c:pt idx="15194">
                  <c:v>7.898523414334</c:v>
                </c:pt>
                <c:pt idx="15195">
                  <c:v>5.8001660777353097</c:v>
                </c:pt>
                <c:pt idx="15196">
                  <c:v>4.5866884661266702</c:v>
                </c:pt>
                <c:pt idx="15197">
                  <c:v>5.0913292906051897</c:v>
                </c:pt>
                <c:pt idx="15198">
                  <c:v>6.7301606091598503</c:v>
                </c:pt>
                <c:pt idx="15199">
                  <c:v>6.1975244034284902</c:v>
                </c:pt>
                <c:pt idx="15200">
                  <c:v>5.7261908790257596</c:v>
                </c:pt>
                <c:pt idx="15201">
                  <c:v>5.3295062164787801</c:v>
                </c:pt>
                <c:pt idx="15202">
                  <c:v>4.6975065775859104</c:v>
                </c:pt>
                <c:pt idx="15203">
                  <c:v>4.9424704872004002</c:v>
                </c:pt>
                <c:pt idx="15204">
                  <c:v>6.6089821822468302</c:v>
                </c:pt>
                <c:pt idx="15205">
                  <c:v>5.2960989641495102</c:v>
                </c:pt>
                <c:pt idx="15206">
                  <c:v>5.5155170808849903</c:v>
                </c:pt>
                <c:pt idx="15207">
                  <c:v>5.25128831492672</c:v>
                </c:pt>
                <c:pt idx="15208">
                  <c:v>5.8769694181843297</c:v>
                </c:pt>
                <c:pt idx="15209">
                  <c:v>6.8979991224387804</c:v>
                </c:pt>
                <c:pt idx="15210">
                  <c:v>4.3833692651762304</c:v>
                </c:pt>
                <c:pt idx="15211">
                  <c:v>5.3320837054581203</c:v>
                </c:pt>
                <c:pt idx="15212">
                  <c:v>5.6467984901121904</c:v>
                </c:pt>
                <c:pt idx="15213">
                  <c:v>5.0701087108870802</c:v>
                </c:pt>
                <c:pt idx="15214">
                  <c:v>5.4648937635849304</c:v>
                </c:pt>
                <c:pt idx="15215">
                  <c:v>5.8263898284512798</c:v>
                </c:pt>
                <c:pt idx="15216">
                  <c:v>5.7667043487799798</c:v>
                </c:pt>
                <c:pt idx="15217">
                  <c:v>5.0547993186882598</c:v>
                </c:pt>
                <c:pt idx="15218">
                  <c:v>4.54946080567459</c:v>
                </c:pt>
                <c:pt idx="15219">
                  <c:v>5.8405642318138797</c:v>
                </c:pt>
                <c:pt idx="15220">
                  <c:v>5.3885994897661602</c:v>
                </c:pt>
                <c:pt idx="15221">
                  <c:v>7.80669650070329</c:v>
                </c:pt>
                <c:pt idx="15222">
                  <c:v>7.0851777720887998</c:v>
                </c:pt>
                <c:pt idx="15223">
                  <c:v>5.7576000698111196</c:v>
                </c:pt>
                <c:pt idx="15224">
                  <c:v>5.05938098607648</c:v>
                </c:pt>
                <c:pt idx="15225">
                  <c:v>3.8788269980727499</c:v>
                </c:pt>
                <c:pt idx="15226">
                  <c:v>3.8102417025529101</c:v>
                </c:pt>
                <c:pt idx="15227">
                  <c:v>8.4716617385338697</c:v>
                </c:pt>
                <c:pt idx="15228">
                  <c:v>8.0013021836414993</c:v>
                </c:pt>
                <c:pt idx="15229">
                  <c:v>8.7866288553588792</c:v>
                </c:pt>
                <c:pt idx="15230">
                  <c:v>5.1884190781341104</c:v>
                </c:pt>
                <c:pt idx="15231">
                  <c:v>8.0251889897139002</c:v>
                </c:pt>
                <c:pt idx="15232">
                  <c:v>5.30274151615866</c:v>
                </c:pt>
                <c:pt idx="15233">
                  <c:v>6.0569965697594599</c:v>
                </c:pt>
                <c:pt idx="15234">
                  <c:v>4.5480845995124604</c:v>
                </c:pt>
                <c:pt idx="15235">
                  <c:v>4.5010909136934298</c:v>
                </c:pt>
                <c:pt idx="15236">
                  <c:v>4.7496018366206503</c:v>
                </c:pt>
                <c:pt idx="15237">
                  <c:v>4.8868033391200196</c:v>
                </c:pt>
                <c:pt idx="15238">
                  <c:v>6.7600997436511001</c:v>
                </c:pt>
                <c:pt idx="15239">
                  <c:v>6.6927361749839198</c:v>
                </c:pt>
                <c:pt idx="15240">
                  <c:v>3.4647790615359599</c:v>
                </c:pt>
                <c:pt idx="15241">
                  <c:v>4.6390538747824897</c:v>
                </c:pt>
                <c:pt idx="15242">
                  <c:v>5.11709184846152</c:v>
                </c:pt>
                <c:pt idx="15243">
                  <c:v>5.0313114149036897</c:v>
                </c:pt>
                <c:pt idx="15244">
                  <c:v>4.99052776359669</c:v>
                </c:pt>
                <c:pt idx="15245">
                  <c:v>5.95463161519395</c:v>
                </c:pt>
                <c:pt idx="15246">
                  <c:v>4.0702372341082302</c:v>
                </c:pt>
                <c:pt idx="15247">
                  <c:v>3.58662585623467</c:v>
                </c:pt>
                <c:pt idx="15248">
                  <c:v>4.9564058078388804</c:v>
                </c:pt>
                <c:pt idx="15249">
                  <c:v>4.7278767814327098</c:v>
                </c:pt>
                <c:pt idx="15250">
                  <c:v>4.9978243247866798</c:v>
                </c:pt>
                <c:pt idx="15251">
                  <c:v>5.6781416240349101</c:v>
                </c:pt>
                <c:pt idx="15252">
                  <c:v>5.6322598185590103</c:v>
                </c:pt>
                <c:pt idx="15253">
                  <c:v>7.45400578938444</c:v>
                </c:pt>
                <c:pt idx="15254">
                  <c:v>4.4887724547578101</c:v>
                </c:pt>
                <c:pt idx="15255">
                  <c:v>4.7244606597188099</c:v>
                </c:pt>
                <c:pt idx="15256">
                  <c:v>5.40843998676017</c:v>
                </c:pt>
                <c:pt idx="15257">
                  <c:v>3.7159767703017801</c:v>
                </c:pt>
                <c:pt idx="15258">
                  <c:v>3.28567614455469</c:v>
                </c:pt>
                <c:pt idx="15259">
                  <c:v>4.9469206325264796</c:v>
                </c:pt>
                <c:pt idx="15260">
                  <c:v>3.5443045360921701</c:v>
                </c:pt>
                <c:pt idx="15261">
                  <c:v>5.3573142994357204</c:v>
                </c:pt>
                <c:pt idx="15262">
                  <c:v>4.5086803316113997</c:v>
                </c:pt>
                <c:pt idx="15263">
                  <c:v>5.3391195508080802</c:v>
                </c:pt>
                <c:pt idx="15264">
                  <c:v>4.9941506024395697</c:v>
                </c:pt>
                <c:pt idx="15265">
                  <c:v>8.3152371770301698</c:v>
                </c:pt>
                <c:pt idx="15266">
                  <c:v>8.01856486359139</c:v>
                </c:pt>
                <c:pt idx="15267">
                  <c:v>3.2603350357174201</c:v>
                </c:pt>
                <c:pt idx="15268">
                  <c:v>4.0829804168771</c:v>
                </c:pt>
                <c:pt idx="15269">
                  <c:v>1.5836588234475699</c:v>
                </c:pt>
                <c:pt idx="15270">
                  <c:v>2.5027364761556199</c:v>
                </c:pt>
                <c:pt idx="15271">
                  <c:v>7.3601188086760398</c:v>
                </c:pt>
                <c:pt idx="15272">
                  <c:v>6.7294088757869899</c:v>
                </c:pt>
                <c:pt idx="15273">
                  <c:v>7.5875232420820797</c:v>
                </c:pt>
                <c:pt idx="15274">
                  <c:v>5.0640268681302603</c:v>
                </c:pt>
                <c:pt idx="15275">
                  <c:v>6.4151149220277297</c:v>
                </c:pt>
                <c:pt idx="15276">
                  <c:v>3.5534836738020998</c:v>
                </c:pt>
                <c:pt idx="15277">
                  <c:v>6.1903803164496498</c:v>
                </c:pt>
                <c:pt idx="15278">
                  <c:v>3.2601916507689799</c:v>
                </c:pt>
                <c:pt idx="15279">
                  <c:v>4.4997079660158699</c:v>
                </c:pt>
                <c:pt idx="15280">
                  <c:v>4.5528187275684902</c:v>
                </c:pt>
                <c:pt idx="15281">
                  <c:v>4.5756510693669297</c:v>
                </c:pt>
                <c:pt idx="15282">
                  <c:v>6.5103549049490601</c:v>
                </c:pt>
                <c:pt idx="15283">
                  <c:v>5.2427193129226604</c:v>
                </c:pt>
                <c:pt idx="15284">
                  <c:v>2.54148633309183</c:v>
                </c:pt>
                <c:pt idx="15285">
                  <c:v>2.66918883426038</c:v>
                </c:pt>
                <c:pt idx="15286">
                  <c:v>5.2126323578672</c:v>
                </c:pt>
                <c:pt idx="15287">
                  <c:v>4.6607143187590996</c:v>
                </c:pt>
                <c:pt idx="15288">
                  <c:v>3.2203461393924799</c:v>
                </c:pt>
                <c:pt idx="15289">
                  <c:v>4.2889119404242404</c:v>
                </c:pt>
                <c:pt idx="15290">
                  <c:v>3.4657331505519302</c:v>
                </c:pt>
                <c:pt idx="15291">
                  <c:v>1.4240040581623901</c:v>
                </c:pt>
                <c:pt idx="15292">
                  <c:v>4.69687713844288</c:v>
                </c:pt>
                <c:pt idx="15293">
                  <c:v>2.9375167786138698</c:v>
                </c:pt>
                <c:pt idx="15294">
                  <c:v>4.5437331287280598</c:v>
                </c:pt>
                <c:pt idx="15295">
                  <c:v>4.07508211271898</c:v>
                </c:pt>
                <c:pt idx="15296">
                  <c:v>4.1692277441230701</c:v>
                </c:pt>
                <c:pt idx="15297">
                  <c:v>5.8358344975328702</c:v>
                </c:pt>
                <c:pt idx="15298">
                  <c:v>2.6229265940809601</c:v>
                </c:pt>
                <c:pt idx="15299">
                  <c:v>2.5566024446142901</c:v>
                </c:pt>
                <c:pt idx="15300">
                  <c:v>3.45100034484406</c:v>
                </c:pt>
                <c:pt idx="15301">
                  <c:v>2.32667816333915</c:v>
                </c:pt>
                <c:pt idx="15302">
                  <c:v>2.8455438363222898</c:v>
                </c:pt>
                <c:pt idx="15303">
                  <c:v>3.38921569423171</c:v>
                </c:pt>
                <c:pt idx="15304">
                  <c:v>2.8563930488568001</c:v>
                </c:pt>
                <c:pt idx="15305">
                  <c:v>2.6752219756184901</c:v>
                </c:pt>
                <c:pt idx="15306">
                  <c:v>2.2361983389251399</c:v>
                </c:pt>
                <c:pt idx="15307">
                  <c:v>4.7436453578600704</c:v>
                </c:pt>
                <c:pt idx="15308">
                  <c:v>2.4985041098442</c:v>
                </c:pt>
                <c:pt idx="15309">
                  <c:v>6.6931854200504501</c:v>
                </c:pt>
                <c:pt idx="15310">
                  <c:v>6.2525390948385304</c:v>
                </c:pt>
                <c:pt idx="15311">
                  <c:v>2.3064671284982099</c:v>
                </c:pt>
                <c:pt idx="15312">
                  <c:v>3.5365383659819201</c:v>
                </c:pt>
                <c:pt idx="15313">
                  <c:v>1.8072569318057199</c:v>
                </c:pt>
                <c:pt idx="15314">
                  <c:v>2.98502161774972</c:v>
                </c:pt>
                <c:pt idx="15315">
                  <c:v>8.0086810499379695</c:v>
                </c:pt>
                <c:pt idx="15316">
                  <c:v>7.8947252802024002</c:v>
                </c:pt>
                <c:pt idx="15317">
                  <c:v>8.2264671332796002</c:v>
                </c:pt>
                <c:pt idx="15318">
                  <c:v>6.6603635076999703</c:v>
                </c:pt>
                <c:pt idx="15319">
                  <c:v>7.4356858958099199</c:v>
                </c:pt>
                <c:pt idx="15320">
                  <c:v>3.35007518399255</c:v>
                </c:pt>
                <c:pt idx="15321">
                  <c:v>5.68743657082618</c:v>
                </c:pt>
                <c:pt idx="15322">
                  <c:v>3.05016006284007</c:v>
                </c:pt>
                <c:pt idx="15323">
                  <c:v>4.9336898275247902</c:v>
                </c:pt>
                <c:pt idx="15324">
                  <c:v>5.0604845385745003</c:v>
                </c:pt>
                <c:pt idx="15325">
                  <c:v>6.0448897673938999</c:v>
                </c:pt>
                <c:pt idx="15326">
                  <c:v>7.49815339866141</c:v>
                </c:pt>
                <c:pt idx="15327">
                  <c:v>6.1594386964084196</c:v>
                </c:pt>
                <c:pt idx="15328">
                  <c:v>2.9158430871770902</c:v>
                </c:pt>
                <c:pt idx="15329">
                  <c:v>3.5020787274065102</c:v>
                </c:pt>
                <c:pt idx="15330">
                  <c:v>7.0459723442826796</c:v>
                </c:pt>
                <c:pt idx="15331">
                  <c:v>6.0099163641405298</c:v>
                </c:pt>
                <c:pt idx="15332">
                  <c:v>3.9884443181756399</c:v>
                </c:pt>
                <c:pt idx="15333">
                  <c:v>5.78522833353371</c:v>
                </c:pt>
                <c:pt idx="15334">
                  <c:v>4.4910161391513101</c:v>
                </c:pt>
                <c:pt idx="15335">
                  <c:v>2.03670422100409</c:v>
                </c:pt>
                <c:pt idx="15336">
                  <c:v>6.4466097145277397</c:v>
                </c:pt>
                <c:pt idx="15337">
                  <c:v>3.79687769802955</c:v>
                </c:pt>
                <c:pt idx="15338">
                  <c:v>6.2015401951787998</c:v>
                </c:pt>
                <c:pt idx="15339">
                  <c:v>4.99237533049872</c:v>
                </c:pt>
                <c:pt idx="15340">
                  <c:v>5.0404094110780404</c:v>
                </c:pt>
                <c:pt idx="15341">
                  <c:v>7.3333169335715498</c:v>
                </c:pt>
                <c:pt idx="15342">
                  <c:v>1.9558560946196999</c:v>
                </c:pt>
                <c:pt idx="15343">
                  <c:v>3.6740874482546699</c:v>
                </c:pt>
                <c:pt idx="15344">
                  <c:v>4.3040810185380396</c:v>
                </c:pt>
                <c:pt idx="15345">
                  <c:v>3.2568768748014301</c:v>
                </c:pt>
                <c:pt idx="15346">
                  <c:v>3.3589893438401601</c:v>
                </c:pt>
                <c:pt idx="15347">
                  <c:v>3.8647278062738102</c:v>
                </c:pt>
                <c:pt idx="15348">
                  <c:v>3.8619028241241602</c:v>
                </c:pt>
                <c:pt idx="15349">
                  <c:v>3.91612801136512</c:v>
                </c:pt>
                <c:pt idx="15350">
                  <c:v>1.5521618410617699</c:v>
                </c:pt>
                <c:pt idx="15351">
                  <c:v>4.4027144241873497</c:v>
                </c:pt>
                <c:pt idx="15352">
                  <c:v>3.0480434230939202</c:v>
                </c:pt>
                <c:pt idx="15353">
                  <c:v>7.5072253341556099</c:v>
                </c:pt>
                <c:pt idx="15354">
                  <c:v>7.0694815776809099</c:v>
                </c:pt>
                <c:pt idx="15355">
                  <c:v>3.3020212067064998</c:v>
                </c:pt>
                <c:pt idx="15356">
                  <c:v>4.7154321843145501</c:v>
                </c:pt>
                <c:pt idx="15357">
                  <c:v>3.1073272477243301</c:v>
                </c:pt>
                <c:pt idx="15358">
                  <c:v>4.1997319139265601</c:v>
                </c:pt>
                <c:pt idx="15359">
                  <c:v>8.1699808365275093</c:v>
                </c:pt>
                <c:pt idx="15360">
                  <c:v>8.0103158914180899</c:v>
                </c:pt>
                <c:pt idx="15361">
                  <c:v>8.0878240247178894</c:v>
                </c:pt>
                <c:pt idx="15362">
                  <c:v>7.0858976422871196</c:v>
                </c:pt>
                <c:pt idx="15363">
                  <c:v>7.32472499053668</c:v>
                </c:pt>
                <c:pt idx="15364">
                  <c:v>4.4194011055783502</c:v>
                </c:pt>
                <c:pt idx="15365">
                  <c:v>7.6839488674006402</c:v>
                </c:pt>
                <c:pt idx="15366">
                  <c:v>3.8540285050866601</c:v>
                </c:pt>
                <c:pt idx="15367">
                  <c:v>6.79624959523382</c:v>
                </c:pt>
                <c:pt idx="15368">
                  <c:v>6.5592173757750496</c:v>
                </c:pt>
                <c:pt idx="15369">
                  <c:v>6.2025736945047498</c:v>
                </c:pt>
                <c:pt idx="15370">
                  <c:v>6.7376830512268997</c:v>
                </c:pt>
                <c:pt idx="15371">
                  <c:v>5.3630800806771299</c:v>
                </c:pt>
                <c:pt idx="15372">
                  <c:v>4.9131021545046298</c:v>
                </c:pt>
                <c:pt idx="15373">
                  <c:v>2.2028594936323902</c:v>
                </c:pt>
                <c:pt idx="15374">
                  <c:v>6.6503512650229704</c:v>
                </c:pt>
                <c:pt idx="15375">
                  <c:v>6.6270641184979704</c:v>
                </c:pt>
                <c:pt idx="15376">
                  <c:v>3.02989692121134</c:v>
                </c:pt>
                <c:pt idx="15377">
                  <c:v>5.0572732234133397</c:v>
                </c:pt>
                <c:pt idx="15378">
                  <c:v>6.0521876425415302</c:v>
                </c:pt>
                <c:pt idx="15379">
                  <c:v>3.2948573914143799</c:v>
                </c:pt>
                <c:pt idx="15380">
                  <c:v>5.9471743582060004</c:v>
                </c:pt>
                <c:pt idx="15381">
                  <c:v>3.2075037439062899</c:v>
                </c:pt>
                <c:pt idx="15382">
                  <c:v>5.4677042672997098</c:v>
                </c:pt>
                <c:pt idx="15383">
                  <c:v>3.87904404474595</c:v>
                </c:pt>
                <c:pt idx="15384">
                  <c:v>4.0511657522057298</c:v>
                </c:pt>
                <c:pt idx="15385">
                  <c:v>7.1592320951861996</c:v>
                </c:pt>
                <c:pt idx="15386">
                  <c:v>2.2377052533321402</c:v>
                </c:pt>
                <c:pt idx="15387">
                  <c:v>2.2236232859599601</c:v>
                </c:pt>
                <c:pt idx="15388">
                  <c:v>3.1656556573017101</c:v>
                </c:pt>
                <c:pt idx="15389">
                  <c:v>4.9248539049992903</c:v>
                </c:pt>
                <c:pt idx="15390">
                  <c:v>3.6888623148660402</c:v>
                </c:pt>
                <c:pt idx="15391">
                  <c:v>3.1693646927254302</c:v>
                </c:pt>
                <c:pt idx="15392">
                  <c:v>5.1771236195196204</c:v>
                </c:pt>
                <c:pt idx="15393">
                  <c:v>3.5296210468274301</c:v>
                </c:pt>
                <c:pt idx="15394">
                  <c:v>3.0135196475653299</c:v>
                </c:pt>
                <c:pt idx="15395">
                  <c:v>5.7654492567396698</c:v>
                </c:pt>
                <c:pt idx="15396">
                  <c:v>2.2793295246436598</c:v>
                </c:pt>
                <c:pt idx="15397">
                  <c:v>7.3220715299994499</c:v>
                </c:pt>
                <c:pt idx="15398">
                  <c:v>7.2081013921837203</c:v>
                </c:pt>
                <c:pt idx="15399">
                  <c:v>4.4973165293965902</c:v>
                </c:pt>
                <c:pt idx="15400">
                  <c:v>3.4765960394765201</c:v>
                </c:pt>
                <c:pt idx="15401">
                  <c:v>1.33585318560224</c:v>
                </c:pt>
                <c:pt idx="15402">
                  <c:v>2.0443818692646101</c:v>
                </c:pt>
                <c:pt idx="15403">
                  <c:v>8.2635250282784405</c:v>
                </c:pt>
                <c:pt idx="15404">
                  <c:v>8.0909598221516497</c:v>
                </c:pt>
                <c:pt idx="15405">
                  <c:v>8.6589662281243704</c:v>
                </c:pt>
                <c:pt idx="15406">
                  <c:v>6.05448741536068</c:v>
                </c:pt>
                <c:pt idx="15407">
                  <c:v>8.0471622530363707</c:v>
                </c:pt>
                <c:pt idx="15408">
                  <c:v>3.3593838335208299</c:v>
                </c:pt>
                <c:pt idx="15409">
                  <c:v>5.4647318398791196</c:v>
                </c:pt>
                <c:pt idx="15410">
                  <c:v>2.38707956958886</c:v>
                </c:pt>
                <c:pt idx="15411">
                  <c:v>4.3175189424515397</c:v>
                </c:pt>
                <c:pt idx="15412">
                  <c:v>3.9503532141416899</c:v>
                </c:pt>
                <c:pt idx="15413">
                  <c:v>5.7524852865350899</c:v>
                </c:pt>
                <c:pt idx="15414">
                  <c:v>8.0788925866479495</c:v>
                </c:pt>
                <c:pt idx="15415">
                  <c:v>6.8961696817498597</c:v>
                </c:pt>
                <c:pt idx="15416">
                  <c:v>1.9555810436538501</c:v>
                </c:pt>
                <c:pt idx="15417">
                  <c:v>3.7305986951111398</c:v>
                </c:pt>
                <c:pt idx="15418">
                  <c:v>6.9011331631167296</c:v>
                </c:pt>
                <c:pt idx="15419">
                  <c:v>6.3164972274277202</c:v>
                </c:pt>
                <c:pt idx="15420">
                  <c:v>3.97537450329737</c:v>
                </c:pt>
                <c:pt idx="15421">
                  <c:v>6.0697299922244303</c:v>
                </c:pt>
                <c:pt idx="15422">
                  <c:v>4.1275462205030102</c:v>
                </c:pt>
                <c:pt idx="15423">
                  <c:v>1.46226139033344</c:v>
                </c:pt>
                <c:pt idx="15424">
                  <c:v>6.2884720764179001</c:v>
                </c:pt>
                <c:pt idx="15425">
                  <c:v>3.8143107063852</c:v>
                </c:pt>
                <c:pt idx="15426">
                  <c:v>6.4991534336724301</c:v>
                </c:pt>
                <c:pt idx="15427">
                  <c:v>5.5649017457191299</c:v>
                </c:pt>
                <c:pt idx="15428">
                  <c:v>5.7229323068248599</c:v>
                </c:pt>
                <c:pt idx="15429">
                  <c:v>7.8668914383481301</c:v>
                </c:pt>
                <c:pt idx="15430">
                  <c:v>2.3938820887070098</c:v>
                </c:pt>
                <c:pt idx="15431">
                  <c:v>3.1949440349966598</c:v>
                </c:pt>
                <c:pt idx="15432">
                  <c:v>4.5032038778960404</c:v>
                </c:pt>
                <c:pt idx="15433">
                  <c:v>2.6052788490571999</c:v>
                </c:pt>
                <c:pt idx="15434">
                  <c:v>2.1671992564085998</c:v>
                </c:pt>
                <c:pt idx="15435">
                  <c:v>3.23231349581524</c:v>
                </c:pt>
                <c:pt idx="15436">
                  <c:v>2.9856400809175598</c:v>
                </c:pt>
                <c:pt idx="15437">
                  <c:v>3.9204137533002101</c:v>
                </c:pt>
                <c:pt idx="15438">
                  <c:v>2.5597604521145798</c:v>
                </c:pt>
                <c:pt idx="15439">
                  <c:v>4.2515880028443602</c:v>
                </c:pt>
                <c:pt idx="15440">
                  <c:v>3.0278417282930201</c:v>
                </c:pt>
                <c:pt idx="15441">
                  <c:v>8.2883032078523406</c:v>
                </c:pt>
                <c:pt idx="15442">
                  <c:v>7.36303735838493</c:v>
                </c:pt>
                <c:pt idx="15443">
                  <c:v>2.4679470131658801</c:v>
                </c:pt>
                <c:pt idx="15444">
                  <c:v>4.4391331367285103</c:v>
                </c:pt>
                <c:pt idx="15445">
                  <c:v>3.1468023041488999</c:v>
                </c:pt>
                <c:pt idx="15446">
                  <c:v>4.0027283343371396</c:v>
                </c:pt>
                <c:pt idx="15447">
                  <c:v>7.4104676033632204</c:v>
                </c:pt>
                <c:pt idx="15448">
                  <c:v>6.3674448387004698</c:v>
                </c:pt>
                <c:pt idx="15449">
                  <c:v>7.8597400998583202</c:v>
                </c:pt>
                <c:pt idx="15450">
                  <c:v>5.4237233470560504</c:v>
                </c:pt>
                <c:pt idx="15451">
                  <c:v>6.5994207122288397</c:v>
                </c:pt>
                <c:pt idx="15452">
                  <c:v>3.75593899948543</c:v>
                </c:pt>
                <c:pt idx="15453">
                  <c:v>7.3393926051862302</c:v>
                </c:pt>
                <c:pt idx="15454">
                  <c:v>4.2134875417770701</c:v>
                </c:pt>
                <c:pt idx="15455">
                  <c:v>5.2618948156782102</c:v>
                </c:pt>
                <c:pt idx="15456">
                  <c:v>5.4585290310457504</c:v>
                </c:pt>
                <c:pt idx="15457">
                  <c:v>4.1326933615102801</c:v>
                </c:pt>
                <c:pt idx="15458">
                  <c:v>7.10222881579167</c:v>
                </c:pt>
                <c:pt idx="15459">
                  <c:v>5.39873291424919</c:v>
                </c:pt>
                <c:pt idx="15460">
                  <c:v>5.1362115984064998</c:v>
                </c:pt>
                <c:pt idx="15461">
                  <c:v>3.1760223392886102</c:v>
                </c:pt>
                <c:pt idx="15462">
                  <c:v>4.83238487243056</c:v>
                </c:pt>
                <c:pt idx="15463">
                  <c:v>4.6644129328525104</c:v>
                </c:pt>
                <c:pt idx="15464">
                  <c:v>4.3732222876587699</c:v>
                </c:pt>
                <c:pt idx="15465">
                  <c:v>4.7973459622792802</c:v>
                </c:pt>
                <c:pt idx="15466">
                  <c:v>5.5189815838128498</c:v>
                </c:pt>
                <c:pt idx="15467">
                  <c:v>4.2218207752243897</c:v>
                </c:pt>
                <c:pt idx="15468">
                  <c:v>4.3245431499827598</c:v>
                </c:pt>
                <c:pt idx="15469">
                  <c:v>3.98161721969432</c:v>
                </c:pt>
                <c:pt idx="15470">
                  <c:v>5.1038409086822796</c:v>
                </c:pt>
                <c:pt idx="15471">
                  <c:v>3.5037409018011698</c:v>
                </c:pt>
                <c:pt idx="15472">
                  <c:v>3.6705281550006199</c:v>
                </c:pt>
                <c:pt idx="15473">
                  <c:v>6.4570535603267096</c:v>
                </c:pt>
                <c:pt idx="15474">
                  <c:v>4.1984665692564702</c:v>
                </c:pt>
                <c:pt idx="15475">
                  <c:v>3.1210761670524398</c:v>
                </c:pt>
                <c:pt idx="15476">
                  <c:v>3.9887243871449201</c:v>
                </c:pt>
                <c:pt idx="15477">
                  <c:v>4.3508024774906398</c:v>
                </c:pt>
                <c:pt idx="15478">
                  <c:v>4.3241519670983504</c:v>
                </c:pt>
                <c:pt idx="15479">
                  <c:v>4.5791333722414498</c:v>
                </c:pt>
                <c:pt idx="15480">
                  <c:v>4.4534000120639803</c:v>
                </c:pt>
                <c:pt idx="15481">
                  <c:v>3.4893644859828998</c:v>
                </c:pt>
                <c:pt idx="15482">
                  <c:v>3.95968577456062</c:v>
                </c:pt>
                <c:pt idx="15483">
                  <c:v>5.5345610722895202</c:v>
                </c:pt>
                <c:pt idx="15484">
                  <c:v>3.8651624329829901</c:v>
                </c:pt>
                <c:pt idx="15485">
                  <c:v>6.88912057689741</c:v>
                </c:pt>
                <c:pt idx="15486">
                  <c:v>6.2304649728892896</c:v>
                </c:pt>
                <c:pt idx="15487">
                  <c:v>3.9532473138129598</c:v>
                </c:pt>
                <c:pt idx="15488">
                  <c:v>4.9004900905927604</c:v>
                </c:pt>
                <c:pt idx="15489">
                  <c:v>2.8245419521897999</c:v>
                </c:pt>
                <c:pt idx="15490">
                  <c:v>4.2040326719641303</c:v>
                </c:pt>
                <c:pt idx="15491">
                  <c:v>8.6055403785523392</c:v>
                </c:pt>
                <c:pt idx="15492">
                  <c:v>8.1829589421790505</c:v>
                </c:pt>
                <c:pt idx="15493">
                  <c:v>8.4150380092754897</c:v>
                </c:pt>
                <c:pt idx="15494">
                  <c:v>7.2906828259912704</c:v>
                </c:pt>
                <c:pt idx="15495">
                  <c:v>7.1714065212485902</c:v>
                </c:pt>
                <c:pt idx="15496">
                  <c:v>4.6388322546379896</c:v>
                </c:pt>
                <c:pt idx="15497">
                  <c:v>7.7650346904934997</c:v>
                </c:pt>
                <c:pt idx="15498">
                  <c:v>4.1117234264244598</c:v>
                </c:pt>
                <c:pt idx="15499">
                  <c:v>7.1222760863536703</c:v>
                </c:pt>
                <c:pt idx="15500">
                  <c:v>6.8909278361187702</c:v>
                </c:pt>
                <c:pt idx="15501">
                  <c:v>6.2716045077699896</c:v>
                </c:pt>
                <c:pt idx="15502">
                  <c:v>6.2266888898664803</c:v>
                </c:pt>
                <c:pt idx="15503">
                  <c:v>4.1964800739761703</c:v>
                </c:pt>
                <c:pt idx="15504">
                  <c:v>5.2252416882958599</c:v>
                </c:pt>
                <c:pt idx="15505">
                  <c:v>2.03269947137971</c:v>
                </c:pt>
                <c:pt idx="15506">
                  <c:v>6.4190507674918402</c:v>
                </c:pt>
                <c:pt idx="15507">
                  <c:v>6.5422815826197596</c:v>
                </c:pt>
                <c:pt idx="15508">
                  <c:v>2.7109671940316198</c:v>
                </c:pt>
                <c:pt idx="15509">
                  <c:v>3.6605594820253402</c:v>
                </c:pt>
                <c:pt idx="15510">
                  <c:v>5.9402516909873198</c:v>
                </c:pt>
                <c:pt idx="15511">
                  <c:v>3.6863651502006798</c:v>
                </c:pt>
                <c:pt idx="15512">
                  <c:v>5.8105499488978296</c:v>
                </c:pt>
                <c:pt idx="15513">
                  <c:v>2.9383851548250699</c:v>
                </c:pt>
                <c:pt idx="15514">
                  <c:v>5.0628891828721496</c:v>
                </c:pt>
                <c:pt idx="15515">
                  <c:v>3.3142071194762601</c:v>
                </c:pt>
                <c:pt idx="15516">
                  <c:v>3.7651416971991298</c:v>
                </c:pt>
                <c:pt idx="15517">
                  <c:v>7.08044831394783</c:v>
                </c:pt>
                <c:pt idx="15518">
                  <c:v>2.7095525728470702</c:v>
                </c:pt>
                <c:pt idx="15519">
                  <c:v>1.61306658697674</c:v>
                </c:pt>
                <c:pt idx="15520">
                  <c:v>2.4316386472647999</c:v>
                </c:pt>
                <c:pt idx="15521">
                  <c:v>4.9155075950362797</c:v>
                </c:pt>
                <c:pt idx="15522">
                  <c:v>4.1569789936928103</c:v>
                </c:pt>
                <c:pt idx="15523">
                  <c:v>3.3575873083446202</c:v>
                </c:pt>
                <c:pt idx="15524">
                  <c:v>5.1169976232951697</c:v>
                </c:pt>
                <c:pt idx="15525">
                  <c:v>3.14910837402121</c:v>
                </c:pt>
                <c:pt idx="15526">
                  <c:v>3.07165868218644</c:v>
                </c:pt>
                <c:pt idx="15527">
                  <c:v>6.0363720938763903</c:v>
                </c:pt>
                <c:pt idx="15528">
                  <c:v>2.28770116422477</c:v>
                </c:pt>
                <c:pt idx="15529">
                  <c:v>7.4109049105194602</c:v>
                </c:pt>
                <c:pt idx="15530">
                  <c:v>7.4669845347706998</c:v>
                </c:pt>
                <c:pt idx="15531">
                  <c:v>4.6113422253412599</c:v>
                </c:pt>
                <c:pt idx="15532">
                  <c:v>3.35313189944852</c:v>
                </c:pt>
                <c:pt idx="15533">
                  <c:v>1.6774255285864099</c:v>
                </c:pt>
                <c:pt idx="15534">
                  <c:v>2.8305484819656002</c:v>
                </c:pt>
                <c:pt idx="15535">
                  <c:v>8.0380879786569803</c:v>
                </c:pt>
                <c:pt idx="15536">
                  <c:v>7.9670931581660902</c:v>
                </c:pt>
                <c:pt idx="15537">
                  <c:v>8.3092092526285892</c:v>
                </c:pt>
                <c:pt idx="15538">
                  <c:v>6.6139103513778803</c:v>
                </c:pt>
                <c:pt idx="15539">
                  <c:v>7.4534973235434796</c:v>
                </c:pt>
                <c:pt idx="15540">
                  <c:v>3.23912682814588</c:v>
                </c:pt>
                <c:pt idx="15541">
                  <c:v>5.5336404356945401</c:v>
                </c:pt>
                <c:pt idx="15542">
                  <c:v>2.94079947507189</c:v>
                </c:pt>
                <c:pt idx="15543">
                  <c:v>4.93444145746526</c:v>
                </c:pt>
                <c:pt idx="15544">
                  <c:v>4.9618355943318599</c:v>
                </c:pt>
                <c:pt idx="15545">
                  <c:v>6.0054761150093903</c:v>
                </c:pt>
                <c:pt idx="15546">
                  <c:v>7.5048335012851703</c:v>
                </c:pt>
                <c:pt idx="15547">
                  <c:v>6.3014664941913301</c:v>
                </c:pt>
                <c:pt idx="15548">
                  <c:v>2.85330070814349</c:v>
                </c:pt>
                <c:pt idx="15549">
                  <c:v>3.2664975822346198</c:v>
                </c:pt>
                <c:pt idx="15550">
                  <c:v>7.1809491024660996</c:v>
                </c:pt>
                <c:pt idx="15551">
                  <c:v>5.9546071742203202</c:v>
                </c:pt>
                <c:pt idx="15552">
                  <c:v>3.8893576306415598</c:v>
                </c:pt>
                <c:pt idx="15553">
                  <c:v>5.7544985504525101</c:v>
                </c:pt>
                <c:pt idx="15554">
                  <c:v>4.5513379497163502</c:v>
                </c:pt>
                <c:pt idx="15555">
                  <c:v>2.2417717863464901</c:v>
                </c:pt>
                <c:pt idx="15556">
                  <c:v>6.54361389511359</c:v>
                </c:pt>
                <c:pt idx="15557">
                  <c:v>3.7248029109348701</c:v>
                </c:pt>
                <c:pt idx="15558">
                  <c:v>6.2537965405423597</c:v>
                </c:pt>
                <c:pt idx="15559">
                  <c:v>4.9333357590359599</c:v>
                </c:pt>
                <c:pt idx="15560">
                  <c:v>5.1078256712999996</c:v>
                </c:pt>
                <c:pt idx="15561">
                  <c:v>7.4412686338507097</c:v>
                </c:pt>
                <c:pt idx="15562">
                  <c:v>1.7970318823507101</c:v>
                </c:pt>
                <c:pt idx="15563">
                  <c:v>3.5822873764804499</c:v>
                </c:pt>
                <c:pt idx="15564">
                  <c:v>4.2033786360796697</c:v>
                </c:pt>
                <c:pt idx="15565">
                  <c:v>3.3647242639118198</c:v>
                </c:pt>
                <c:pt idx="15566">
                  <c:v>3.1719048915683201</c:v>
                </c:pt>
                <c:pt idx="15567">
                  <c:v>3.7521135677378799</c:v>
                </c:pt>
                <c:pt idx="15568">
                  <c:v>3.9434676724687701</c:v>
                </c:pt>
                <c:pt idx="15569">
                  <c:v>3.8739149547932201</c:v>
                </c:pt>
                <c:pt idx="15570">
                  <c:v>1.43060488679008</c:v>
                </c:pt>
                <c:pt idx="15571">
                  <c:v>4.2535962865910699</c:v>
                </c:pt>
                <c:pt idx="15572">
                  <c:v>2.95154614614041</c:v>
                </c:pt>
                <c:pt idx="15573">
                  <c:v>7.6006247707556396</c:v>
                </c:pt>
                <c:pt idx="15574">
                  <c:v>7.07949755506014</c:v>
                </c:pt>
                <c:pt idx="15575">
                  <c:v>3.2311042968874299</c:v>
                </c:pt>
                <c:pt idx="15576">
                  <c:v>3.67438278211822</c:v>
                </c:pt>
                <c:pt idx="15577">
                  <c:v>1.8237729764741399</c:v>
                </c:pt>
                <c:pt idx="15578">
                  <c:v>3.0078473845879601</c:v>
                </c:pt>
                <c:pt idx="15579">
                  <c:v>7.93484693149263</c:v>
                </c:pt>
                <c:pt idx="15580">
                  <c:v>7.8237890180832101</c:v>
                </c:pt>
                <c:pt idx="15581">
                  <c:v>8.1922493929212994</c:v>
                </c:pt>
                <c:pt idx="15582">
                  <c:v>6.5393805482153597</c:v>
                </c:pt>
                <c:pt idx="15583">
                  <c:v>7.3206977454814801</c:v>
                </c:pt>
                <c:pt idx="15584">
                  <c:v>3.4057721724396899</c:v>
                </c:pt>
                <c:pt idx="15585">
                  <c:v>5.8157981116714499</c:v>
                </c:pt>
                <c:pt idx="15586">
                  <c:v>3.1241186176934899</c:v>
                </c:pt>
                <c:pt idx="15587">
                  <c:v>4.8857315694065999</c:v>
                </c:pt>
                <c:pt idx="15588">
                  <c:v>4.9995057472908497</c:v>
                </c:pt>
                <c:pt idx="15589">
                  <c:v>5.8198440734182499</c:v>
                </c:pt>
                <c:pt idx="15590">
                  <c:v>7.4273139643798398</c:v>
                </c:pt>
                <c:pt idx="15591">
                  <c:v>6.23263433047366</c:v>
                </c:pt>
                <c:pt idx="15592">
                  <c:v>2.8629310240952202</c:v>
                </c:pt>
                <c:pt idx="15593">
                  <c:v>3.2495951922563999</c:v>
                </c:pt>
                <c:pt idx="15594">
                  <c:v>7.1456773058098904</c:v>
                </c:pt>
                <c:pt idx="15595">
                  <c:v>5.9463865721954203</c:v>
                </c:pt>
                <c:pt idx="15596">
                  <c:v>3.8876381809845402</c:v>
                </c:pt>
                <c:pt idx="15597">
                  <c:v>5.7152243259462798</c:v>
                </c:pt>
                <c:pt idx="15598">
                  <c:v>4.5108131882960896</c:v>
                </c:pt>
                <c:pt idx="15599">
                  <c:v>2.2178723115862198</c:v>
                </c:pt>
                <c:pt idx="15600">
                  <c:v>6.4733995128344404</c:v>
                </c:pt>
                <c:pt idx="15601">
                  <c:v>3.6851195935719998</c:v>
                </c:pt>
                <c:pt idx="15602">
                  <c:v>6.1879387223633504</c:v>
                </c:pt>
                <c:pt idx="15603">
                  <c:v>4.8802966140464497</c:v>
                </c:pt>
                <c:pt idx="15604">
                  <c:v>5.0724136081770101</c:v>
                </c:pt>
                <c:pt idx="15605">
                  <c:v>7.1303792886037201</c:v>
                </c:pt>
                <c:pt idx="15606">
                  <c:v>1.81548794091502</c:v>
                </c:pt>
                <c:pt idx="15607">
                  <c:v>3.5362153287865001</c:v>
                </c:pt>
                <c:pt idx="15608">
                  <c:v>4.2096557416629503</c:v>
                </c:pt>
                <c:pt idx="15609">
                  <c:v>3.3798281995658801</c:v>
                </c:pt>
                <c:pt idx="15610">
                  <c:v>3.2728974902896701</c:v>
                </c:pt>
                <c:pt idx="15611">
                  <c:v>3.8004912517732898</c:v>
                </c:pt>
                <c:pt idx="15612">
                  <c:v>3.9359979169921502</c:v>
                </c:pt>
                <c:pt idx="15613">
                  <c:v>3.8266279387927198</c:v>
                </c:pt>
                <c:pt idx="15614">
                  <c:v>1.42098650982959</c:v>
                </c:pt>
                <c:pt idx="15615">
                  <c:v>4.53443491622967</c:v>
                </c:pt>
                <c:pt idx="15616">
                  <c:v>2.8960011956690499</c:v>
                </c:pt>
                <c:pt idx="15617">
                  <c:v>7.5012933384589902</c:v>
                </c:pt>
                <c:pt idx="15618">
                  <c:v>6.98152644463981</c:v>
                </c:pt>
                <c:pt idx="15619">
                  <c:v>3.2452675175129402</c:v>
                </c:pt>
                <c:pt idx="15620">
                  <c:v>5.8309685029898697</c:v>
                </c:pt>
                <c:pt idx="15621">
                  <c:v>3.8946659024953698</c:v>
                </c:pt>
                <c:pt idx="15622">
                  <c:v>5.4604218948839103</c:v>
                </c:pt>
                <c:pt idx="15623">
                  <c:v>9.4012246287142904</c:v>
                </c:pt>
                <c:pt idx="15624">
                  <c:v>9.0392767871732094</c:v>
                </c:pt>
                <c:pt idx="15625">
                  <c:v>9.1483146940882794</c:v>
                </c:pt>
                <c:pt idx="15626">
                  <c:v>8.1101054765247103</c:v>
                </c:pt>
                <c:pt idx="15627">
                  <c:v>7.7436370019584402</c:v>
                </c:pt>
                <c:pt idx="15628">
                  <c:v>5.6483590021110404</c:v>
                </c:pt>
                <c:pt idx="15629">
                  <c:v>8.9873600487145904</c:v>
                </c:pt>
                <c:pt idx="15630">
                  <c:v>5.1705319842054696</c:v>
                </c:pt>
                <c:pt idx="15631">
                  <c:v>7.87478165372326</c:v>
                </c:pt>
                <c:pt idx="15632">
                  <c:v>7.5763952136456298</c:v>
                </c:pt>
                <c:pt idx="15633">
                  <c:v>7.04230937927551</c:v>
                </c:pt>
                <c:pt idx="15634">
                  <c:v>5.4392344542559101</c:v>
                </c:pt>
                <c:pt idx="15635">
                  <c:v>4.1139557913209499</c:v>
                </c:pt>
                <c:pt idx="15636">
                  <c:v>6.0196755221006804</c:v>
                </c:pt>
                <c:pt idx="15637">
                  <c:v>2.0883226450033598</c:v>
                </c:pt>
                <c:pt idx="15638">
                  <c:v>6.46852347148997</c:v>
                </c:pt>
                <c:pt idx="15639">
                  <c:v>6.90483380464278</c:v>
                </c:pt>
                <c:pt idx="15640">
                  <c:v>1.95614116325037</c:v>
                </c:pt>
                <c:pt idx="15641">
                  <c:v>4.3828913281136499</c:v>
                </c:pt>
                <c:pt idx="15642">
                  <c:v>6.8635073454470596</c:v>
                </c:pt>
                <c:pt idx="15643">
                  <c:v>4.1953102241967102</c:v>
                </c:pt>
                <c:pt idx="15644">
                  <c:v>5.6175618676704202</c:v>
                </c:pt>
                <c:pt idx="15645">
                  <c:v>2.4573577236899999</c:v>
                </c:pt>
                <c:pt idx="15646">
                  <c:v>4.8709480268611198</c:v>
                </c:pt>
                <c:pt idx="15647">
                  <c:v>3.0266694548915698</c:v>
                </c:pt>
                <c:pt idx="15648">
                  <c:v>3.25704853039543</c:v>
                </c:pt>
                <c:pt idx="15649">
                  <c:v>7.8209399404442301</c:v>
                </c:pt>
                <c:pt idx="15650">
                  <c:v>3.11204543122513</c:v>
                </c:pt>
                <c:pt idx="15651">
                  <c:v>1.6275966934700301</c:v>
                </c:pt>
                <c:pt idx="15652">
                  <c:v>2.1139023156446002</c:v>
                </c:pt>
                <c:pt idx="15653">
                  <c:v>5.4182022742632601</c:v>
                </c:pt>
                <c:pt idx="15654">
                  <c:v>4.1951658552818696</c:v>
                </c:pt>
                <c:pt idx="15655">
                  <c:v>2.9097547971929099</c:v>
                </c:pt>
                <c:pt idx="15656">
                  <c:v>6.0220181539770303</c:v>
                </c:pt>
                <c:pt idx="15657">
                  <c:v>3.1041188832119602</c:v>
                </c:pt>
                <c:pt idx="15658">
                  <c:v>3.5872509447453398</c:v>
                </c:pt>
                <c:pt idx="15659">
                  <c:v>7.1360109693399103</c:v>
                </c:pt>
                <c:pt idx="15660">
                  <c:v>1.83373553358644</c:v>
                </c:pt>
                <c:pt idx="15661">
                  <c:v>7.9769484409181102</c:v>
                </c:pt>
                <c:pt idx="15662">
                  <c:v>8.2960917330669197</c:v>
                </c:pt>
                <c:pt idx="15663">
                  <c:v>5.5761702536610498</c:v>
                </c:pt>
                <c:pt idx="15664">
                  <c:v>4.4516939347840898</c:v>
                </c:pt>
                <c:pt idx="15665">
                  <c:v>3.0573238264106202</c:v>
                </c:pt>
                <c:pt idx="15666">
                  <c:v>4.0353467729847798</c:v>
                </c:pt>
                <c:pt idx="15667">
                  <c:v>7.4827583747854503</c:v>
                </c:pt>
                <c:pt idx="15668">
                  <c:v>6.4848265678924601</c:v>
                </c:pt>
                <c:pt idx="15669">
                  <c:v>7.8888186687086304</c:v>
                </c:pt>
                <c:pt idx="15670">
                  <c:v>5.5174998269098703</c:v>
                </c:pt>
                <c:pt idx="15671">
                  <c:v>6.6229859302871903</c:v>
                </c:pt>
                <c:pt idx="15672">
                  <c:v>3.8185870136826998</c:v>
                </c:pt>
                <c:pt idx="15673">
                  <c:v>7.4231452204985402</c:v>
                </c:pt>
                <c:pt idx="15674">
                  <c:v>4.22451961704565</c:v>
                </c:pt>
                <c:pt idx="15675">
                  <c:v>5.1658874159988502</c:v>
                </c:pt>
                <c:pt idx="15676">
                  <c:v>5.6751313989304597</c:v>
                </c:pt>
                <c:pt idx="15677">
                  <c:v>4.2196083544045599</c:v>
                </c:pt>
                <c:pt idx="15678">
                  <c:v>7.1186383383687</c:v>
                </c:pt>
                <c:pt idx="15679">
                  <c:v>5.3034326290646296</c:v>
                </c:pt>
                <c:pt idx="15680">
                  <c:v>5.06622050260194</c:v>
                </c:pt>
                <c:pt idx="15681">
                  <c:v>3.0895188366135802</c:v>
                </c:pt>
                <c:pt idx="15682">
                  <c:v>4.8370318108220296</c:v>
                </c:pt>
                <c:pt idx="15683">
                  <c:v>4.6092459696672696</c:v>
                </c:pt>
                <c:pt idx="15684">
                  <c:v>4.2531345776396101</c:v>
                </c:pt>
                <c:pt idx="15685">
                  <c:v>4.6964973831298096</c:v>
                </c:pt>
                <c:pt idx="15686">
                  <c:v>5.7461192594706398</c:v>
                </c:pt>
                <c:pt idx="15687">
                  <c:v>4.0793934683334703</c:v>
                </c:pt>
                <c:pt idx="15688">
                  <c:v>4.3757602813160696</c:v>
                </c:pt>
                <c:pt idx="15689">
                  <c:v>3.8760903973034502</c:v>
                </c:pt>
                <c:pt idx="15690">
                  <c:v>5.0859852297075996</c:v>
                </c:pt>
                <c:pt idx="15691">
                  <c:v>3.4435752622928999</c:v>
                </c:pt>
                <c:pt idx="15692">
                  <c:v>3.63750192979446</c:v>
                </c:pt>
                <c:pt idx="15693">
                  <c:v>6.5075413828795901</c:v>
                </c:pt>
                <c:pt idx="15694">
                  <c:v>4.0544866862329698</c:v>
                </c:pt>
                <c:pt idx="15695">
                  <c:v>3.02481118451181</c:v>
                </c:pt>
                <c:pt idx="15696">
                  <c:v>3.9182293366945302</c:v>
                </c:pt>
                <c:pt idx="15697">
                  <c:v>4.5150315568857398</c:v>
                </c:pt>
                <c:pt idx="15698">
                  <c:v>4.2658279041782299</c:v>
                </c:pt>
                <c:pt idx="15699">
                  <c:v>4.5110703898520796</c:v>
                </c:pt>
                <c:pt idx="15700">
                  <c:v>4.5657291240778797</c:v>
                </c:pt>
                <c:pt idx="15701">
                  <c:v>3.5605190200611299</c:v>
                </c:pt>
                <c:pt idx="15702">
                  <c:v>3.7929326640767198</c:v>
                </c:pt>
                <c:pt idx="15703">
                  <c:v>5.6271839858644501</c:v>
                </c:pt>
                <c:pt idx="15704">
                  <c:v>3.7100164496613601</c:v>
                </c:pt>
                <c:pt idx="15705">
                  <c:v>6.8794514661263797</c:v>
                </c:pt>
                <c:pt idx="15706">
                  <c:v>6.2881142803593901</c:v>
                </c:pt>
                <c:pt idx="15707">
                  <c:v>4.0656367584362396</c:v>
                </c:pt>
                <c:pt idx="15708">
                  <c:v>4.2492373983582299</c:v>
                </c:pt>
                <c:pt idx="15709">
                  <c:v>2.6299983673723699</c:v>
                </c:pt>
                <c:pt idx="15710">
                  <c:v>3.9968148868867899</c:v>
                </c:pt>
                <c:pt idx="15711">
                  <c:v>8.2584907906608294</c:v>
                </c:pt>
                <c:pt idx="15712">
                  <c:v>7.8976980835618003</c:v>
                </c:pt>
                <c:pt idx="15713">
                  <c:v>8.1525419974990694</c:v>
                </c:pt>
                <c:pt idx="15714">
                  <c:v>7.04321224457534</c:v>
                </c:pt>
                <c:pt idx="15715">
                  <c:v>6.7531435685063599</c:v>
                </c:pt>
                <c:pt idx="15716">
                  <c:v>4.1202894874407701</c:v>
                </c:pt>
                <c:pt idx="15717">
                  <c:v>7.2775303076910998</c:v>
                </c:pt>
                <c:pt idx="15718">
                  <c:v>3.4851273244111698</c:v>
                </c:pt>
                <c:pt idx="15719">
                  <c:v>6.9525383767832896</c:v>
                </c:pt>
                <c:pt idx="15720">
                  <c:v>6.7920399439028403</c:v>
                </c:pt>
                <c:pt idx="15721">
                  <c:v>6.1443450836105598</c:v>
                </c:pt>
                <c:pt idx="15722">
                  <c:v>6.3389786274355204</c:v>
                </c:pt>
                <c:pt idx="15723">
                  <c:v>4.5846811378835701</c:v>
                </c:pt>
                <c:pt idx="15724">
                  <c:v>4.8548273985930397</c:v>
                </c:pt>
                <c:pt idx="15725">
                  <c:v>2.04428716256878</c:v>
                </c:pt>
                <c:pt idx="15726">
                  <c:v>6.6386363080727104</c:v>
                </c:pt>
                <c:pt idx="15727">
                  <c:v>6.2734777541938298</c:v>
                </c:pt>
                <c:pt idx="15728">
                  <c:v>2.5185027597130398</c:v>
                </c:pt>
                <c:pt idx="15729">
                  <c:v>4.5457077150277199</c:v>
                </c:pt>
                <c:pt idx="15730">
                  <c:v>5.9380296452897499</c:v>
                </c:pt>
                <c:pt idx="15731">
                  <c:v>3.2692392303573499</c:v>
                </c:pt>
                <c:pt idx="15732">
                  <c:v>5.90462216928786</c:v>
                </c:pt>
                <c:pt idx="15733">
                  <c:v>2.8027716378477101</c:v>
                </c:pt>
                <c:pt idx="15734">
                  <c:v>5.2859297378796599</c:v>
                </c:pt>
                <c:pt idx="15735">
                  <c:v>3.21236816897318</c:v>
                </c:pt>
                <c:pt idx="15736">
                  <c:v>3.2411843162766001</c:v>
                </c:pt>
                <c:pt idx="15737">
                  <c:v>7.2818779231752098</c:v>
                </c:pt>
                <c:pt idx="15738">
                  <c:v>1.9313618992914201</c:v>
                </c:pt>
                <c:pt idx="15739">
                  <c:v>1.53039056826842</c:v>
                </c:pt>
                <c:pt idx="15740">
                  <c:v>2.6070282816481298</c:v>
                </c:pt>
                <c:pt idx="15741">
                  <c:v>5.0146932236591697</c:v>
                </c:pt>
                <c:pt idx="15742">
                  <c:v>3.8618959109914899</c:v>
                </c:pt>
                <c:pt idx="15743">
                  <c:v>3.17091276316423</c:v>
                </c:pt>
                <c:pt idx="15744">
                  <c:v>5.1474256491177499</c:v>
                </c:pt>
                <c:pt idx="15745">
                  <c:v>3.36940934716386</c:v>
                </c:pt>
                <c:pt idx="15746">
                  <c:v>2.5303258796955599</c:v>
                </c:pt>
                <c:pt idx="15747">
                  <c:v>5.4227291161444198</c:v>
                </c:pt>
                <c:pt idx="15748">
                  <c:v>1.9080579720836599</c:v>
                </c:pt>
                <c:pt idx="15749">
                  <c:v>7.0321411827420901</c:v>
                </c:pt>
                <c:pt idx="15750">
                  <c:v>7.1376201220743702</c:v>
                </c:pt>
                <c:pt idx="15751">
                  <c:v>4.4711785546397902</c:v>
                </c:pt>
                <c:pt idx="15752">
                  <c:v>4.5101932837307697</c:v>
                </c:pt>
                <c:pt idx="15753">
                  <c:v>2.8623284733613201</c:v>
                </c:pt>
                <c:pt idx="15754">
                  <c:v>4.1875606937915499</c:v>
                </c:pt>
                <c:pt idx="15755">
                  <c:v>8.3898053325725304</c:v>
                </c:pt>
                <c:pt idx="15756">
                  <c:v>8.1373881741510807</c:v>
                </c:pt>
                <c:pt idx="15757">
                  <c:v>8.2268522433217495</c:v>
                </c:pt>
                <c:pt idx="15758">
                  <c:v>7.29704343856148</c:v>
                </c:pt>
                <c:pt idx="15759">
                  <c:v>7.18571780936451</c:v>
                </c:pt>
                <c:pt idx="15760">
                  <c:v>4.3108020366807702</c:v>
                </c:pt>
                <c:pt idx="15761">
                  <c:v>7.5186391042632899</c:v>
                </c:pt>
                <c:pt idx="15762">
                  <c:v>3.75674012493563</c:v>
                </c:pt>
                <c:pt idx="15763">
                  <c:v>7.01095639550475</c:v>
                </c:pt>
                <c:pt idx="15764">
                  <c:v>6.6886466008700696</c:v>
                </c:pt>
                <c:pt idx="15765">
                  <c:v>6.3467362661233002</c:v>
                </c:pt>
                <c:pt idx="15766">
                  <c:v>6.3677105679726003</c:v>
                </c:pt>
                <c:pt idx="15767">
                  <c:v>4.9765162624816002</c:v>
                </c:pt>
                <c:pt idx="15768">
                  <c:v>4.99089760490609</c:v>
                </c:pt>
                <c:pt idx="15769">
                  <c:v>2.17377172541251</c:v>
                </c:pt>
                <c:pt idx="15770">
                  <c:v>6.8396836915802499</c:v>
                </c:pt>
                <c:pt idx="15771">
                  <c:v>6.4406027659781699</c:v>
                </c:pt>
                <c:pt idx="15772">
                  <c:v>2.8356346618880099</c:v>
                </c:pt>
                <c:pt idx="15773">
                  <c:v>4.7360889147440899</c:v>
                </c:pt>
                <c:pt idx="15774">
                  <c:v>6.07225666813064</c:v>
                </c:pt>
                <c:pt idx="15775">
                  <c:v>3.2529188011073198</c:v>
                </c:pt>
                <c:pt idx="15776">
                  <c:v>6.06813098465949</c:v>
                </c:pt>
                <c:pt idx="15777">
                  <c:v>3.02798648286474</c:v>
                </c:pt>
                <c:pt idx="15778">
                  <c:v>5.4726822029478797</c:v>
                </c:pt>
                <c:pt idx="15779">
                  <c:v>3.4685720629255199</c:v>
                </c:pt>
                <c:pt idx="15780">
                  <c:v>3.7208205601926099</c:v>
                </c:pt>
                <c:pt idx="15781">
                  <c:v>7.2461353238922301</c:v>
                </c:pt>
                <c:pt idx="15782">
                  <c:v>1.9229283429238699</c:v>
                </c:pt>
                <c:pt idx="15783">
                  <c:v>1.9721907885438399</c:v>
                </c:pt>
                <c:pt idx="15784">
                  <c:v>2.7690239121737301</c:v>
                </c:pt>
                <c:pt idx="15785">
                  <c:v>4.9576755458891704</c:v>
                </c:pt>
                <c:pt idx="15786">
                  <c:v>4.14830343084967</c:v>
                </c:pt>
                <c:pt idx="15787">
                  <c:v>3.21566797086364</c:v>
                </c:pt>
                <c:pt idx="15788">
                  <c:v>5.3095032391790404</c:v>
                </c:pt>
                <c:pt idx="15789">
                  <c:v>3.5557819331301399</c:v>
                </c:pt>
                <c:pt idx="15790">
                  <c:v>2.6449165025748198</c:v>
                </c:pt>
                <c:pt idx="15791">
                  <c:v>5.6554524027333501</c:v>
                </c:pt>
                <c:pt idx="15792">
                  <c:v>2.17273491096676</c:v>
                </c:pt>
                <c:pt idx="15793">
                  <c:v>7.2970250576100701</c:v>
                </c:pt>
                <c:pt idx="15794">
                  <c:v>7.2533975641162103</c:v>
                </c:pt>
                <c:pt idx="15795">
                  <c:v>4.6157234118986699</c:v>
                </c:pt>
                <c:pt idx="15796">
                  <c:v>4.1800161677841503</c:v>
                </c:pt>
                <c:pt idx="15797">
                  <c:v>2.2666503176675001</c:v>
                </c:pt>
                <c:pt idx="15798">
                  <c:v>3.0943246454800399</c:v>
                </c:pt>
                <c:pt idx="15799">
                  <c:v>7.3027567789958798</c:v>
                </c:pt>
                <c:pt idx="15800">
                  <c:v>6.9760506237721902</c:v>
                </c:pt>
                <c:pt idx="15801">
                  <c:v>8.3754816041355102</c:v>
                </c:pt>
                <c:pt idx="15802">
                  <c:v>5.0099521110386904</c:v>
                </c:pt>
                <c:pt idx="15803">
                  <c:v>6.9640643895707797</c:v>
                </c:pt>
                <c:pt idx="15804">
                  <c:v>3.7277792596474399</c:v>
                </c:pt>
                <c:pt idx="15805">
                  <c:v>6.14993658118859</c:v>
                </c:pt>
                <c:pt idx="15806">
                  <c:v>3.6998335878282198</c:v>
                </c:pt>
                <c:pt idx="15807">
                  <c:v>4.1331452455855002</c:v>
                </c:pt>
                <c:pt idx="15808">
                  <c:v>4.5963487650038699</c:v>
                </c:pt>
                <c:pt idx="15809">
                  <c:v>4.3498225124505696</c:v>
                </c:pt>
                <c:pt idx="15810">
                  <c:v>7.2442785029046801</c:v>
                </c:pt>
                <c:pt idx="15811">
                  <c:v>6.1847225008301603</c:v>
                </c:pt>
                <c:pt idx="15812">
                  <c:v>3.4832862281669099</c:v>
                </c:pt>
                <c:pt idx="15813">
                  <c:v>3.4725807147308201</c:v>
                </c:pt>
                <c:pt idx="15814">
                  <c:v>5.8539822635448298</c:v>
                </c:pt>
                <c:pt idx="15815">
                  <c:v>4.7239781115683996</c:v>
                </c:pt>
                <c:pt idx="15816">
                  <c:v>4.3905525377148402</c:v>
                </c:pt>
                <c:pt idx="15817">
                  <c:v>5.1031207543955999</c:v>
                </c:pt>
                <c:pt idx="15818">
                  <c:v>3.93168882283417</c:v>
                </c:pt>
                <c:pt idx="15819">
                  <c:v>2.5527560717501601</c:v>
                </c:pt>
                <c:pt idx="15820">
                  <c:v>5.4324167032629296</c:v>
                </c:pt>
                <c:pt idx="15821">
                  <c:v>3.7654004027143402</c:v>
                </c:pt>
                <c:pt idx="15822">
                  <c:v>5.4527634579882802</c:v>
                </c:pt>
                <c:pt idx="15823">
                  <c:v>4.5208971992205802</c:v>
                </c:pt>
                <c:pt idx="15824">
                  <c:v>4.9950960633308599</c:v>
                </c:pt>
                <c:pt idx="15825">
                  <c:v>5.8070971736374002</c:v>
                </c:pt>
                <c:pt idx="15826">
                  <c:v>3.7093709919587798</c:v>
                </c:pt>
                <c:pt idx="15827">
                  <c:v>3.54974696856087</c:v>
                </c:pt>
                <c:pt idx="15828">
                  <c:v>4.3366661297712898</c:v>
                </c:pt>
                <c:pt idx="15829">
                  <c:v>2.44223964827051</c:v>
                </c:pt>
                <c:pt idx="15830">
                  <c:v>3.30630451124396</c:v>
                </c:pt>
                <c:pt idx="15831">
                  <c:v>4.0678084096662799</c:v>
                </c:pt>
                <c:pt idx="15832">
                  <c:v>3.4078538916387</c:v>
                </c:pt>
                <c:pt idx="15833">
                  <c:v>4.1132597075988802</c:v>
                </c:pt>
                <c:pt idx="15834">
                  <c:v>3.48699505971129</c:v>
                </c:pt>
                <c:pt idx="15835">
                  <c:v>4.8915356814360598</c:v>
                </c:pt>
                <c:pt idx="15836">
                  <c:v>3.5618821316010298</c:v>
                </c:pt>
                <c:pt idx="15837">
                  <c:v>7.3224576323002601</c:v>
                </c:pt>
                <c:pt idx="15838">
                  <c:v>6.8036827476771498</c:v>
                </c:pt>
                <c:pt idx="15839">
                  <c:v>2.8557821225643001</c:v>
                </c:pt>
                <c:pt idx="15840">
                  <c:v>4.4239558342546896</c:v>
                </c:pt>
                <c:pt idx="15841">
                  <c:v>2.6776254842838099</c:v>
                </c:pt>
                <c:pt idx="15842">
                  <c:v>4.0512290151094597</c:v>
                </c:pt>
                <c:pt idx="15843">
                  <c:v>8.3586603412719498</c:v>
                </c:pt>
                <c:pt idx="15844">
                  <c:v>8.0996963603971306</c:v>
                </c:pt>
                <c:pt idx="15845">
                  <c:v>8.2200434676497807</c:v>
                </c:pt>
                <c:pt idx="15846">
                  <c:v>7.26435330736832</c:v>
                </c:pt>
                <c:pt idx="15847">
                  <c:v>7.1747628427859897</c:v>
                </c:pt>
                <c:pt idx="15848">
                  <c:v>4.1824764869806801</c:v>
                </c:pt>
                <c:pt idx="15849">
                  <c:v>7.45578462329423</c:v>
                </c:pt>
                <c:pt idx="15850">
                  <c:v>3.5997690847339601</c:v>
                </c:pt>
                <c:pt idx="15851">
                  <c:v>6.9464099170930202</c:v>
                </c:pt>
                <c:pt idx="15852">
                  <c:v>6.6647064939068601</c:v>
                </c:pt>
                <c:pt idx="15853">
                  <c:v>6.3392686564814902</c:v>
                </c:pt>
                <c:pt idx="15854">
                  <c:v>6.4138926757947496</c:v>
                </c:pt>
                <c:pt idx="15855">
                  <c:v>5.0915076676894699</c:v>
                </c:pt>
                <c:pt idx="15856">
                  <c:v>4.8541264968364102</c:v>
                </c:pt>
                <c:pt idx="15857">
                  <c:v>2.2417717863464901</c:v>
                </c:pt>
                <c:pt idx="15858">
                  <c:v>6.9028935133914997</c:v>
                </c:pt>
                <c:pt idx="15859">
                  <c:v>6.4532235903633497</c:v>
                </c:pt>
                <c:pt idx="15860">
                  <c:v>2.6859184091578201</c:v>
                </c:pt>
                <c:pt idx="15861">
                  <c:v>4.85001008122142</c:v>
                </c:pt>
                <c:pt idx="15862">
                  <c:v>5.9676229772251901</c:v>
                </c:pt>
                <c:pt idx="15863">
                  <c:v>3.2664975822346198</c:v>
                </c:pt>
                <c:pt idx="15864">
                  <c:v>6.0991613081644598</c:v>
                </c:pt>
                <c:pt idx="15865">
                  <c:v>2.89627296501294</c:v>
                </c:pt>
                <c:pt idx="15866">
                  <c:v>5.4917653169630896</c:v>
                </c:pt>
                <c:pt idx="15867">
                  <c:v>3.5317888903135599</c:v>
                </c:pt>
                <c:pt idx="15868">
                  <c:v>3.7300681244563898</c:v>
                </c:pt>
                <c:pt idx="15869">
                  <c:v>7.3406495884279597</c:v>
                </c:pt>
                <c:pt idx="15870">
                  <c:v>1.8434103446962</c:v>
                </c:pt>
                <c:pt idx="15871">
                  <c:v>1.92811903347776</c:v>
                </c:pt>
                <c:pt idx="15872">
                  <c:v>2.7460829490226399</c:v>
                </c:pt>
                <c:pt idx="15873">
                  <c:v>4.9203199563037101</c:v>
                </c:pt>
                <c:pt idx="15874">
                  <c:v>3.8890654754197</c:v>
                </c:pt>
                <c:pt idx="15875">
                  <c:v>3.0605852739475998</c:v>
                </c:pt>
                <c:pt idx="15876">
                  <c:v>5.1665096636785197</c:v>
                </c:pt>
                <c:pt idx="15877">
                  <c:v>3.43925758035726</c:v>
                </c:pt>
                <c:pt idx="15878">
                  <c:v>2.6707486791125801</c:v>
                </c:pt>
                <c:pt idx="15879">
                  <c:v>5.6018734550218596</c:v>
                </c:pt>
                <c:pt idx="15880">
                  <c:v>2.0142729111440398</c:v>
                </c:pt>
                <c:pt idx="15881">
                  <c:v>7.2699266127325304</c:v>
                </c:pt>
                <c:pt idx="15882">
                  <c:v>7.2546045068393301</c:v>
                </c:pt>
                <c:pt idx="15883">
                  <c:v>4.4804642846174501</c:v>
                </c:pt>
                <c:pt idx="15884">
                  <c:v>3.4153360289488499</c:v>
                </c:pt>
                <c:pt idx="15885">
                  <c:v>1.6592229999272099</c:v>
                </c:pt>
                <c:pt idx="15886">
                  <c:v>2.9506185220494898</c:v>
                </c:pt>
                <c:pt idx="15887">
                  <c:v>8.0159446535891696</c:v>
                </c:pt>
                <c:pt idx="15888">
                  <c:v>7.9475020427654801</c:v>
                </c:pt>
                <c:pt idx="15889">
                  <c:v>8.3547730107196791</c:v>
                </c:pt>
                <c:pt idx="15890">
                  <c:v>6.6841175778981397</c:v>
                </c:pt>
                <c:pt idx="15891">
                  <c:v>7.4186212938303697</c:v>
                </c:pt>
                <c:pt idx="15892">
                  <c:v>3.3112781830683602</c:v>
                </c:pt>
                <c:pt idx="15893">
                  <c:v>5.6361503125977404</c:v>
                </c:pt>
                <c:pt idx="15894">
                  <c:v>3.0165495935026998</c:v>
                </c:pt>
                <c:pt idx="15895">
                  <c:v>5.0769007679032701</c:v>
                </c:pt>
                <c:pt idx="15896">
                  <c:v>5.1539870893831701</c:v>
                </c:pt>
                <c:pt idx="15897">
                  <c:v>6.1127254145495602</c:v>
                </c:pt>
                <c:pt idx="15898">
                  <c:v>7.3896473592238001</c:v>
                </c:pt>
                <c:pt idx="15899">
                  <c:v>6.0763863473958004</c:v>
                </c:pt>
                <c:pt idx="15900">
                  <c:v>2.9857216790016201</c:v>
                </c:pt>
                <c:pt idx="15901">
                  <c:v>3.3075193196483599</c:v>
                </c:pt>
                <c:pt idx="15902">
                  <c:v>7.0864137003714998</c:v>
                </c:pt>
                <c:pt idx="15903">
                  <c:v>6.2789081451122497</c:v>
                </c:pt>
                <c:pt idx="15904">
                  <c:v>3.7617301968830499</c:v>
                </c:pt>
                <c:pt idx="15905">
                  <c:v>5.6420604595997697</c:v>
                </c:pt>
                <c:pt idx="15906">
                  <c:v>4.6528890397796401</c:v>
                </c:pt>
                <c:pt idx="15907">
                  <c:v>2.2980096819277098</c:v>
                </c:pt>
                <c:pt idx="15908">
                  <c:v>6.6373072062403704</c:v>
                </c:pt>
                <c:pt idx="15909">
                  <c:v>3.66225512696872</c:v>
                </c:pt>
                <c:pt idx="15910">
                  <c:v>6.2003007915298198</c:v>
                </c:pt>
                <c:pt idx="15911">
                  <c:v>4.8721699807817496</c:v>
                </c:pt>
                <c:pt idx="15912">
                  <c:v>4.97314601261108</c:v>
                </c:pt>
                <c:pt idx="15913">
                  <c:v>7.4562641118917803</c:v>
                </c:pt>
                <c:pt idx="15914">
                  <c:v>1.9695742635565501</c:v>
                </c:pt>
                <c:pt idx="15915">
                  <c:v>3.3356307257780999</c:v>
                </c:pt>
                <c:pt idx="15916">
                  <c:v>4.0519704715007601</c:v>
                </c:pt>
                <c:pt idx="15917">
                  <c:v>3.5147366950906802</c:v>
                </c:pt>
                <c:pt idx="15918">
                  <c:v>3.5182434956325301</c:v>
                </c:pt>
                <c:pt idx="15919">
                  <c:v>3.5331223161262302</c:v>
                </c:pt>
                <c:pt idx="15920">
                  <c:v>4.1057053090839002</c:v>
                </c:pt>
                <c:pt idx="15921">
                  <c:v>3.82578620643742</c:v>
                </c:pt>
                <c:pt idx="15922">
                  <c:v>1.9092919152394601</c:v>
                </c:pt>
                <c:pt idx="15923">
                  <c:v>4.34892107250647</c:v>
                </c:pt>
                <c:pt idx="15924">
                  <c:v>2.9218976868394302</c:v>
                </c:pt>
                <c:pt idx="15925">
                  <c:v>7.5682924084448597</c:v>
                </c:pt>
                <c:pt idx="15926">
                  <c:v>7.2617538697798496</c:v>
                </c:pt>
                <c:pt idx="15927">
                  <c:v>3.3317509140933201</c:v>
                </c:pt>
                <c:pt idx="15928">
                  <c:v>3.32601936304486</c:v>
                </c:pt>
                <c:pt idx="15929">
                  <c:v>2.2167441455947801</c:v>
                </c:pt>
                <c:pt idx="15930">
                  <c:v>3.44557477667724</c:v>
                </c:pt>
                <c:pt idx="15931">
                  <c:v>7.3527811364500399</c:v>
                </c:pt>
                <c:pt idx="15932">
                  <c:v>7.4882559163675904</c:v>
                </c:pt>
                <c:pt idx="15933">
                  <c:v>7.2024536622771702</c:v>
                </c:pt>
                <c:pt idx="15934">
                  <c:v>6.6664897572523403</c:v>
                </c:pt>
                <c:pt idx="15935">
                  <c:v>6.1212856850398296</c:v>
                </c:pt>
                <c:pt idx="15936">
                  <c:v>3.0535579049229402</c:v>
                </c:pt>
                <c:pt idx="15937">
                  <c:v>6.2857872816351303</c:v>
                </c:pt>
                <c:pt idx="15938">
                  <c:v>3.1230143336496101</c:v>
                </c:pt>
                <c:pt idx="15939">
                  <c:v>6.2589042260387897</c:v>
                </c:pt>
                <c:pt idx="15940">
                  <c:v>6.4851697395710604</c:v>
                </c:pt>
                <c:pt idx="15941">
                  <c:v>6.0495877185143101</c:v>
                </c:pt>
                <c:pt idx="15942">
                  <c:v>7.19208596903366</c:v>
                </c:pt>
                <c:pt idx="15943">
                  <c:v>4.9111323496164401</c:v>
                </c:pt>
                <c:pt idx="15944">
                  <c:v>4.4019942711431002</c:v>
                </c:pt>
                <c:pt idx="15945">
                  <c:v>2.7304318970770902</c:v>
                </c:pt>
                <c:pt idx="15946">
                  <c:v>7.3279579088787301</c:v>
                </c:pt>
                <c:pt idx="15947">
                  <c:v>6.4666564630922503</c:v>
                </c:pt>
                <c:pt idx="15948">
                  <c:v>3.7283659084868099</c:v>
                </c:pt>
                <c:pt idx="15949">
                  <c:v>4.9456500323076904</c:v>
                </c:pt>
                <c:pt idx="15950">
                  <c:v>5.6479471403097303</c:v>
                </c:pt>
                <c:pt idx="15951">
                  <c:v>2.9651392733228801</c:v>
                </c:pt>
                <c:pt idx="15952">
                  <c:v>6.6314443363538498</c:v>
                </c:pt>
                <c:pt idx="15953">
                  <c:v>3.6838910645537801</c:v>
                </c:pt>
                <c:pt idx="15954">
                  <c:v>5.8214935928787996</c:v>
                </c:pt>
                <c:pt idx="15955">
                  <c:v>4.3439011989803298</c:v>
                </c:pt>
                <c:pt idx="15956">
                  <c:v>3.7968870422226599</c:v>
                </c:pt>
                <c:pt idx="15957">
                  <c:v>6.9219723876315999</c:v>
                </c:pt>
                <c:pt idx="15958">
                  <c:v>1.4154158837772799</c:v>
                </c:pt>
                <c:pt idx="15959">
                  <c:v>1.98698231871945</c:v>
                </c:pt>
                <c:pt idx="15960">
                  <c:v>3.2013264788916</c:v>
                </c:pt>
                <c:pt idx="15961">
                  <c:v>4.5534866190224097</c:v>
                </c:pt>
                <c:pt idx="15962">
                  <c:v>4.2579478004911602</c:v>
                </c:pt>
                <c:pt idx="15963">
                  <c:v>3.9337936828586901</c:v>
                </c:pt>
                <c:pt idx="15964">
                  <c:v>4.9854062458747999</c:v>
                </c:pt>
                <c:pt idx="15965">
                  <c:v>3.97873010052892</c:v>
                </c:pt>
                <c:pt idx="15966">
                  <c:v>1.1740057356554201</c:v>
                </c:pt>
                <c:pt idx="15967">
                  <c:v>4.4826085090573597</c:v>
                </c:pt>
                <c:pt idx="15968">
                  <c:v>2.6313370724510001</c:v>
                </c:pt>
                <c:pt idx="15969">
                  <c:v>6.3892693232446698</c:v>
                </c:pt>
                <c:pt idx="15970">
                  <c:v>6.3854439934025704</c:v>
                </c:pt>
                <c:pt idx="15971">
                  <c:v>4.1922813087290098</c:v>
                </c:pt>
                <c:pt idx="15972">
                  <c:v>3.4646517881950198</c:v>
                </c:pt>
                <c:pt idx="15973">
                  <c:v>1.9098649702189801</c:v>
                </c:pt>
                <c:pt idx="15974">
                  <c:v>3.1688769747670298</c:v>
                </c:pt>
                <c:pt idx="15975">
                  <c:v>8.0636142265950301</c:v>
                </c:pt>
                <c:pt idx="15976">
                  <c:v>7.6667037931812496</c:v>
                </c:pt>
                <c:pt idx="15977">
                  <c:v>8.2223862420776506</c:v>
                </c:pt>
                <c:pt idx="15978">
                  <c:v>6.56624829789145</c:v>
                </c:pt>
                <c:pt idx="15979">
                  <c:v>7.2974475427024901</c:v>
                </c:pt>
                <c:pt idx="15980">
                  <c:v>3.2873523104737399</c:v>
                </c:pt>
                <c:pt idx="15981">
                  <c:v>5.77389953075925</c:v>
                </c:pt>
                <c:pt idx="15982">
                  <c:v>3.2305932568058799</c:v>
                </c:pt>
                <c:pt idx="15983">
                  <c:v>4.7869187665671697</c:v>
                </c:pt>
                <c:pt idx="15984">
                  <c:v>5.1244313667638801</c:v>
                </c:pt>
                <c:pt idx="15985">
                  <c:v>5.8525039017791496</c:v>
                </c:pt>
                <c:pt idx="15986">
                  <c:v>7.5657774220653904</c:v>
                </c:pt>
                <c:pt idx="15987">
                  <c:v>5.8309340279047301</c:v>
                </c:pt>
                <c:pt idx="15988">
                  <c:v>2.93605466058191</c:v>
                </c:pt>
                <c:pt idx="15989">
                  <c:v>3.39888691072081</c:v>
                </c:pt>
                <c:pt idx="15990">
                  <c:v>7.0970859192334501</c:v>
                </c:pt>
                <c:pt idx="15991">
                  <c:v>5.9686752926989604</c:v>
                </c:pt>
                <c:pt idx="15992">
                  <c:v>4.0309054279463101</c:v>
                </c:pt>
                <c:pt idx="15993">
                  <c:v>5.4393127357665501</c:v>
                </c:pt>
                <c:pt idx="15994">
                  <c:v>4.53437727692324</c:v>
                </c:pt>
                <c:pt idx="15995">
                  <c:v>2.2100354225493701</c:v>
                </c:pt>
                <c:pt idx="15996">
                  <c:v>6.4672651441663103</c:v>
                </c:pt>
                <c:pt idx="15997">
                  <c:v>3.8029026064725602</c:v>
                </c:pt>
                <c:pt idx="15998">
                  <c:v>6.2283169595794696</c:v>
                </c:pt>
                <c:pt idx="15999">
                  <c:v>4.9159765577954397</c:v>
                </c:pt>
                <c:pt idx="16000">
                  <c:v>5.2675737470164199</c:v>
                </c:pt>
                <c:pt idx="16001">
                  <c:v>7.1366658672196897</c:v>
                </c:pt>
                <c:pt idx="16002">
                  <c:v>1.82705032675245</c:v>
                </c:pt>
                <c:pt idx="16003">
                  <c:v>3.6307845132148699</c:v>
                </c:pt>
                <c:pt idx="16004">
                  <c:v>4.1843467096939104</c:v>
                </c:pt>
                <c:pt idx="16005">
                  <c:v>3.5669309280512702</c:v>
                </c:pt>
                <c:pt idx="16006">
                  <c:v>3.20691228472944</c:v>
                </c:pt>
                <c:pt idx="16007">
                  <c:v>3.8766094576899199</c:v>
                </c:pt>
                <c:pt idx="16008">
                  <c:v>4.0813589960843597</c:v>
                </c:pt>
                <c:pt idx="16009">
                  <c:v>3.89640494128153</c:v>
                </c:pt>
                <c:pt idx="16010">
                  <c:v>1.6130814511498399</c:v>
                </c:pt>
                <c:pt idx="16011">
                  <c:v>4.4044629263225596</c:v>
                </c:pt>
                <c:pt idx="16012">
                  <c:v>3.0187054174532699</c:v>
                </c:pt>
                <c:pt idx="16013">
                  <c:v>7.5105086972243997</c:v>
                </c:pt>
                <c:pt idx="16014">
                  <c:v>6.9965689246668097</c:v>
                </c:pt>
                <c:pt idx="16015">
                  <c:v>3.33129549455409</c:v>
                </c:pt>
                <c:pt idx="16016">
                  <c:v>4.4239558342546896</c:v>
                </c:pt>
                <c:pt idx="16017">
                  <c:v>2.6776254842838099</c:v>
                </c:pt>
                <c:pt idx="16018">
                  <c:v>4.0512290151094597</c:v>
                </c:pt>
                <c:pt idx="16019">
                  <c:v>8.3586603412719498</c:v>
                </c:pt>
                <c:pt idx="16020">
                  <c:v>8.0996963603971306</c:v>
                </c:pt>
                <c:pt idx="16021">
                  <c:v>8.2200434676497807</c:v>
                </c:pt>
                <c:pt idx="16022">
                  <c:v>7.26435330736832</c:v>
                </c:pt>
                <c:pt idx="16023">
                  <c:v>7.1747628427859897</c:v>
                </c:pt>
                <c:pt idx="16024">
                  <c:v>4.1824764869806801</c:v>
                </c:pt>
                <c:pt idx="16025">
                  <c:v>7.45578462329423</c:v>
                </c:pt>
                <c:pt idx="16026">
                  <c:v>3.5997690847339601</c:v>
                </c:pt>
                <c:pt idx="16027">
                  <c:v>6.9464099170930202</c:v>
                </c:pt>
                <c:pt idx="16028">
                  <c:v>6.6647064939068601</c:v>
                </c:pt>
                <c:pt idx="16029">
                  <c:v>6.3392686564814902</c:v>
                </c:pt>
                <c:pt idx="16030">
                  <c:v>6.4138926757947496</c:v>
                </c:pt>
                <c:pt idx="16031">
                  <c:v>5.0915076676894699</c:v>
                </c:pt>
                <c:pt idx="16032">
                  <c:v>4.8541264968364102</c:v>
                </c:pt>
                <c:pt idx="16033">
                  <c:v>2.2417717863464901</c:v>
                </c:pt>
                <c:pt idx="16034">
                  <c:v>6.9028935133914997</c:v>
                </c:pt>
                <c:pt idx="16035">
                  <c:v>6.4532235903633497</c:v>
                </c:pt>
                <c:pt idx="16036">
                  <c:v>2.6859184091578201</c:v>
                </c:pt>
                <c:pt idx="16037">
                  <c:v>4.85001008122142</c:v>
                </c:pt>
                <c:pt idx="16038">
                  <c:v>5.9676229772251901</c:v>
                </c:pt>
                <c:pt idx="16039">
                  <c:v>3.2664975822346198</c:v>
                </c:pt>
                <c:pt idx="16040">
                  <c:v>6.0991613081644598</c:v>
                </c:pt>
                <c:pt idx="16041">
                  <c:v>2.89627296501294</c:v>
                </c:pt>
                <c:pt idx="16042">
                  <c:v>5.4917653169630896</c:v>
                </c:pt>
                <c:pt idx="16043">
                  <c:v>3.5317888903135599</c:v>
                </c:pt>
                <c:pt idx="16044">
                  <c:v>3.7300681244563898</c:v>
                </c:pt>
                <c:pt idx="16045">
                  <c:v>7.3406495884279597</c:v>
                </c:pt>
                <c:pt idx="16046">
                  <c:v>1.8434103446962</c:v>
                </c:pt>
                <c:pt idx="16047">
                  <c:v>1.92811903347776</c:v>
                </c:pt>
                <c:pt idx="16048">
                  <c:v>2.7460829490226399</c:v>
                </c:pt>
                <c:pt idx="16049">
                  <c:v>4.9203199563037101</c:v>
                </c:pt>
                <c:pt idx="16050">
                  <c:v>3.8890654754197</c:v>
                </c:pt>
                <c:pt idx="16051">
                  <c:v>3.0605852739475998</c:v>
                </c:pt>
                <c:pt idx="16052">
                  <c:v>5.1665096636785197</c:v>
                </c:pt>
                <c:pt idx="16053">
                  <c:v>3.43925758035726</c:v>
                </c:pt>
                <c:pt idx="16054">
                  <c:v>2.6707486791125801</c:v>
                </c:pt>
                <c:pt idx="16055">
                  <c:v>5.6018734550218596</c:v>
                </c:pt>
                <c:pt idx="16056">
                  <c:v>2.0142729111440398</c:v>
                </c:pt>
                <c:pt idx="16057">
                  <c:v>7.2699266127325304</c:v>
                </c:pt>
                <c:pt idx="16058">
                  <c:v>7.2546045068393301</c:v>
                </c:pt>
                <c:pt idx="16059">
                  <c:v>4.4804642846174501</c:v>
                </c:pt>
                <c:pt idx="16060">
                  <c:v>3.2961122202630002</c:v>
                </c:pt>
                <c:pt idx="16061">
                  <c:v>2.1641951714316301</c:v>
                </c:pt>
                <c:pt idx="16062">
                  <c:v>3.37523686549781</c:v>
                </c:pt>
                <c:pt idx="16063">
                  <c:v>7.2304695809261297</c:v>
                </c:pt>
                <c:pt idx="16064">
                  <c:v>7.4117068493640001</c:v>
                </c:pt>
                <c:pt idx="16065">
                  <c:v>7.0565094972062798</c:v>
                </c:pt>
                <c:pt idx="16066">
                  <c:v>6.6542817106289203</c:v>
                </c:pt>
                <c:pt idx="16067">
                  <c:v>6.1701201454540904</c:v>
                </c:pt>
                <c:pt idx="16068">
                  <c:v>2.9833530756192599</c:v>
                </c:pt>
                <c:pt idx="16069">
                  <c:v>6.1676209548075098</c:v>
                </c:pt>
                <c:pt idx="16070">
                  <c:v>2.9300936758879099</c:v>
                </c:pt>
                <c:pt idx="16071">
                  <c:v>6.0593355148658299</c:v>
                </c:pt>
                <c:pt idx="16072">
                  <c:v>6.25847962407392</c:v>
                </c:pt>
                <c:pt idx="16073">
                  <c:v>6.0657506020547398</c:v>
                </c:pt>
                <c:pt idx="16074">
                  <c:v>7.30179177516984</c:v>
                </c:pt>
                <c:pt idx="16075">
                  <c:v>4.89347713672346</c:v>
                </c:pt>
                <c:pt idx="16076">
                  <c:v>4.2645717623663097</c:v>
                </c:pt>
                <c:pt idx="16077">
                  <c:v>2.8450994323759802</c:v>
                </c:pt>
                <c:pt idx="16078">
                  <c:v>7.3009456588499297</c:v>
                </c:pt>
                <c:pt idx="16079">
                  <c:v>6.4152435249820803</c:v>
                </c:pt>
                <c:pt idx="16080">
                  <c:v>3.7520324439491901</c:v>
                </c:pt>
                <c:pt idx="16081">
                  <c:v>4.9618652390280902</c:v>
                </c:pt>
                <c:pt idx="16082">
                  <c:v>5.7005166807384597</c:v>
                </c:pt>
                <c:pt idx="16083">
                  <c:v>3.0081709606736702</c:v>
                </c:pt>
                <c:pt idx="16084">
                  <c:v>6.6569527435830702</c:v>
                </c:pt>
                <c:pt idx="16085">
                  <c:v>3.6265837010540798</c:v>
                </c:pt>
                <c:pt idx="16086">
                  <c:v>5.8344315999555896</c:v>
                </c:pt>
                <c:pt idx="16087">
                  <c:v>4.2856660059900298</c:v>
                </c:pt>
                <c:pt idx="16088">
                  <c:v>3.7361663927011399</c:v>
                </c:pt>
                <c:pt idx="16089">
                  <c:v>6.98408533242978</c:v>
                </c:pt>
                <c:pt idx="16090">
                  <c:v>1.30525225811124</c:v>
                </c:pt>
                <c:pt idx="16091">
                  <c:v>2.29579458004432</c:v>
                </c:pt>
                <c:pt idx="16092">
                  <c:v>3.1851703862922198</c:v>
                </c:pt>
                <c:pt idx="16093">
                  <c:v>4.5791076799432897</c:v>
                </c:pt>
                <c:pt idx="16094">
                  <c:v>4.1727217481593799</c:v>
                </c:pt>
                <c:pt idx="16095">
                  <c:v>3.89060698522833</c:v>
                </c:pt>
                <c:pt idx="16096">
                  <c:v>4.9085416657693104</c:v>
                </c:pt>
                <c:pt idx="16097">
                  <c:v>4.0473156992153996</c:v>
                </c:pt>
                <c:pt idx="16098">
                  <c:v>1.2771517664501699</c:v>
                </c:pt>
                <c:pt idx="16099">
                  <c:v>4.3681811578682401</c:v>
                </c:pt>
                <c:pt idx="16100">
                  <c:v>2.58787268609154</c:v>
                </c:pt>
                <c:pt idx="16101">
                  <c:v>6.4569127464774203</c:v>
                </c:pt>
                <c:pt idx="16102">
                  <c:v>6.36698199898838</c:v>
                </c:pt>
                <c:pt idx="16103">
                  <c:v>4.1273083311654402</c:v>
                </c:pt>
                <c:pt idx="16104">
                  <c:v>4.3605925307715196</c:v>
                </c:pt>
                <c:pt idx="16105">
                  <c:v>2.6428439641595798</c:v>
                </c:pt>
                <c:pt idx="16106">
                  <c:v>3.7643712508321201</c:v>
                </c:pt>
                <c:pt idx="16107">
                  <c:v>7.6720824272416497</c:v>
                </c:pt>
                <c:pt idx="16108">
                  <c:v>6.9987513496874296</c:v>
                </c:pt>
                <c:pt idx="16109">
                  <c:v>8.1765331557871708</c:v>
                </c:pt>
                <c:pt idx="16110">
                  <c:v>5.49159017779842</c:v>
                </c:pt>
                <c:pt idx="16111">
                  <c:v>6.9294728370796399</c:v>
                </c:pt>
                <c:pt idx="16112">
                  <c:v>3.9060427251785002</c:v>
                </c:pt>
                <c:pt idx="16113">
                  <c:v>6.3310935424533596</c:v>
                </c:pt>
                <c:pt idx="16114">
                  <c:v>3.9725865569215202</c:v>
                </c:pt>
                <c:pt idx="16115">
                  <c:v>4.4620184700026302</c:v>
                </c:pt>
                <c:pt idx="16116">
                  <c:v>5.0207068525140999</c:v>
                </c:pt>
                <c:pt idx="16117">
                  <c:v>4.6817742921882903</c:v>
                </c:pt>
                <c:pt idx="16118">
                  <c:v>7.3144244377576699</c:v>
                </c:pt>
                <c:pt idx="16119">
                  <c:v>6.0399447634086698</c:v>
                </c:pt>
                <c:pt idx="16120">
                  <c:v>3.5151537277740101</c:v>
                </c:pt>
                <c:pt idx="16121">
                  <c:v>3.56569892014</c:v>
                </c:pt>
                <c:pt idx="16122">
                  <c:v>6.3330295365582403</c:v>
                </c:pt>
                <c:pt idx="16123">
                  <c:v>5.0590474155623903</c:v>
                </c:pt>
                <c:pt idx="16124">
                  <c:v>4.2983255858940996</c:v>
                </c:pt>
                <c:pt idx="16125">
                  <c:v>5.0998727108805699</c:v>
                </c:pt>
                <c:pt idx="16126">
                  <c:v>4.2963444099743704</c:v>
                </c:pt>
                <c:pt idx="16127">
                  <c:v>2.75418933326416</c:v>
                </c:pt>
                <c:pt idx="16128">
                  <c:v>5.9695423385620403</c:v>
                </c:pt>
                <c:pt idx="16129">
                  <c:v>4.0621029721002202</c:v>
                </c:pt>
                <c:pt idx="16130">
                  <c:v>5.5989823973558197</c:v>
                </c:pt>
                <c:pt idx="16131">
                  <c:v>4.795600432044</c:v>
                </c:pt>
                <c:pt idx="16132">
                  <c:v>4.8418149152458696</c:v>
                </c:pt>
                <c:pt idx="16133">
                  <c:v>5.9010520911288404</c:v>
                </c:pt>
                <c:pt idx="16134">
                  <c:v>3.5170604105768102</c:v>
                </c:pt>
                <c:pt idx="16135">
                  <c:v>3.6984447528432098</c:v>
                </c:pt>
                <c:pt idx="16136">
                  <c:v>4.2488371015969397</c:v>
                </c:pt>
                <c:pt idx="16137">
                  <c:v>2.86657639048713</c:v>
                </c:pt>
                <c:pt idx="16138">
                  <c:v>3.7020072300246598</c:v>
                </c:pt>
                <c:pt idx="16139">
                  <c:v>4.2668700039429899</c:v>
                </c:pt>
                <c:pt idx="16140">
                  <c:v>3.8613906554333002</c:v>
                </c:pt>
                <c:pt idx="16141">
                  <c:v>4.0821157989496104</c:v>
                </c:pt>
                <c:pt idx="16142">
                  <c:v>3.4470131692660799</c:v>
                </c:pt>
                <c:pt idx="16143">
                  <c:v>5.1790471463130698</c:v>
                </c:pt>
                <c:pt idx="16144">
                  <c:v>3.5508065452258499</c:v>
                </c:pt>
                <c:pt idx="16145">
                  <c:v>7.2448011339271901</c:v>
                </c:pt>
                <c:pt idx="16146">
                  <c:v>6.76417909818817</c:v>
                </c:pt>
                <c:pt idx="16147">
                  <c:v>3.3175928820471601</c:v>
                </c:pt>
                <c:pt idx="16148">
                  <c:v>4.5969634580894096</c:v>
                </c:pt>
                <c:pt idx="16149">
                  <c:v>2.9279729616945001</c:v>
                </c:pt>
                <c:pt idx="16150">
                  <c:v>4.0546022303752398</c:v>
                </c:pt>
                <c:pt idx="16151">
                  <c:v>8.4195164248766705</c:v>
                </c:pt>
                <c:pt idx="16152">
                  <c:v>8.1540610226286994</c:v>
                </c:pt>
                <c:pt idx="16153">
                  <c:v>8.2531322398341498</c:v>
                </c:pt>
                <c:pt idx="16154">
                  <c:v>7.3064861179736003</c:v>
                </c:pt>
                <c:pt idx="16155">
                  <c:v>7.1952132037634797</c:v>
                </c:pt>
                <c:pt idx="16156">
                  <c:v>4.35290864465677</c:v>
                </c:pt>
                <c:pt idx="16157">
                  <c:v>7.5822928659609401</c:v>
                </c:pt>
                <c:pt idx="16158">
                  <c:v>3.81775403381691</c:v>
                </c:pt>
                <c:pt idx="16159">
                  <c:v>6.9186392847077602</c:v>
                </c:pt>
                <c:pt idx="16160">
                  <c:v>6.5888612405046096</c:v>
                </c:pt>
                <c:pt idx="16161">
                  <c:v>6.3451014363096103</c:v>
                </c:pt>
                <c:pt idx="16162">
                  <c:v>6.4958157815540396</c:v>
                </c:pt>
                <c:pt idx="16163">
                  <c:v>4.9863832072530396</c:v>
                </c:pt>
                <c:pt idx="16164">
                  <c:v>4.86153415983489</c:v>
                </c:pt>
                <c:pt idx="16165">
                  <c:v>2.1593720250972401</c:v>
                </c:pt>
                <c:pt idx="16166">
                  <c:v>6.9535392287641402</c:v>
                </c:pt>
                <c:pt idx="16167">
                  <c:v>6.3509048794110097</c:v>
                </c:pt>
                <c:pt idx="16168">
                  <c:v>2.9724868445635999</c:v>
                </c:pt>
                <c:pt idx="16169">
                  <c:v>4.8402992635485198</c:v>
                </c:pt>
                <c:pt idx="16170">
                  <c:v>6.00406475701904</c:v>
                </c:pt>
                <c:pt idx="16171">
                  <c:v>3.1447904143538898</c:v>
                </c:pt>
                <c:pt idx="16172">
                  <c:v>6.1586292946238999</c:v>
                </c:pt>
                <c:pt idx="16173">
                  <c:v>3.1194008039009802</c:v>
                </c:pt>
                <c:pt idx="16174">
                  <c:v>5.4384175662179999</c:v>
                </c:pt>
                <c:pt idx="16175">
                  <c:v>3.5723484585499898</c:v>
                </c:pt>
                <c:pt idx="16176">
                  <c:v>3.85120281046746</c:v>
                </c:pt>
                <c:pt idx="16177">
                  <c:v>7.2800352003836597</c:v>
                </c:pt>
                <c:pt idx="16178">
                  <c:v>2.02085424785635</c:v>
                </c:pt>
                <c:pt idx="16179">
                  <c:v>2.0292886239652299</c:v>
                </c:pt>
                <c:pt idx="16180">
                  <c:v>2.9703482957148899</c:v>
                </c:pt>
                <c:pt idx="16181">
                  <c:v>4.8768467264128104</c:v>
                </c:pt>
                <c:pt idx="16182">
                  <c:v>4.2227715580249896</c:v>
                </c:pt>
                <c:pt idx="16183">
                  <c:v>3.2860194366772699</c:v>
                </c:pt>
                <c:pt idx="16184">
                  <c:v>5.2074199074095802</c:v>
                </c:pt>
                <c:pt idx="16185">
                  <c:v>3.6446274613178198</c:v>
                </c:pt>
                <c:pt idx="16186">
                  <c:v>2.5837386959558599</c:v>
                </c:pt>
                <c:pt idx="16187">
                  <c:v>5.7531960656583303</c:v>
                </c:pt>
                <c:pt idx="16188">
                  <c:v>2.3107771632461902</c:v>
                </c:pt>
                <c:pt idx="16189">
                  <c:v>7.3560968147254497</c:v>
                </c:pt>
                <c:pt idx="16190">
                  <c:v>7.3308493499221701</c:v>
                </c:pt>
                <c:pt idx="16191">
                  <c:v>4.5901730441098803</c:v>
                </c:pt>
                <c:pt idx="16192">
                  <c:v>3.9730018892688999</c:v>
                </c:pt>
                <c:pt idx="16193">
                  <c:v>2.5139877314420001</c:v>
                </c:pt>
                <c:pt idx="16194">
                  <c:v>3.7486806225240299</c:v>
                </c:pt>
                <c:pt idx="16195">
                  <c:v>7.6888577195761503</c:v>
                </c:pt>
                <c:pt idx="16196">
                  <c:v>7.7397529179167197</c:v>
                </c:pt>
                <c:pt idx="16197">
                  <c:v>7.62159852188503</c:v>
                </c:pt>
                <c:pt idx="16198">
                  <c:v>6.5161515718979599</c:v>
                </c:pt>
                <c:pt idx="16199">
                  <c:v>6.5736455935744198</c:v>
                </c:pt>
                <c:pt idx="16200">
                  <c:v>3.60125264149911</c:v>
                </c:pt>
                <c:pt idx="16201">
                  <c:v>7.0004099144692997</c:v>
                </c:pt>
                <c:pt idx="16202">
                  <c:v>3.4910495680900002</c:v>
                </c:pt>
                <c:pt idx="16203">
                  <c:v>6.78103220779981</c:v>
                </c:pt>
                <c:pt idx="16204">
                  <c:v>6.6573614231156499</c:v>
                </c:pt>
                <c:pt idx="16205">
                  <c:v>6.0960605824030898</c:v>
                </c:pt>
                <c:pt idx="16206">
                  <c:v>6.6295964702419896</c:v>
                </c:pt>
                <c:pt idx="16207">
                  <c:v>5.0326866074368697</c:v>
                </c:pt>
                <c:pt idx="16208">
                  <c:v>4.6600172271849702</c:v>
                </c:pt>
                <c:pt idx="16209">
                  <c:v>2.4044589448725899</c:v>
                </c:pt>
                <c:pt idx="16210">
                  <c:v>6.9299091965378601</c:v>
                </c:pt>
                <c:pt idx="16211">
                  <c:v>6.4075161894576702</c:v>
                </c:pt>
                <c:pt idx="16212">
                  <c:v>3.1644486096398201</c:v>
                </c:pt>
                <c:pt idx="16213">
                  <c:v>4.7422476357031202</c:v>
                </c:pt>
                <c:pt idx="16214">
                  <c:v>5.6809931676145897</c:v>
                </c:pt>
                <c:pt idx="16215">
                  <c:v>3.13984365241356</c:v>
                </c:pt>
                <c:pt idx="16216">
                  <c:v>6.2375126919838904</c:v>
                </c:pt>
                <c:pt idx="16217">
                  <c:v>3.1367338646110299</c:v>
                </c:pt>
                <c:pt idx="16218">
                  <c:v>5.5576779217711403</c:v>
                </c:pt>
                <c:pt idx="16219">
                  <c:v>3.8605683287223802</c:v>
                </c:pt>
                <c:pt idx="16220">
                  <c:v>3.8645790474069899</c:v>
                </c:pt>
                <c:pt idx="16221">
                  <c:v>7.18768494456463</c:v>
                </c:pt>
                <c:pt idx="16222">
                  <c:v>1.6615394455480199</c:v>
                </c:pt>
                <c:pt idx="16223">
                  <c:v>2.0760556848343801</c:v>
                </c:pt>
                <c:pt idx="16224">
                  <c:v>3.0595269090060402</c:v>
                </c:pt>
                <c:pt idx="16225">
                  <c:v>4.9013856711101997</c:v>
                </c:pt>
                <c:pt idx="16226">
                  <c:v>4.07808652900236</c:v>
                </c:pt>
                <c:pt idx="16227">
                  <c:v>3.23073692987878</c:v>
                </c:pt>
                <c:pt idx="16228">
                  <c:v>5.0699629725182103</c:v>
                </c:pt>
                <c:pt idx="16229">
                  <c:v>3.51217572101771</c:v>
                </c:pt>
                <c:pt idx="16230">
                  <c:v>2.9603330124674399</c:v>
                </c:pt>
                <c:pt idx="16231">
                  <c:v>4.8952512537001596</c:v>
                </c:pt>
                <c:pt idx="16232">
                  <c:v>2.3461007657433699</c:v>
                </c:pt>
                <c:pt idx="16233">
                  <c:v>6.77167820078507</c:v>
                </c:pt>
                <c:pt idx="16234">
                  <c:v>6.755810122412</c:v>
                </c:pt>
                <c:pt idx="16235">
                  <c:v>4.4198966807877502</c:v>
                </c:pt>
                <c:pt idx="16236">
                  <c:v>4.6161064027195797</c:v>
                </c:pt>
                <c:pt idx="16237">
                  <c:v>3.28731311575884</c:v>
                </c:pt>
                <c:pt idx="16238">
                  <c:v>4.2382443454383196</c:v>
                </c:pt>
                <c:pt idx="16239">
                  <c:v>7.4718056390465</c:v>
                </c:pt>
                <c:pt idx="16240">
                  <c:v>6.4394359117349103</c:v>
                </c:pt>
                <c:pt idx="16241">
                  <c:v>8.0270272335449597</c:v>
                </c:pt>
                <c:pt idx="16242">
                  <c:v>5.3256533572357601</c:v>
                </c:pt>
                <c:pt idx="16243">
                  <c:v>6.7649552912856299</c:v>
                </c:pt>
                <c:pt idx="16244">
                  <c:v>4.0186124154504297</c:v>
                </c:pt>
                <c:pt idx="16245">
                  <c:v>7.4633219703046301</c:v>
                </c:pt>
                <c:pt idx="16246">
                  <c:v>4.4042528448305296</c:v>
                </c:pt>
                <c:pt idx="16247">
                  <c:v>4.9092249617574497</c:v>
                </c:pt>
                <c:pt idx="16248">
                  <c:v>5.4954275308382297</c:v>
                </c:pt>
                <c:pt idx="16249">
                  <c:v>4.0689865688022797</c:v>
                </c:pt>
                <c:pt idx="16250">
                  <c:v>7.1135471677379201</c:v>
                </c:pt>
                <c:pt idx="16251">
                  <c:v>5.4420325801298697</c:v>
                </c:pt>
                <c:pt idx="16252">
                  <c:v>4.8695197752743304</c:v>
                </c:pt>
                <c:pt idx="16253">
                  <c:v>3.5895821419292901</c:v>
                </c:pt>
                <c:pt idx="16254">
                  <c:v>4.5101521839114698</c:v>
                </c:pt>
                <c:pt idx="16255">
                  <c:v>4.4913626877072899</c:v>
                </c:pt>
                <c:pt idx="16256">
                  <c:v>4.1389664823301997</c:v>
                </c:pt>
                <c:pt idx="16257">
                  <c:v>4.3343677309195199</c:v>
                </c:pt>
                <c:pt idx="16258">
                  <c:v>5.6220658261802399</c:v>
                </c:pt>
                <c:pt idx="16259">
                  <c:v>4.25621569217589</c:v>
                </c:pt>
                <c:pt idx="16260">
                  <c:v>4.3006290735043002</c:v>
                </c:pt>
                <c:pt idx="16261">
                  <c:v>3.7432998615745801</c:v>
                </c:pt>
                <c:pt idx="16262">
                  <c:v>4.7245456434137498</c:v>
                </c:pt>
                <c:pt idx="16263">
                  <c:v>3.47752998237157</c:v>
                </c:pt>
                <c:pt idx="16264">
                  <c:v>3.6885193126951101</c:v>
                </c:pt>
                <c:pt idx="16265">
                  <c:v>6.3408965336507697</c:v>
                </c:pt>
                <c:pt idx="16266">
                  <c:v>4.3161270717806</c:v>
                </c:pt>
                <c:pt idx="16267">
                  <c:v>3.4927763161797798</c:v>
                </c:pt>
                <c:pt idx="16268">
                  <c:v>3.8648421083289199</c:v>
                </c:pt>
                <c:pt idx="16269">
                  <c:v>4.45908751355313</c:v>
                </c:pt>
                <c:pt idx="16270">
                  <c:v>4.2409559767559601</c:v>
                </c:pt>
                <c:pt idx="16271">
                  <c:v>4.4596923817340901</c:v>
                </c:pt>
                <c:pt idx="16272">
                  <c:v>4.3195498932634404</c:v>
                </c:pt>
                <c:pt idx="16273">
                  <c:v>3.3684607610712698</c:v>
                </c:pt>
                <c:pt idx="16274">
                  <c:v>3.98942225989444</c:v>
                </c:pt>
                <c:pt idx="16275">
                  <c:v>5.7479789807251898</c:v>
                </c:pt>
                <c:pt idx="16276">
                  <c:v>3.6692252996395398</c:v>
                </c:pt>
                <c:pt idx="16277">
                  <c:v>6.9825513183677899</c:v>
                </c:pt>
                <c:pt idx="16278">
                  <c:v>6.3660879367374701</c:v>
                </c:pt>
                <c:pt idx="16279">
                  <c:v>3.9218322296537198</c:v>
                </c:pt>
                <c:pt idx="16280">
                  <c:v>4.4391331367285103</c:v>
                </c:pt>
                <c:pt idx="16281">
                  <c:v>3.1468023041488999</c:v>
                </c:pt>
                <c:pt idx="16282">
                  <c:v>4.0027283343371396</c:v>
                </c:pt>
                <c:pt idx="16283">
                  <c:v>7.4104676033632204</c:v>
                </c:pt>
                <c:pt idx="16284">
                  <c:v>6.3674448387004698</c:v>
                </c:pt>
                <c:pt idx="16285">
                  <c:v>7.8597400998583202</c:v>
                </c:pt>
                <c:pt idx="16286">
                  <c:v>5.4237233470560504</c:v>
                </c:pt>
                <c:pt idx="16287">
                  <c:v>6.5994207122288397</c:v>
                </c:pt>
                <c:pt idx="16288">
                  <c:v>3.75593899948543</c:v>
                </c:pt>
                <c:pt idx="16289">
                  <c:v>7.3393926051862302</c:v>
                </c:pt>
                <c:pt idx="16290">
                  <c:v>4.2134875417770701</c:v>
                </c:pt>
                <c:pt idx="16291">
                  <c:v>5.2618948156782102</c:v>
                </c:pt>
                <c:pt idx="16292">
                  <c:v>5.4585290310457504</c:v>
                </c:pt>
                <c:pt idx="16293">
                  <c:v>4.1326933615102801</c:v>
                </c:pt>
                <c:pt idx="16294">
                  <c:v>7.10222881579167</c:v>
                </c:pt>
                <c:pt idx="16295">
                  <c:v>5.39873291424919</c:v>
                </c:pt>
                <c:pt idx="16296">
                  <c:v>5.1362115984064998</c:v>
                </c:pt>
                <c:pt idx="16297">
                  <c:v>3.1760223392886102</c:v>
                </c:pt>
                <c:pt idx="16298">
                  <c:v>4.83238487243056</c:v>
                </c:pt>
                <c:pt idx="16299">
                  <c:v>4.6644129328525104</c:v>
                </c:pt>
                <c:pt idx="16300">
                  <c:v>4.3732222876587699</c:v>
                </c:pt>
                <c:pt idx="16301">
                  <c:v>4.7973459622792802</c:v>
                </c:pt>
                <c:pt idx="16302">
                  <c:v>5.5189815838128498</c:v>
                </c:pt>
                <c:pt idx="16303">
                  <c:v>4.2218207752243897</c:v>
                </c:pt>
                <c:pt idx="16304">
                  <c:v>4.3245431499827598</c:v>
                </c:pt>
                <c:pt idx="16305">
                  <c:v>3.98161721969432</c:v>
                </c:pt>
                <c:pt idx="16306">
                  <c:v>5.1038409086822796</c:v>
                </c:pt>
                <c:pt idx="16307">
                  <c:v>3.5037409018011698</c:v>
                </c:pt>
                <c:pt idx="16308">
                  <c:v>3.6705281550006199</c:v>
                </c:pt>
                <c:pt idx="16309">
                  <c:v>6.4570535603267096</c:v>
                </c:pt>
                <c:pt idx="16310">
                  <c:v>4.1984665692564702</c:v>
                </c:pt>
                <c:pt idx="16311">
                  <c:v>3.1210761670524398</c:v>
                </c:pt>
                <c:pt idx="16312">
                  <c:v>3.9887243871449201</c:v>
                </c:pt>
                <c:pt idx="16313">
                  <c:v>4.3508024774906398</c:v>
                </c:pt>
                <c:pt idx="16314">
                  <c:v>4.3241519670983504</c:v>
                </c:pt>
                <c:pt idx="16315">
                  <c:v>4.5791333722414498</c:v>
                </c:pt>
                <c:pt idx="16316">
                  <c:v>4.4534000120639803</c:v>
                </c:pt>
                <c:pt idx="16317">
                  <c:v>3.4893644859828998</c:v>
                </c:pt>
                <c:pt idx="16318">
                  <c:v>3.95968577456062</c:v>
                </c:pt>
                <c:pt idx="16319">
                  <c:v>5.5345610722895202</c:v>
                </c:pt>
                <c:pt idx="16320">
                  <c:v>3.8651624329829901</c:v>
                </c:pt>
                <c:pt idx="16321">
                  <c:v>6.88912057689741</c:v>
                </c:pt>
                <c:pt idx="16322">
                  <c:v>6.2304649728892896</c:v>
                </c:pt>
                <c:pt idx="16323">
                  <c:v>3.9532473138129598</c:v>
                </c:pt>
                <c:pt idx="16324">
                  <c:v>4.1734052094397498</c:v>
                </c:pt>
                <c:pt idx="16325">
                  <c:v>2.5002458981308902</c:v>
                </c:pt>
                <c:pt idx="16326">
                  <c:v>3.8455471157030998</c:v>
                </c:pt>
                <c:pt idx="16327">
                  <c:v>8.0760546011598393</c:v>
                </c:pt>
                <c:pt idx="16328">
                  <c:v>7.7436438689632903</c:v>
                </c:pt>
                <c:pt idx="16329">
                  <c:v>8.0248963938798692</c:v>
                </c:pt>
                <c:pt idx="16330">
                  <c:v>6.7864762234527003</c:v>
                </c:pt>
                <c:pt idx="16331">
                  <c:v>6.9093604220021003</c:v>
                </c:pt>
                <c:pt idx="16332">
                  <c:v>3.8487542406542401</c:v>
                </c:pt>
                <c:pt idx="16333">
                  <c:v>7.2483959447017101</c:v>
                </c:pt>
                <c:pt idx="16334">
                  <c:v>3.4916390063507201</c:v>
                </c:pt>
                <c:pt idx="16335">
                  <c:v>6.3458707052894603</c:v>
                </c:pt>
                <c:pt idx="16336">
                  <c:v>6.0298954042021604</c:v>
                </c:pt>
                <c:pt idx="16337">
                  <c:v>6.0733766000490501</c:v>
                </c:pt>
                <c:pt idx="16338">
                  <c:v>5.3013727054090403</c:v>
                </c:pt>
                <c:pt idx="16339">
                  <c:v>5.1332310382656097</c:v>
                </c:pt>
                <c:pt idx="16340">
                  <c:v>4.64681959971624</c:v>
                </c:pt>
                <c:pt idx="16341">
                  <c:v>2.10670854447697</c:v>
                </c:pt>
                <c:pt idx="16342">
                  <c:v>6.1561965766627802</c:v>
                </c:pt>
                <c:pt idx="16343">
                  <c:v>6.3053337003821701</c:v>
                </c:pt>
                <c:pt idx="16344">
                  <c:v>2.9179208100556902</c:v>
                </c:pt>
                <c:pt idx="16345">
                  <c:v>5.0010998031989597</c:v>
                </c:pt>
                <c:pt idx="16346">
                  <c:v>5.3608569250404896</c:v>
                </c:pt>
                <c:pt idx="16347">
                  <c:v>3.0770955465466101</c:v>
                </c:pt>
                <c:pt idx="16348">
                  <c:v>5.6912137357783097</c:v>
                </c:pt>
                <c:pt idx="16349">
                  <c:v>2.9542411909021502</c:v>
                </c:pt>
                <c:pt idx="16350">
                  <c:v>5.4641096518242396</c:v>
                </c:pt>
                <c:pt idx="16351">
                  <c:v>3.7116368492784599</c:v>
                </c:pt>
                <c:pt idx="16352">
                  <c:v>3.1932477930012699</c:v>
                </c:pt>
                <c:pt idx="16353">
                  <c:v>6.8465430390100597</c:v>
                </c:pt>
                <c:pt idx="16354">
                  <c:v>1.9757499011656801</c:v>
                </c:pt>
                <c:pt idx="16355">
                  <c:v>2.0389139811682502</c:v>
                </c:pt>
                <c:pt idx="16356">
                  <c:v>2.91088411659454</c:v>
                </c:pt>
                <c:pt idx="16357">
                  <c:v>4.4311482286089898</c:v>
                </c:pt>
                <c:pt idx="16358">
                  <c:v>3.8217417830006699</c:v>
                </c:pt>
                <c:pt idx="16359">
                  <c:v>3.3465740433567599</c:v>
                </c:pt>
                <c:pt idx="16360">
                  <c:v>4.90907312216875</c:v>
                </c:pt>
                <c:pt idx="16361">
                  <c:v>3.40089012663422</c:v>
                </c:pt>
                <c:pt idx="16362">
                  <c:v>2.6700451154280098</c:v>
                </c:pt>
                <c:pt idx="16363">
                  <c:v>5.2536878780419798</c:v>
                </c:pt>
                <c:pt idx="16364">
                  <c:v>2.1984503751145001</c:v>
                </c:pt>
                <c:pt idx="16365">
                  <c:v>7.1945827021543103</c:v>
                </c:pt>
                <c:pt idx="16366">
                  <c:v>7.0452783144443298</c:v>
                </c:pt>
                <c:pt idx="16367">
                  <c:v>4.2257110882226003</c:v>
                </c:pt>
                <c:pt idx="16368">
                  <c:v>4.1865092429535604</c:v>
                </c:pt>
                <c:pt idx="16369">
                  <c:v>2.8906431726453099</c:v>
                </c:pt>
                <c:pt idx="16370">
                  <c:v>4.1070320654834598</c:v>
                </c:pt>
                <c:pt idx="16371">
                  <c:v>7.3101481186066204</c:v>
                </c:pt>
                <c:pt idx="16372">
                  <c:v>7.1557490311549801</c:v>
                </c:pt>
                <c:pt idx="16373">
                  <c:v>7.5197161679393396</c:v>
                </c:pt>
                <c:pt idx="16374">
                  <c:v>5.9836332979811599</c:v>
                </c:pt>
                <c:pt idx="16375">
                  <c:v>6.3874020094675403</c:v>
                </c:pt>
                <c:pt idx="16376">
                  <c:v>3.9958553682381499</c:v>
                </c:pt>
                <c:pt idx="16377">
                  <c:v>5.7120952239728302</c:v>
                </c:pt>
                <c:pt idx="16378">
                  <c:v>3.82201644029877</c:v>
                </c:pt>
                <c:pt idx="16379">
                  <c:v>4.95797437323822</c:v>
                </c:pt>
                <c:pt idx="16380">
                  <c:v>4.7535707083640402</c:v>
                </c:pt>
                <c:pt idx="16381">
                  <c:v>5.4715123152241896</c:v>
                </c:pt>
                <c:pt idx="16382">
                  <c:v>6.6688095165769798</c:v>
                </c:pt>
                <c:pt idx="16383">
                  <c:v>5.7982071758841203</c:v>
                </c:pt>
                <c:pt idx="16384">
                  <c:v>3.5845772828062201</c:v>
                </c:pt>
                <c:pt idx="16385">
                  <c:v>4.1563018697531904</c:v>
                </c:pt>
                <c:pt idx="16386">
                  <c:v>5.4822447542774499</c:v>
                </c:pt>
                <c:pt idx="16387">
                  <c:v>5.4709406267376304</c:v>
                </c:pt>
                <c:pt idx="16388">
                  <c:v>4.9452378592244397</c:v>
                </c:pt>
                <c:pt idx="16389">
                  <c:v>5.44243484440819</c:v>
                </c:pt>
                <c:pt idx="16390">
                  <c:v>4.6618065353246401</c:v>
                </c:pt>
                <c:pt idx="16391">
                  <c:v>3.1614628290346198</c:v>
                </c:pt>
                <c:pt idx="16392">
                  <c:v>5.03655131964977</c:v>
                </c:pt>
                <c:pt idx="16393">
                  <c:v>4.4661738157583999</c:v>
                </c:pt>
                <c:pt idx="16394">
                  <c:v>6.0902291196375096</c:v>
                </c:pt>
                <c:pt idx="16395">
                  <c:v>4.4175097250710804</c:v>
                </c:pt>
                <c:pt idx="16396">
                  <c:v>4.5869500726712999</c:v>
                </c:pt>
                <c:pt idx="16397">
                  <c:v>6.1943934163094196</c:v>
                </c:pt>
                <c:pt idx="16398">
                  <c:v>3.5051898943356101</c:v>
                </c:pt>
                <c:pt idx="16399">
                  <c:v>4.3366113693316901</c:v>
                </c:pt>
                <c:pt idx="16400">
                  <c:v>4.5489553195596404</c:v>
                </c:pt>
                <c:pt idx="16401">
                  <c:v>3.9742116088773698</c:v>
                </c:pt>
                <c:pt idx="16402">
                  <c:v>3.82315302860304</c:v>
                </c:pt>
                <c:pt idx="16403">
                  <c:v>4.5504025137192201</c:v>
                </c:pt>
                <c:pt idx="16404">
                  <c:v>4.4503198557485</c:v>
                </c:pt>
                <c:pt idx="16405">
                  <c:v>4.7378503297110397</c:v>
                </c:pt>
                <c:pt idx="16406">
                  <c:v>2.98207810803699</c:v>
                </c:pt>
                <c:pt idx="16407">
                  <c:v>4.5915992423499903</c:v>
                </c:pt>
                <c:pt idx="16408">
                  <c:v>4.4696299932983701</c:v>
                </c:pt>
                <c:pt idx="16409">
                  <c:v>6.5759871256055602</c:v>
                </c:pt>
                <c:pt idx="16410">
                  <c:v>6.4958299860491397</c:v>
                </c:pt>
                <c:pt idx="16411">
                  <c:v>4.1148399127428199</c:v>
                </c:pt>
                <c:pt idx="16412">
                  <c:v>3.5328272056658898</c:v>
                </c:pt>
                <c:pt idx="16413">
                  <c:v>1.82960322126269</c:v>
                </c:pt>
                <c:pt idx="16414">
                  <c:v>3.0479874683441901</c:v>
                </c:pt>
                <c:pt idx="16415">
                  <c:v>7.9974033581131696</c:v>
                </c:pt>
                <c:pt idx="16416">
                  <c:v>8.0785458583357297</c:v>
                </c:pt>
                <c:pt idx="16417">
                  <c:v>8.3472518104620601</c:v>
                </c:pt>
                <c:pt idx="16418">
                  <c:v>6.6966686690785799</c:v>
                </c:pt>
                <c:pt idx="16419">
                  <c:v>7.3615723853992998</c:v>
                </c:pt>
                <c:pt idx="16420">
                  <c:v>3.3515759911675902</c:v>
                </c:pt>
                <c:pt idx="16421">
                  <c:v>5.6223775104815301</c:v>
                </c:pt>
                <c:pt idx="16422">
                  <c:v>3.0064997749424802</c:v>
                </c:pt>
                <c:pt idx="16423">
                  <c:v>5.0522196435212896</c:v>
                </c:pt>
                <c:pt idx="16424">
                  <c:v>4.9914753606102202</c:v>
                </c:pt>
                <c:pt idx="16425">
                  <c:v>6.1708082342763602</c:v>
                </c:pt>
                <c:pt idx="16426">
                  <c:v>7.5191933891904803</c:v>
                </c:pt>
                <c:pt idx="16427">
                  <c:v>6.2189760997997903</c:v>
                </c:pt>
                <c:pt idx="16428">
                  <c:v>3.0097006155436898</c:v>
                </c:pt>
                <c:pt idx="16429">
                  <c:v>3.12748959726681</c:v>
                </c:pt>
                <c:pt idx="16430">
                  <c:v>7.1480462824077202</c:v>
                </c:pt>
                <c:pt idx="16431">
                  <c:v>6.2395826273951096</c:v>
                </c:pt>
                <c:pt idx="16432">
                  <c:v>3.8094153300950899</c:v>
                </c:pt>
                <c:pt idx="16433">
                  <c:v>5.7654848378345704</c:v>
                </c:pt>
                <c:pt idx="16434">
                  <c:v>4.6465796103651504</c:v>
                </c:pt>
                <c:pt idx="16435">
                  <c:v>2.36797935190812</c:v>
                </c:pt>
                <c:pt idx="16436">
                  <c:v>6.5827078011502902</c:v>
                </c:pt>
                <c:pt idx="16437">
                  <c:v>3.6758834801330602</c:v>
                </c:pt>
                <c:pt idx="16438">
                  <c:v>6.2053954559437896</c:v>
                </c:pt>
                <c:pt idx="16439">
                  <c:v>4.9461432915276502</c:v>
                </c:pt>
                <c:pt idx="16440">
                  <c:v>5.0998688032158501</c:v>
                </c:pt>
                <c:pt idx="16441">
                  <c:v>7.5234025341398096</c:v>
                </c:pt>
                <c:pt idx="16442">
                  <c:v>2.0077295865470601</c:v>
                </c:pt>
                <c:pt idx="16443">
                  <c:v>3.1989838815067602</c:v>
                </c:pt>
                <c:pt idx="16444">
                  <c:v>4.0974124237864498</c:v>
                </c:pt>
                <c:pt idx="16445">
                  <c:v>3.51017032118073</c:v>
                </c:pt>
                <c:pt idx="16446">
                  <c:v>3.46132700355213</c:v>
                </c:pt>
                <c:pt idx="16447">
                  <c:v>3.5006161900685</c:v>
                </c:pt>
                <c:pt idx="16448">
                  <c:v>4.0895647717376002</c:v>
                </c:pt>
                <c:pt idx="16449">
                  <c:v>3.9045950022976701</c:v>
                </c:pt>
                <c:pt idx="16450">
                  <c:v>1.8412721741382301</c:v>
                </c:pt>
                <c:pt idx="16451">
                  <c:v>4.3098629651293097</c:v>
                </c:pt>
                <c:pt idx="16452">
                  <c:v>2.9042218771028998</c:v>
                </c:pt>
                <c:pt idx="16453">
                  <c:v>7.5890567311919996</c:v>
                </c:pt>
                <c:pt idx="16454">
                  <c:v>7.2382997177014303</c:v>
                </c:pt>
                <c:pt idx="16455">
                  <c:v>3.3750155170218799</c:v>
                </c:pt>
                <c:pt idx="16456">
                  <c:v>3.9630072605017999</c:v>
                </c:pt>
                <c:pt idx="16457">
                  <c:v>1.7941449378262899</c:v>
                </c:pt>
                <c:pt idx="16458">
                  <c:v>2.7873306641956801</c:v>
                </c:pt>
                <c:pt idx="16459">
                  <c:v>7.3309849084542096</c:v>
                </c:pt>
                <c:pt idx="16460">
                  <c:v>6.6560469741666397</c:v>
                </c:pt>
                <c:pt idx="16461">
                  <c:v>7.6237437738034499</c:v>
                </c:pt>
                <c:pt idx="16462">
                  <c:v>5.1244346684956996</c:v>
                </c:pt>
                <c:pt idx="16463">
                  <c:v>6.4903642957554402</c:v>
                </c:pt>
                <c:pt idx="16464">
                  <c:v>3.5938780677889399</c:v>
                </c:pt>
                <c:pt idx="16465">
                  <c:v>6.0969646446852996</c:v>
                </c:pt>
                <c:pt idx="16466">
                  <c:v>3.2783930700545998</c:v>
                </c:pt>
                <c:pt idx="16467">
                  <c:v>4.5175162692599402</c:v>
                </c:pt>
                <c:pt idx="16468">
                  <c:v>4.3436609496279397</c:v>
                </c:pt>
                <c:pt idx="16469">
                  <c:v>4.5687619143669203</c:v>
                </c:pt>
                <c:pt idx="16470">
                  <c:v>6.67315155807482</c:v>
                </c:pt>
                <c:pt idx="16471">
                  <c:v>5.13027786286563</c:v>
                </c:pt>
                <c:pt idx="16472">
                  <c:v>2.8082942120263801</c:v>
                </c:pt>
                <c:pt idx="16473">
                  <c:v>2.6840202251020999</c:v>
                </c:pt>
                <c:pt idx="16474">
                  <c:v>4.8745551637428104</c:v>
                </c:pt>
                <c:pt idx="16475">
                  <c:v>4.7872639951941203</c:v>
                </c:pt>
                <c:pt idx="16476">
                  <c:v>3.39522797955838</c:v>
                </c:pt>
                <c:pt idx="16477">
                  <c:v>4.1528990477608998</c:v>
                </c:pt>
                <c:pt idx="16478">
                  <c:v>3.7587106201220402</c:v>
                </c:pt>
                <c:pt idx="16479">
                  <c:v>1.9583569154384799</c:v>
                </c:pt>
                <c:pt idx="16480">
                  <c:v>4.5601860880499601</c:v>
                </c:pt>
                <c:pt idx="16481">
                  <c:v>3.1580517055114901</c:v>
                </c:pt>
                <c:pt idx="16482">
                  <c:v>4.5627598640430902</c:v>
                </c:pt>
                <c:pt idx="16483">
                  <c:v>4.0114912954325002</c:v>
                </c:pt>
                <c:pt idx="16484">
                  <c:v>4.1402311311009701</c:v>
                </c:pt>
                <c:pt idx="16485">
                  <c:v>5.7968154820959903</c:v>
                </c:pt>
                <c:pt idx="16486">
                  <c:v>2.97286002872637</c:v>
                </c:pt>
                <c:pt idx="16487">
                  <c:v>2.7718966622724701</c:v>
                </c:pt>
                <c:pt idx="16488">
                  <c:v>3.68903628980779</c:v>
                </c:pt>
                <c:pt idx="16489">
                  <c:v>2.8255620535461898</c:v>
                </c:pt>
                <c:pt idx="16490">
                  <c:v>3.16038203958807</c:v>
                </c:pt>
                <c:pt idx="16491">
                  <c:v>3.4924613644323199</c:v>
                </c:pt>
                <c:pt idx="16492">
                  <c:v>3.2323265091338</c:v>
                </c:pt>
                <c:pt idx="16493">
                  <c:v>2.9311820742279999</c:v>
                </c:pt>
                <c:pt idx="16494">
                  <c:v>2.68157968424745</c:v>
                </c:pt>
                <c:pt idx="16495">
                  <c:v>4.6754799882344598</c:v>
                </c:pt>
                <c:pt idx="16496">
                  <c:v>2.7883437522534402</c:v>
                </c:pt>
                <c:pt idx="16497">
                  <c:v>6.6657593406531301</c:v>
                </c:pt>
                <c:pt idx="16498">
                  <c:v>6.1820714729723996</c:v>
                </c:pt>
                <c:pt idx="16499">
                  <c:v>2.87772704536243</c:v>
                </c:pt>
                <c:pt idx="16500">
                  <c:v>4.2725394714996501</c:v>
                </c:pt>
                <c:pt idx="16501">
                  <c:v>2.78166168028724</c:v>
                </c:pt>
                <c:pt idx="16502">
                  <c:v>4.2280580487362496</c:v>
                </c:pt>
                <c:pt idx="16503">
                  <c:v>8.8336939863535093</c:v>
                </c:pt>
                <c:pt idx="16504">
                  <c:v>8.9436793072606999</c:v>
                </c:pt>
                <c:pt idx="16505">
                  <c:v>8.7764032859780201</c:v>
                </c:pt>
                <c:pt idx="16506">
                  <c:v>7.9144181471398696</c:v>
                </c:pt>
                <c:pt idx="16507">
                  <c:v>7.9651170892147398</c:v>
                </c:pt>
                <c:pt idx="16508">
                  <c:v>4.2948457297262799</c:v>
                </c:pt>
                <c:pt idx="16509">
                  <c:v>7.2146558152157798</c:v>
                </c:pt>
                <c:pt idx="16510">
                  <c:v>3.5260781850998</c:v>
                </c:pt>
                <c:pt idx="16511">
                  <c:v>6.8417849426652602</c:v>
                </c:pt>
                <c:pt idx="16512">
                  <c:v>6.3739602306790699</c:v>
                </c:pt>
                <c:pt idx="16513">
                  <c:v>7.0494084279945</c:v>
                </c:pt>
                <c:pt idx="16514">
                  <c:v>7.1859281610147896</c:v>
                </c:pt>
                <c:pt idx="16515">
                  <c:v>5.5109056364060196</c:v>
                </c:pt>
                <c:pt idx="16516">
                  <c:v>4.4008714519365499</c:v>
                </c:pt>
                <c:pt idx="16517">
                  <c:v>2.6412461139913002</c:v>
                </c:pt>
                <c:pt idx="16518">
                  <c:v>7.2635802995680097</c:v>
                </c:pt>
                <c:pt idx="16519">
                  <c:v>7.1865794555770099</c:v>
                </c:pt>
                <c:pt idx="16520">
                  <c:v>2.8492753293405602</c:v>
                </c:pt>
                <c:pt idx="16521">
                  <c:v>5.5552222284077297</c:v>
                </c:pt>
                <c:pt idx="16522">
                  <c:v>6.3033692951053597</c:v>
                </c:pt>
                <c:pt idx="16523">
                  <c:v>3.2377063416444498</c:v>
                </c:pt>
                <c:pt idx="16524">
                  <c:v>6.67660155599473</c:v>
                </c:pt>
                <c:pt idx="16525">
                  <c:v>3.0539437081731799</c:v>
                </c:pt>
                <c:pt idx="16526">
                  <c:v>6.1371058281528299</c:v>
                </c:pt>
                <c:pt idx="16527">
                  <c:v>4.6138260497655104</c:v>
                </c:pt>
                <c:pt idx="16528">
                  <c:v>4.4981749362524104</c:v>
                </c:pt>
                <c:pt idx="16529">
                  <c:v>8.3747572452092491</c:v>
                </c:pt>
                <c:pt idx="16530">
                  <c:v>1.7513754038224101</c:v>
                </c:pt>
                <c:pt idx="16531">
                  <c:v>1.90774305108803</c:v>
                </c:pt>
                <c:pt idx="16532">
                  <c:v>3.33244922405183</c:v>
                </c:pt>
                <c:pt idx="16533">
                  <c:v>4.79930157324217</c:v>
                </c:pt>
                <c:pt idx="16534">
                  <c:v>3.5618812531708999</c:v>
                </c:pt>
                <c:pt idx="16535">
                  <c:v>2.6758792903049602</c:v>
                </c:pt>
                <c:pt idx="16536">
                  <c:v>5.3815427228386303</c:v>
                </c:pt>
                <c:pt idx="16537">
                  <c:v>3.7514720242459401</c:v>
                </c:pt>
                <c:pt idx="16538">
                  <c:v>2.7259002820017799</c:v>
                </c:pt>
                <c:pt idx="16539">
                  <c:v>5.4739552406047203</c:v>
                </c:pt>
                <c:pt idx="16540">
                  <c:v>2.00086517758404</c:v>
                </c:pt>
                <c:pt idx="16541">
                  <c:v>8.0944716768912901</c:v>
                </c:pt>
                <c:pt idx="16542">
                  <c:v>8.2046841277886902</c:v>
                </c:pt>
                <c:pt idx="16543">
                  <c:v>4.8351747558618801</c:v>
                </c:pt>
                <c:pt idx="16544">
                  <c:v>4.47020595916283</c:v>
                </c:pt>
                <c:pt idx="16545">
                  <c:v>3.0539668317151598</c:v>
                </c:pt>
                <c:pt idx="16546">
                  <c:v>3.9513825854192599</c:v>
                </c:pt>
                <c:pt idx="16547">
                  <c:v>7.4514503624630297</c:v>
                </c:pt>
                <c:pt idx="16548">
                  <c:v>6.4934628964463901</c:v>
                </c:pt>
                <c:pt idx="16549">
                  <c:v>7.8926040515474698</c:v>
                </c:pt>
                <c:pt idx="16550">
                  <c:v>5.5286124957857101</c:v>
                </c:pt>
                <c:pt idx="16551">
                  <c:v>6.63945379654451</c:v>
                </c:pt>
                <c:pt idx="16552">
                  <c:v>3.9115571477642401</c:v>
                </c:pt>
                <c:pt idx="16553">
                  <c:v>7.4327122871768196</c:v>
                </c:pt>
                <c:pt idx="16554">
                  <c:v>4.2245495885039697</c:v>
                </c:pt>
                <c:pt idx="16555">
                  <c:v>5.1665794897343202</c:v>
                </c:pt>
                <c:pt idx="16556">
                  <c:v>5.7011468670193297</c:v>
                </c:pt>
                <c:pt idx="16557">
                  <c:v>4.3006645897715199</c:v>
                </c:pt>
                <c:pt idx="16558">
                  <c:v>7.1240764706045301</c:v>
                </c:pt>
                <c:pt idx="16559">
                  <c:v>5.3152406666144598</c:v>
                </c:pt>
                <c:pt idx="16560">
                  <c:v>5.0164514485831297</c:v>
                </c:pt>
                <c:pt idx="16561">
                  <c:v>3.1121292958160902</c:v>
                </c:pt>
                <c:pt idx="16562">
                  <c:v>4.8365376663021697</c:v>
                </c:pt>
                <c:pt idx="16563">
                  <c:v>4.6087407596697902</c:v>
                </c:pt>
                <c:pt idx="16564">
                  <c:v>4.2912305128998298</c:v>
                </c:pt>
                <c:pt idx="16565">
                  <c:v>4.7160505534696604</c:v>
                </c:pt>
                <c:pt idx="16566">
                  <c:v>5.7480051898606597</c:v>
                </c:pt>
                <c:pt idx="16567">
                  <c:v>4.0642331017919799</c:v>
                </c:pt>
                <c:pt idx="16568">
                  <c:v>4.3802321467571197</c:v>
                </c:pt>
                <c:pt idx="16569">
                  <c:v>3.97891444204279</c:v>
                </c:pt>
                <c:pt idx="16570">
                  <c:v>5.0957651486658397</c:v>
                </c:pt>
                <c:pt idx="16571">
                  <c:v>3.48071684327547</c:v>
                </c:pt>
                <c:pt idx="16572">
                  <c:v>3.64325251191535</c:v>
                </c:pt>
                <c:pt idx="16573">
                  <c:v>6.5302621787516903</c:v>
                </c:pt>
                <c:pt idx="16574">
                  <c:v>4.0718729014109201</c:v>
                </c:pt>
                <c:pt idx="16575">
                  <c:v>3.0464956202011999</c:v>
                </c:pt>
                <c:pt idx="16576">
                  <c:v>3.93139705461686</c:v>
                </c:pt>
                <c:pt idx="16577">
                  <c:v>4.5117205938905602</c:v>
                </c:pt>
                <c:pt idx="16578">
                  <c:v>4.2640361346560898</c:v>
                </c:pt>
                <c:pt idx="16579">
                  <c:v>4.5146135968625902</c:v>
                </c:pt>
                <c:pt idx="16580">
                  <c:v>4.5308397511349199</c:v>
                </c:pt>
                <c:pt idx="16581">
                  <c:v>3.56330813279309</c:v>
                </c:pt>
                <c:pt idx="16582">
                  <c:v>3.7620812898382301</c:v>
                </c:pt>
                <c:pt idx="16583">
                  <c:v>5.6303137085167201</c:v>
                </c:pt>
                <c:pt idx="16584">
                  <c:v>3.7226765469408001</c:v>
                </c:pt>
                <c:pt idx="16585">
                  <c:v>6.9787492816545704</c:v>
                </c:pt>
                <c:pt idx="16586">
                  <c:v>6.3009837573398402</c:v>
                </c:pt>
                <c:pt idx="16587">
                  <c:v>4.0316634247306604</c:v>
                </c:pt>
                <c:pt idx="16588">
                  <c:v>4.3126300411296601</c:v>
                </c:pt>
                <c:pt idx="16589">
                  <c:v>2.76073679457562</c:v>
                </c:pt>
                <c:pt idx="16590">
                  <c:v>4.1271401084681898</c:v>
                </c:pt>
                <c:pt idx="16591">
                  <c:v>8.9061167829858103</c:v>
                </c:pt>
                <c:pt idx="16592">
                  <c:v>8.7680681965699296</c:v>
                </c:pt>
                <c:pt idx="16593">
                  <c:v>8.8490235654183298</c:v>
                </c:pt>
                <c:pt idx="16594">
                  <c:v>7.5755390246121896</c:v>
                </c:pt>
                <c:pt idx="16595">
                  <c:v>8.0913140290913201</c:v>
                </c:pt>
                <c:pt idx="16596">
                  <c:v>4.3235830123340699</c:v>
                </c:pt>
                <c:pt idx="16597">
                  <c:v>7.2159112075671903</c:v>
                </c:pt>
                <c:pt idx="16598">
                  <c:v>3.65412201809138</c:v>
                </c:pt>
                <c:pt idx="16599">
                  <c:v>6.8035066292707702</c:v>
                </c:pt>
                <c:pt idx="16600">
                  <c:v>6.2671114654203404</c:v>
                </c:pt>
                <c:pt idx="16601">
                  <c:v>6.9676122140536902</c:v>
                </c:pt>
                <c:pt idx="16602">
                  <c:v>7.1072324867162999</c:v>
                </c:pt>
                <c:pt idx="16603">
                  <c:v>5.4137510900702503</c:v>
                </c:pt>
                <c:pt idx="16604">
                  <c:v>4.3685513467308104</c:v>
                </c:pt>
                <c:pt idx="16605">
                  <c:v>2.09541580787499</c:v>
                </c:pt>
                <c:pt idx="16606">
                  <c:v>6.89801269448947</c:v>
                </c:pt>
                <c:pt idx="16607">
                  <c:v>7.02810785950631</c:v>
                </c:pt>
                <c:pt idx="16608">
                  <c:v>2.66997533184936</c:v>
                </c:pt>
                <c:pt idx="16609">
                  <c:v>5.2393492861325504</c:v>
                </c:pt>
                <c:pt idx="16610">
                  <c:v>6.0769423153286803</c:v>
                </c:pt>
                <c:pt idx="16611">
                  <c:v>3.00899839523293</c:v>
                </c:pt>
                <c:pt idx="16612">
                  <c:v>6.23643891254605</c:v>
                </c:pt>
                <c:pt idx="16613">
                  <c:v>2.9913716361871798</c:v>
                </c:pt>
                <c:pt idx="16614">
                  <c:v>6.0324378356352399</c:v>
                </c:pt>
                <c:pt idx="16615">
                  <c:v>4.3001755636196002</c:v>
                </c:pt>
                <c:pt idx="16616">
                  <c:v>4.42186840496898</c:v>
                </c:pt>
                <c:pt idx="16617">
                  <c:v>8.0543132725325197</c:v>
                </c:pt>
                <c:pt idx="16618">
                  <c:v>2.09814943235591</c:v>
                </c:pt>
                <c:pt idx="16619">
                  <c:v>1.76405427407779</c:v>
                </c:pt>
                <c:pt idx="16620">
                  <c:v>3.2392762161447202</c:v>
                </c:pt>
                <c:pt idx="16621">
                  <c:v>4.74481576841091</c:v>
                </c:pt>
                <c:pt idx="16622">
                  <c:v>3.52307681345963</c:v>
                </c:pt>
                <c:pt idx="16623">
                  <c:v>2.8480163300863</c:v>
                </c:pt>
                <c:pt idx="16624">
                  <c:v>5.33406681771792</c:v>
                </c:pt>
                <c:pt idx="16625">
                  <c:v>3.6300405115673899</c:v>
                </c:pt>
                <c:pt idx="16626">
                  <c:v>2.5636195354488001</c:v>
                </c:pt>
                <c:pt idx="16627">
                  <c:v>5.3949903411538296</c:v>
                </c:pt>
                <c:pt idx="16628">
                  <c:v>2.0074588400125499</c:v>
                </c:pt>
                <c:pt idx="16629">
                  <c:v>8.2210714508905696</c:v>
                </c:pt>
                <c:pt idx="16630">
                  <c:v>8.0181248682544108</c:v>
                </c:pt>
                <c:pt idx="16631">
                  <c:v>4.7630645353582004</c:v>
                </c:pt>
                <c:pt idx="16632">
                  <c:v>3.9807225973271798</c:v>
                </c:pt>
                <c:pt idx="16633">
                  <c:v>2.47536813752841</c:v>
                </c:pt>
                <c:pt idx="16634">
                  <c:v>3.52866592159838</c:v>
                </c:pt>
                <c:pt idx="16635">
                  <c:v>7.5385866950714897</c:v>
                </c:pt>
                <c:pt idx="16636">
                  <c:v>7.3696492732188004</c:v>
                </c:pt>
                <c:pt idx="16637">
                  <c:v>7.6597321463605201</c:v>
                </c:pt>
                <c:pt idx="16638">
                  <c:v>6.0887311219857896</c:v>
                </c:pt>
                <c:pt idx="16639">
                  <c:v>6.5715185174317696</c:v>
                </c:pt>
                <c:pt idx="16640">
                  <c:v>3.6758988173538398</c:v>
                </c:pt>
                <c:pt idx="16641">
                  <c:v>5.6278916214937098</c:v>
                </c:pt>
                <c:pt idx="16642">
                  <c:v>3.4097271663743598</c:v>
                </c:pt>
                <c:pt idx="16643">
                  <c:v>5.0495063239497204</c:v>
                </c:pt>
                <c:pt idx="16644">
                  <c:v>4.9337839370358898</c:v>
                </c:pt>
                <c:pt idx="16645">
                  <c:v>5.7065860621411204</c:v>
                </c:pt>
                <c:pt idx="16646">
                  <c:v>6.66424202868133</c:v>
                </c:pt>
                <c:pt idx="16647">
                  <c:v>6.1785226988283002</c:v>
                </c:pt>
                <c:pt idx="16648">
                  <c:v>3.7384428139818202</c:v>
                </c:pt>
                <c:pt idx="16649">
                  <c:v>4.33111011753524</c:v>
                </c:pt>
                <c:pt idx="16650">
                  <c:v>6.1406346925927098</c:v>
                </c:pt>
                <c:pt idx="16651">
                  <c:v>5.6651548565251701</c:v>
                </c:pt>
                <c:pt idx="16652">
                  <c:v>4.82214484032224</c:v>
                </c:pt>
                <c:pt idx="16653">
                  <c:v>5.8465497252104903</c:v>
                </c:pt>
                <c:pt idx="16654">
                  <c:v>4.6871334919474403</c:v>
                </c:pt>
                <c:pt idx="16655">
                  <c:v>3.24597320692979</c:v>
                </c:pt>
                <c:pt idx="16656">
                  <c:v>5.5186990244988596</c:v>
                </c:pt>
                <c:pt idx="16657">
                  <c:v>4.6969044943932996</c:v>
                </c:pt>
                <c:pt idx="16658">
                  <c:v>6.2986559455211104</c:v>
                </c:pt>
                <c:pt idx="16659">
                  <c:v>4.7610604846358298</c:v>
                </c:pt>
                <c:pt idx="16660">
                  <c:v>4.6722346763185199</c:v>
                </c:pt>
                <c:pt idx="16661">
                  <c:v>6.4160683164952204</c:v>
                </c:pt>
                <c:pt idx="16662">
                  <c:v>3.4192938106892798</c:v>
                </c:pt>
                <c:pt idx="16663">
                  <c:v>4.4666966214252701</c:v>
                </c:pt>
                <c:pt idx="16664">
                  <c:v>4.7237959176822804</c:v>
                </c:pt>
                <c:pt idx="16665">
                  <c:v>3.90814710569488</c:v>
                </c:pt>
                <c:pt idx="16666">
                  <c:v>3.8794445899007601</c:v>
                </c:pt>
                <c:pt idx="16667">
                  <c:v>4.5307074005937302</c:v>
                </c:pt>
                <c:pt idx="16668">
                  <c:v>3.9962728928878901</c:v>
                </c:pt>
                <c:pt idx="16669">
                  <c:v>4.8876371341711398</c:v>
                </c:pt>
                <c:pt idx="16670">
                  <c:v>3.0829243844768102</c:v>
                </c:pt>
                <c:pt idx="16671">
                  <c:v>4.4913375370912698</c:v>
                </c:pt>
                <c:pt idx="16672">
                  <c:v>4.5369300132078996</c:v>
                </c:pt>
                <c:pt idx="16673">
                  <c:v>6.7853267924869698</c:v>
                </c:pt>
                <c:pt idx="16674">
                  <c:v>6.6799985385397402</c:v>
                </c:pt>
                <c:pt idx="16675">
                  <c:v>3.6352517840616398</c:v>
                </c:pt>
                <c:pt idx="16676">
                  <c:v>4.5054362586022396</c:v>
                </c:pt>
                <c:pt idx="16677">
                  <c:v>3.00664366279267</c:v>
                </c:pt>
                <c:pt idx="16678">
                  <c:v>4.0095782633340997</c:v>
                </c:pt>
                <c:pt idx="16679">
                  <c:v>8.4791744996487601</c:v>
                </c:pt>
                <c:pt idx="16680">
                  <c:v>8.2116203433010604</c:v>
                </c:pt>
                <c:pt idx="16681">
                  <c:v>8.3971085231349001</c:v>
                </c:pt>
                <c:pt idx="16682">
                  <c:v>7.3933231605441696</c:v>
                </c:pt>
                <c:pt idx="16683">
                  <c:v>7.3171458429704197</c:v>
                </c:pt>
                <c:pt idx="16684">
                  <c:v>4.3513149271738403</c:v>
                </c:pt>
                <c:pt idx="16685">
                  <c:v>7.5764164707077404</c:v>
                </c:pt>
                <c:pt idx="16686">
                  <c:v>3.8861465771633301</c:v>
                </c:pt>
                <c:pt idx="16687">
                  <c:v>6.8619197209122902</c:v>
                </c:pt>
                <c:pt idx="16688">
                  <c:v>6.5094834299223097</c:v>
                </c:pt>
                <c:pt idx="16689">
                  <c:v>6.3812512133212502</c:v>
                </c:pt>
                <c:pt idx="16690">
                  <c:v>6.5699302036831098</c:v>
                </c:pt>
                <c:pt idx="16691">
                  <c:v>4.9897450957580096</c:v>
                </c:pt>
                <c:pt idx="16692">
                  <c:v>4.6848339051436998</c:v>
                </c:pt>
                <c:pt idx="16693">
                  <c:v>2.1967156687181402</c:v>
                </c:pt>
                <c:pt idx="16694">
                  <c:v>6.95329498530766</c:v>
                </c:pt>
                <c:pt idx="16695">
                  <c:v>6.3388132633566903</c:v>
                </c:pt>
                <c:pt idx="16696">
                  <c:v>2.9674258310883701</c:v>
                </c:pt>
                <c:pt idx="16697">
                  <c:v>4.7943542972587201</c:v>
                </c:pt>
                <c:pt idx="16698">
                  <c:v>5.9932652273092799</c:v>
                </c:pt>
                <c:pt idx="16699">
                  <c:v>3.0695589263416201</c:v>
                </c:pt>
                <c:pt idx="16700">
                  <c:v>6.1136429204052503</c:v>
                </c:pt>
                <c:pt idx="16701">
                  <c:v>3.1884992570459199</c:v>
                </c:pt>
                <c:pt idx="16702">
                  <c:v>5.5123209120139496</c:v>
                </c:pt>
                <c:pt idx="16703">
                  <c:v>3.5936470037785702</c:v>
                </c:pt>
                <c:pt idx="16704">
                  <c:v>3.9501979491767898</c:v>
                </c:pt>
                <c:pt idx="16705">
                  <c:v>7.3414192737889499</c:v>
                </c:pt>
                <c:pt idx="16706">
                  <c:v>2.00878726532564</c:v>
                </c:pt>
                <c:pt idx="16707">
                  <c:v>2.0109678356529201</c:v>
                </c:pt>
                <c:pt idx="16708">
                  <c:v>3.1638030232949599</c:v>
                </c:pt>
                <c:pt idx="16709">
                  <c:v>4.8894477240517498</c:v>
                </c:pt>
                <c:pt idx="16710">
                  <c:v>4.2595780094693598</c:v>
                </c:pt>
                <c:pt idx="16711">
                  <c:v>3.30639595506549</c:v>
                </c:pt>
                <c:pt idx="16712">
                  <c:v>5.1997163268078896</c:v>
                </c:pt>
                <c:pt idx="16713">
                  <c:v>3.5334842998766902</c:v>
                </c:pt>
                <c:pt idx="16714">
                  <c:v>2.6255556158243598</c:v>
                </c:pt>
                <c:pt idx="16715">
                  <c:v>5.7352677610001104</c:v>
                </c:pt>
                <c:pt idx="16716">
                  <c:v>2.2951677360327198</c:v>
                </c:pt>
                <c:pt idx="16717">
                  <c:v>7.45411190202325</c:v>
                </c:pt>
                <c:pt idx="16718">
                  <c:v>7.3860292654270703</c:v>
                </c:pt>
                <c:pt idx="16719">
                  <c:v>4.5553639926083997</c:v>
                </c:pt>
                <c:pt idx="16720">
                  <c:v>4.00850453311309</c:v>
                </c:pt>
                <c:pt idx="16721">
                  <c:v>2.9945549730811298</c:v>
                </c:pt>
                <c:pt idx="16722">
                  <c:v>4.0306403652401404</c:v>
                </c:pt>
                <c:pt idx="16723">
                  <c:v>7.3097025229071297</c:v>
                </c:pt>
                <c:pt idx="16724">
                  <c:v>7.0869423133915097</c:v>
                </c:pt>
                <c:pt idx="16725">
                  <c:v>7.5048867773686503</c:v>
                </c:pt>
                <c:pt idx="16726">
                  <c:v>5.8797071098222702</c:v>
                </c:pt>
                <c:pt idx="16727">
                  <c:v>6.3591313828209399</c:v>
                </c:pt>
                <c:pt idx="16728">
                  <c:v>3.9245654590189099</c:v>
                </c:pt>
                <c:pt idx="16729">
                  <c:v>5.4403346668629498</c:v>
                </c:pt>
                <c:pt idx="16730">
                  <c:v>3.7154074249643498</c:v>
                </c:pt>
                <c:pt idx="16731">
                  <c:v>4.7634008388838298</c:v>
                </c:pt>
                <c:pt idx="16732">
                  <c:v>4.6292025086841297</c:v>
                </c:pt>
                <c:pt idx="16733">
                  <c:v>5.3996894732256404</c:v>
                </c:pt>
                <c:pt idx="16734">
                  <c:v>6.5401592561754196</c:v>
                </c:pt>
                <c:pt idx="16735">
                  <c:v>5.7700149756779204</c:v>
                </c:pt>
                <c:pt idx="16736">
                  <c:v>3.64025214018152</c:v>
                </c:pt>
                <c:pt idx="16737">
                  <c:v>4.2032134205528298</c:v>
                </c:pt>
                <c:pt idx="16738">
                  <c:v>5.3674126127086002</c:v>
                </c:pt>
                <c:pt idx="16739">
                  <c:v>5.4221476756821199</c:v>
                </c:pt>
                <c:pt idx="16740">
                  <c:v>4.8740098152032596</c:v>
                </c:pt>
                <c:pt idx="16741">
                  <c:v>5.57584146962696</c:v>
                </c:pt>
                <c:pt idx="16742">
                  <c:v>4.5156145721346403</c:v>
                </c:pt>
                <c:pt idx="16743">
                  <c:v>3.0425878300141398</c:v>
                </c:pt>
                <c:pt idx="16744">
                  <c:v>4.9526492970519103</c:v>
                </c:pt>
                <c:pt idx="16745">
                  <c:v>4.41144817736029</c:v>
                </c:pt>
                <c:pt idx="16746">
                  <c:v>6.00998583030223</c:v>
                </c:pt>
                <c:pt idx="16747">
                  <c:v>4.36648887514131</c:v>
                </c:pt>
                <c:pt idx="16748">
                  <c:v>4.6179707981551399</c:v>
                </c:pt>
                <c:pt idx="16749">
                  <c:v>6.1493882435332701</c:v>
                </c:pt>
                <c:pt idx="16750">
                  <c:v>3.5780184168577698</c:v>
                </c:pt>
                <c:pt idx="16751">
                  <c:v>4.4231581121774601</c:v>
                </c:pt>
                <c:pt idx="16752">
                  <c:v>4.4641487314390202</c:v>
                </c:pt>
                <c:pt idx="16753">
                  <c:v>3.8763671147322998</c:v>
                </c:pt>
                <c:pt idx="16754">
                  <c:v>3.814811168521</c:v>
                </c:pt>
                <c:pt idx="16755">
                  <c:v>4.5317920509149898</c:v>
                </c:pt>
                <c:pt idx="16756">
                  <c:v>4.3587125487659</c:v>
                </c:pt>
                <c:pt idx="16757">
                  <c:v>4.5812123655738697</c:v>
                </c:pt>
                <c:pt idx="16758">
                  <c:v>2.8742955644719199</c:v>
                </c:pt>
                <c:pt idx="16759">
                  <c:v>4.4519388828999604</c:v>
                </c:pt>
                <c:pt idx="16760">
                  <c:v>4.4279189657152802</c:v>
                </c:pt>
                <c:pt idx="16761">
                  <c:v>6.6096764964756298</c:v>
                </c:pt>
                <c:pt idx="16762">
                  <c:v>6.5209640638267103</c:v>
                </c:pt>
                <c:pt idx="16763">
                  <c:v>4.0351489911477803</c:v>
                </c:pt>
                <c:pt idx="16764">
                  <c:v>4.0614688523796101</c:v>
                </c:pt>
                <c:pt idx="16765">
                  <c:v>3.2314624479816501</c:v>
                </c:pt>
                <c:pt idx="16766">
                  <c:v>3.0639890746033198</c:v>
                </c:pt>
                <c:pt idx="16767">
                  <c:v>7.6005191406642796</c:v>
                </c:pt>
                <c:pt idx="16768">
                  <c:v>6.5863325045163101</c:v>
                </c:pt>
                <c:pt idx="16769">
                  <c:v>8.1680719623964002</c:v>
                </c:pt>
                <c:pt idx="16770">
                  <c:v>5.3456295965711096</c:v>
                </c:pt>
                <c:pt idx="16771">
                  <c:v>7.3006700490211998</c:v>
                </c:pt>
                <c:pt idx="16772">
                  <c:v>3.39224524635154</c:v>
                </c:pt>
                <c:pt idx="16773">
                  <c:v>5.7644938318746899</c:v>
                </c:pt>
                <c:pt idx="16774">
                  <c:v>4.0907358744840199</c:v>
                </c:pt>
                <c:pt idx="16775">
                  <c:v>3.6035743605706898</c:v>
                </c:pt>
                <c:pt idx="16776">
                  <c:v>3.8804350600191801</c:v>
                </c:pt>
                <c:pt idx="16777">
                  <c:v>4.5078534550422402</c:v>
                </c:pt>
                <c:pt idx="16778">
                  <c:v>8.2935831494406003</c:v>
                </c:pt>
                <c:pt idx="16779">
                  <c:v>6.3153587660494797</c:v>
                </c:pt>
                <c:pt idx="16780">
                  <c:v>3.7122089247576202</c:v>
                </c:pt>
                <c:pt idx="16781">
                  <c:v>4.8341543066089399</c:v>
                </c:pt>
                <c:pt idx="16782">
                  <c:v>4.9923675327327404</c:v>
                </c:pt>
                <c:pt idx="16783">
                  <c:v>4.7524690285936204</c:v>
                </c:pt>
                <c:pt idx="16784">
                  <c:v>5.6581215235465798</c:v>
                </c:pt>
                <c:pt idx="16785">
                  <c:v>5.5573032520966699</c:v>
                </c:pt>
                <c:pt idx="16786">
                  <c:v>4.6313984238016497</c:v>
                </c:pt>
                <c:pt idx="16787">
                  <c:v>3.5116451163565299</c:v>
                </c:pt>
                <c:pt idx="16788">
                  <c:v>4.7017231063628699</c:v>
                </c:pt>
                <c:pt idx="16789">
                  <c:v>5.5581654398272402</c:v>
                </c:pt>
                <c:pt idx="16790">
                  <c:v>6.2773962440479902</c:v>
                </c:pt>
                <c:pt idx="16791">
                  <c:v>5.1662832766870999</c:v>
                </c:pt>
                <c:pt idx="16792">
                  <c:v>5.0264249270374304</c:v>
                </c:pt>
                <c:pt idx="16793">
                  <c:v>6.9007569379197404</c:v>
                </c:pt>
                <c:pt idx="16794">
                  <c:v>4.4479907310933404</c:v>
                </c:pt>
                <c:pt idx="16795">
                  <c:v>4.6981140175688996</c:v>
                </c:pt>
                <c:pt idx="16796">
                  <c:v>5.3390950473934398</c:v>
                </c:pt>
                <c:pt idx="16797">
                  <c:v>3.5299735937870702</c:v>
                </c:pt>
                <c:pt idx="16798">
                  <c:v>4.0919288851312796</c:v>
                </c:pt>
                <c:pt idx="16799">
                  <c:v>5.4113065538501504</c:v>
                </c:pt>
                <c:pt idx="16800">
                  <c:v>3.2285513209669401</c:v>
                </c:pt>
                <c:pt idx="16801">
                  <c:v>4.9924374536715401</c:v>
                </c:pt>
                <c:pt idx="16802">
                  <c:v>3.8830832023844999</c:v>
                </c:pt>
                <c:pt idx="16803">
                  <c:v>4.6941396957299304</c:v>
                </c:pt>
                <c:pt idx="16804">
                  <c:v>5.22815330811693</c:v>
                </c:pt>
                <c:pt idx="16805">
                  <c:v>7.3792797522967399</c:v>
                </c:pt>
                <c:pt idx="16806">
                  <c:v>6.7398603067794403</c:v>
                </c:pt>
                <c:pt idx="16807">
                  <c:v>2.9513015394155602</c:v>
                </c:pt>
                <c:pt idx="16808">
                  <c:v>3.8878668568141199</c:v>
                </c:pt>
                <c:pt idx="16809">
                  <c:v>2.13703104040151</c:v>
                </c:pt>
                <c:pt idx="16810">
                  <c:v>3.3272687977470201</c:v>
                </c:pt>
                <c:pt idx="16811">
                  <c:v>7.7214802960302702</c:v>
                </c:pt>
                <c:pt idx="16812">
                  <c:v>7.8653930692549698</c:v>
                </c:pt>
                <c:pt idx="16813">
                  <c:v>8.2806605850309101</c:v>
                </c:pt>
                <c:pt idx="16814">
                  <c:v>6.8735036654261901</c:v>
                </c:pt>
                <c:pt idx="16815">
                  <c:v>7.4326714265013001</c:v>
                </c:pt>
                <c:pt idx="16816">
                  <c:v>3.7168995758627301</c:v>
                </c:pt>
                <c:pt idx="16817">
                  <c:v>6.1574877601618097</c:v>
                </c:pt>
                <c:pt idx="16818">
                  <c:v>3.3897745608390402</c:v>
                </c:pt>
                <c:pt idx="16819">
                  <c:v>4.8737393856578803</c:v>
                </c:pt>
                <c:pt idx="16820">
                  <c:v>5.3407817957321901</c:v>
                </c:pt>
                <c:pt idx="16821">
                  <c:v>6.2321276132406398</c:v>
                </c:pt>
                <c:pt idx="16822">
                  <c:v>7.1541739061796301</c:v>
                </c:pt>
                <c:pt idx="16823">
                  <c:v>6.46266223196971</c:v>
                </c:pt>
                <c:pt idx="16824">
                  <c:v>3.62733566777748</c:v>
                </c:pt>
                <c:pt idx="16825">
                  <c:v>3.80589399222346</c:v>
                </c:pt>
                <c:pt idx="16826">
                  <c:v>7.1977316884443798</c:v>
                </c:pt>
                <c:pt idx="16827">
                  <c:v>6.0953858133787797</c:v>
                </c:pt>
                <c:pt idx="16828">
                  <c:v>4.6056413366716402</c:v>
                </c:pt>
                <c:pt idx="16829">
                  <c:v>5.8923678135227897</c:v>
                </c:pt>
                <c:pt idx="16830">
                  <c:v>4.93043576630222</c:v>
                </c:pt>
                <c:pt idx="16831">
                  <c:v>2.3320767266909099</c:v>
                </c:pt>
                <c:pt idx="16832">
                  <c:v>6.7286823478881201</c:v>
                </c:pt>
                <c:pt idx="16833">
                  <c:v>4.4875610393391199</c:v>
                </c:pt>
                <c:pt idx="16834">
                  <c:v>6.39104941988868</c:v>
                </c:pt>
                <c:pt idx="16835">
                  <c:v>5.3256428352563496</c:v>
                </c:pt>
                <c:pt idx="16836">
                  <c:v>5.4688628176691498</c:v>
                </c:pt>
                <c:pt idx="16837">
                  <c:v>7.20893111420013</c:v>
                </c:pt>
                <c:pt idx="16838">
                  <c:v>2.7860966448942501</c:v>
                </c:pt>
                <c:pt idx="16839">
                  <c:v>3.99703200456036</c:v>
                </c:pt>
                <c:pt idx="16840">
                  <c:v>4.8096938789843904</c:v>
                </c:pt>
                <c:pt idx="16841">
                  <c:v>4.1523038400527499</c:v>
                </c:pt>
                <c:pt idx="16842">
                  <c:v>4.0053984264767601</c:v>
                </c:pt>
                <c:pt idx="16843">
                  <c:v>4.5083728039398903</c:v>
                </c:pt>
                <c:pt idx="16844">
                  <c:v>4.1339519952166102</c:v>
                </c:pt>
                <c:pt idx="16845">
                  <c:v>4.5193121486771197</c:v>
                </c:pt>
                <c:pt idx="16846">
                  <c:v>2.1531784717314602</c:v>
                </c:pt>
                <c:pt idx="16847">
                  <c:v>4.8333290257646002</c:v>
                </c:pt>
                <c:pt idx="16848">
                  <c:v>3.7783249648944599</c:v>
                </c:pt>
                <c:pt idx="16849">
                  <c:v>7.5915990124705601</c:v>
                </c:pt>
                <c:pt idx="16850">
                  <c:v>7.2652004781204003</c:v>
                </c:pt>
                <c:pt idx="16851">
                  <c:v>3.37831227779506</c:v>
                </c:pt>
                <c:pt idx="16852">
                  <c:v>4.0614688523796101</c:v>
                </c:pt>
                <c:pt idx="16853">
                  <c:v>3.2314624479816501</c:v>
                </c:pt>
                <c:pt idx="16854">
                  <c:v>3.0639890746033198</c:v>
                </c:pt>
                <c:pt idx="16855">
                  <c:v>7.6005191406642796</c:v>
                </c:pt>
                <c:pt idx="16856">
                  <c:v>6.5863325045163101</c:v>
                </c:pt>
                <c:pt idx="16857">
                  <c:v>8.1680719623964002</c:v>
                </c:pt>
                <c:pt idx="16858">
                  <c:v>5.3456295965711096</c:v>
                </c:pt>
                <c:pt idx="16859">
                  <c:v>7.3006700490211998</c:v>
                </c:pt>
                <c:pt idx="16860">
                  <c:v>3.39224524635154</c:v>
                </c:pt>
                <c:pt idx="16861">
                  <c:v>5.7644938318746899</c:v>
                </c:pt>
                <c:pt idx="16862">
                  <c:v>4.0907358744840199</c:v>
                </c:pt>
                <c:pt idx="16863">
                  <c:v>3.6035743605706898</c:v>
                </c:pt>
                <c:pt idx="16864">
                  <c:v>3.8804350600191801</c:v>
                </c:pt>
                <c:pt idx="16865">
                  <c:v>4.5078534550422402</c:v>
                </c:pt>
                <c:pt idx="16866">
                  <c:v>8.2935831494406003</c:v>
                </c:pt>
                <c:pt idx="16867">
                  <c:v>6.3153587660494797</c:v>
                </c:pt>
                <c:pt idx="16868">
                  <c:v>3.7122089247576202</c:v>
                </c:pt>
                <c:pt idx="16869">
                  <c:v>4.8341543066089399</c:v>
                </c:pt>
                <c:pt idx="16870">
                  <c:v>4.9923675327327404</c:v>
                </c:pt>
                <c:pt idx="16871">
                  <c:v>4.7524690285936204</c:v>
                </c:pt>
                <c:pt idx="16872">
                  <c:v>5.6581215235465798</c:v>
                </c:pt>
                <c:pt idx="16873">
                  <c:v>5.5573032520966699</c:v>
                </c:pt>
                <c:pt idx="16874">
                  <c:v>4.6313984238016497</c:v>
                </c:pt>
                <c:pt idx="16875">
                  <c:v>3.5116451163565299</c:v>
                </c:pt>
                <c:pt idx="16876">
                  <c:v>4.7017231063628699</c:v>
                </c:pt>
                <c:pt idx="16877">
                  <c:v>5.5581654398272402</c:v>
                </c:pt>
                <c:pt idx="16878">
                  <c:v>6.2773962440479902</c:v>
                </c:pt>
                <c:pt idx="16879">
                  <c:v>5.1662832766870999</c:v>
                </c:pt>
                <c:pt idx="16880">
                  <c:v>5.0264249270374304</c:v>
                </c:pt>
                <c:pt idx="16881">
                  <c:v>6.9007569379197404</c:v>
                </c:pt>
                <c:pt idx="16882">
                  <c:v>4.4479907310933404</c:v>
                </c:pt>
                <c:pt idx="16883">
                  <c:v>4.6981140175688996</c:v>
                </c:pt>
                <c:pt idx="16884">
                  <c:v>5.3390950473934398</c:v>
                </c:pt>
                <c:pt idx="16885">
                  <c:v>3.5299735937870702</c:v>
                </c:pt>
                <c:pt idx="16886">
                  <c:v>4.0919288851312796</c:v>
                </c:pt>
                <c:pt idx="16887">
                  <c:v>5.4113065538501504</c:v>
                </c:pt>
                <c:pt idx="16888">
                  <c:v>3.2285513209669401</c:v>
                </c:pt>
                <c:pt idx="16889">
                  <c:v>4.9924374536715401</c:v>
                </c:pt>
                <c:pt idx="16890">
                  <c:v>3.8830832023844999</c:v>
                </c:pt>
                <c:pt idx="16891">
                  <c:v>4.6941396957299304</c:v>
                </c:pt>
                <c:pt idx="16892">
                  <c:v>5.22815330811693</c:v>
                </c:pt>
                <c:pt idx="16893">
                  <c:v>7.3792797522967399</c:v>
                </c:pt>
                <c:pt idx="16894">
                  <c:v>6.7398603067794403</c:v>
                </c:pt>
                <c:pt idx="16895">
                  <c:v>2.9513015394155602</c:v>
                </c:pt>
                <c:pt idx="16896">
                  <c:v>3.7017382233456102</c:v>
                </c:pt>
                <c:pt idx="16897">
                  <c:v>1.9835076148180599</c:v>
                </c:pt>
                <c:pt idx="16898">
                  <c:v>2.9009435947113502</c:v>
                </c:pt>
                <c:pt idx="16899">
                  <c:v>8.22118377315849</c:v>
                </c:pt>
                <c:pt idx="16900">
                  <c:v>7.7505765125422403</c:v>
                </c:pt>
                <c:pt idx="16901">
                  <c:v>8.4084208588676095</c:v>
                </c:pt>
                <c:pt idx="16902">
                  <c:v>6.5965891861931496</c:v>
                </c:pt>
                <c:pt idx="16903">
                  <c:v>7.69846543705233</c:v>
                </c:pt>
                <c:pt idx="16904">
                  <c:v>3.3237549173751599</c:v>
                </c:pt>
                <c:pt idx="16905">
                  <c:v>5.8982660792727799</c:v>
                </c:pt>
                <c:pt idx="16906">
                  <c:v>3.0817990207290902</c:v>
                </c:pt>
                <c:pt idx="16907">
                  <c:v>4.6348128888909903</c:v>
                </c:pt>
                <c:pt idx="16908">
                  <c:v>4.5147535168039203</c:v>
                </c:pt>
                <c:pt idx="16909">
                  <c:v>6.0045509500516498</c:v>
                </c:pt>
                <c:pt idx="16910">
                  <c:v>7.6780761851616397</c:v>
                </c:pt>
                <c:pt idx="16911">
                  <c:v>6.7850007377832799</c:v>
                </c:pt>
                <c:pt idx="16912">
                  <c:v>2.25995765435442</c:v>
                </c:pt>
                <c:pt idx="16913">
                  <c:v>3.8138636754496198</c:v>
                </c:pt>
                <c:pt idx="16914">
                  <c:v>6.8357340744665596</c:v>
                </c:pt>
                <c:pt idx="16915">
                  <c:v>6.2073586330366401</c:v>
                </c:pt>
                <c:pt idx="16916">
                  <c:v>4.6244335364891196</c:v>
                </c:pt>
                <c:pt idx="16917">
                  <c:v>6.2518269122568499</c:v>
                </c:pt>
                <c:pt idx="16918">
                  <c:v>4.4797270447122601</c:v>
                </c:pt>
                <c:pt idx="16919">
                  <c:v>2.0424847912814998</c:v>
                </c:pt>
                <c:pt idx="16920">
                  <c:v>6.3262779955567501</c:v>
                </c:pt>
                <c:pt idx="16921">
                  <c:v>4.4698434632573996</c:v>
                </c:pt>
                <c:pt idx="16922">
                  <c:v>6.5834452757150501</c:v>
                </c:pt>
                <c:pt idx="16923">
                  <c:v>5.57733653762517</c:v>
                </c:pt>
                <c:pt idx="16924">
                  <c:v>4.8811416991448002</c:v>
                </c:pt>
                <c:pt idx="16925">
                  <c:v>7.3494068685194804</c:v>
                </c:pt>
                <c:pt idx="16926">
                  <c:v>2.5202388093122501</c:v>
                </c:pt>
                <c:pt idx="16927">
                  <c:v>4.0375039026466197</c:v>
                </c:pt>
                <c:pt idx="16928">
                  <c:v>5.0124351452053597</c:v>
                </c:pt>
                <c:pt idx="16929">
                  <c:v>3.3578426359148899</c:v>
                </c:pt>
                <c:pt idx="16930">
                  <c:v>3.3443515361590999</c:v>
                </c:pt>
                <c:pt idx="16931">
                  <c:v>4.2366368217614303</c:v>
                </c:pt>
                <c:pt idx="16932">
                  <c:v>3.87418054327865</c:v>
                </c:pt>
                <c:pt idx="16933">
                  <c:v>4.2102759798346803</c:v>
                </c:pt>
                <c:pt idx="16934">
                  <c:v>2.2928062680255401</c:v>
                </c:pt>
                <c:pt idx="16935">
                  <c:v>4.5761656726005198</c:v>
                </c:pt>
                <c:pt idx="16936">
                  <c:v>3.8353330444563301</c:v>
                </c:pt>
                <c:pt idx="16937">
                  <c:v>7.90768236939308</c:v>
                </c:pt>
                <c:pt idx="16938">
                  <c:v>7.2771085993358602</c:v>
                </c:pt>
                <c:pt idx="16939">
                  <c:v>3.2755304620377399</c:v>
                </c:pt>
                <c:pt idx="16940">
                  <c:v>4.48017638995199</c:v>
                </c:pt>
                <c:pt idx="16941">
                  <c:v>3.1971625892423101</c:v>
                </c:pt>
                <c:pt idx="16942">
                  <c:v>4.0980402662931699</c:v>
                </c:pt>
                <c:pt idx="16943">
                  <c:v>7.4407261761354997</c:v>
                </c:pt>
                <c:pt idx="16944">
                  <c:v>6.5221760992192204</c:v>
                </c:pt>
                <c:pt idx="16945">
                  <c:v>7.7889959195825202</c:v>
                </c:pt>
                <c:pt idx="16946">
                  <c:v>5.01195106558467</c:v>
                </c:pt>
                <c:pt idx="16947">
                  <c:v>6.7776229928061102</c:v>
                </c:pt>
                <c:pt idx="16948">
                  <c:v>3.7666279104655098</c:v>
                </c:pt>
                <c:pt idx="16949">
                  <c:v>7.3558513792104998</c:v>
                </c:pt>
                <c:pt idx="16950">
                  <c:v>4.2668066259566402</c:v>
                </c:pt>
                <c:pt idx="16951">
                  <c:v>5.27269917892579</c:v>
                </c:pt>
                <c:pt idx="16952">
                  <c:v>5.56914159542759</c:v>
                </c:pt>
                <c:pt idx="16953">
                  <c:v>4.0856733056047103</c:v>
                </c:pt>
                <c:pt idx="16954">
                  <c:v>7.0642389788743296</c:v>
                </c:pt>
                <c:pt idx="16955">
                  <c:v>5.4453065496366504</c:v>
                </c:pt>
                <c:pt idx="16956">
                  <c:v>5.0115744899007</c:v>
                </c:pt>
                <c:pt idx="16957">
                  <c:v>3.10295859685777</c:v>
                </c:pt>
                <c:pt idx="16958">
                  <c:v>4.8356806850591898</c:v>
                </c:pt>
                <c:pt idx="16959">
                  <c:v>4.7360728885375396</c:v>
                </c:pt>
                <c:pt idx="16960">
                  <c:v>4.3030819807235003</c:v>
                </c:pt>
                <c:pt idx="16961">
                  <c:v>4.8083945368969196</c:v>
                </c:pt>
                <c:pt idx="16962">
                  <c:v>5.4833231591018397</c:v>
                </c:pt>
                <c:pt idx="16963">
                  <c:v>4.1157484713626298</c:v>
                </c:pt>
                <c:pt idx="16964">
                  <c:v>4.4000702921955099</c:v>
                </c:pt>
                <c:pt idx="16965">
                  <c:v>3.91229389833165</c:v>
                </c:pt>
                <c:pt idx="16966">
                  <c:v>4.5667644928966098</c:v>
                </c:pt>
                <c:pt idx="16967">
                  <c:v>3.50622787754779</c:v>
                </c:pt>
                <c:pt idx="16968">
                  <c:v>3.8168347812528198</c:v>
                </c:pt>
                <c:pt idx="16969">
                  <c:v>6.4998282986195202</c:v>
                </c:pt>
                <c:pt idx="16970">
                  <c:v>4.0994840372449604</c:v>
                </c:pt>
                <c:pt idx="16971">
                  <c:v>3.11215237045726</c:v>
                </c:pt>
                <c:pt idx="16972">
                  <c:v>4.0034668666178597</c:v>
                </c:pt>
                <c:pt idx="16973">
                  <c:v>4.2990398574892303</c:v>
                </c:pt>
                <c:pt idx="16974">
                  <c:v>4.2654054992575396</c:v>
                </c:pt>
                <c:pt idx="16975">
                  <c:v>4.4983773663020701</c:v>
                </c:pt>
                <c:pt idx="16976">
                  <c:v>4.4167622643164099</c:v>
                </c:pt>
                <c:pt idx="16977">
                  <c:v>3.4628728739850798</c:v>
                </c:pt>
                <c:pt idx="16978">
                  <c:v>3.9041828679901802</c:v>
                </c:pt>
                <c:pt idx="16979">
                  <c:v>5.5099840298269402</c:v>
                </c:pt>
                <c:pt idx="16980">
                  <c:v>3.7831154455055098</c:v>
                </c:pt>
                <c:pt idx="16981">
                  <c:v>6.9826695365276299</c:v>
                </c:pt>
                <c:pt idx="16982">
                  <c:v>6.4100393850049198</c:v>
                </c:pt>
                <c:pt idx="16983">
                  <c:v>3.8454581979530702</c:v>
                </c:pt>
                <c:pt idx="16984">
                  <c:v>3.7695006992618199</c:v>
                </c:pt>
                <c:pt idx="16985">
                  <c:v>1.9771082528694299</c:v>
                </c:pt>
                <c:pt idx="16986">
                  <c:v>3.1354198522018799</c:v>
                </c:pt>
                <c:pt idx="16987">
                  <c:v>7.4790262052422598</c:v>
                </c:pt>
                <c:pt idx="16988">
                  <c:v>6.99019071652679</c:v>
                </c:pt>
                <c:pt idx="16989">
                  <c:v>7.9755410118760199</c:v>
                </c:pt>
                <c:pt idx="16990">
                  <c:v>5.4553852713642996</c:v>
                </c:pt>
                <c:pt idx="16991">
                  <c:v>6.6480463001393</c:v>
                </c:pt>
                <c:pt idx="16992">
                  <c:v>3.6636625178614199</c:v>
                </c:pt>
                <c:pt idx="16993">
                  <c:v>5.6806496860896996</c:v>
                </c:pt>
                <c:pt idx="16994">
                  <c:v>3.0042902799547999</c:v>
                </c:pt>
                <c:pt idx="16995">
                  <c:v>4.9334734026698897</c:v>
                </c:pt>
                <c:pt idx="16996">
                  <c:v>4.6070321585577902</c:v>
                </c:pt>
                <c:pt idx="16997">
                  <c:v>5.0590832857736903</c:v>
                </c:pt>
                <c:pt idx="16998">
                  <c:v>7.4063278482891803</c:v>
                </c:pt>
                <c:pt idx="16999">
                  <c:v>5.29212974509612</c:v>
                </c:pt>
                <c:pt idx="17000">
                  <c:v>3.6284561209705202</c:v>
                </c:pt>
                <c:pt idx="17001">
                  <c:v>3.1400523144049601</c:v>
                </c:pt>
                <c:pt idx="17002">
                  <c:v>5.3026664954590101</c:v>
                </c:pt>
                <c:pt idx="17003">
                  <c:v>5.3418030247299404</c:v>
                </c:pt>
                <c:pt idx="17004">
                  <c:v>4.1580025311104096</c:v>
                </c:pt>
                <c:pt idx="17005">
                  <c:v>4.9118989031636797</c:v>
                </c:pt>
                <c:pt idx="17006">
                  <c:v>4.1466056514774099</c:v>
                </c:pt>
                <c:pt idx="17007">
                  <c:v>2.6396415592331901</c:v>
                </c:pt>
                <c:pt idx="17008">
                  <c:v>5.0412595862382297</c:v>
                </c:pt>
                <c:pt idx="17009">
                  <c:v>3.5472714095498801</c:v>
                </c:pt>
                <c:pt idx="17010">
                  <c:v>5.29199295774833</c:v>
                </c:pt>
                <c:pt idx="17011">
                  <c:v>3.9659085035721899</c:v>
                </c:pt>
                <c:pt idx="17012">
                  <c:v>4.3631966993378004</c:v>
                </c:pt>
                <c:pt idx="17013">
                  <c:v>6.4617474196170397</c:v>
                </c:pt>
                <c:pt idx="17014">
                  <c:v>2.6455238863717598</c:v>
                </c:pt>
                <c:pt idx="17015">
                  <c:v>3.0843748560508</c:v>
                </c:pt>
                <c:pt idx="17016">
                  <c:v>4.2057576737129398</c:v>
                </c:pt>
                <c:pt idx="17017">
                  <c:v>3.4490634876264199</c:v>
                </c:pt>
                <c:pt idx="17018">
                  <c:v>3.0636796123038499</c:v>
                </c:pt>
                <c:pt idx="17019">
                  <c:v>3.9144665701640999</c:v>
                </c:pt>
                <c:pt idx="17020">
                  <c:v>3.9365818003192601</c:v>
                </c:pt>
                <c:pt idx="17021">
                  <c:v>3.99478887106013</c:v>
                </c:pt>
                <c:pt idx="17022">
                  <c:v>2.6504035899542999</c:v>
                </c:pt>
                <c:pt idx="17023">
                  <c:v>4.1975865419938296</c:v>
                </c:pt>
                <c:pt idx="17024">
                  <c:v>3.3726116770539298</c:v>
                </c:pt>
                <c:pt idx="17025">
                  <c:v>7.1033141336891896</c:v>
                </c:pt>
                <c:pt idx="17026">
                  <c:v>6.4597220255727397</c:v>
                </c:pt>
                <c:pt idx="17027">
                  <c:v>3.4118665189822899</c:v>
                </c:pt>
                <c:pt idx="17028">
                  <c:v>4.4011682386912403</c:v>
                </c:pt>
                <c:pt idx="17029">
                  <c:v>2.8709175737815502</c:v>
                </c:pt>
                <c:pt idx="17030">
                  <c:v>3.8709780434545999</c:v>
                </c:pt>
                <c:pt idx="17031">
                  <c:v>7.2086372200832596</c:v>
                </c:pt>
                <c:pt idx="17032">
                  <c:v>6.4236694902226699</c:v>
                </c:pt>
                <c:pt idx="17033">
                  <c:v>7.5663427076089604</c:v>
                </c:pt>
                <c:pt idx="17034">
                  <c:v>5.7631389108075997</c:v>
                </c:pt>
                <c:pt idx="17035">
                  <c:v>6.2023129302307103</c:v>
                </c:pt>
                <c:pt idx="17036">
                  <c:v>3.8224577785710401</c:v>
                </c:pt>
                <c:pt idx="17037">
                  <c:v>7.4394257487179001</c:v>
                </c:pt>
                <c:pt idx="17038">
                  <c:v>4.0900317800852601</c:v>
                </c:pt>
                <c:pt idx="17039">
                  <c:v>5.4178059178264899</c:v>
                </c:pt>
                <c:pt idx="17040">
                  <c:v>6.0422491630742403</c:v>
                </c:pt>
                <c:pt idx="17041">
                  <c:v>4.4086896132449702</c:v>
                </c:pt>
                <c:pt idx="17042">
                  <c:v>6.70788926237294</c:v>
                </c:pt>
                <c:pt idx="17043">
                  <c:v>5.2256367702279602</c:v>
                </c:pt>
                <c:pt idx="17044">
                  <c:v>4.7517115426366496</c:v>
                </c:pt>
                <c:pt idx="17045">
                  <c:v>2.71724135952336</c:v>
                </c:pt>
                <c:pt idx="17046">
                  <c:v>5.0158633856342902</c:v>
                </c:pt>
                <c:pt idx="17047">
                  <c:v>4.6494502381741203</c:v>
                </c:pt>
                <c:pt idx="17048">
                  <c:v>3.7917230022043098</c:v>
                </c:pt>
                <c:pt idx="17049">
                  <c:v>4.66854820313449</c:v>
                </c:pt>
                <c:pt idx="17050">
                  <c:v>5.4543640536362803</c:v>
                </c:pt>
                <c:pt idx="17051">
                  <c:v>3.3799962650699902</c:v>
                </c:pt>
                <c:pt idx="17052">
                  <c:v>4.5967281973283898</c:v>
                </c:pt>
                <c:pt idx="17053">
                  <c:v>3.5429494048702299</c:v>
                </c:pt>
                <c:pt idx="17054">
                  <c:v>4.8122394121677701</c:v>
                </c:pt>
                <c:pt idx="17055">
                  <c:v>3.26563807165742</c:v>
                </c:pt>
                <c:pt idx="17056">
                  <c:v>3.37399202986431</c:v>
                </c:pt>
                <c:pt idx="17057">
                  <c:v>6.17906168621088</c:v>
                </c:pt>
                <c:pt idx="17058">
                  <c:v>3.7821460213649498</c:v>
                </c:pt>
                <c:pt idx="17059">
                  <c:v>2.66228237442831</c:v>
                </c:pt>
                <c:pt idx="17060">
                  <c:v>3.5587857699766898</c:v>
                </c:pt>
                <c:pt idx="17061">
                  <c:v>4.49964722812883</c:v>
                </c:pt>
                <c:pt idx="17062">
                  <c:v>4.4499741534883999</c:v>
                </c:pt>
                <c:pt idx="17063">
                  <c:v>4.2102818523362799</c:v>
                </c:pt>
                <c:pt idx="17064">
                  <c:v>4.6637629188925303</c:v>
                </c:pt>
                <c:pt idx="17065">
                  <c:v>3.3116256051182198</c:v>
                </c:pt>
                <c:pt idx="17066">
                  <c:v>3.2820134019519802</c:v>
                </c:pt>
                <c:pt idx="17067">
                  <c:v>5.5516997213398698</c:v>
                </c:pt>
                <c:pt idx="17068">
                  <c:v>3.4032425532138801</c:v>
                </c:pt>
                <c:pt idx="17069">
                  <c:v>6.37453713766884</c:v>
                </c:pt>
                <c:pt idx="17070">
                  <c:v>6.0787173766832696</c:v>
                </c:pt>
                <c:pt idx="17071">
                  <c:v>4.1622396084547004</c:v>
                </c:pt>
                <c:pt idx="17072">
                  <c:v>4.6613204242190003</c:v>
                </c:pt>
                <c:pt idx="17073">
                  <c:v>2.7685931299394602</c:v>
                </c:pt>
                <c:pt idx="17074">
                  <c:v>3.9887106764341702</c:v>
                </c:pt>
                <c:pt idx="17075">
                  <c:v>8.3420011800339999</c:v>
                </c:pt>
                <c:pt idx="17076">
                  <c:v>8.0723068967955403</c:v>
                </c:pt>
                <c:pt idx="17077">
                  <c:v>8.3316120349829994</c:v>
                </c:pt>
                <c:pt idx="17078">
                  <c:v>7.1263552522747</c:v>
                </c:pt>
                <c:pt idx="17079">
                  <c:v>7.3044599232341101</c:v>
                </c:pt>
                <c:pt idx="17080">
                  <c:v>4.3794655938506901</c:v>
                </c:pt>
                <c:pt idx="17081">
                  <c:v>7.6812495683844002</c:v>
                </c:pt>
                <c:pt idx="17082">
                  <c:v>3.74288689883234</c:v>
                </c:pt>
                <c:pt idx="17083">
                  <c:v>6.7886036383832504</c:v>
                </c:pt>
                <c:pt idx="17084">
                  <c:v>6.58202367156251</c:v>
                </c:pt>
                <c:pt idx="17085">
                  <c:v>6.3214289191801001</c:v>
                </c:pt>
                <c:pt idx="17086">
                  <c:v>6.3718742517163198</c:v>
                </c:pt>
                <c:pt idx="17087">
                  <c:v>4.6543197074812097</c:v>
                </c:pt>
                <c:pt idx="17088">
                  <c:v>4.8961875449825802</c:v>
                </c:pt>
                <c:pt idx="17089">
                  <c:v>2.37733666000516</c:v>
                </c:pt>
                <c:pt idx="17090">
                  <c:v>6.6593364976816103</c:v>
                </c:pt>
                <c:pt idx="17091">
                  <c:v>5.9910687722412002</c:v>
                </c:pt>
                <c:pt idx="17092">
                  <c:v>2.7748570693909098</c:v>
                </c:pt>
                <c:pt idx="17093">
                  <c:v>4.3841718304564203</c:v>
                </c:pt>
                <c:pt idx="17094">
                  <c:v>6.00302747480674</c:v>
                </c:pt>
                <c:pt idx="17095">
                  <c:v>3.4428325790665602</c:v>
                </c:pt>
                <c:pt idx="17096">
                  <c:v>5.8198949096787098</c:v>
                </c:pt>
                <c:pt idx="17097">
                  <c:v>2.9658415387092401</c:v>
                </c:pt>
                <c:pt idx="17098">
                  <c:v>5.1571299722843396</c:v>
                </c:pt>
                <c:pt idx="17099">
                  <c:v>3.4255847746419601</c:v>
                </c:pt>
                <c:pt idx="17100">
                  <c:v>3.67834395898586</c:v>
                </c:pt>
                <c:pt idx="17101">
                  <c:v>7.22732209869356</c:v>
                </c:pt>
                <c:pt idx="17102">
                  <c:v>2.28876668079221</c:v>
                </c:pt>
                <c:pt idx="17103">
                  <c:v>2.13809534674904</c:v>
                </c:pt>
                <c:pt idx="17104">
                  <c:v>3.0381421291780999</c:v>
                </c:pt>
                <c:pt idx="17105">
                  <c:v>4.7597753683253998</c:v>
                </c:pt>
                <c:pt idx="17106">
                  <c:v>3.79283742785204</c:v>
                </c:pt>
                <c:pt idx="17107">
                  <c:v>3.2605780316981101</c:v>
                </c:pt>
                <c:pt idx="17108">
                  <c:v>5.1066187582896703</c:v>
                </c:pt>
                <c:pt idx="17109">
                  <c:v>3.5107377729622802</c:v>
                </c:pt>
                <c:pt idx="17110">
                  <c:v>3.0771828119213098</c:v>
                </c:pt>
                <c:pt idx="17111">
                  <c:v>5.8579535358345103</c:v>
                </c:pt>
                <c:pt idx="17112">
                  <c:v>2.0542018937670599</c:v>
                </c:pt>
                <c:pt idx="17113">
                  <c:v>7.4898802075773601</c:v>
                </c:pt>
                <c:pt idx="17114">
                  <c:v>7.3324740002487898</c:v>
                </c:pt>
                <c:pt idx="17115">
                  <c:v>4.3910306549989997</c:v>
                </c:pt>
                <c:pt idx="17116">
                  <c:v>4.4414374115566604</c:v>
                </c:pt>
                <c:pt idx="17117">
                  <c:v>3.07953726585143</c:v>
                </c:pt>
                <c:pt idx="17118">
                  <c:v>4.4637099931855504</c:v>
                </c:pt>
                <c:pt idx="17119">
                  <c:v>8.9700749897063901</c:v>
                </c:pt>
                <c:pt idx="17120">
                  <c:v>9.0556065589383099</c:v>
                </c:pt>
                <c:pt idx="17121">
                  <c:v>8.7655509443146098</c:v>
                </c:pt>
                <c:pt idx="17122">
                  <c:v>7.9468536375789602</c:v>
                </c:pt>
                <c:pt idx="17123">
                  <c:v>7.9388470646226903</c:v>
                </c:pt>
                <c:pt idx="17124">
                  <c:v>4.42455373965291</c:v>
                </c:pt>
                <c:pt idx="17125">
                  <c:v>7.5091501858974503</c:v>
                </c:pt>
                <c:pt idx="17126">
                  <c:v>3.5822885042862098</c:v>
                </c:pt>
                <c:pt idx="17127">
                  <c:v>7.1208830811152204</c:v>
                </c:pt>
                <c:pt idx="17128">
                  <c:v>6.7390332870492902</c:v>
                </c:pt>
                <c:pt idx="17129">
                  <c:v>7.2776341514462999</c:v>
                </c:pt>
                <c:pt idx="17130">
                  <c:v>7.1116745890562703</c:v>
                </c:pt>
                <c:pt idx="17131">
                  <c:v>5.5411856803809503</c:v>
                </c:pt>
                <c:pt idx="17132">
                  <c:v>4.8752926853845304</c:v>
                </c:pt>
                <c:pt idx="17133">
                  <c:v>3.07934744967109</c:v>
                </c:pt>
                <c:pt idx="17134">
                  <c:v>7.6438536578162504</c:v>
                </c:pt>
                <c:pt idx="17135">
                  <c:v>7.59266103899283</c:v>
                </c:pt>
                <c:pt idx="17136">
                  <c:v>3.0092168740758898</c:v>
                </c:pt>
                <c:pt idx="17137">
                  <c:v>5.6617294831186298</c:v>
                </c:pt>
                <c:pt idx="17138">
                  <c:v>6.5325677457272802</c:v>
                </c:pt>
                <c:pt idx="17139">
                  <c:v>3.7328655324198201</c:v>
                </c:pt>
                <c:pt idx="17140">
                  <c:v>6.9671592410579803</c:v>
                </c:pt>
                <c:pt idx="17141">
                  <c:v>3.3774209104983401</c:v>
                </c:pt>
                <c:pt idx="17142">
                  <c:v>6.34237900628752</c:v>
                </c:pt>
                <c:pt idx="17143">
                  <c:v>4.6670084353144796</c:v>
                </c:pt>
                <c:pt idx="17144">
                  <c:v>4.5571154055928096</c:v>
                </c:pt>
                <c:pt idx="17145">
                  <c:v>8.5631748988219094</c:v>
                </c:pt>
                <c:pt idx="17146">
                  <c:v>1.81891966265522</c:v>
                </c:pt>
                <c:pt idx="17147">
                  <c:v>2.0398800676917199</c:v>
                </c:pt>
                <c:pt idx="17148">
                  <c:v>3.43456493662304</c:v>
                </c:pt>
                <c:pt idx="17149">
                  <c:v>5.2919342577623398</c:v>
                </c:pt>
                <c:pt idx="17150">
                  <c:v>3.96618810129553</c:v>
                </c:pt>
                <c:pt idx="17151">
                  <c:v>2.8671581528078498</c:v>
                </c:pt>
                <c:pt idx="17152">
                  <c:v>5.7736844210600697</c:v>
                </c:pt>
                <c:pt idx="17153">
                  <c:v>4.0855442976409497</c:v>
                </c:pt>
                <c:pt idx="17154">
                  <c:v>2.8989521142727401</c:v>
                </c:pt>
                <c:pt idx="17155">
                  <c:v>5.7112841544497703</c:v>
                </c:pt>
                <c:pt idx="17156">
                  <c:v>2.32205847848783</c:v>
                </c:pt>
                <c:pt idx="17157">
                  <c:v>8.1062239213062099</c:v>
                </c:pt>
                <c:pt idx="17158">
                  <c:v>8.3115349272585597</c:v>
                </c:pt>
                <c:pt idx="17159">
                  <c:v>5.0261826619502497</c:v>
                </c:pt>
                <c:pt idx="17160">
                  <c:v>4.8097897403142804</c:v>
                </c:pt>
                <c:pt idx="17161">
                  <c:v>2.64519259013582</c:v>
                </c:pt>
                <c:pt idx="17162">
                  <c:v>4.0881861670793098</c:v>
                </c:pt>
                <c:pt idx="17163">
                  <c:v>8.4134665448943409</c:v>
                </c:pt>
                <c:pt idx="17164">
                  <c:v>7.8321138495854097</c:v>
                </c:pt>
                <c:pt idx="17165">
                  <c:v>8.2223101263851603</c:v>
                </c:pt>
                <c:pt idx="17166">
                  <c:v>6.8103543185151896</c:v>
                </c:pt>
                <c:pt idx="17167">
                  <c:v>6.7769104650439003</c:v>
                </c:pt>
                <c:pt idx="17168">
                  <c:v>4.3709722843963297</c:v>
                </c:pt>
                <c:pt idx="17169">
                  <c:v>7.6312152487576004</c:v>
                </c:pt>
                <c:pt idx="17170">
                  <c:v>3.9286461831864399</c:v>
                </c:pt>
                <c:pt idx="17171">
                  <c:v>6.4540936700121403</c:v>
                </c:pt>
                <c:pt idx="17172">
                  <c:v>6.3455959564518096</c:v>
                </c:pt>
                <c:pt idx="17173">
                  <c:v>5.7190970720200296</c:v>
                </c:pt>
                <c:pt idx="17174">
                  <c:v>5.76790382396692</c:v>
                </c:pt>
                <c:pt idx="17175">
                  <c:v>4.3570650003523896</c:v>
                </c:pt>
                <c:pt idx="17176">
                  <c:v>4.9198828561924799</c:v>
                </c:pt>
                <c:pt idx="17177">
                  <c:v>1.4791146036779901</c:v>
                </c:pt>
                <c:pt idx="17178">
                  <c:v>5.9718328805383498</c:v>
                </c:pt>
                <c:pt idx="17179">
                  <c:v>5.9348414051784202</c:v>
                </c:pt>
                <c:pt idx="17180">
                  <c:v>2.2319857056996599</c:v>
                </c:pt>
                <c:pt idx="17181">
                  <c:v>3.9217966608967498</c:v>
                </c:pt>
                <c:pt idx="17182">
                  <c:v>5.7141816606793103</c:v>
                </c:pt>
                <c:pt idx="17183">
                  <c:v>2.9012287549906701</c:v>
                </c:pt>
                <c:pt idx="17184">
                  <c:v>5.4663712386543004</c:v>
                </c:pt>
                <c:pt idx="17185">
                  <c:v>2.2802167582623198</c:v>
                </c:pt>
                <c:pt idx="17186">
                  <c:v>4.6989220122555304</c:v>
                </c:pt>
                <c:pt idx="17187">
                  <c:v>3.04076087897367</c:v>
                </c:pt>
                <c:pt idx="17188">
                  <c:v>2.98462182382191</c:v>
                </c:pt>
                <c:pt idx="17189">
                  <c:v>6.7119517061980902</c:v>
                </c:pt>
                <c:pt idx="17190">
                  <c:v>2.4054843966552801</c:v>
                </c:pt>
                <c:pt idx="17191">
                  <c:v>1.0000198872494299</c:v>
                </c:pt>
                <c:pt idx="17192">
                  <c:v>1.9084540668057901</c:v>
                </c:pt>
                <c:pt idx="17193">
                  <c:v>4.56338648632555</c:v>
                </c:pt>
                <c:pt idx="17194">
                  <c:v>3.6121008901755398</c:v>
                </c:pt>
                <c:pt idx="17195">
                  <c:v>3.0025845026098499</c:v>
                </c:pt>
                <c:pt idx="17196">
                  <c:v>4.7470205073745904</c:v>
                </c:pt>
                <c:pt idx="17197">
                  <c:v>2.62943038747536</c:v>
                </c:pt>
                <c:pt idx="17198">
                  <c:v>2.38385094560681</c:v>
                </c:pt>
                <c:pt idx="17199">
                  <c:v>5.8846759911500497</c:v>
                </c:pt>
                <c:pt idx="17200">
                  <c:v>1.6107456177477599</c:v>
                </c:pt>
                <c:pt idx="17201">
                  <c:v>7.1010356008880597</c:v>
                </c:pt>
                <c:pt idx="17202">
                  <c:v>7.2266340905722304</c:v>
                </c:pt>
                <c:pt idx="17203">
                  <c:v>4.2185816125954796</c:v>
                </c:pt>
                <c:pt idx="17204">
                  <c:v>3.7695006992618199</c:v>
                </c:pt>
                <c:pt idx="17205">
                  <c:v>1.9771082528694299</c:v>
                </c:pt>
                <c:pt idx="17206">
                  <c:v>3.1354198522018799</c:v>
                </c:pt>
                <c:pt idx="17207">
                  <c:v>7.4790262052422598</c:v>
                </c:pt>
                <c:pt idx="17208">
                  <c:v>6.99019071652679</c:v>
                </c:pt>
                <c:pt idx="17209">
                  <c:v>7.9755410118760199</c:v>
                </c:pt>
                <c:pt idx="17210">
                  <c:v>5.4553852713642996</c:v>
                </c:pt>
                <c:pt idx="17211">
                  <c:v>6.6480463001393</c:v>
                </c:pt>
                <c:pt idx="17212">
                  <c:v>3.6636625178614199</c:v>
                </c:pt>
                <c:pt idx="17213">
                  <c:v>5.6806496860896996</c:v>
                </c:pt>
                <c:pt idx="17214">
                  <c:v>3.0042902799547999</c:v>
                </c:pt>
                <c:pt idx="17215">
                  <c:v>4.9334734026698897</c:v>
                </c:pt>
                <c:pt idx="17216">
                  <c:v>4.6070321585577902</c:v>
                </c:pt>
                <c:pt idx="17217">
                  <c:v>5.0590832857736903</c:v>
                </c:pt>
                <c:pt idx="17218">
                  <c:v>7.4063278482891803</c:v>
                </c:pt>
                <c:pt idx="17219">
                  <c:v>5.29212974509612</c:v>
                </c:pt>
                <c:pt idx="17220">
                  <c:v>3.6284561209705202</c:v>
                </c:pt>
                <c:pt idx="17221">
                  <c:v>3.1400523144049601</c:v>
                </c:pt>
                <c:pt idx="17222">
                  <c:v>5.3026664954590101</c:v>
                </c:pt>
                <c:pt idx="17223">
                  <c:v>5.3418030247299404</c:v>
                </c:pt>
                <c:pt idx="17224">
                  <c:v>4.1580025311104096</c:v>
                </c:pt>
                <c:pt idx="17225">
                  <c:v>4.9118989031636797</c:v>
                </c:pt>
                <c:pt idx="17226">
                  <c:v>4.1466056514774099</c:v>
                </c:pt>
                <c:pt idx="17227">
                  <c:v>2.6396415592331901</c:v>
                </c:pt>
                <c:pt idx="17228">
                  <c:v>5.0412595862382297</c:v>
                </c:pt>
                <c:pt idx="17229">
                  <c:v>3.5472714095498801</c:v>
                </c:pt>
                <c:pt idx="17230">
                  <c:v>5.29199295774833</c:v>
                </c:pt>
                <c:pt idx="17231">
                  <c:v>3.9659085035721899</c:v>
                </c:pt>
                <c:pt idx="17232">
                  <c:v>4.3631966993378004</c:v>
                </c:pt>
                <c:pt idx="17233">
                  <c:v>6.4617474196170397</c:v>
                </c:pt>
                <c:pt idx="17234">
                  <c:v>2.6455238863717598</c:v>
                </c:pt>
                <c:pt idx="17235">
                  <c:v>3.0843748560508</c:v>
                </c:pt>
                <c:pt idx="17236">
                  <c:v>4.2057576737129398</c:v>
                </c:pt>
                <c:pt idx="17237">
                  <c:v>3.4490634876264199</c:v>
                </c:pt>
                <c:pt idx="17238">
                  <c:v>3.0636796123038499</c:v>
                </c:pt>
                <c:pt idx="17239">
                  <c:v>3.9144665701640999</c:v>
                </c:pt>
                <c:pt idx="17240">
                  <c:v>3.9365818003192601</c:v>
                </c:pt>
                <c:pt idx="17241">
                  <c:v>3.99478887106013</c:v>
                </c:pt>
                <c:pt idx="17242">
                  <c:v>2.6504035899542999</c:v>
                </c:pt>
                <c:pt idx="17243">
                  <c:v>4.1975865419938296</c:v>
                </c:pt>
                <c:pt idx="17244">
                  <c:v>3.3726116770539298</c:v>
                </c:pt>
                <c:pt idx="17245">
                  <c:v>7.1033141336891896</c:v>
                </c:pt>
                <c:pt idx="17246">
                  <c:v>6.4597220255727397</c:v>
                </c:pt>
                <c:pt idx="17247">
                  <c:v>3.4118665189822899</c:v>
                </c:pt>
                <c:pt idx="17248">
                  <c:v>4.5415693686276297</c:v>
                </c:pt>
                <c:pt idx="17249">
                  <c:v>2.6920724778820699</c:v>
                </c:pt>
                <c:pt idx="17250">
                  <c:v>3.9195644235375799</c:v>
                </c:pt>
                <c:pt idx="17251">
                  <c:v>7.7512521875976796</c:v>
                </c:pt>
                <c:pt idx="17252">
                  <c:v>7.3996728396981197</c:v>
                </c:pt>
                <c:pt idx="17253">
                  <c:v>7.7254279851562</c:v>
                </c:pt>
                <c:pt idx="17254">
                  <c:v>7.0813744689429896</c:v>
                </c:pt>
                <c:pt idx="17255">
                  <c:v>6.4458246368582603</c:v>
                </c:pt>
                <c:pt idx="17256">
                  <c:v>4.1413669750842201</c:v>
                </c:pt>
                <c:pt idx="17257">
                  <c:v>7.5447090609187502</c:v>
                </c:pt>
                <c:pt idx="17258">
                  <c:v>3.6818828738369098</c:v>
                </c:pt>
                <c:pt idx="17259">
                  <c:v>6.7859130133505001</c:v>
                </c:pt>
                <c:pt idx="17260">
                  <c:v>6.50375015457898</c:v>
                </c:pt>
                <c:pt idx="17261">
                  <c:v>6.0371298385478198</c:v>
                </c:pt>
                <c:pt idx="17262">
                  <c:v>6.3590278033435101</c:v>
                </c:pt>
                <c:pt idx="17263">
                  <c:v>4.9796124485679396</c:v>
                </c:pt>
                <c:pt idx="17264">
                  <c:v>4.52383351156017</c:v>
                </c:pt>
                <c:pt idx="17265">
                  <c:v>1.93568870865294</c:v>
                </c:pt>
                <c:pt idx="17266">
                  <c:v>6.5397140300333403</c:v>
                </c:pt>
                <c:pt idx="17267">
                  <c:v>6.2807031618104796</c:v>
                </c:pt>
                <c:pt idx="17268">
                  <c:v>2.5954458412416201</c:v>
                </c:pt>
                <c:pt idx="17269">
                  <c:v>4.8720910158727699</c:v>
                </c:pt>
                <c:pt idx="17270">
                  <c:v>5.8920031881242902</c:v>
                </c:pt>
                <c:pt idx="17271">
                  <c:v>2.9039900810070498</c:v>
                </c:pt>
                <c:pt idx="17272">
                  <c:v>6.2782852123267698</c:v>
                </c:pt>
                <c:pt idx="17273">
                  <c:v>2.8561310273618901</c:v>
                </c:pt>
                <c:pt idx="17274">
                  <c:v>5.11777339665207</c:v>
                </c:pt>
                <c:pt idx="17275">
                  <c:v>3.4608495592130999</c:v>
                </c:pt>
                <c:pt idx="17276">
                  <c:v>3.3922102704829</c:v>
                </c:pt>
                <c:pt idx="17277">
                  <c:v>6.7429055467642698</c:v>
                </c:pt>
                <c:pt idx="17278">
                  <c:v>1.7396311381396901</c:v>
                </c:pt>
                <c:pt idx="17279">
                  <c:v>1.67252327844624</c:v>
                </c:pt>
                <c:pt idx="17280">
                  <c:v>2.5865891418708902</c:v>
                </c:pt>
                <c:pt idx="17281">
                  <c:v>4.6833800741192197</c:v>
                </c:pt>
                <c:pt idx="17282">
                  <c:v>3.8169484112384899</c:v>
                </c:pt>
                <c:pt idx="17283">
                  <c:v>3.09115269186286</c:v>
                </c:pt>
                <c:pt idx="17284">
                  <c:v>5.0116699901528996</c:v>
                </c:pt>
                <c:pt idx="17285">
                  <c:v>3.25175902357332</c:v>
                </c:pt>
                <c:pt idx="17286">
                  <c:v>2.56689392682628</c:v>
                </c:pt>
                <c:pt idx="17287">
                  <c:v>5.6750495323729</c:v>
                </c:pt>
                <c:pt idx="17288">
                  <c:v>1.9784432472750699</c:v>
                </c:pt>
                <c:pt idx="17289">
                  <c:v>6.6825337946752201</c:v>
                </c:pt>
                <c:pt idx="17290">
                  <c:v>6.6527197280849304</c:v>
                </c:pt>
                <c:pt idx="17291">
                  <c:v>4.2796371296961997</c:v>
                </c:pt>
                <c:pt idx="17292">
                  <c:v>5.2186057671157204</c:v>
                </c:pt>
                <c:pt idx="17293">
                  <c:v>2.8212717115291799</c:v>
                </c:pt>
                <c:pt idx="17294">
                  <c:v>4.3370009640023399</c:v>
                </c:pt>
                <c:pt idx="17295">
                  <c:v>8.1811926464223799</c:v>
                </c:pt>
                <c:pt idx="17296">
                  <c:v>7.5189318873584998</c:v>
                </c:pt>
                <c:pt idx="17297">
                  <c:v>8.1336589850105003</c:v>
                </c:pt>
                <c:pt idx="17298">
                  <c:v>6.2985685003080096</c:v>
                </c:pt>
                <c:pt idx="17299">
                  <c:v>6.64591003772337</c:v>
                </c:pt>
                <c:pt idx="17300">
                  <c:v>4.7317411752181204</c:v>
                </c:pt>
                <c:pt idx="17301">
                  <c:v>8.0425296016916601</c:v>
                </c:pt>
                <c:pt idx="17302">
                  <c:v>4.3133131631803803</c:v>
                </c:pt>
                <c:pt idx="17303">
                  <c:v>6.6791997622494303</c:v>
                </c:pt>
                <c:pt idx="17304">
                  <c:v>6.6710317626220501</c:v>
                </c:pt>
                <c:pt idx="17305">
                  <c:v>5.1834715680746504</c:v>
                </c:pt>
                <c:pt idx="17306">
                  <c:v>5.1359962978124596</c:v>
                </c:pt>
                <c:pt idx="17307">
                  <c:v>3.88994617880928</c:v>
                </c:pt>
                <c:pt idx="17308">
                  <c:v>5.1700017712658903</c:v>
                </c:pt>
                <c:pt idx="17309">
                  <c:v>0.89853995887726301</c:v>
                </c:pt>
                <c:pt idx="17310">
                  <c:v>5.4745611020988898</c:v>
                </c:pt>
                <c:pt idx="17311">
                  <c:v>5.0528038645851803</c:v>
                </c:pt>
                <c:pt idx="17312">
                  <c:v>2.0745436596207401</c:v>
                </c:pt>
                <c:pt idx="17313">
                  <c:v>3.2802983380162898</c:v>
                </c:pt>
                <c:pt idx="17314">
                  <c:v>5.4687993370012302</c:v>
                </c:pt>
                <c:pt idx="17315">
                  <c:v>3.0412220888600898</c:v>
                </c:pt>
                <c:pt idx="17316">
                  <c:v>4.7122013858897596</c:v>
                </c:pt>
                <c:pt idx="17317">
                  <c:v>2.22023179263876</c:v>
                </c:pt>
                <c:pt idx="17318">
                  <c:v>3.99887106748684</c:v>
                </c:pt>
                <c:pt idx="17319">
                  <c:v>2.4853663450591901</c:v>
                </c:pt>
                <c:pt idx="17320">
                  <c:v>2.1229616867742198</c:v>
                </c:pt>
                <c:pt idx="17321">
                  <c:v>6.4927739415196601</c:v>
                </c:pt>
                <c:pt idx="17322">
                  <c:v>2.94414493971522</c:v>
                </c:pt>
                <c:pt idx="17323">
                  <c:v>1.41315603963087</c:v>
                </c:pt>
                <c:pt idx="17324">
                  <c:v>1.79329215618439</c:v>
                </c:pt>
                <c:pt idx="17325">
                  <c:v>4.3796379163437704</c:v>
                </c:pt>
                <c:pt idx="17326">
                  <c:v>3.7473886086785901</c:v>
                </c:pt>
                <c:pt idx="17327">
                  <c:v>3.3787280276599598</c:v>
                </c:pt>
                <c:pt idx="17328">
                  <c:v>4.6355232159472601</c:v>
                </c:pt>
                <c:pt idx="17329">
                  <c:v>2.0993992205103198</c:v>
                </c:pt>
                <c:pt idx="17330">
                  <c:v>2.7425820519499098</c:v>
                </c:pt>
                <c:pt idx="17331">
                  <c:v>6.1228384893060399</c:v>
                </c:pt>
                <c:pt idx="17332">
                  <c:v>1.8708444269322899</c:v>
                </c:pt>
                <c:pt idx="17333">
                  <c:v>7.0792958392316798</c:v>
                </c:pt>
                <c:pt idx="17334">
                  <c:v>6.90365554296302</c:v>
                </c:pt>
                <c:pt idx="17335">
                  <c:v>4.0694150387151096</c:v>
                </c:pt>
                <c:pt idx="17336">
                  <c:v>4.3805386322480997</c:v>
                </c:pt>
                <c:pt idx="17337">
                  <c:v>2.4677356386360199</c:v>
                </c:pt>
                <c:pt idx="17338">
                  <c:v>3.7003578046690802</c:v>
                </c:pt>
                <c:pt idx="17339">
                  <c:v>7.1319595587578704</c:v>
                </c:pt>
                <c:pt idx="17340">
                  <c:v>6.4634126725242602</c:v>
                </c:pt>
                <c:pt idx="17341">
                  <c:v>7.0531819796312796</c:v>
                </c:pt>
                <c:pt idx="17342">
                  <c:v>5.4128668530389801</c:v>
                </c:pt>
                <c:pt idx="17343">
                  <c:v>6.1325682515196398</c:v>
                </c:pt>
                <c:pt idx="17344">
                  <c:v>4.0369620084855899</c:v>
                </c:pt>
                <c:pt idx="17345">
                  <c:v>6.4797854566816797</c:v>
                </c:pt>
                <c:pt idx="17346">
                  <c:v>3.9137866260541698</c:v>
                </c:pt>
                <c:pt idx="17347">
                  <c:v>4.9900092766156803</c:v>
                </c:pt>
                <c:pt idx="17348">
                  <c:v>5.2986687032504598</c:v>
                </c:pt>
                <c:pt idx="17349">
                  <c:v>4.5528560641356703</c:v>
                </c:pt>
                <c:pt idx="17350">
                  <c:v>6.56831907271006</c:v>
                </c:pt>
                <c:pt idx="17351">
                  <c:v>4.8132048120890696</c:v>
                </c:pt>
                <c:pt idx="17352">
                  <c:v>3.8256325568067302</c:v>
                </c:pt>
                <c:pt idx="17353">
                  <c:v>3.6040854466291101</c:v>
                </c:pt>
                <c:pt idx="17354">
                  <c:v>5.1244480688849396</c:v>
                </c:pt>
                <c:pt idx="17355">
                  <c:v>4.5718168502632404</c:v>
                </c:pt>
                <c:pt idx="17356">
                  <c:v>4.1887804152750503</c:v>
                </c:pt>
                <c:pt idx="17357">
                  <c:v>4.2019294982251996</c:v>
                </c:pt>
                <c:pt idx="17358">
                  <c:v>4.4617440433368696</c:v>
                </c:pt>
                <c:pt idx="17359">
                  <c:v>2.6241572216813398</c:v>
                </c:pt>
                <c:pt idx="17360">
                  <c:v>4.8070366061110299</c:v>
                </c:pt>
                <c:pt idx="17361">
                  <c:v>3.7975478505782898</c:v>
                </c:pt>
                <c:pt idx="17362">
                  <c:v>4.4377672505121604</c:v>
                </c:pt>
                <c:pt idx="17363">
                  <c:v>4.1075841434322999</c:v>
                </c:pt>
                <c:pt idx="17364">
                  <c:v>4.2096648259397904</c:v>
                </c:pt>
                <c:pt idx="17365">
                  <c:v>5.7212428750504296</c:v>
                </c:pt>
                <c:pt idx="17366">
                  <c:v>3.0132931355640702</c:v>
                </c:pt>
                <c:pt idx="17367">
                  <c:v>3.6180198958927798</c:v>
                </c:pt>
                <c:pt idx="17368">
                  <c:v>3.99834620870493</c:v>
                </c:pt>
                <c:pt idx="17369">
                  <c:v>3.8059130427248</c:v>
                </c:pt>
                <c:pt idx="17370">
                  <c:v>3.8887715086361201</c:v>
                </c:pt>
                <c:pt idx="17371">
                  <c:v>4.0496147277284296</c:v>
                </c:pt>
                <c:pt idx="17372">
                  <c:v>3.93925733898429</c:v>
                </c:pt>
                <c:pt idx="17373">
                  <c:v>3.7317382175153302</c:v>
                </c:pt>
                <c:pt idx="17374">
                  <c:v>2.5464681805447502</c:v>
                </c:pt>
                <c:pt idx="17375">
                  <c:v>4.9176551676906097</c:v>
                </c:pt>
                <c:pt idx="17376">
                  <c:v>3.53487926500667</c:v>
                </c:pt>
                <c:pt idx="17377">
                  <c:v>6.3283445845004902</c:v>
                </c:pt>
                <c:pt idx="17378">
                  <c:v>6.1249458674323698</c:v>
                </c:pt>
                <c:pt idx="17379">
                  <c:v>3.7944301240680902</c:v>
                </c:pt>
                <c:pt idx="17380">
                  <c:v>4.7231642269467002</c:v>
                </c:pt>
                <c:pt idx="17381">
                  <c:v>2.58087966191977</c:v>
                </c:pt>
                <c:pt idx="17382">
                  <c:v>3.9427863889991301</c:v>
                </c:pt>
                <c:pt idx="17383">
                  <c:v>7.8915815214870504</c:v>
                </c:pt>
                <c:pt idx="17384">
                  <c:v>7.50654923445473</c:v>
                </c:pt>
                <c:pt idx="17385">
                  <c:v>7.8934369635198198</c:v>
                </c:pt>
                <c:pt idx="17386">
                  <c:v>6.6846338962634704</c:v>
                </c:pt>
                <c:pt idx="17387">
                  <c:v>6.7367389631396204</c:v>
                </c:pt>
                <c:pt idx="17388">
                  <c:v>4.2370661212842702</c:v>
                </c:pt>
                <c:pt idx="17389">
                  <c:v>7.6216138428280598</c:v>
                </c:pt>
                <c:pt idx="17390">
                  <c:v>3.8663995541393299</c:v>
                </c:pt>
                <c:pt idx="17391">
                  <c:v>6.4027219145067003</c:v>
                </c:pt>
                <c:pt idx="17392">
                  <c:v>6.2736906429900703</c:v>
                </c:pt>
                <c:pt idx="17393">
                  <c:v>5.6978048091254703</c:v>
                </c:pt>
                <c:pt idx="17394">
                  <c:v>6.3243735026550603</c:v>
                </c:pt>
                <c:pt idx="17395">
                  <c:v>4.5665001843782198</c:v>
                </c:pt>
                <c:pt idx="17396">
                  <c:v>4.2795106442079902</c:v>
                </c:pt>
                <c:pt idx="17397">
                  <c:v>1.64879032199002</c:v>
                </c:pt>
                <c:pt idx="17398">
                  <c:v>6.2405956718702296</c:v>
                </c:pt>
                <c:pt idx="17399">
                  <c:v>6.0681932317390501</c:v>
                </c:pt>
                <c:pt idx="17400">
                  <c:v>2.6324059083247899</c:v>
                </c:pt>
                <c:pt idx="17401">
                  <c:v>3.8920478527524001</c:v>
                </c:pt>
                <c:pt idx="17402">
                  <c:v>5.55567968740114</c:v>
                </c:pt>
                <c:pt idx="17403">
                  <c:v>2.3486054735572099</c:v>
                </c:pt>
                <c:pt idx="17404">
                  <c:v>5.5952885659766096</c:v>
                </c:pt>
                <c:pt idx="17405">
                  <c:v>2.4141924236052001</c:v>
                </c:pt>
                <c:pt idx="17406">
                  <c:v>4.75795701904718</c:v>
                </c:pt>
                <c:pt idx="17407">
                  <c:v>3.6028053838564098</c:v>
                </c:pt>
                <c:pt idx="17408">
                  <c:v>3.8706983100692498</c:v>
                </c:pt>
                <c:pt idx="17409">
                  <c:v>6.4418481030293</c:v>
                </c:pt>
                <c:pt idx="17410">
                  <c:v>2.2628412399403599</c:v>
                </c:pt>
                <c:pt idx="17411">
                  <c:v>1.1505140337851301</c:v>
                </c:pt>
                <c:pt idx="17412">
                  <c:v>2.52069732964461</c:v>
                </c:pt>
                <c:pt idx="17413">
                  <c:v>4.5666755880440304</c:v>
                </c:pt>
                <c:pt idx="17414">
                  <c:v>3.6344645605494299</c:v>
                </c:pt>
                <c:pt idx="17415">
                  <c:v>2.9660889288760202</c:v>
                </c:pt>
                <c:pt idx="17416">
                  <c:v>4.8082678698091703</c:v>
                </c:pt>
                <c:pt idx="17417">
                  <c:v>2.96249519600901</c:v>
                </c:pt>
                <c:pt idx="17418">
                  <c:v>2.2768221273792801</c:v>
                </c:pt>
                <c:pt idx="17419">
                  <c:v>5.7784012089690497</c:v>
                </c:pt>
                <c:pt idx="17420">
                  <c:v>1.8460913059592801</c:v>
                </c:pt>
                <c:pt idx="17421">
                  <c:v>7.0776097700687899</c:v>
                </c:pt>
                <c:pt idx="17422">
                  <c:v>6.7579858148550098</c:v>
                </c:pt>
                <c:pt idx="17423">
                  <c:v>4.2526320832776303</c:v>
                </c:pt>
                <c:pt idx="17424">
                  <c:v>4.4414374115566604</c:v>
                </c:pt>
                <c:pt idx="17425">
                  <c:v>3.07953726585143</c:v>
                </c:pt>
                <c:pt idx="17426">
                  <c:v>4.4637099931855504</c:v>
                </c:pt>
                <c:pt idx="17427">
                  <c:v>8.9700749897063901</c:v>
                </c:pt>
                <c:pt idx="17428">
                  <c:v>9.0556065589383099</c:v>
                </c:pt>
                <c:pt idx="17429">
                  <c:v>8.7655509443146098</c:v>
                </c:pt>
                <c:pt idx="17430">
                  <c:v>7.9468536375789602</c:v>
                </c:pt>
                <c:pt idx="17431">
                  <c:v>7.9388470646226903</c:v>
                </c:pt>
                <c:pt idx="17432">
                  <c:v>4.42455373965291</c:v>
                </c:pt>
                <c:pt idx="17433">
                  <c:v>7.5091501858974503</c:v>
                </c:pt>
                <c:pt idx="17434">
                  <c:v>3.5822885042862098</c:v>
                </c:pt>
                <c:pt idx="17435">
                  <c:v>7.1208830811152204</c:v>
                </c:pt>
                <c:pt idx="17436">
                  <c:v>6.7390332870492902</c:v>
                </c:pt>
                <c:pt idx="17437">
                  <c:v>7.2776341514462999</c:v>
                </c:pt>
                <c:pt idx="17438">
                  <c:v>7.1116745890562703</c:v>
                </c:pt>
                <c:pt idx="17439">
                  <c:v>5.5411856803809503</c:v>
                </c:pt>
                <c:pt idx="17440">
                  <c:v>4.8752926853845304</c:v>
                </c:pt>
                <c:pt idx="17441">
                  <c:v>3.07934744967109</c:v>
                </c:pt>
                <c:pt idx="17442">
                  <c:v>7.6438536578162504</c:v>
                </c:pt>
                <c:pt idx="17443">
                  <c:v>7.59266103899283</c:v>
                </c:pt>
                <c:pt idx="17444">
                  <c:v>3.0092168740758898</c:v>
                </c:pt>
                <c:pt idx="17445">
                  <c:v>5.6617294831186298</c:v>
                </c:pt>
                <c:pt idx="17446">
                  <c:v>6.5325677457272802</c:v>
                </c:pt>
                <c:pt idx="17447">
                  <c:v>3.7328655324198201</c:v>
                </c:pt>
                <c:pt idx="17448">
                  <c:v>6.9671592410579803</c:v>
                </c:pt>
                <c:pt idx="17449">
                  <c:v>3.3774209104983401</c:v>
                </c:pt>
                <c:pt idx="17450">
                  <c:v>6.34237900628752</c:v>
                </c:pt>
                <c:pt idx="17451">
                  <c:v>4.6670084353144796</c:v>
                </c:pt>
                <c:pt idx="17452">
                  <c:v>4.5571154055928096</c:v>
                </c:pt>
                <c:pt idx="17453">
                  <c:v>8.5631748988219094</c:v>
                </c:pt>
                <c:pt idx="17454">
                  <c:v>1.81891966265522</c:v>
                </c:pt>
                <c:pt idx="17455">
                  <c:v>2.0398800676917199</c:v>
                </c:pt>
                <c:pt idx="17456">
                  <c:v>3.43456493662304</c:v>
                </c:pt>
                <c:pt idx="17457">
                  <c:v>5.2919342577623398</c:v>
                </c:pt>
                <c:pt idx="17458">
                  <c:v>3.96618810129553</c:v>
                </c:pt>
                <c:pt idx="17459">
                  <c:v>2.8671581528078498</c:v>
                </c:pt>
                <c:pt idx="17460">
                  <c:v>5.7736844210600697</c:v>
                </c:pt>
                <c:pt idx="17461">
                  <c:v>4.0855442976409497</c:v>
                </c:pt>
                <c:pt idx="17462">
                  <c:v>2.8989521142727401</c:v>
                </c:pt>
                <c:pt idx="17463">
                  <c:v>5.7112841544497703</c:v>
                </c:pt>
                <c:pt idx="17464">
                  <c:v>2.32205847848783</c:v>
                </c:pt>
                <c:pt idx="17465">
                  <c:v>8.1062239213062099</c:v>
                </c:pt>
                <c:pt idx="17466">
                  <c:v>8.3115349272585597</c:v>
                </c:pt>
                <c:pt idx="17467">
                  <c:v>5.0261826619502497</c:v>
                </c:pt>
                <c:pt idx="17468">
                  <c:v>5.0195125784855099</c:v>
                </c:pt>
                <c:pt idx="17469">
                  <c:v>3.1954460639828999</c:v>
                </c:pt>
                <c:pt idx="17470">
                  <c:v>4.1932744002243103</c:v>
                </c:pt>
                <c:pt idx="17471">
                  <c:v>8.7341269055839597</c:v>
                </c:pt>
                <c:pt idx="17472">
                  <c:v>7.9199989037984997</c:v>
                </c:pt>
                <c:pt idx="17473">
                  <c:v>9.0239790116712797</c:v>
                </c:pt>
                <c:pt idx="17474">
                  <c:v>6.8469416989616203</c:v>
                </c:pt>
                <c:pt idx="17475">
                  <c:v>7.6180170618704102</c:v>
                </c:pt>
                <c:pt idx="17476">
                  <c:v>4.9500963893692198</c:v>
                </c:pt>
                <c:pt idx="17477">
                  <c:v>7.9807560823600099</c:v>
                </c:pt>
                <c:pt idx="17478">
                  <c:v>4.71098368875532</c:v>
                </c:pt>
                <c:pt idx="17479">
                  <c:v>6.7298359427291903</c:v>
                </c:pt>
                <c:pt idx="17480">
                  <c:v>6.5261670968560699</c:v>
                </c:pt>
                <c:pt idx="17481">
                  <c:v>5.9117532247893001</c:v>
                </c:pt>
                <c:pt idx="17482">
                  <c:v>6.4545414133098902</c:v>
                </c:pt>
                <c:pt idx="17483">
                  <c:v>5.2149349687447302</c:v>
                </c:pt>
                <c:pt idx="17484">
                  <c:v>4.0789148493790801</c:v>
                </c:pt>
                <c:pt idx="17485">
                  <c:v>2.5200109577187999</c:v>
                </c:pt>
                <c:pt idx="17486">
                  <c:v>6.21874087374227</c:v>
                </c:pt>
                <c:pt idx="17487">
                  <c:v>6.3295066393636503</c:v>
                </c:pt>
                <c:pt idx="17488">
                  <c:v>2.9267764915160899</c:v>
                </c:pt>
                <c:pt idx="17489">
                  <c:v>4.5721033327715004</c:v>
                </c:pt>
                <c:pt idx="17490">
                  <c:v>5.7413751155622696</c:v>
                </c:pt>
                <c:pt idx="17491">
                  <c:v>3.2710225154265999</c:v>
                </c:pt>
                <c:pt idx="17492">
                  <c:v>5.6787271328742097</c:v>
                </c:pt>
                <c:pt idx="17493">
                  <c:v>2.9965234142961101</c:v>
                </c:pt>
                <c:pt idx="17494">
                  <c:v>5.1325578282081796</c:v>
                </c:pt>
                <c:pt idx="17495">
                  <c:v>3.7343636422251798</c:v>
                </c:pt>
                <c:pt idx="17496">
                  <c:v>3.8688590716282301</c:v>
                </c:pt>
                <c:pt idx="17497">
                  <c:v>7.0956492097074602</c:v>
                </c:pt>
                <c:pt idx="17498">
                  <c:v>2.9574298883731198</c:v>
                </c:pt>
                <c:pt idx="17499">
                  <c:v>2.8984213027931398</c:v>
                </c:pt>
                <c:pt idx="17500">
                  <c:v>3.2254599277590699</c:v>
                </c:pt>
                <c:pt idx="17501">
                  <c:v>4.23740955886832</c:v>
                </c:pt>
                <c:pt idx="17502">
                  <c:v>3.8138688211046001</c:v>
                </c:pt>
                <c:pt idx="17503">
                  <c:v>3.45083991216607</c:v>
                </c:pt>
                <c:pt idx="17504">
                  <c:v>4.72569498925753</c:v>
                </c:pt>
                <c:pt idx="17505">
                  <c:v>3.30505117161856</c:v>
                </c:pt>
                <c:pt idx="17506">
                  <c:v>3.4325828918886301</c:v>
                </c:pt>
                <c:pt idx="17507">
                  <c:v>6.1804066892196099</c:v>
                </c:pt>
                <c:pt idx="17508">
                  <c:v>2.7130776526336202</c:v>
                </c:pt>
                <c:pt idx="17509">
                  <c:v>7.88881477666125</c:v>
                </c:pt>
                <c:pt idx="17510">
                  <c:v>7.7268478117142196</c:v>
                </c:pt>
                <c:pt idx="17511">
                  <c:v>4.4761977901184897</c:v>
                </c:pt>
                <c:pt idx="17512">
                  <c:v>4.0588938886511201</c:v>
                </c:pt>
                <c:pt idx="17513">
                  <c:v>1.8855158708956901</c:v>
                </c:pt>
                <c:pt idx="17514">
                  <c:v>2.67195455554692</c:v>
                </c:pt>
                <c:pt idx="17515">
                  <c:v>7.5006973164139499</c:v>
                </c:pt>
                <c:pt idx="17516">
                  <c:v>7.0030258297306602</c:v>
                </c:pt>
                <c:pt idx="17517">
                  <c:v>8.00955198556459</c:v>
                </c:pt>
                <c:pt idx="17518">
                  <c:v>5.4175380364326999</c:v>
                </c:pt>
                <c:pt idx="17519">
                  <c:v>6.9056719238378097</c:v>
                </c:pt>
                <c:pt idx="17520">
                  <c:v>3.7310136746642599</c:v>
                </c:pt>
                <c:pt idx="17521">
                  <c:v>6.0039059021177703</c:v>
                </c:pt>
                <c:pt idx="17522">
                  <c:v>3.5079469202671398</c:v>
                </c:pt>
                <c:pt idx="17523">
                  <c:v>4.2118737567986901</c:v>
                </c:pt>
                <c:pt idx="17524">
                  <c:v>4.3834144217807696</c:v>
                </c:pt>
                <c:pt idx="17525">
                  <c:v>4.9647110518519497</c:v>
                </c:pt>
                <c:pt idx="17526">
                  <c:v>7.4506021474734103</c:v>
                </c:pt>
                <c:pt idx="17527">
                  <c:v>6.1072396462228697</c:v>
                </c:pt>
                <c:pt idx="17528">
                  <c:v>2.7514994385121399</c:v>
                </c:pt>
                <c:pt idx="17529">
                  <c:v>3.21681835590589</c:v>
                </c:pt>
                <c:pt idx="17530">
                  <c:v>6.1844983612488003</c:v>
                </c:pt>
                <c:pt idx="17531">
                  <c:v>5.4118539460053903</c:v>
                </c:pt>
                <c:pt idx="17532">
                  <c:v>4.1207629637974703</c:v>
                </c:pt>
                <c:pt idx="17533">
                  <c:v>5.3875650011101399</c:v>
                </c:pt>
                <c:pt idx="17534">
                  <c:v>3.5942350446868501</c:v>
                </c:pt>
                <c:pt idx="17535">
                  <c:v>1.5265148809977001</c:v>
                </c:pt>
                <c:pt idx="17536">
                  <c:v>5.7181522250161096</c:v>
                </c:pt>
                <c:pt idx="17537">
                  <c:v>3.1554304294230402</c:v>
                </c:pt>
                <c:pt idx="17538">
                  <c:v>5.7437183884362799</c:v>
                </c:pt>
                <c:pt idx="17539">
                  <c:v>4.7845309204515196</c:v>
                </c:pt>
                <c:pt idx="17540">
                  <c:v>5.0587660136070296</c:v>
                </c:pt>
                <c:pt idx="17541">
                  <c:v>6.8933288531069996</c:v>
                </c:pt>
                <c:pt idx="17542">
                  <c:v>2.9477860954763102</c:v>
                </c:pt>
                <c:pt idx="17543">
                  <c:v>2.9786930941094401</c:v>
                </c:pt>
                <c:pt idx="17544">
                  <c:v>3.81061580633131</c:v>
                </c:pt>
                <c:pt idx="17545">
                  <c:v>2.6916662953392301</c:v>
                </c:pt>
                <c:pt idx="17546">
                  <c:v>2.5615018636770102</c:v>
                </c:pt>
                <c:pt idx="17547">
                  <c:v>3.4579263075267002</c:v>
                </c:pt>
                <c:pt idx="17548">
                  <c:v>3.2229389339056</c:v>
                </c:pt>
                <c:pt idx="17549">
                  <c:v>3.0489116689180098</c:v>
                </c:pt>
                <c:pt idx="17550">
                  <c:v>2.53422053649851</c:v>
                </c:pt>
                <c:pt idx="17551">
                  <c:v>4.8082762662978302</c:v>
                </c:pt>
                <c:pt idx="17552">
                  <c:v>2.7287135627021901</c:v>
                </c:pt>
                <c:pt idx="17553">
                  <c:v>7.2441850032002</c:v>
                </c:pt>
                <c:pt idx="17554">
                  <c:v>6.4592592474774904</c:v>
                </c:pt>
                <c:pt idx="17555">
                  <c:v>2.6984666001766402</c:v>
                </c:pt>
                <c:pt idx="17556">
                  <c:v>5.0378961704664302</c:v>
                </c:pt>
                <c:pt idx="17557">
                  <c:v>2.9503974588645798</c:v>
                </c:pt>
                <c:pt idx="17558">
                  <c:v>4.0709235276383202</c:v>
                </c:pt>
                <c:pt idx="17559">
                  <c:v>8.4646751214387592</c:v>
                </c:pt>
                <c:pt idx="17560">
                  <c:v>8.0817054367213892</c:v>
                </c:pt>
                <c:pt idx="17561">
                  <c:v>8.6057335141397697</c:v>
                </c:pt>
                <c:pt idx="17562">
                  <c:v>6.9416814650205101</c:v>
                </c:pt>
                <c:pt idx="17563">
                  <c:v>7.35030929872425</c:v>
                </c:pt>
                <c:pt idx="17564">
                  <c:v>4.6587716445565404</c:v>
                </c:pt>
                <c:pt idx="17565">
                  <c:v>7.9490924926519497</c:v>
                </c:pt>
                <c:pt idx="17566">
                  <c:v>4.1281242518968497</c:v>
                </c:pt>
                <c:pt idx="17567">
                  <c:v>6.7680677022136502</c:v>
                </c:pt>
                <c:pt idx="17568">
                  <c:v>6.5171215773659403</c:v>
                </c:pt>
                <c:pt idx="17569">
                  <c:v>6.1494563729180198</c:v>
                </c:pt>
                <c:pt idx="17570">
                  <c:v>5.3865768717059899</c:v>
                </c:pt>
                <c:pt idx="17571">
                  <c:v>4.5461288668966997</c:v>
                </c:pt>
                <c:pt idx="17572">
                  <c:v>4.9475216644738298</c:v>
                </c:pt>
                <c:pt idx="17573">
                  <c:v>1.5320953819929799</c:v>
                </c:pt>
                <c:pt idx="17574">
                  <c:v>6.1067916707547996</c:v>
                </c:pt>
                <c:pt idx="17575">
                  <c:v>6.0626931792950201</c:v>
                </c:pt>
                <c:pt idx="17576">
                  <c:v>2.5104693377450702</c:v>
                </c:pt>
                <c:pt idx="17577">
                  <c:v>4.0102342499267296</c:v>
                </c:pt>
                <c:pt idx="17578">
                  <c:v>5.7431458062050798</c:v>
                </c:pt>
                <c:pt idx="17579">
                  <c:v>3.2599510695047198</c:v>
                </c:pt>
                <c:pt idx="17580">
                  <c:v>5.5920273188648499</c:v>
                </c:pt>
                <c:pt idx="17581">
                  <c:v>2.5805677882306801</c:v>
                </c:pt>
                <c:pt idx="17582">
                  <c:v>4.7638827979830198</c:v>
                </c:pt>
                <c:pt idx="17583">
                  <c:v>3.0516577881933902</c:v>
                </c:pt>
                <c:pt idx="17584">
                  <c:v>3.3495071072861098</c:v>
                </c:pt>
                <c:pt idx="17585">
                  <c:v>7.3356677376832504</c:v>
                </c:pt>
                <c:pt idx="17586">
                  <c:v>2.88487596795107</c:v>
                </c:pt>
                <c:pt idx="17587">
                  <c:v>1.7939260367354799</c:v>
                </c:pt>
                <c:pt idx="17588">
                  <c:v>2.4095096261245201</c:v>
                </c:pt>
                <c:pt idx="17589">
                  <c:v>4.5131308704234199</c:v>
                </c:pt>
                <c:pt idx="17590">
                  <c:v>3.9963941002469801</c:v>
                </c:pt>
                <c:pt idx="17591">
                  <c:v>3.28439074838573</c:v>
                </c:pt>
                <c:pt idx="17592">
                  <c:v>4.7914870456959902</c:v>
                </c:pt>
                <c:pt idx="17593">
                  <c:v>2.9276052030444699</c:v>
                </c:pt>
                <c:pt idx="17594">
                  <c:v>3.10035383392509</c:v>
                </c:pt>
                <c:pt idx="17595">
                  <c:v>5.8656332067372903</c:v>
                </c:pt>
                <c:pt idx="17596">
                  <c:v>2.1070286268442899</c:v>
                </c:pt>
                <c:pt idx="17597">
                  <c:v>7.64904157430552</c:v>
                </c:pt>
                <c:pt idx="17598">
                  <c:v>7.50703692169298</c:v>
                </c:pt>
                <c:pt idx="17599">
                  <c:v>4.3998128213554999</c:v>
                </c:pt>
                <c:pt idx="17600">
                  <c:v>5.0378961704664302</c:v>
                </c:pt>
                <c:pt idx="17601">
                  <c:v>2.9503974588645798</c:v>
                </c:pt>
                <c:pt idx="17602">
                  <c:v>4.0709235276383202</c:v>
                </c:pt>
                <c:pt idx="17603">
                  <c:v>8.4646751214387592</c:v>
                </c:pt>
                <c:pt idx="17604">
                  <c:v>8.0817054367213892</c:v>
                </c:pt>
                <c:pt idx="17605">
                  <c:v>8.6057335141397697</c:v>
                </c:pt>
                <c:pt idx="17606">
                  <c:v>6.9416814650205101</c:v>
                </c:pt>
                <c:pt idx="17607">
                  <c:v>7.35030929872425</c:v>
                </c:pt>
                <c:pt idx="17608">
                  <c:v>4.6587716445565404</c:v>
                </c:pt>
                <c:pt idx="17609">
                  <c:v>7.9490924926519497</c:v>
                </c:pt>
                <c:pt idx="17610">
                  <c:v>4.1281242518968497</c:v>
                </c:pt>
                <c:pt idx="17611">
                  <c:v>6.7680677022136502</c:v>
                </c:pt>
                <c:pt idx="17612">
                  <c:v>6.5171215773659403</c:v>
                </c:pt>
                <c:pt idx="17613">
                  <c:v>6.1494563729180198</c:v>
                </c:pt>
                <c:pt idx="17614">
                  <c:v>5.3865768717059899</c:v>
                </c:pt>
                <c:pt idx="17615">
                  <c:v>4.5461288668966997</c:v>
                </c:pt>
                <c:pt idx="17616">
                  <c:v>4.9475216644738298</c:v>
                </c:pt>
                <c:pt idx="17617">
                  <c:v>1.5320953819929799</c:v>
                </c:pt>
                <c:pt idx="17618">
                  <c:v>6.1067916707547996</c:v>
                </c:pt>
                <c:pt idx="17619">
                  <c:v>6.0626931792950201</c:v>
                </c:pt>
                <c:pt idx="17620">
                  <c:v>2.5104693377450702</c:v>
                </c:pt>
                <c:pt idx="17621">
                  <c:v>4.0102342499267296</c:v>
                </c:pt>
                <c:pt idx="17622">
                  <c:v>5.7431458062050798</c:v>
                </c:pt>
                <c:pt idx="17623">
                  <c:v>3.2599510695047198</c:v>
                </c:pt>
                <c:pt idx="17624">
                  <c:v>5.5920273188648499</c:v>
                </c:pt>
                <c:pt idx="17625">
                  <c:v>2.5805677882306801</c:v>
                </c:pt>
                <c:pt idx="17626">
                  <c:v>4.7638827979830198</c:v>
                </c:pt>
                <c:pt idx="17627">
                  <c:v>3.0516577881933902</c:v>
                </c:pt>
                <c:pt idx="17628">
                  <c:v>3.3495071072861098</c:v>
                </c:pt>
                <c:pt idx="17629">
                  <c:v>7.3356677376832504</c:v>
                </c:pt>
                <c:pt idx="17630">
                  <c:v>2.88487596795107</c:v>
                </c:pt>
                <c:pt idx="17631">
                  <c:v>1.7939260367354799</c:v>
                </c:pt>
                <c:pt idx="17632">
                  <c:v>2.4095096261245201</c:v>
                </c:pt>
                <c:pt idx="17633">
                  <c:v>4.5131308704234199</c:v>
                </c:pt>
                <c:pt idx="17634">
                  <c:v>3.9963941002469801</c:v>
                </c:pt>
                <c:pt idx="17635">
                  <c:v>3.28439074838573</c:v>
                </c:pt>
                <c:pt idx="17636">
                  <c:v>4.7914870456959902</c:v>
                </c:pt>
                <c:pt idx="17637">
                  <c:v>2.9276052030444699</c:v>
                </c:pt>
                <c:pt idx="17638">
                  <c:v>3.10035383392509</c:v>
                </c:pt>
                <c:pt idx="17639">
                  <c:v>5.8656332067372903</c:v>
                </c:pt>
                <c:pt idx="17640">
                  <c:v>2.1070286268442899</c:v>
                </c:pt>
                <c:pt idx="17641">
                  <c:v>7.64904157430552</c:v>
                </c:pt>
                <c:pt idx="17642">
                  <c:v>7.50703692169298</c:v>
                </c:pt>
                <c:pt idx="17643">
                  <c:v>4.3998128213554999</c:v>
                </c:pt>
                <c:pt idx="17644">
                  <c:v>4.43482468390755</c:v>
                </c:pt>
                <c:pt idx="17645">
                  <c:v>2.56500163654102</c:v>
                </c:pt>
                <c:pt idx="17646">
                  <c:v>4.0129570201498197</c:v>
                </c:pt>
                <c:pt idx="17647">
                  <c:v>8.2094175119953494</c:v>
                </c:pt>
                <c:pt idx="17648">
                  <c:v>8.0552405703964407</c:v>
                </c:pt>
                <c:pt idx="17649">
                  <c:v>8.3829247756974592</c:v>
                </c:pt>
                <c:pt idx="17650">
                  <c:v>6.7586478277986997</c:v>
                </c:pt>
                <c:pt idx="17651">
                  <c:v>7.3518571440306397</c:v>
                </c:pt>
                <c:pt idx="17652">
                  <c:v>4.3070053899849396</c:v>
                </c:pt>
                <c:pt idx="17653">
                  <c:v>7.1884016654473699</c:v>
                </c:pt>
                <c:pt idx="17654">
                  <c:v>3.5933174869881399</c:v>
                </c:pt>
                <c:pt idx="17655">
                  <c:v>6.6230357967339204</c:v>
                </c:pt>
                <c:pt idx="17656">
                  <c:v>6.4498377905165496</c:v>
                </c:pt>
                <c:pt idx="17657">
                  <c:v>6.2768309329953897</c:v>
                </c:pt>
                <c:pt idx="17658">
                  <c:v>6.8533496838981103</c:v>
                </c:pt>
                <c:pt idx="17659">
                  <c:v>5.31167660478597</c:v>
                </c:pt>
                <c:pt idx="17660">
                  <c:v>4.2617466801974597</c:v>
                </c:pt>
                <c:pt idx="17661">
                  <c:v>1.91660725830812</c:v>
                </c:pt>
                <c:pt idx="17662">
                  <c:v>6.1088708557022304</c:v>
                </c:pt>
                <c:pt idx="17663">
                  <c:v>6.56003336487833</c:v>
                </c:pt>
                <c:pt idx="17664">
                  <c:v>2.9411373749510799</c:v>
                </c:pt>
                <c:pt idx="17665">
                  <c:v>4.9425422794550196</c:v>
                </c:pt>
                <c:pt idx="17666">
                  <c:v>5.5923220777062399</c:v>
                </c:pt>
                <c:pt idx="17667">
                  <c:v>2.7725161260752098</c:v>
                </c:pt>
                <c:pt idx="17668">
                  <c:v>5.6339984577672899</c:v>
                </c:pt>
                <c:pt idx="17669">
                  <c:v>2.9652479907461302</c:v>
                </c:pt>
                <c:pt idx="17670">
                  <c:v>5.0138431972612798</c:v>
                </c:pt>
                <c:pt idx="17671">
                  <c:v>4.0964403080834604</c:v>
                </c:pt>
                <c:pt idx="17672">
                  <c:v>3.9119595127439202</c:v>
                </c:pt>
                <c:pt idx="17673">
                  <c:v>7.23641535787461</c:v>
                </c:pt>
                <c:pt idx="17674">
                  <c:v>2.4420161204350901</c:v>
                </c:pt>
                <c:pt idx="17675">
                  <c:v>1.9389332100240799</c:v>
                </c:pt>
                <c:pt idx="17676">
                  <c:v>2.9188744491150098</c:v>
                </c:pt>
                <c:pt idx="17677">
                  <c:v>4.5337471151176301</c:v>
                </c:pt>
                <c:pt idx="17678">
                  <c:v>3.7276302497841902</c:v>
                </c:pt>
                <c:pt idx="17679">
                  <c:v>2.8993294534467902</c:v>
                </c:pt>
                <c:pt idx="17680">
                  <c:v>4.8516601532825998</c:v>
                </c:pt>
                <c:pt idx="17681">
                  <c:v>3.2834898907859098</c:v>
                </c:pt>
                <c:pt idx="17682">
                  <c:v>2.4893738515597299</c:v>
                </c:pt>
                <c:pt idx="17683">
                  <c:v>5.4880066968285597</c:v>
                </c:pt>
                <c:pt idx="17684">
                  <c:v>2.2511669164238302</c:v>
                </c:pt>
                <c:pt idx="17685">
                  <c:v>7.6227558580975101</c:v>
                </c:pt>
                <c:pt idx="17686">
                  <c:v>7.5089332466387697</c:v>
                </c:pt>
                <c:pt idx="17687">
                  <c:v>4.3567753168552299</c:v>
                </c:pt>
                <c:pt idx="17688">
                  <c:v>4.4423653689209797</c:v>
                </c:pt>
                <c:pt idx="17689">
                  <c:v>3.0462053736675698</c:v>
                </c:pt>
                <c:pt idx="17690">
                  <c:v>4.2258073590783596</c:v>
                </c:pt>
                <c:pt idx="17691">
                  <c:v>8.9033474993834893</c:v>
                </c:pt>
                <c:pt idx="17692">
                  <c:v>9.0398384918105705</c:v>
                </c:pt>
                <c:pt idx="17693">
                  <c:v>8.8555827893460393</c:v>
                </c:pt>
                <c:pt idx="17694">
                  <c:v>7.7269885765938504</c:v>
                </c:pt>
                <c:pt idx="17695">
                  <c:v>8.1241489370998501</c:v>
                </c:pt>
                <c:pt idx="17696">
                  <c:v>4.5827359824909104</c:v>
                </c:pt>
                <c:pt idx="17697">
                  <c:v>7.6397072276817797</c:v>
                </c:pt>
                <c:pt idx="17698">
                  <c:v>3.6451266567109402</c:v>
                </c:pt>
                <c:pt idx="17699">
                  <c:v>7.0110461537594597</c:v>
                </c:pt>
                <c:pt idx="17700">
                  <c:v>6.7512504691142396</c:v>
                </c:pt>
                <c:pt idx="17701">
                  <c:v>7.2953533193320297</c:v>
                </c:pt>
                <c:pt idx="17702">
                  <c:v>7.12736694878524</c:v>
                </c:pt>
                <c:pt idx="17703">
                  <c:v>5.4345542386514198</c:v>
                </c:pt>
                <c:pt idx="17704">
                  <c:v>4.7505283401190797</c:v>
                </c:pt>
                <c:pt idx="17705">
                  <c:v>2.92796442497901</c:v>
                </c:pt>
                <c:pt idx="17706">
                  <c:v>7.5706509060140696</c:v>
                </c:pt>
                <c:pt idx="17707">
                  <c:v>7.5367717619920596</c:v>
                </c:pt>
                <c:pt idx="17708">
                  <c:v>3.0367253269727801</c:v>
                </c:pt>
                <c:pt idx="17709">
                  <c:v>5.2277220364122803</c:v>
                </c:pt>
                <c:pt idx="17710">
                  <c:v>6.5752418699062902</c:v>
                </c:pt>
                <c:pt idx="17711">
                  <c:v>3.4322661083338599</c:v>
                </c:pt>
                <c:pt idx="17712">
                  <c:v>6.7249013064699703</c:v>
                </c:pt>
                <c:pt idx="17713">
                  <c:v>3.2597000907051998</c:v>
                </c:pt>
                <c:pt idx="17714">
                  <c:v>6.0759520672797498</c:v>
                </c:pt>
                <c:pt idx="17715">
                  <c:v>4.0670059689491298</c:v>
                </c:pt>
                <c:pt idx="17716">
                  <c:v>4.4754373656048196</c:v>
                </c:pt>
                <c:pt idx="17717">
                  <c:v>8.3554892848444595</c:v>
                </c:pt>
                <c:pt idx="17718">
                  <c:v>2.07577352155498</c:v>
                </c:pt>
                <c:pt idx="17719">
                  <c:v>2.3156643520113498</c:v>
                </c:pt>
                <c:pt idx="17720">
                  <c:v>3.6182261616554001</c:v>
                </c:pt>
                <c:pt idx="17721">
                  <c:v>5.1930421006142202</c:v>
                </c:pt>
                <c:pt idx="17722">
                  <c:v>3.7710389922044798</c:v>
                </c:pt>
                <c:pt idx="17723">
                  <c:v>2.9290760022180899</c:v>
                </c:pt>
                <c:pt idx="17724">
                  <c:v>5.7258512241731001</c:v>
                </c:pt>
                <c:pt idx="17725">
                  <c:v>4.0938560176860097</c:v>
                </c:pt>
                <c:pt idx="17726">
                  <c:v>3.0822339171261701</c:v>
                </c:pt>
                <c:pt idx="17727">
                  <c:v>5.7801114167364496</c:v>
                </c:pt>
                <c:pt idx="17728">
                  <c:v>2.4021668074632299</c:v>
                </c:pt>
                <c:pt idx="17729">
                  <c:v>8.3113273008036703</c:v>
                </c:pt>
                <c:pt idx="17730">
                  <c:v>8.4009518428001293</c:v>
                </c:pt>
                <c:pt idx="17731">
                  <c:v>4.9722358288355997</c:v>
                </c:pt>
                <c:pt idx="17732">
                  <c:v>5.0565158673456798</c:v>
                </c:pt>
                <c:pt idx="17733">
                  <c:v>2.9503974588645798</c:v>
                </c:pt>
                <c:pt idx="17734">
                  <c:v>4.0709235276383202</c:v>
                </c:pt>
                <c:pt idx="17735">
                  <c:v>8.4646751214387592</c:v>
                </c:pt>
                <c:pt idx="17736">
                  <c:v>8.0817054367213892</c:v>
                </c:pt>
                <c:pt idx="17737">
                  <c:v>8.5593938365686597</c:v>
                </c:pt>
                <c:pt idx="17738">
                  <c:v>6.9416814650205101</c:v>
                </c:pt>
                <c:pt idx="17739">
                  <c:v>7.3299820981285597</c:v>
                </c:pt>
                <c:pt idx="17740">
                  <c:v>4.6587716445565404</c:v>
                </c:pt>
                <c:pt idx="17741">
                  <c:v>7.9248092686404101</c:v>
                </c:pt>
                <c:pt idx="17742">
                  <c:v>4.1281242518968497</c:v>
                </c:pt>
                <c:pt idx="17743">
                  <c:v>6.7680677022136502</c:v>
                </c:pt>
                <c:pt idx="17744">
                  <c:v>6.5171215773659403</c:v>
                </c:pt>
                <c:pt idx="17745">
                  <c:v>6.1494563729180198</c:v>
                </c:pt>
                <c:pt idx="17746">
                  <c:v>5.8229068180250296</c:v>
                </c:pt>
                <c:pt idx="17747">
                  <c:v>4.5461288668966997</c:v>
                </c:pt>
                <c:pt idx="17748">
                  <c:v>4.8591802209038004</c:v>
                </c:pt>
                <c:pt idx="17749">
                  <c:v>1.5320953819929799</c:v>
                </c:pt>
                <c:pt idx="17750">
                  <c:v>6.0375080271656003</c:v>
                </c:pt>
                <c:pt idx="17751">
                  <c:v>6.0626931792950201</c:v>
                </c:pt>
                <c:pt idx="17752">
                  <c:v>2.5104693377450702</c:v>
                </c:pt>
                <c:pt idx="17753">
                  <c:v>4.0102342499267296</c:v>
                </c:pt>
                <c:pt idx="17754">
                  <c:v>5.7226729094938298</c:v>
                </c:pt>
                <c:pt idx="17755">
                  <c:v>3.2599510695047198</c:v>
                </c:pt>
                <c:pt idx="17756">
                  <c:v>5.5349054475641104</c:v>
                </c:pt>
                <c:pt idx="17757">
                  <c:v>2.5805677882306801</c:v>
                </c:pt>
                <c:pt idx="17758">
                  <c:v>4.7638827979830198</c:v>
                </c:pt>
                <c:pt idx="17759">
                  <c:v>3.0516577881933902</c:v>
                </c:pt>
                <c:pt idx="17760">
                  <c:v>3.3495071072861098</c:v>
                </c:pt>
                <c:pt idx="17761">
                  <c:v>7.3491530624022996</c:v>
                </c:pt>
                <c:pt idx="17762">
                  <c:v>2.88487596795107</c:v>
                </c:pt>
                <c:pt idx="17763">
                  <c:v>1.7939260367354799</c:v>
                </c:pt>
                <c:pt idx="17764">
                  <c:v>2.5633017231598698</c:v>
                </c:pt>
                <c:pt idx="17765">
                  <c:v>4.5131308704234199</c:v>
                </c:pt>
                <c:pt idx="17766">
                  <c:v>3.9963941002469801</c:v>
                </c:pt>
                <c:pt idx="17767">
                  <c:v>3.28439074838573</c:v>
                </c:pt>
                <c:pt idx="17768">
                  <c:v>4.7914870456959902</c:v>
                </c:pt>
                <c:pt idx="17769">
                  <c:v>2.9757016571393198</c:v>
                </c:pt>
                <c:pt idx="17770">
                  <c:v>3.10035383392509</c:v>
                </c:pt>
                <c:pt idx="17771">
                  <c:v>5.8790263209124296</c:v>
                </c:pt>
                <c:pt idx="17772">
                  <c:v>2.1070286268442899</c:v>
                </c:pt>
                <c:pt idx="17773">
                  <c:v>7.6879597335396896</c:v>
                </c:pt>
                <c:pt idx="17774">
                  <c:v>7.50703692169298</c:v>
                </c:pt>
                <c:pt idx="17775">
                  <c:v>4.3998128213554999</c:v>
                </c:pt>
                <c:pt idx="17776">
                  <c:v>4.0738693454026196</c:v>
                </c:pt>
                <c:pt idx="17777">
                  <c:v>2.0796174199529398</c:v>
                </c:pt>
                <c:pt idx="17778">
                  <c:v>2.7426425363897402</c:v>
                </c:pt>
                <c:pt idx="17779">
                  <c:v>8.1929179382826902</c:v>
                </c:pt>
                <c:pt idx="17780">
                  <c:v>7.6827299025973099</c:v>
                </c:pt>
                <c:pt idx="17781">
                  <c:v>8.4113319158542001</c:v>
                </c:pt>
                <c:pt idx="17782">
                  <c:v>5.4954165200750102</c:v>
                </c:pt>
                <c:pt idx="17783">
                  <c:v>7.4822020806118603</c:v>
                </c:pt>
                <c:pt idx="17784">
                  <c:v>3.70442153182805</c:v>
                </c:pt>
                <c:pt idx="17785">
                  <c:v>5.7804416193314898</c:v>
                </c:pt>
                <c:pt idx="17786">
                  <c:v>3.38985065797895</c:v>
                </c:pt>
                <c:pt idx="17787">
                  <c:v>3.7008593794237901</c:v>
                </c:pt>
                <c:pt idx="17788">
                  <c:v>3.77442712242902</c:v>
                </c:pt>
                <c:pt idx="17789">
                  <c:v>4.9115383062557703</c:v>
                </c:pt>
                <c:pt idx="17790">
                  <c:v>7.6001595764713699</c:v>
                </c:pt>
                <c:pt idx="17791">
                  <c:v>6.0418420332741603</c:v>
                </c:pt>
                <c:pt idx="17792">
                  <c:v>2.3851085419377198</c:v>
                </c:pt>
                <c:pt idx="17793">
                  <c:v>3.5139860376773702</c:v>
                </c:pt>
                <c:pt idx="17794">
                  <c:v>5.9272336130744998</c:v>
                </c:pt>
                <c:pt idx="17795">
                  <c:v>5.3900068099997798</c:v>
                </c:pt>
                <c:pt idx="17796">
                  <c:v>3.9334474038703302</c:v>
                </c:pt>
                <c:pt idx="17797">
                  <c:v>5.5648048619830401</c:v>
                </c:pt>
                <c:pt idx="17798">
                  <c:v>3.9259839226216799</c:v>
                </c:pt>
                <c:pt idx="17799">
                  <c:v>1.49852587395314</c:v>
                </c:pt>
                <c:pt idx="17800">
                  <c:v>5.5856560311745698</c:v>
                </c:pt>
                <c:pt idx="17801">
                  <c:v>3.3344303522004402</c:v>
                </c:pt>
                <c:pt idx="17802">
                  <c:v>5.9432748122619401</c:v>
                </c:pt>
                <c:pt idx="17803">
                  <c:v>4.6939244517171099</c:v>
                </c:pt>
                <c:pt idx="17804">
                  <c:v>5.1140531610484103</c:v>
                </c:pt>
                <c:pt idx="17805">
                  <c:v>6.9763209775329598</c:v>
                </c:pt>
                <c:pt idx="17806">
                  <c:v>2.9748880378924798</c:v>
                </c:pt>
                <c:pt idx="17807">
                  <c:v>3.33132418718243</c:v>
                </c:pt>
                <c:pt idx="17808">
                  <c:v>3.9862006023004999</c:v>
                </c:pt>
                <c:pt idx="17809">
                  <c:v>2.6108755001420998</c:v>
                </c:pt>
                <c:pt idx="17810">
                  <c:v>2.9078782571481798</c:v>
                </c:pt>
                <c:pt idx="17811">
                  <c:v>3.31343256739726</c:v>
                </c:pt>
                <c:pt idx="17812">
                  <c:v>3.28753589703014</c:v>
                </c:pt>
                <c:pt idx="17813">
                  <c:v>3.68195434425115</c:v>
                </c:pt>
                <c:pt idx="17814">
                  <c:v>2.6588253243618101</c:v>
                </c:pt>
                <c:pt idx="17815">
                  <c:v>4.7475505897812198</c:v>
                </c:pt>
                <c:pt idx="17816">
                  <c:v>3.1945487253697999</c:v>
                </c:pt>
                <c:pt idx="17817">
                  <c:v>7.6419855043426796</c:v>
                </c:pt>
                <c:pt idx="17818">
                  <c:v>6.9261038270697597</c:v>
                </c:pt>
                <c:pt idx="17819">
                  <c:v>3.0229918378384202</c:v>
                </c:pt>
                <c:pt idx="17820">
                  <c:v>4.2388219265457296</c:v>
                </c:pt>
                <c:pt idx="17821">
                  <c:v>2.8787709345687298</c:v>
                </c:pt>
                <c:pt idx="17822">
                  <c:v>3.98442186813682</c:v>
                </c:pt>
                <c:pt idx="17823">
                  <c:v>8.2850437407099697</c:v>
                </c:pt>
                <c:pt idx="17824">
                  <c:v>7.8457552915290103</c:v>
                </c:pt>
                <c:pt idx="17825">
                  <c:v>8.3195569700320409</c:v>
                </c:pt>
                <c:pt idx="17826">
                  <c:v>6.8686199701679698</c:v>
                </c:pt>
                <c:pt idx="17827">
                  <c:v>7.41250297267585</c:v>
                </c:pt>
                <c:pt idx="17828">
                  <c:v>4.1772058207424196</c:v>
                </c:pt>
                <c:pt idx="17829">
                  <c:v>7.4835240932194003</c:v>
                </c:pt>
                <c:pt idx="17830">
                  <c:v>3.5553349598473498</c:v>
                </c:pt>
                <c:pt idx="17831">
                  <c:v>6.3796308408917701</c:v>
                </c:pt>
                <c:pt idx="17832">
                  <c:v>6.3111353938536396</c:v>
                </c:pt>
                <c:pt idx="17833">
                  <c:v>6.08429821575979</c:v>
                </c:pt>
                <c:pt idx="17834">
                  <c:v>6.8736181003669197</c:v>
                </c:pt>
                <c:pt idx="17835">
                  <c:v>5.4181430551257899</c:v>
                </c:pt>
                <c:pt idx="17836">
                  <c:v>4.9751091160410903</c:v>
                </c:pt>
                <c:pt idx="17837">
                  <c:v>2.6069477381705899</c:v>
                </c:pt>
                <c:pt idx="17838">
                  <c:v>6.6458151363376397</c:v>
                </c:pt>
                <c:pt idx="17839">
                  <c:v>6.3786578314118003</c:v>
                </c:pt>
                <c:pt idx="17840">
                  <c:v>3.1922820241566998</c:v>
                </c:pt>
                <c:pt idx="17841">
                  <c:v>4.8261244181872103</c:v>
                </c:pt>
                <c:pt idx="17842">
                  <c:v>5.9431977905887896</c:v>
                </c:pt>
                <c:pt idx="17843">
                  <c:v>3.4064975174057501</c:v>
                </c:pt>
                <c:pt idx="17844">
                  <c:v>5.8407205581842803</c:v>
                </c:pt>
                <c:pt idx="17845">
                  <c:v>3.0716962954347502</c:v>
                </c:pt>
                <c:pt idx="17846">
                  <c:v>5.5036435421475396</c:v>
                </c:pt>
                <c:pt idx="17847">
                  <c:v>3.8047774913221599</c:v>
                </c:pt>
                <c:pt idx="17848">
                  <c:v>4.1354833009967997</c:v>
                </c:pt>
                <c:pt idx="17849">
                  <c:v>6.8543820630614496</c:v>
                </c:pt>
                <c:pt idx="17850">
                  <c:v>2.2454935249145098</c:v>
                </c:pt>
                <c:pt idx="17851">
                  <c:v>2.46606790248395</c:v>
                </c:pt>
                <c:pt idx="17852">
                  <c:v>3.4617252373284999</c:v>
                </c:pt>
                <c:pt idx="17853">
                  <c:v>4.6466318577875203</c:v>
                </c:pt>
                <c:pt idx="17854">
                  <c:v>3.57282944753551</c:v>
                </c:pt>
                <c:pt idx="17855">
                  <c:v>3.4606248056492599</c:v>
                </c:pt>
                <c:pt idx="17856">
                  <c:v>4.8605687608533001</c:v>
                </c:pt>
                <c:pt idx="17857">
                  <c:v>3.6334381852564301</c:v>
                </c:pt>
                <c:pt idx="17858">
                  <c:v>3.2995705905356498</c:v>
                </c:pt>
                <c:pt idx="17859">
                  <c:v>5.4873077443518596</c:v>
                </c:pt>
                <c:pt idx="17860">
                  <c:v>2.3674288143407098</c:v>
                </c:pt>
                <c:pt idx="17861">
                  <c:v>7.6638961952175304</c:v>
                </c:pt>
                <c:pt idx="17862">
                  <c:v>7.2839444425424498</c:v>
                </c:pt>
                <c:pt idx="17863">
                  <c:v>4.2752979892626204</c:v>
                </c:pt>
                <c:pt idx="17864">
                  <c:v>5.2601427769922999</c:v>
                </c:pt>
                <c:pt idx="17865">
                  <c:v>3.0407118905311599</c:v>
                </c:pt>
                <c:pt idx="17866">
                  <c:v>4.0646163069754602</c:v>
                </c:pt>
                <c:pt idx="17867">
                  <c:v>8.2235844924862498</c:v>
                </c:pt>
                <c:pt idx="17868">
                  <c:v>7.7643848231893298</c:v>
                </c:pt>
                <c:pt idx="17869">
                  <c:v>8.3819251807998292</c:v>
                </c:pt>
                <c:pt idx="17870">
                  <c:v>6.3791867862859304</c:v>
                </c:pt>
                <c:pt idx="17871">
                  <c:v>6.8878239076321996</c:v>
                </c:pt>
                <c:pt idx="17872">
                  <c:v>4.8221708805994004</c:v>
                </c:pt>
                <c:pt idx="17873">
                  <c:v>8.1481874192938104</c:v>
                </c:pt>
                <c:pt idx="17874">
                  <c:v>4.4045408217034696</c:v>
                </c:pt>
                <c:pt idx="17875">
                  <c:v>6.55415637435609</c:v>
                </c:pt>
                <c:pt idx="17876">
                  <c:v>6.4504318801181499</c:v>
                </c:pt>
                <c:pt idx="17877">
                  <c:v>5.5528681842498804</c:v>
                </c:pt>
                <c:pt idx="17878">
                  <c:v>5.2901408986019298</c:v>
                </c:pt>
                <c:pt idx="17879">
                  <c:v>4.0856224368982499</c:v>
                </c:pt>
                <c:pt idx="17880">
                  <c:v>4.7874314993535396</c:v>
                </c:pt>
                <c:pt idx="17881">
                  <c:v>1.2947595701652601</c:v>
                </c:pt>
                <c:pt idx="17882">
                  <c:v>5.5143026169332696</c:v>
                </c:pt>
                <c:pt idx="17883">
                  <c:v>5.2315229901292399</c:v>
                </c:pt>
                <c:pt idx="17884">
                  <c:v>2.0738128094786301</c:v>
                </c:pt>
                <c:pt idx="17885">
                  <c:v>3.4326315064852602</c:v>
                </c:pt>
                <c:pt idx="17886">
                  <c:v>5.5651968739351796</c:v>
                </c:pt>
                <c:pt idx="17887">
                  <c:v>3.4338946776353598</c:v>
                </c:pt>
                <c:pt idx="17888">
                  <c:v>4.8843912281466899</c:v>
                </c:pt>
                <c:pt idx="17889">
                  <c:v>2.2768329880487301</c:v>
                </c:pt>
                <c:pt idx="17890">
                  <c:v>4.2396000763812598</c:v>
                </c:pt>
                <c:pt idx="17891">
                  <c:v>2.5275429258881998</c:v>
                </c:pt>
                <c:pt idx="17892">
                  <c:v>2.77052622818093</c:v>
                </c:pt>
                <c:pt idx="17893">
                  <c:v>6.94625478953881</c:v>
                </c:pt>
                <c:pt idx="17894">
                  <c:v>3.1369536565530698</c:v>
                </c:pt>
                <c:pt idx="17895">
                  <c:v>1.7354901423403299</c:v>
                </c:pt>
                <c:pt idx="17896">
                  <c:v>1.9083314291028699</c:v>
                </c:pt>
                <c:pt idx="17897">
                  <c:v>4.1593703728320097</c:v>
                </c:pt>
                <c:pt idx="17898">
                  <c:v>3.90727583691665</c:v>
                </c:pt>
                <c:pt idx="17899">
                  <c:v>3.2477624120389001</c:v>
                </c:pt>
                <c:pt idx="17900">
                  <c:v>4.3649757780319298</c:v>
                </c:pt>
                <c:pt idx="17901">
                  <c:v>2.5288911499939202</c:v>
                </c:pt>
                <c:pt idx="17902">
                  <c:v>3.2809394572390702</c:v>
                </c:pt>
                <c:pt idx="17903">
                  <c:v>6.1024932297706798</c:v>
                </c:pt>
                <c:pt idx="17904">
                  <c:v>1.9936597949896799</c:v>
                </c:pt>
                <c:pt idx="17905">
                  <c:v>7.2821120894088098</c:v>
                </c:pt>
                <c:pt idx="17906">
                  <c:v>7.2087258939611196</c:v>
                </c:pt>
                <c:pt idx="17907">
                  <c:v>4.0788577568163102</c:v>
                </c:pt>
                <c:pt idx="17908">
                  <c:v>5.2825604886353403</c:v>
                </c:pt>
                <c:pt idx="17909">
                  <c:v>3.00617153588373</c:v>
                </c:pt>
                <c:pt idx="17910">
                  <c:v>3.90102109831671</c:v>
                </c:pt>
                <c:pt idx="17911">
                  <c:v>8.2377636223395694</c:v>
                </c:pt>
                <c:pt idx="17912">
                  <c:v>7.7453893067966399</c:v>
                </c:pt>
                <c:pt idx="17913">
                  <c:v>8.3579848294753702</c:v>
                </c:pt>
                <c:pt idx="17914">
                  <c:v>6.3539114885747798</c:v>
                </c:pt>
                <c:pt idx="17915">
                  <c:v>6.9566272395059503</c:v>
                </c:pt>
                <c:pt idx="17916">
                  <c:v>4.8246082101128698</c:v>
                </c:pt>
                <c:pt idx="17917">
                  <c:v>8.1797246932919503</c:v>
                </c:pt>
                <c:pt idx="17918">
                  <c:v>4.38160093831093</c:v>
                </c:pt>
                <c:pt idx="17919">
                  <c:v>6.6617520391790404</c:v>
                </c:pt>
                <c:pt idx="17920">
                  <c:v>6.4193818636765396</c:v>
                </c:pt>
                <c:pt idx="17921">
                  <c:v>5.6110361150544401</c:v>
                </c:pt>
                <c:pt idx="17922">
                  <c:v>5.7074848455102103</c:v>
                </c:pt>
                <c:pt idx="17923">
                  <c:v>4.3340322524738601</c:v>
                </c:pt>
                <c:pt idx="17924">
                  <c:v>4.6515316045524902</c:v>
                </c:pt>
                <c:pt idx="17925">
                  <c:v>1.6452310609210199</c:v>
                </c:pt>
                <c:pt idx="17926">
                  <c:v>5.6950895627749798</c:v>
                </c:pt>
                <c:pt idx="17927">
                  <c:v>5.5863236406964401</c:v>
                </c:pt>
                <c:pt idx="17928">
                  <c:v>2.3924977262235498</c:v>
                </c:pt>
                <c:pt idx="17929">
                  <c:v>3.8053552146627498</c:v>
                </c:pt>
                <c:pt idx="17930">
                  <c:v>5.6437141159721902</c:v>
                </c:pt>
                <c:pt idx="17931">
                  <c:v>3.4272686994125499</c:v>
                </c:pt>
                <c:pt idx="17932">
                  <c:v>5.1617590656263301</c:v>
                </c:pt>
                <c:pt idx="17933">
                  <c:v>2.52416202402385</c:v>
                </c:pt>
                <c:pt idx="17934">
                  <c:v>4.5734998969676699</c:v>
                </c:pt>
                <c:pt idx="17935">
                  <c:v>2.9616744078484598</c:v>
                </c:pt>
                <c:pt idx="17936">
                  <c:v>3.1203114454593202</c:v>
                </c:pt>
                <c:pt idx="17937">
                  <c:v>7.0066620793906704</c:v>
                </c:pt>
                <c:pt idx="17938">
                  <c:v>3.17862861663711</c:v>
                </c:pt>
                <c:pt idx="17939">
                  <c:v>1.9981844684208601</c:v>
                </c:pt>
                <c:pt idx="17940">
                  <c:v>2.3931997020862501</c:v>
                </c:pt>
                <c:pt idx="17941">
                  <c:v>4.1588735284604903</c:v>
                </c:pt>
                <c:pt idx="17942">
                  <c:v>3.79539329085677</c:v>
                </c:pt>
                <c:pt idx="17943">
                  <c:v>3.19248001794878</c:v>
                </c:pt>
                <c:pt idx="17944">
                  <c:v>4.2730036706303798</c:v>
                </c:pt>
                <c:pt idx="17945">
                  <c:v>2.8301528083353098</c:v>
                </c:pt>
                <c:pt idx="17946">
                  <c:v>3.3934055985206202</c:v>
                </c:pt>
                <c:pt idx="17947">
                  <c:v>5.9545490039945497</c:v>
                </c:pt>
                <c:pt idx="17948">
                  <c:v>2.24020279142777</c:v>
                </c:pt>
                <c:pt idx="17949">
                  <c:v>7.3581025497391597</c:v>
                </c:pt>
                <c:pt idx="17950">
                  <c:v>7.2544352590243903</c:v>
                </c:pt>
                <c:pt idx="17951">
                  <c:v>4.0484253058831001</c:v>
                </c:pt>
                <c:pt idx="17952">
                  <c:v>5.0104535109327202</c:v>
                </c:pt>
                <c:pt idx="17953">
                  <c:v>2.96008126115701</c:v>
                </c:pt>
                <c:pt idx="17954">
                  <c:v>3.9647542502720001</c:v>
                </c:pt>
                <c:pt idx="17955">
                  <c:v>8.4031796914545502</c:v>
                </c:pt>
                <c:pt idx="17956">
                  <c:v>7.9847982809553502</c:v>
                </c:pt>
                <c:pt idx="17957">
                  <c:v>8.5653452838536399</c:v>
                </c:pt>
                <c:pt idx="17958">
                  <c:v>6.6779039737616399</c:v>
                </c:pt>
                <c:pt idx="17959">
                  <c:v>7.2826900013919698</c:v>
                </c:pt>
                <c:pt idx="17960">
                  <c:v>4.6130243965480302</c:v>
                </c:pt>
                <c:pt idx="17961">
                  <c:v>7.9476433387996197</c:v>
                </c:pt>
                <c:pt idx="17962">
                  <c:v>4.0938838444924297</c:v>
                </c:pt>
                <c:pt idx="17963">
                  <c:v>6.7601156566781802</c:v>
                </c:pt>
                <c:pt idx="17964">
                  <c:v>6.5314513652020301</c:v>
                </c:pt>
                <c:pt idx="17965">
                  <c:v>5.9554660323425104</c:v>
                </c:pt>
                <c:pt idx="17966">
                  <c:v>5.4420827451245</c:v>
                </c:pt>
                <c:pt idx="17967">
                  <c:v>4.4973435063781002</c:v>
                </c:pt>
                <c:pt idx="17968">
                  <c:v>4.94530284686497</c:v>
                </c:pt>
                <c:pt idx="17969">
                  <c:v>1.6352460235911099</c:v>
                </c:pt>
                <c:pt idx="17970">
                  <c:v>6.0403662400679599</c:v>
                </c:pt>
                <c:pt idx="17971">
                  <c:v>6.0433292439172401</c:v>
                </c:pt>
                <c:pt idx="17972">
                  <c:v>2.6832905656856298</c:v>
                </c:pt>
                <c:pt idx="17973">
                  <c:v>4.0201123870635103</c:v>
                </c:pt>
                <c:pt idx="17974">
                  <c:v>5.6786884443117698</c:v>
                </c:pt>
                <c:pt idx="17975">
                  <c:v>3.3676655647902098</c:v>
                </c:pt>
                <c:pt idx="17976">
                  <c:v>5.55054895022396</c:v>
                </c:pt>
                <c:pt idx="17977">
                  <c:v>2.7487124683701101</c:v>
                </c:pt>
                <c:pt idx="17978">
                  <c:v>4.8265526558517804</c:v>
                </c:pt>
                <c:pt idx="17979">
                  <c:v>3.1780022532254599</c:v>
                </c:pt>
                <c:pt idx="17980">
                  <c:v>3.5765867718322499</c:v>
                </c:pt>
                <c:pt idx="17981">
                  <c:v>7.3146615063521701</c:v>
                </c:pt>
                <c:pt idx="17982">
                  <c:v>3.0641695233289599</c:v>
                </c:pt>
                <c:pt idx="17983">
                  <c:v>1.8477079574664099</c:v>
                </c:pt>
                <c:pt idx="17984">
                  <c:v>2.55619405545978</c:v>
                </c:pt>
                <c:pt idx="17985">
                  <c:v>4.5103346037433703</c:v>
                </c:pt>
                <c:pt idx="17986">
                  <c:v>3.97240864872738</c:v>
                </c:pt>
                <c:pt idx="17987">
                  <c:v>3.32999412878684</c:v>
                </c:pt>
                <c:pt idx="17988">
                  <c:v>4.7472094008776704</c:v>
                </c:pt>
                <c:pt idx="17989">
                  <c:v>2.85709374101069</c:v>
                </c:pt>
                <c:pt idx="17990">
                  <c:v>3.3187771993648099</c:v>
                </c:pt>
                <c:pt idx="17991">
                  <c:v>5.8249095738271901</c:v>
                </c:pt>
                <c:pt idx="17992">
                  <c:v>2.3515993222907099</c:v>
                </c:pt>
                <c:pt idx="17993">
                  <c:v>7.6170010280005798</c:v>
                </c:pt>
                <c:pt idx="17994">
                  <c:v>7.46820458709702</c:v>
                </c:pt>
                <c:pt idx="17995">
                  <c:v>4.39818677187061</c:v>
                </c:pt>
                <c:pt idx="17996">
                  <c:v>3.9127811480037198</c:v>
                </c:pt>
                <c:pt idx="17997">
                  <c:v>2.0348668073231901</c:v>
                </c:pt>
                <c:pt idx="17998">
                  <c:v>2.34941587336295</c:v>
                </c:pt>
                <c:pt idx="17999">
                  <c:v>7.90103000585398</c:v>
                </c:pt>
                <c:pt idx="18000">
                  <c:v>7.1067058859427696</c:v>
                </c:pt>
                <c:pt idx="18001">
                  <c:v>8.4924801868060307</c:v>
                </c:pt>
                <c:pt idx="18002">
                  <c:v>5.4096504593448298</c:v>
                </c:pt>
                <c:pt idx="18003">
                  <c:v>7.4144540967145103</c:v>
                </c:pt>
                <c:pt idx="18004">
                  <c:v>3.65997113188094</c:v>
                </c:pt>
                <c:pt idx="18005">
                  <c:v>5.8934801472000702</c:v>
                </c:pt>
                <c:pt idx="18006">
                  <c:v>3.1536518157339599</c:v>
                </c:pt>
                <c:pt idx="18007">
                  <c:v>3.81114267157119</c:v>
                </c:pt>
                <c:pt idx="18008">
                  <c:v>3.79909615073535</c:v>
                </c:pt>
                <c:pt idx="18009">
                  <c:v>4.8457606743703998</c:v>
                </c:pt>
                <c:pt idx="18010">
                  <c:v>6.9337073439215597</c:v>
                </c:pt>
                <c:pt idx="18011">
                  <c:v>6.1505436600752796</c:v>
                </c:pt>
                <c:pt idx="18012">
                  <c:v>2.5932169687778699</c:v>
                </c:pt>
                <c:pt idx="18013">
                  <c:v>3.6678246495337099</c:v>
                </c:pt>
                <c:pt idx="18014">
                  <c:v>5.3946954547560102</c:v>
                </c:pt>
                <c:pt idx="18015">
                  <c:v>5.48696622851622</c:v>
                </c:pt>
                <c:pt idx="18016">
                  <c:v>3.6977092466583401</c:v>
                </c:pt>
                <c:pt idx="18017">
                  <c:v>5.1859292561822503</c:v>
                </c:pt>
                <c:pt idx="18018">
                  <c:v>3.3487605726381902</c:v>
                </c:pt>
                <c:pt idx="18019">
                  <c:v>2.4815549961560999</c:v>
                </c:pt>
                <c:pt idx="18020">
                  <c:v>4.9945404070048198</c:v>
                </c:pt>
                <c:pt idx="18021">
                  <c:v>3.4556116736342899</c:v>
                </c:pt>
                <c:pt idx="18022">
                  <c:v>5.46216735670943</c:v>
                </c:pt>
                <c:pt idx="18023">
                  <c:v>4.7757503991099499</c:v>
                </c:pt>
                <c:pt idx="18024">
                  <c:v>4.8941462213358804</c:v>
                </c:pt>
                <c:pt idx="18025">
                  <c:v>6.7787951229475798</c:v>
                </c:pt>
                <c:pt idx="18026">
                  <c:v>3.1227483919093002</c:v>
                </c:pt>
                <c:pt idx="18027">
                  <c:v>3.6453327866592198</c:v>
                </c:pt>
                <c:pt idx="18028">
                  <c:v>4.2272888069827204</c:v>
                </c:pt>
                <c:pt idx="18029">
                  <c:v>2.4348674667754602</c:v>
                </c:pt>
                <c:pt idx="18030">
                  <c:v>2.7455027119545101</c:v>
                </c:pt>
                <c:pt idx="18031">
                  <c:v>3.8071010394707501</c:v>
                </c:pt>
                <c:pt idx="18032">
                  <c:v>2.5283854249984801</c:v>
                </c:pt>
                <c:pt idx="18033">
                  <c:v>3.6089969146435301</c:v>
                </c:pt>
                <c:pt idx="18034">
                  <c:v>3.4452716021603602</c:v>
                </c:pt>
                <c:pt idx="18035">
                  <c:v>4.5769463242985999</c:v>
                </c:pt>
                <c:pt idx="18036">
                  <c:v>3.17658641605738</c:v>
                </c:pt>
                <c:pt idx="18037">
                  <c:v>7.7539496315508902</c:v>
                </c:pt>
                <c:pt idx="18038">
                  <c:v>6.9197949913936396</c:v>
                </c:pt>
                <c:pt idx="18039">
                  <c:v>2.0979133782378998</c:v>
                </c:pt>
                <c:pt idx="18040">
                  <c:v>5.2673311327143999</c:v>
                </c:pt>
                <c:pt idx="18041">
                  <c:v>2.9547202995110502</c:v>
                </c:pt>
                <c:pt idx="18042">
                  <c:v>3.9874758047749701</c:v>
                </c:pt>
                <c:pt idx="18043">
                  <c:v>8.2351068006376895</c:v>
                </c:pt>
                <c:pt idx="18044">
                  <c:v>7.7302141459186897</c:v>
                </c:pt>
                <c:pt idx="18045">
                  <c:v>8.3906503470970097</c:v>
                </c:pt>
                <c:pt idx="18046">
                  <c:v>6.3830558905602004</c:v>
                </c:pt>
                <c:pt idx="18047">
                  <c:v>6.9009832430022797</c:v>
                </c:pt>
                <c:pt idx="18048">
                  <c:v>4.8314199441305501</c:v>
                </c:pt>
                <c:pt idx="18049">
                  <c:v>8.1539487172266298</c:v>
                </c:pt>
                <c:pt idx="18050">
                  <c:v>4.3727079294763902</c:v>
                </c:pt>
                <c:pt idx="18051">
                  <c:v>6.5549095885423601</c:v>
                </c:pt>
                <c:pt idx="18052">
                  <c:v>6.4814300721730804</c:v>
                </c:pt>
                <c:pt idx="18053">
                  <c:v>5.5670064656427796</c:v>
                </c:pt>
                <c:pt idx="18054">
                  <c:v>5.3512140351009796</c:v>
                </c:pt>
                <c:pt idx="18055">
                  <c:v>4.1351762617239203</c:v>
                </c:pt>
                <c:pt idx="18056">
                  <c:v>4.7758968623407201</c:v>
                </c:pt>
                <c:pt idx="18057">
                  <c:v>1.3751509647542099</c:v>
                </c:pt>
                <c:pt idx="18058">
                  <c:v>5.5503310632435996</c:v>
                </c:pt>
                <c:pt idx="18059">
                  <c:v>5.2832488653279404</c:v>
                </c:pt>
                <c:pt idx="18060">
                  <c:v>2.1042161803399502</c:v>
                </c:pt>
                <c:pt idx="18061">
                  <c:v>3.4406510505266001</c:v>
                </c:pt>
                <c:pt idx="18062">
                  <c:v>5.5936606251980798</c:v>
                </c:pt>
                <c:pt idx="18063">
                  <c:v>3.4490910650734601</c:v>
                </c:pt>
                <c:pt idx="18064">
                  <c:v>4.9344343837516904</c:v>
                </c:pt>
                <c:pt idx="18065">
                  <c:v>2.2886940391211499</c:v>
                </c:pt>
                <c:pt idx="18066">
                  <c:v>4.2724659607430002</c:v>
                </c:pt>
                <c:pt idx="18067">
                  <c:v>2.64154484287485</c:v>
                </c:pt>
                <c:pt idx="18068">
                  <c:v>2.8408673214999798</c:v>
                </c:pt>
                <c:pt idx="18069">
                  <c:v>6.9507403977774898</c:v>
                </c:pt>
                <c:pt idx="18070">
                  <c:v>3.0843931406401301</c:v>
                </c:pt>
                <c:pt idx="18071">
                  <c:v>1.74898399005767</c:v>
                </c:pt>
                <c:pt idx="18072">
                  <c:v>2.0151928267632901</c:v>
                </c:pt>
                <c:pt idx="18073">
                  <c:v>4.1624037466122497</c:v>
                </c:pt>
                <c:pt idx="18074">
                  <c:v>3.8832070394645299</c:v>
                </c:pt>
                <c:pt idx="18075">
                  <c:v>3.2498144490860099</c:v>
                </c:pt>
                <c:pt idx="18076">
                  <c:v>4.3270813639948003</c:v>
                </c:pt>
                <c:pt idx="18077">
                  <c:v>2.5718761013570099</c:v>
                </c:pt>
                <c:pt idx="18078">
                  <c:v>3.2894979494960799</c:v>
                </c:pt>
                <c:pt idx="18079">
                  <c:v>6.0742926133996296</c:v>
                </c:pt>
                <c:pt idx="18080">
                  <c:v>2.0251231757329502</c:v>
                </c:pt>
                <c:pt idx="18081">
                  <c:v>7.3022966852245501</c:v>
                </c:pt>
                <c:pt idx="18082">
                  <c:v>7.2188314546660202</c:v>
                </c:pt>
                <c:pt idx="18083">
                  <c:v>4.04560837321928</c:v>
                </c:pt>
                <c:pt idx="18084">
                  <c:v>5.3285237958643297</c:v>
                </c:pt>
                <c:pt idx="18085">
                  <c:v>3.0895509689823402</c:v>
                </c:pt>
                <c:pt idx="18086">
                  <c:v>3.9870717679208001</c:v>
                </c:pt>
                <c:pt idx="18087">
                  <c:v>8.2498815641482608</c:v>
                </c:pt>
                <c:pt idx="18088">
                  <c:v>7.7733048336269599</c:v>
                </c:pt>
                <c:pt idx="18089">
                  <c:v>8.3105108923123794</c:v>
                </c:pt>
                <c:pt idx="18090">
                  <c:v>6.3605468516057204</c:v>
                </c:pt>
                <c:pt idx="18091">
                  <c:v>7.0104026077017503</c:v>
                </c:pt>
                <c:pt idx="18092">
                  <c:v>4.8566802328549201</c:v>
                </c:pt>
                <c:pt idx="18093">
                  <c:v>8.0215538566395992</c:v>
                </c:pt>
                <c:pt idx="18094">
                  <c:v>4.4727434530633596</c:v>
                </c:pt>
                <c:pt idx="18095">
                  <c:v>6.5259050828729404</c:v>
                </c:pt>
                <c:pt idx="18096">
                  <c:v>6.4654144726939196</c:v>
                </c:pt>
                <c:pt idx="18097">
                  <c:v>5.6293445489645002</c:v>
                </c:pt>
                <c:pt idx="18098">
                  <c:v>5.6075219239671901</c:v>
                </c:pt>
                <c:pt idx="18099">
                  <c:v>4.4072633788097502</c:v>
                </c:pt>
                <c:pt idx="18100">
                  <c:v>4.7599424196508497</c:v>
                </c:pt>
                <c:pt idx="18101">
                  <c:v>1.6700925320318201</c:v>
                </c:pt>
                <c:pt idx="18102">
                  <c:v>5.6774420362434403</c:v>
                </c:pt>
                <c:pt idx="18103">
                  <c:v>5.5473692527511096</c:v>
                </c:pt>
                <c:pt idx="18104">
                  <c:v>2.3989728567975401</c:v>
                </c:pt>
                <c:pt idx="18105">
                  <c:v>3.7752039718767798</c:v>
                </c:pt>
                <c:pt idx="18106">
                  <c:v>5.4257742164173202</c:v>
                </c:pt>
                <c:pt idx="18107">
                  <c:v>3.4851665768725502</c:v>
                </c:pt>
                <c:pt idx="18108">
                  <c:v>5.1199761480053496</c:v>
                </c:pt>
                <c:pt idx="18109">
                  <c:v>2.4753995574611198</c:v>
                </c:pt>
                <c:pt idx="18110">
                  <c:v>4.5483743451982503</c:v>
                </c:pt>
                <c:pt idx="18111">
                  <c:v>2.7927908730535602</c:v>
                </c:pt>
                <c:pt idx="18112">
                  <c:v>3.0619874725302498</c:v>
                </c:pt>
                <c:pt idx="18113">
                  <c:v>7.0249590552276304</c:v>
                </c:pt>
                <c:pt idx="18114">
                  <c:v>3.2698386055630801</c:v>
                </c:pt>
                <c:pt idx="18115">
                  <c:v>1.9723279584945801</c:v>
                </c:pt>
                <c:pt idx="18116">
                  <c:v>2.4650071462382401</c:v>
                </c:pt>
                <c:pt idx="18117">
                  <c:v>4.2192117259361801</c:v>
                </c:pt>
                <c:pt idx="18118">
                  <c:v>3.9334979411443398</c:v>
                </c:pt>
                <c:pt idx="18119">
                  <c:v>3.4162012519344001</c:v>
                </c:pt>
                <c:pt idx="18120">
                  <c:v>4.30531851921236</c:v>
                </c:pt>
                <c:pt idx="18121">
                  <c:v>2.77048725694539</c:v>
                </c:pt>
                <c:pt idx="18122">
                  <c:v>3.4926396823348198</c:v>
                </c:pt>
                <c:pt idx="18123">
                  <c:v>6.0606241031808201</c:v>
                </c:pt>
                <c:pt idx="18124">
                  <c:v>2.1975796372413998</c:v>
                </c:pt>
                <c:pt idx="18125">
                  <c:v>7.4135299473529201</c:v>
                </c:pt>
                <c:pt idx="18126">
                  <c:v>7.2583016804215896</c:v>
                </c:pt>
                <c:pt idx="18127">
                  <c:v>4.1161803856744603</c:v>
                </c:pt>
                <c:pt idx="18128">
                  <c:v>5.2601427769922999</c:v>
                </c:pt>
                <c:pt idx="18129">
                  <c:v>3.0407118905311599</c:v>
                </c:pt>
                <c:pt idx="18130">
                  <c:v>4.0646163069754602</c:v>
                </c:pt>
                <c:pt idx="18131">
                  <c:v>8.2235844924862498</c:v>
                </c:pt>
                <c:pt idx="18132">
                  <c:v>7.7643848231893298</c:v>
                </c:pt>
                <c:pt idx="18133">
                  <c:v>8.3819251807998292</c:v>
                </c:pt>
                <c:pt idx="18134">
                  <c:v>6.3791867862859304</c:v>
                </c:pt>
                <c:pt idx="18135">
                  <c:v>6.8878239076321996</c:v>
                </c:pt>
                <c:pt idx="18136">
                  <c:v>4.8221708805994004</c:v>
                </c:pt>
                <c:pt idx="18137">
                  <c:v>8.1481874192938104</c:v>
                </c:pt>
                <c:pt idx="18138">
                  <c:v>4.4045408217034696</c:v>
                </c:pt>
                <c:pt idx="18139">
                  <c:v>6.55415637435609</c:v>
                </c:pt>
                <c:pt idx="18140">
                  <c:v>6.4504318801181499</c:v>
                </c:pt>
                <c:pt idx="18141">
                  <c:v>5.5528681842498804</c:v>
                </c:pt>
                <c:pt idx="18142">
                  <c:v>5.2901408986019298</c:v>
                </c:pt>
                <c:pt idx="18143">
                  <c:v>4.0856224368982499</c:v>
                </c:pt>
                <c:pt idx="18144">
                  <c:v>4.7874314993535396</c:v>
                </c:pt>
                <c:pt idx="18145">
                  <c:v>1.2947595701652601</c:v>
                </c:pt>
                <c:pt idx="18146">
                  <c:v>5.5143026169332696</c:v>
                </c:pt>
                <c:pt idx="18147">
                  <c:v>5.2315229901292399</c:v>
                </c:pt>
                <c:pt idx="18148">
                  <c:v>2.0738128094786301</c:v>
                </c:pt>
                <c:pt idx="18149">
                  <c:v>3.4326315064852602</c:v>
                </c:pt>
                <c:pt idx="18150">
                  <c:v>5.5651968739351796</c:v>
                </c:pt>
                <c:pt idx="18151">
                  <c:v>3.4338946776353598</c:v>
                </c:pt>
                <c:pt idx="18152">
                  <c:v>4.8843912281466899</c:v>
                </c:pt>
                <c:pt idx="18153">
                  <c:v>2.2768329880487301</c:v>
                </c:pt>
                <c:pt idx="18154">
                  <c:v>4.2396000763812598</c:v>
                </c:pt>
                <c:pt idx="18155">
                  <c:v>2.5275429258881998</c:v>
                </c:pt>
                <c:pt idx="18156">
                  <c:v>2.77052622818093</c:v>
                </c:pt>
                <c:pt idx="18157">
                  <c:v>6.94625478953881</c:v>
                </c:pt>
                <c:pt idx="18158">
                  <c:v>3.1369536565530698</c:v>
                </c:pt>
                <c:pt idx="18159">
                  <c:v>1.7354901423403299</c:v>
                </c:pt>
                <c:pt idx="18160">
                  <c:v>1.9083314291028699</c:v>
                </c:pt>
                <c:pt idx="18161">
                  <c:v>4.1593703728320097</c:v>
                </c:pt>
                <c:pt idx="18162">
                  <c:v>3.90727583691665</c:v>
                </c:pt>
                <c:pt idx="18163">
                  <c:v>3.2477624120389001</c:v>
                </c:pt>
                <c:pt idx="18164">
                  <c:v>4.3649757780319298</c:v>
                </c:pt>
                <c:pt idx="18165">
                  <c:v>2.5288911499939202</c:v>
                </c:pt>
                <c:pt idx="18166">
                  <c:v>3.2809394572390702</c:v>
                </c:pt>
                <c:pt idx="18167">
                  <c:v>6.1024932297706798</c:v>
                </c:pt>
                <c:pt idx="18168">
                  <c:v>1.9936597949896799</c:v>
                </c:pt>
                <c:pt idx="18169">
                  <c:v>7.2821120894088098</c:v>
                </c:pt>
                <c:pt idx="18170">
                  <c:v>7.2087258939611196</c:v>
                </c:pt>
                <c:pt idx="18171">
                  <c:v>4.0788577568163102</c:v>
                </c:pt>
                <c:pt idx="18172">
                  <c:v>5.2902833799984297</c:v>
                </c:pt>
                <c:pt idx="18173">
                  <c:v>3.1125990509262502</c:v>
                </c:pt>
                <c:pt idx="18174">
                  <c:v>4.0673008526434202</c:v>
                </c:pt>
                <c:pt idx="18175">
                  <c:v>8.2338663527763298</c:v>
                </c:pt>
                <c:pt idx="18176">
                  <c:v>7.7317390567185598</c:v>
                </c:pt>
                <c:pt idx="18177">
                  <c:v>8.4009902274524393</c:v>
                </c:pt>
                <c:pt idx="18178">
                  <c:v>6.4162468815138798</c:v>
                </c:pt>
                <c:pt idx="18179">
                  <c:v>6.9461269865147601</c:v>
                </c:pt>
                <c:pt idx="18180">
                  <c:v>4.8010714240842596</c:v>
                </c:pt>
                <c:pt idx="18181">
                  <c:v>8.0508478668121803</c:v>
                </c:pt>
                <c:pt idx="18182">
                  <c:v>4.4111909237623097</c:v>
                </c:pt>
                <c:pt idx="18183">
                  <c:v>6.4975773168358701</c:v>
                </c:pt>
                <c:pt idx="18184">
                  <c:v>6.4131045392748396</c:v>
                </c:pt>
                <c:pt idx="18185">
                  <c:v>5.6229781615338803</c:v>
                </c:pt>
                <c:pt idx="18186">
                  <c:v>5.3754650579999197</c:v>
                </c:pt>
                <c:pt idx="18187">
                  <c:v>4.0953950237772103</c:v>
                </c:pt>
                <c:pt idx="18188">
                  <c:v>4.7356313101079399</c:v>
                </c:pt>
                <c:pt idx="18189">
                  <c:v>1.50105381789548</c:v>
                </c:pt>
                <c:pt idx="18190">
                  <c:v>5.2676097412721097</c:v>
                </c:pt>
                <c:pt idx="18191">
                  <c:v>5.3823790465599597</c:v>
                </c:pt>
                <c:pt idx="18192">
                  <c:v>2.2037111037958002</c:v>
                </c:pt>
                <c:pt idx="18193">
                  <c:v>3.3869367543301498</c:v>
                </c:pt>
                <c:pt idx="18194">
                  <c:v>5.3628968046279502</c:v>
                </c:pt>
                <c:pt idx="18195">
                  <c:v>3.4213417028155102</c:v>
                </c:pt>
                <c:pt idx="18196">
                  <c:v>4.65902395776435</c:v>
                </c:pt>
                <c:pt idx="18197">
                  <c:v>2.37936256593441</c:v>
                </c:pt>
                <c:pt idx="18198">
                  <c:v>4.20853837155913</c:v>
                </c:pt>
                <c:pt idx="18199">
                  <c:v>2.6375847902494698</c:v>
                </c:pt>
                <c:pt idx="18200">
                  <c:v>2.8474897907956702</c:v>
                </c:pt>
                <c:pt idx="18201">
                  <c:v>6.97613541308528</c:v>
                </c:pt>
                <c:pt idx="18202">
                  <c:v>3.1910434093351498</c:v>
                </c:pt>
                <c:pt idx="18203">
                  <c:v>1.81493634868066</c:v>
                </c:pt>
                <c:pt idx="18204">
                  <c:v>2.0607847539461202</c:v>
                </c:pt>
                <c:pt idx="18205">
                  <c:v>4.2471123810140403</c:v>
                </c:pt>
                <c:pt idx="18206">
                  <c:v>4.0065429336538596</c:v>
                </c:pt>
                <c:pt idx="18207">
                  <c:v>3.1162822211396399</c:v>
                </c:pt>
                <c:pt idx="18208">
                  <c:v>4.51618204091666</c:v>
                </c:pt>
                <c:pt idx="18209">
                  <c:v>2.6031148075433199</c:v>
                </c:pt>
                <c:pt idx="18210">
                  <c:v>3.2734311304797998</c:v>
                </c:pt>
                <c:pt idx="18211">
                  <c:v>6.0711445361159102</c:v>
                </c:pt>
                <c:pt idx="18212">
                  <c:v>2.1005717125884602</c:v>
                </c:pt>
                <c:pt idx="18213">
                  <c:v>7.3139690417734702</c:v>
                </c:pt>
                <c:pt idx="18214">
                  <c:v>7.2561147940175603</c:v>
                </c:pt>
                <c:pt idx="18215">
                  <c:v>4.2728026295498402</c:v>
                </c:pt>
                <c:pt idx="18216">
                  <c:v>5.2601427769922999</c:v>
                </c:pt>
                <c:pt idx="18217">
                  <c:v>3.0407118905311599</c:v>
                </c:pt>
                <c:pt idx="18218">
                  <c:v>4.0646163069754602</c:v>
                </c:pt>
                <c:pt idx="18219">
                  <c:v>8.2235844924862498</c:v>
                </c:pt>
                <c:pt idx="18220">
                  <c:v>7.7643848231893298</c:v>
                </c:pt>
                <c:pt idx="18221">
                  <c:v>8.3819251807998292</c:v>
                </c:pt>
                <c:pt idx="18222">
                  <c:v>6.3791867862859304</c:v>
                </c:pt>
                <c:pt idx="18223">
                  <c:v>6.8878239076321996</c:v>
                </c:pt>
                <c:pt idx="18224">
                  <c:v>4.8221708805994004</c:v>
                </c:pt>
                <c:pt idx="18225">
                  <c:v>8.1481874192938104</c:v>
                </c:pt>
                <c:pt idx="18226">
                  <c:v>4.4045408217034696</c:v>
                </c:pt>
                <c:pt idx="18227">
                  <c:v>6.55415637435609</c:v>
                </c:pt>
                <c:pt idx="18228">
                  <c:v>6.4504318801181499</c:v>
                </c:pt>
                <c:pt idx="18229">
                  <c:v>5.5528681842498804</c:v>
                </c:pt>
                <c:pt idx="18230">
                  <c:v>5.2901408986019298</c:v>
                </c:pt>
                <c:pt idx="18231">
                  <c:v>4.0856224368982499</c:v>
                </c:pt>
                <c:pt idx="18232">
                  <c:v>4.7874314993535396</c:v>
                </c:pt>
                <c:pt idx="18233">
                  <c:v>1.2947595701652601</c:v>
                </c:pt>
                <c:pt idx="18234">
                  <c:v>5.5143026169332696</c:v>
                </c:pt>
                <c:pt idx="18235">
                  <c:v>5.2315229901292399</c:v>
                </c:pt>
                <c:pt idx="18236">
                  <c:v>2.0738128094786301</c:v>
                </c:pt>
                <c:pt idx="18237">
                  <c:v>3.4326315064852602</c:v>
                </c:pt>
                <c:pt idx="18238">
                  <c:v>5.5651968739351796</c:v>
                </c:pt>
                <c:pt idx="18239">
                  <c:v>3.4338946776353598</c:v>
                </c:pt>
                <c:pt idx="18240">
                  <c:v>4.8843912281466899</c:v>
                </c:pt>
                <c:pt idx="18241">
                  <c:v>2.2768329880487301</c:v>
                </c:pt>
                <c:pt idx="18242">
                  <c:v>4.2396000763812598</c:v>
                </c:pt>
                <c:pt idx="18243">
                  <c:v>2.5275429258881998</c:v>
                </c:pt>
                <c:pt idx="18244">
                  <c:v>2.77052622818093</c:v>
                </c:pt>
                <c:pt idx="18245">
                  <c:v>6.94625478953881</c:v>
                </c:pt>
                <c:pt idx="18246">
                  <c:v>3.1369536565530698</c:v>
                </c:pt>
                <c:pt idx="18247">
                  <c:v>1.7354901423403299</c:v>
                </c:pt>
                <c:pt idx="18248">
                  <c:v>1.9083314291028699</c:v>
                </c:pt>
                <c:pt idx="18249">
                  <c:v>4.1593703728320097</c:v>
                </c:pt>
                <c:pt idx="18250">
                  <c:v>3.90727583691665</c:v>
                </c:pt>
                <c:pt idx="18251">
                  <c:v>3.2477624120389001</c:v>
                </c:pt>
                <c:pt idx="18252">
                  <c:v>4.3649757780319298</c:v>
                </c:pt>
                <c:pt idx="18253">
                  <c:v>2.5288911499939202</c:v>
                </c:pt>
                <c:pt idx="18254">
                  <c:v>3.2809394572390702</c:v>
                </c:pt>
                <c:pt idx="18255">
                  <c:v>6.1024932297706798</c:v>
                </c:pt>
                <c:pt idx="18256">
                  <c:v>1.9936597949896799</c:v>
                </c:pt>
                <c:pt idx="18257">
                  <c:v>7.2821120894088098</c:v>
                </c:pt>
                <c:pt idx="18258">
                  <c:v>7.2087258939611196</c:v>
                </c:pt>
                <c:pt idx="18259">
                  <c:v>4.0788577568163102</c:v>
                </c:pt>
                <c:pt idx="18260">
                  <c:v>5.1214488843222901</c:v>
                </c:pt>
                <c:pt idx="18261">
                  <c:v>2.9216805637588599</c:v>
                </c:pt>
                <c:pt idx="18262">
                  <c:v>3.906117149465</c:v>
                </c:pt>
                <c:pt idx="18263">
                  <c:v>8.2173110796643503</c:v>
                </c:pt>
                <c:pt idx="18264">
                  <c:v>7.7509004397160703</c:v>
                </c:pt>
                <c:pt idx="18265">
                  <c:v>8.3408004891192107</c:v>
                </c:pt>
                <c:pt idx="18266">
                  <c:v>6.3880937402084603</c:v>
                </c:pt>
                <c:pt idx="18267">
                  <c:v>6.8834974751417297</c:v>
                </c:pt>
                <c:pt idx="18268">
                  <c:v>4.80295230728278</c:v>
                </c:pt>
                <c:pt idx="18269">
                  <c:v>8.1012791175296393</c:v>
                </c:pt>
                <c:pt idx="18270">
                  <c:v>4.3105079598803897</c:v>
                </c:pt>
                <c:pt idx="18271">
                  <c:v>6.6631320029263001</c:v>
                </c:pt>
                <c:pt idx="18272">
                  <c:v>6.4744510761860701</c:v>
                </c:pt>
                <c:pt idx="18273">
                  <c:v>5.60352938084994</c:v>
                </c:pt>
                <c:pt idx="18274">
                  <c:v>5.4843859447011596</c:v>
                </c:pt>
                <c:pt idx="18275">
                  <c:v>4.1796550240790102</c:v>
                </c:pt>
                <c:pt idx="18276">
                  <c:v>4.7709316094023899</c:v>
                </c:pt>
                <c:pt idx="18277">
                  <c:v>1.5863650285845501</c:v>
                </c:pt>
                <c:pt idx="18278">
                  <c:v>5.6615025031453499</c:v>
                </c:pt>
                <c:pt idx="18279">
                  <c:v>5.4406600851656899</c:v>
                </c:pt>
                <c:pt idx="18280">
                  <c:v>2.1786097793927999</c:v>
                </c:pt>
                <c:pt idx="18281">
                  <c:v>3.6291095588746098</c:v>
                </c:pt>
                <c:pt idx="18282">
                  <c:v>5.6633136141638598</c:v>
                </c:pt>
                <c:pt idx="18283">
                  <c:v>3.4603621306941599</c:v>
                </c:pt>
                <c:pt idx="18284">
                  <c:v>5.10052451937824</c:v>
                </c:pt>
                <c:pt idx="18285">
                  <c:v>2.35705334278803</c:v>
                </c:pt>
                <c:pt idx="18286">
                  <c:v>4.3781773457956197</c:v>
                </c:pt>
                <c:pt idx="18287">
                  <c:v>2.7015518262724898</c:v>
                </c:pt>
                <c:pt idx="18288">
                  <c:v>2.8980449784181301</c:v>
                </c:pt>
                <c:pt idx="18289">
                  <c:v>6.9916668683817704</c:v>
                </c:pt>
                <c:pt idx="18290">
                  <c:v>3.0872661061742201</c:v>
                </c:pt>
                <c:pt idx="18291">
                  <c:v>1.8812893089204099</c:v>
                </c:pt>
                <c:pt idx="18292">
                  <c:v>2.2468350262976702</c:v>
                </c:pt>
                <c:pt idx="18293">
                  <c:v>4.1805920225850901</c:v>
                </c:pt>
                <c:pt idx="18294">
                  <c:v>3.8647453160312599</c:v>
                </c:pt>
                <c:pt idx="18295">
                  <c:v>3.1476105943908799</c:v>
                </c:pt>
                <c:pt idx="18296">
                  <c:v>4.2047415345850698</c:v>
                </c:pt>
                <c:pt idx="18297">
                  <c:v>2.6476883354335499</c:v>
                </c:pt>
                <c:pt idx="18298">
                  <c:v>3.33842350004385</c:v>
                </c:pt>
                <c:pt idx="18299">
                  <c:v>5.9533747963464902</c:v>
                </c:pt>
                <c:pt idx="18300">
                  <c:v>2.0787197432563</c:v>
                </c:pt>
                <c:pt idx="18301">
                  <c:v>7.3237282884424397</c:v>
                </c:pt>
                <c:pt idx="18302">
                  <c:v>7.2176151989003898</c:v>
                </c:pt>
                <c:pt idx="18303">
                  <c:v>4.0597193617473</c:v>
                </c:pt>
                <c:pt idx="18304">
                  <c:v>4.0623485191941899</c:v>
                </c:pt>
                <c:pt idx="18305">
                  <c:v>2.0193442452244099</c:v>
                </c:pt>
                <c:pt idx="18306">
                  <c:v>3.29680877268515</c:v>
                </c:pt>
                <c:pt idx="18307">
                  <c:v>7.0238010093871397</c:v>
                </c:pt>
                <c:pt idx="18308">
                  <c:v>6.35908198916548</c:v>
                </c:pt>
                <c:pt idx="18309">
                  <c:v>7.2017591126669496</c:v>
                </c:pt>
                <c:pt idx="18310">
                  <c:v>5.1333207672182901</c:v>
                </c:pt>
                <c:pt idx="18311">
                  <c:v>6.2218295552431604</c:v>
                </c:pt>
                <c:pt idx="18312">
                  <c:v>3.71875579440397</c:v>
                </c:pt>
                <c:pt idx="18313">
                  <c:v>6.4118449464499099</c:v>
                </c:pt>
                <c:pt idx="18314">
                  <c:v>3.4484416812741401</c:v>
                </c:pt>
                <c:pt idx="18315">
                  <c:v>4.8340452437749999</c:v>
                </c:pt>
                <c:pt idx="18316">
                  <c:v>4.7310620856306</c:v>
                </c:pt>
                <c:pt idx="18317">
                  <c:v>4.4267770859505502</c:v>
                </c:pt>
                <c:pt idx="18318">
                  <c:v>6.41462774015445</c:v>
                </c:pt>
                <c:pt idx="18319">
                  <c:v>5.3990428719071604</c:v>
                </c:pt>
                <c:pt idx="18320">
                  <c:v>3.3155372001240999</c:v>
                </c:pt>
                <c:pt idx="18321">
                  <c:v>3.4466456257404201</c:v>
                </c:pt>
                <c:pt idx="18322">
                  <c:v>4.9279338836798301</c:v>
                </c:pt>
                <c:pt idx="18323">
                  <c:v>4.63595604137197</c:v>
                </c:pt>
                <c:pt idx="18324">
                  <c:v>4.0413113365009101</c:v>
                </c:pt>
                <c:pt idx="18325">
                  <c:v>4.71582788727705</c:v>
                </c:pt>
                <c:pt idx="18326">
                  <c:v>3.9382018254334001</c:v>
                </c:pt>
                <c:pt idx="18327">
                  <c:v>2.6571189480238</c:v>
                </c:pt>
                <c:pt idx="18328">
                  <c:v>4.5719840049962803</c:v>
                </c:pt>
                <c:pt idx="18329">
                  <c:v>3.43782430077164</c:v>
                </c:pt>
                <c:pt idx="18330">
                  <c:v>4.2601617089899104</c:v>
                </c:pt>
                <c:pt idx="18331">
                  <c:v>4.2449511287097703</c:v>
                </c:pt>
                <c:pt idx="18332">
                  <c:v>4.0793531372609699</c:v>
                </c:pt>
                <c:pt idx="18333">
                  <c:v>5.5665780332108996</c:v>
                </c:pt>
                <c:pt idx="18334">
                  <c:v>3.3864106382715602</c:v>
                </c:pt>
                <c:pt idx="18335">
                  <c:v>3.3360769047869101</c:v>
                </c:pt>
                <c:pt idx="18336">
                  <c:v>3.61358598225946</c:v>
                </c:pt>
                <c:pt idx="18337">
                  <c:v>3.2466952713633801</c:v>
                </c:pt>
                <c:pt idx="18338">
                  <c:v>3.7943112873932998</c:v>
                </c:pt>
                <c:pt idx="18339">
                  <c:v>4.1086392422119804</c:v>
                </c:pt>
                <c:pt idx="18340">
                  <c:v>3.5118226925491798</c:v>
                </c:pt>
                <c:pt idx="18341">
                  <c:v>3.5759941895543101</c:v>
                </c:pt>
                <c:pt idx="18342">
                  <c:v>2.4771658849496698</c:v>
                </c:pt>
                <c:pt idx="18343">
                  <c:v>4.7426019402894699</c:v>
                </c:pt>
                <c:pt idx="18344">
                  <c:v>3.3185801936555701</c:v>
                </c:pt>
                <c:pt idx="18345">
                  <c:v>6.3089027336141896</c:v>
                </c:pt>
                <c:pt idx="18346">
                  <c:v>5.9989452204752398</c:v>
                </c:pt>
                <c:pt idx="18347">
                  <c:v>3.2293266389627799</c:v>
                </c:pt>
                <c:pt idx="18348">
                  <c:v>5.2716482962090501</c:v>
                </c:pt>
                <c:pt idx="18349">
                  <c:v>2.9852781002604298</c:v>
                </c:pt>
                <c:pt idx="18350">
                  <c:v>4.02570605981707</c:v>
                </c:pt>
                <c:pt idx="18351">
                  <c:v>8.2222640751713705</c:v>
                </c:pt>
                <c:pt idx="18352">
                  <c:v>7.7080959735761896</c:v>
                </c:pt>
                <c:pt idx="18353">
                  <c:v>8.3617136803412198</c:v>
                </c:pt>
                <c:pt idx="18354">
                  <c:v>6.4061071285108602</c:v>
                </c:pt>
                <c:pt idx="18355">
                  <c:v>6.88326480262457</c:v>
                </c:pt>
                <c:pt idx="18356">
                  <c:v>4.8164943950971004</c:v>
                </c:pt>
                <c:pt idx="18357">
                  <c:v>8.1275617293543494</c:v>
                </c:pt>
                <c:pt idx="18358">
                  <c:v>4.3644558724560198</c:v>
                </c:pt>
                <c:pt idx="18359">
                  <c:v>6.5459638390065198</c:v>
                </c:pt>
                <c:pt idx="18360">
                  <c:v>6.4510998980631902</c:v>
                </c:pt>
                <c:pt idx="18361">
                  <c:v>5.59322977913898</c:v>
                </c:pt>
                <c:pt idx="18362">
                  <c:v>5.3391103350600799</c:v>
                </c:pt>
                <c:pt idx="18363">
                  <c:v>4.15397779585461</c:v>
                </c:pt>
                <c:pt idx="18364">
                  <c:v>4.8114675265491602</c:v>
                </c:pt>
                <c:pt idx="18365">
                  <c:v>1.49358021175371</c:v>
                </c:pt>
                <c:pt idx="18366">
                  <c:v>5.51117209171277</c:v>
                </c:pt>
                <c:pt idx="18367">
                  <c:v>5.2329576997475504</c:v>
                </c:pt>
                <c:pt idx="18368">
                  <c:v>2.1947235536944998</c:v>
                </c:pt>
                <c:pt idx="18369">
                  <c:v>3.42475147001957</c:v>
                </c:pt>
                <c:pt idx="18370">
                  <c:v>5.5917865639565703</c:v>
                </c:pt>
                <c:pt idx="18371">
                  <c:v>3.4241541851946198</c:v>
                </c:pt>
                <c:pt idx="18372">
                  <c:v>4.8778278383340599</c:v>
                </c:pt>
                <c:pt idx="18373">
                  <c:v>2.4025877398220601</c:v>
                </c:pt>
                <c:pt idx="18374">
                  <c:v>4.3109643259794197</c:v>
                </c:pt>
                <c:pt idx="18375">
                  <c:v>2.6253483262295001</c:v>
                </c:pt>
                <c:pt idx="18376">
                  <c:v>2.85474165271919</c:v>
                </c:pt>
                <c:pt idx="18377">
                  <c:v>6.8829877589713098</c:v>
                </c:pt>
                <c:pt idx="18378">
                  <c:v>3.1048484046414599</c:v>
                </c:pt>
                <c:pt idx="18379">
                  <c:v>1.7367240715633401</c:v>
                </c:pt>
                <c:pt idx="18380">
                  <c:v>2.0660896278802499</c:v>
                </c:pt>
                <c:pt idx="18381">
                  <c:v>4.1995503060528501</c:v>
                </c:pt>
                <c:pt idx="18382">
                  <c:v>3.9770707010820399</c:v>
                </c:pt>
                <c:pt idx="18383">
                  <c:v>3.3383051581215599</c:v>
                </c:pt>
                <c:pt idx="18384">
                  <c:v>4.30662242592323</c:v>
                </c:pt>
                <c:pt idx="18385">
                  <c:v>2.6564582180770699</c:v>
                </c:pt>
                <c:pt idx="18386">
                  <c:v>3.21904903674299</c:v>
                </c:pt>
                <c:pt idx="18387">
                  <c:v>6.0990524634006702</c:v>
                </c:pt>
                <c:pt idx="18388">
                  <c:v>2.1142731201282099</c:v>
                </c:pt>
                <c:pt idx="18389">
                  <c:v>7.2957927327792502</c:v>
                </c:pt>
                <c:pt idx="18390">
                  <c:v>7.2281889307366898</c:v>
                </c:pt>
                <c:pt idx="18391">
                  <c:v>4.0747240683030901</c:v>
                </c:pt>
                <c:pt idx="18392">
                  <c:v>5.1273097401710004</c:v>
                </c:pt>
                <c:pt idx="18393">
                  <c:v>2.78568155514147</c:v>
                </c:pt>
                <c:pt idx="18394">
                  <c:v>3.9305573581092301</c:v>
                </c:pt>
                <c:pt idx="18395">
                  <c:v>8.26176864969025</c:v>
                </c:pt>
                <c:pt idx="18396">
                  <c:v>7.3213526083089802</c:v>
                </c:pt>
                <c:pt idx="18397">
                  <c:v>8.5287509676420203</c:v>
                </c:pt>
                <c:pt idx="18398">
                  <c:v>6.0642134485673296</c:v>
                </c:pt>
                <c:pt idx="18399">
                  <c:v>6.9665388720825803</c:v>
                </c:pt>
                <c:pt idx="18400">
                  <c:v>4.5502334725991398</c:v>
                </c:pt>
                <c:pt idx="18401">
                  <c:v>7.79269836092445</c:v>
                </c:pt>
                <c:pt idx="18402">
                  <c:v>4.2751896739816901</c:v>
                </c:pt>
                <c:pt idx="18403">
                  <c:v>6.2562258185517496</c:v>
                </c:pt>
                <c:pt idx="18404">
                  <c:v>6.2202441148846797</c:v>
                </c:pt>
                <c:pt idx="18405">
                  <c:v>5.1855297654215402</c:v>
                </c:pt>
                <c:pt idx="18406">
                  <c:v>5.3337599020837798</c:v>
                </c:pt>
                <c:pt idx="18407">
                  <c:v>4.0687442045984197</c:v>
                </c:pt>
                <c:pt idx="18408">
                  <c:v>5.1325365909176703</c:v>
                </c:pt>
                <c:pt idx="18409">
                  <c:v>1.31405500870062</c:v>
                </c:pt>
                <c:pt idx="18410">
                  <c:v>5.1484599677404201</c:v>
                </c:pt>
                <c:pt idx="18411">
                  <c:v>5.4075359945103596</c:v>
                </c:pt>
                <c:pt idx="18412">
                  <c:v>2.26054467503163</c:v>
                </c:pt>
                <c:pt idx="18413">
                  <c:v>3.58545149480054</c:v>
                </c:pt>
                <c:pt idx="18414">
                  <c:v>5.46047027573535</c:v>
                </c:pt>
                <c:pt idx="18415">
                  <c:v>3.0725096975692798</c:v>
                </c:pt>
                <c:pt idx="18416">
                  <c:v>4.6551099644456304</c:v>
                </c:pt>
                <c:pt idx="18417">
                  <c:v>2.0781904711097101</c:v>
                </c:pt>
                <c:pt idx="18418">
                  <c:v>4.1563180824943204</c:v>
                </c:pt>
                <c:pt idx="18419">
                  <c:v>2.59057286793279</c:v>
                </c:pt>
                <c:pt idx="18420">
                  <c:v>2.7328479525175</c:v>
                </c:pt>
                <c:pt idx="18421">
                  <c:v>6.7638871402161804</c:v>
                </c:pt>
                <c:pt idx="18422">
                  <c:v>3.0604968623689599</c:v>
                </c:pt>
                <c:pt idx="18423">
                  <c:v>1.6828278781220301</c:v>
                </c:pt>
                <c:pt idx="18424">
                  <c:v>2.11624212223728</c:v>
                </c:pt>
                <c:pt idx="18425">
                  <c:v>4.2668800709080301</c:v>
                </c:pt>
                <c:pt idx="18426">
                  <c:v>3.4647320002578601</c:v>
                </c:pt>
                <c:pt idx="18427">
                  <c:v>3.5658338099615698</c:v>
                </c:pt>
                <c:pt idx="18428">
                  <c:v>4.3244018763625798</c:v>
                </c:pt>
                <c:pt idx="18429">
                  <c:v>2.5538435428346999</c:v>
                </c:pt>
                <c:pt idx="18430">
                  <c:v>3.2551048548100399</c:v>
                </c:pt>
                <c:pt idx="18431">
                  <c:v>5.9578650687891903</c:v>
                </c:pt>
                <c:pt idx="18432">
                  <c:v>1.99412111507892</c:v>
                </c:pt>
                <c:pt idx="18433">
                  <c:v>7.3452177813222699</c:v>
                </c:pt>
                <c:pt idx="18434">
                  <c:v>7.07231271278952</c:v>
                </c:pt>
                <c:pt idx="18435">
                  <c:v>3.9846526256684802</c:v>
                </c:pt>
                <c:pt idx="18436">
                  <c:v>4.1216237170860897</c:v>
                </c:pt>
                <c:pt idx="18437">
                  <c:v>2.8192344868155299</c:v>
                </c:pt>
                <c:pt idx="18438">
                  <c:v>3.5430459285214702</c:v>
                </c:pt>
                <c:pt idx="18439">
                  <c:v>8.0829339359196197</c:v>
                </c:pt>
                <c:pt idx="18440">
                  <c:v>7.7602053843736103</c:v>
                </c:pt>
                <c:pt idx="18441">
                  <c:v>8.0332996477761291</c:v>
                </c:pt>
                <c:pt idx="18442">
                  <c:v>6.0407152357457896</c:v>
                </c:pt>
                <c:pt idx="18443">
                  <c:v>7.0741169903126204</c:v>
                </c:pt>
                <c:pt idx="18444">
                  <c:v>3.9448149876279599</c:v>
                </c:pt>
                <c:pt idx="18445">
                  <c:v>6.3917934343924996</c:v>
                </c:pt>
                <c:pt idx="18446">
                  <c:v>3.8743218690263901</c:v>
                </c:pt>
                <c:pt idx="18447">
                  <c:v>5.9152681604967396</c:v>
                </c:pt>
                <c:pt idx="18448">
                  <c:v>6.06122074261995</c:v>
                </c:pt>
                <c:pt idx="18449">
                  <c:v>5.91066212744001</c:v>
                </c:pt>
                <c:pt idx="18450">
                  <c:v>5.63501494182551</c:v>
                </c:pt>
                <c:pt idx="18451">
                  <c:v>5.3903820145643602</c:v>
                </c:pt>
                <c:pt idx="18452">
                  <c:v>4.4809102679862303</c:v>
                </c:pt>
                <c:pt idx="18453">
                  <c:v>2.8026642356663101</c:v>
                </c:pt>
                <c:pt idx="18454">
                  <c:v>6.5880598806811603</c:v>
                </c:pt>
                <c:pt idx="18455">
                  <c:v>6.3302076326633303</c:v>
                </c:pt>
                <c:pt idx="18456">
                  <c:v>3.19536508322618</c:v>
                </c:pt>
                <c:pt idx="18457">
                  <c:v>4.9339428826567797</c:v>
                </c:pt>
                <c:pt idx="18458">
                  <c:v>5.09841206262558</c:v>
                </c:pt>
                <c:pt idx="18459">
                  <c:v>3.4718980168168598</c:v>
                </c:pt>
                <c:pt idx="18460">
                  <c:v>6.2266452668974299</c:v>
                </c:pt>
                <c:pt idx="18461">
                  <c:v>3.07648855546373</c:v>
                </c:pt>
                <c:pt idx="18462">
                  <c:v>5.0918908292498797</c:v>
                </c:pt>
                <c:pt idx="18463">
                  <c:v>4.1321671297820801</c:v>
                </c:pt>
                <c:pt idx="18464">
                  <c:v>4.2925618907737304</c:v>
                </c:pt>
                <c:pt idx="18465">
                  <c:v>7.3945667048940003</c:v>
                </c:pt>
                <c:pt idx="18466">
                  <c:v>2.8173296409964901</c:v>
                </c:pt>
                <c:pt idx="18467">
                  <c:v>2.63810647484623</c:v>
                </c:pt>
                <c:pt idx="18468">
                  <c:v>3.3165886139295901</c:v>
                </c:pt>
                <c:pt idx="18469">
                  <c:v>4.4431265726311304</c:v>
                </c:pt>
                <c:pt idx="18470">
                  <c:v>3.8813553413688799</c:v>
                </c:pt>
                <c:pt idx="18471">
                  <c:v>3.4740710635043701</c:v>
                </c:pt>
                <c:pt idx="18472">
                  <c:v>4.6691418805804998</c:v>
                </c:pt>
                <c:pt idx="18473">
                  <c:v>3.2828404331739098</c:v>
                </c:pt>
                <c:pt idx="18474">
                  <c:v>3.6846830955414198</c:v>
                </c:pt>
                <c:pt idx="18475">
                  <c:v>4.84555462800357</c:v>
                </c:pt>
                <c:pt idx="18476">
                  <c:v>2.77201288791208</c:v>
                </c:pt>
                <c:pt idx="18477">
                  <c:v>7.3433796975941998</c:v>
                </c:pt>
                <c:pt idx="18478">
                  <c:v>7.2624290778629703</c:v>
                </c:pt>
                <c:pt idx="18479">
                  <c:v>4.1799967525625199</c:v>
                </c:pt>
                <c:pt idx="18480">
                  <c:v>5.2673311327143999</c:v>
                </c:pt>
                <c:pt idx="18481">
                  <c:v>2.9547202995110502</c:v>
                </c:pt>
                <c:pt idx="18482">
                  <c:v>3.9874758047749701</c:v>
                </c:pt>
                <c:pt idx="18483">
                  <c:v>8.2351068006376895</c:v>
                </c:pt>
                <c:pt idx="18484">
                  <c:v>7.7302141459186897</c:v>
                </c:pt>
                <c:pt idx="18485">
                  <c:v>8.3906503470970097</c:v>
                </c:pt>
                <c:pt idx="18486">
                  <c:v>6.3830558905602004</c:v>
                </c:pt>
                <c:pt idx="18487">
                  <c:v>6.9009832430022797</c:v>
                </c:pt>
                <c:pt idx="18488">
                  <c:v>4.8314199441305501</c:v>
                </c:pt>
                <c:pt idx="18489">
                  <c:v>8.1539487172266298</c:v>
                </c:pt>
                <c:pt idx="18490">
                  <c:v>4.3727079294763902</c:v>
                </c:pt>
                <c:pt idx="18491">
                  <c:v>6.5549095885423601</c:v>
                </c:pt>
                <c:pt idx="18492">
                  <c:v>6.4814300721730804</c:v>
                </c:pt>
                <c:pt idx="18493">
                  <c:v>5.5670064656427796</c:v>
                </c:pt>
                <c:pt idx="18494">
                  <c:v>5.3512140351009796</c:v>
                </c:pt>
                <c:pt idx="18495">
                  <c:v>4.1351762617239203</c:v>
                </c:pt>
                <c:pt idx="18496">
                  <c:v>4.7758968623407201</c:v>
                </c:pt>
                <c:pt idx="18497">
                  <c:v>1.3751509647542099</c:v>
                </c:pt>
                <c:pt idx="18498">
                  <c:v>5.5503310632435996</c:v>
                </c:pt>
                <c:pt idx="18499">
                  <c:v>5.2832488653279404</c:v>
                </c:pt>
                <c:pt idx="18500">
                  <c:v>2.1042161803399502</c:v>
                </c:pt>
                <c:pt idx="18501">
                  <c:v>3.4406510505266001</c:v>
                </c:pt>
                <c:pt idx="18502">
                  <c:v>5.5936606251980798</c:v>
                </c:pt>
                <c:pt idx="18503">
                  <c:v>3.4490910650734601</c:v>
                </c:pt>
                <c:pt idx="18504">
                  <c:v>4.9344343837516904</c:v>
                </c:pt>
                <c:pt idx="18505">
                  <c:v>2.2886940391211499</c:v>
                </c:pt>
                <c:pt idx="18506">
                  <c:v>4.2724659607430002</c:v>
                </c:pt>
                <c:pt idx="18507">
                  <c:v>2.64154484287485</c:v>
                </c:pt>
                <c:pt idx="18508">
                  <c:v>2.8408673214999798</c:v>
                </c:pt>
                <c:pt idx="18509">
                  <c:v>6.9507403977774898</c:v>
                </c:pt>
                <c:pt idx="18510">
                  <c:v>3.0843931406401301</c:v>
                </c:pt>
                <c:pt idx="18511">
                  <c:v>1.74898399005767</c:v>
                </c:pt>
                <c:pt idx="18512">
                  <c:v>2.0151928267632901</c:v>
                </c:pt>
                <c:pt idx="18513">
                  <c:v>4.1624037466122497</c:v>
                </c:pt>
                <c:pt idx="18514">
                  <c:v>3.8832070394645299</c:v>
                </c:pt>
                <c:pt idx="18515">
                  <c:v>3.2498144490860099</c:v>
                </c:pt>
                <c:pt idx="18516">
                  <c:v>4.3270813639948003</c:v>
                </c:pt>
                <c:pt idx="18517">
                  <c:v>2.5718761013570099</c:v>
                </c:pt>
                <c:pt idx="18518">
                  <c:v>3.2894979494960799</c:v>
                </c:pt>
                <c:pt idx="18519">
                  <c:v>6.0742926133996296</c:v>
                </c:pt>
                <c:pt idx="18520">
                  <c:v>2.0251231757329502</c:v>
                </c:pt>
                <c:pt idx="18521">
                  <c:v>7.3022966852245501</c:v>
                </c:pt>
                <c:pt idx="18522">
                  <c:v>7.2188314546660202</c:v>
                </c:pt>
                <c:pt idx="18523">
                  <c:v>4.04560837321928</c:v>
                </c:pt>
                <c:pt idx="18524">
                  <c:v>5.17557538984157</c:v>
                </c:pt>
                <c:pt idx="18525">
                  <c:v>3.0339980128703599</c:v>
                </c:pt>
                <c:pt idx="18526">
                  <c:v>4.0384389923070803</c:v>
                </c:pt>
                <c:pt idx="18527">
                  <c:v>8.0071638322625205</c:v>
                </c:pt>
                <c:pt idx="18528">
                  <c:v>7.42989099403085</c:v>
                </c:pt>
                <c:pt idx="18529">
                  <c:v>7.70308503422459</c:v>
                </c:pt>
                <c:pt idx="18530">
                  <c:v>6.1305337205925703</c:v>
                </c:pt>
                <c:pt idx="18531">
                  <c:v>6.8251498038117502</c:v>
                </c:pt>
                <c:pt idx="18532">
                  <c:v>4.6952416446833203</c:v>
                </c:pt>
                <c:pt idx="18533">
                  <c:v>7.8875904569989803</c:v>
                </c:pt>
                <c:pt idx="18534">
                  <c:v>4.64881131549802</c:v>
                </c:pt>
                <c:pt idx="18535">
                  <c:v>6.3895418539077804</c:v>
                </c:pt>
                <c:pt idx="18536">
                  <c:v>6.6256390052358798</c:v>
                </c:pt>
                <c:pt idx="18537">
                  <c:v>5.5134545903650301</c:v>
                </c:pt>
                <c:pt idx="18538">
                  <c:v>6.0266635963468298</c:v>
                </c:pt>
                <c:pt idx="18539">
                  <c:v>4.5874496953450796</c:v>
                </c:pt>
                <c:pt idx="18540">
                  <c:v>4.6436592115405402</c:v>
                </c:pt>
                <c:pt idx="18541">
                  <c:v>2.4911033812343399</c:v>
                </c:pt>
                <c:pt idx="18542">
                  <c:v>5.7065651737302998</c:v>
                </c:pt>
                <c:pt idx="18543">
                  <c:v>5.6741351966223101</c:v>
                </c:pt>
                <c:pt idx="18544">
                  <c:v>2.8903293664600498</c:v>
                </c:pt>
                <c:pt idx="18545">
                  <c:v>4.0100631213545297</c:v>
                </c:pt>
                <c:pt idx="18546">
                  <c:v>5.0937656525884396</c:v>
                </c:pt>
                <c:pt idx="18547">
                  <c:v>3.3094691891656201</c:v>
                </c:pt>
                <c:pt idx="18548">
                  <c:v>5.1801211918130896</c:v>
                </c:pt>
                <c:pt idx="18549">
                  <c:v>2.8610764733088199</c:v>
                </c:pt>
                <c:pt idx="18550">
                  <c:v>4.2530082249041703</c:v>
                </c:pt>
                <c:pt idx="18551">
                  <c:v>3.4409097248513998</c:v>
                </c:pt>
                <c:pt idx="18552">
                  <c:v>2.8619589125955498</c:v>
                </c:pt>
                <c:pt idx="18553">
                  <c:v>6.6560509555930896</c:v>
                </c:pt>
                <c:pt idx="18554">
                  <c:v>3.3013493696884302</c:v>
                </c:pt>
                <c:pt idx="18555">
                  <c:v>2.5217816517724501</c:v>
                </c:pt>
                <c:pt idx="18556">
                  <c:v>2.6435704318875</c:v>
                </c:pt>
                <c:pt idx="18557">
                  <c:v>4.3570563467041596</c:v>
                </c:pt>
                <c:pt idx="18558">
                  <c:v>3.9614786255034402</c:v>
                </c:pt>
                <c:pt idx="18559">
                  <c:v>3.76230714505515</c:v>
                </c:pt>
                <c:pt idx="18560">
                  <c:v>4.7014110104034597</c:v>
                </c:pt>
                <c:pt idx="18561">
                  <c:v>2.6774729793678</c:v>
                </c:pt>
                <c:pt idx="18562">
                  <c:v>3.3430650999072902</c:v>
                </c:pt>
                <c:pt idx="18563">
                  <c:v>5.9495897771722399</c:v>
                </c:pt>
                <c:pt idx="18564">
                  <c:v>2.66257761981185</c:v>
                </c:pt>
                <c:pt idx="18565">
                  <c:v>6.8328333541865396</c:v>
                </c:pt>
                <c:pt idx="18566">
                  <c:v>6.8759594020602002</c:v>
                </c:pt>
                <c:pt idx="18567">
                  <c:v>4.4149356658080299</c:v>
                </c:pt>
                <c:pt idx="18568">
                  <c:v>3.9897650013478598</c:v>
                </c:pt>
                <c:pt idx="18569">
                  <c:v>2.46186153007333</c:v>
                </c:pt>
                <c:pt idx="18570">
                  <c:v>3.1166357436592498</c:v>
                </c:pt>
                <c:pt idx="18571">
                  <c:v>7.7177779590608004</c:v>
                </c:pt>
                <c:pt idx="18572">
                  <c:v>7.0103617962299802</c:v>
                </c:pt>
                <c:pt idx="18573">
                  <c:v>8.1447793717512695</c:v>
                </c:pt>
                <c:pt idx="18574">
                  <c:v>4.8713102773081696</c:v>
                </c:pt>
                <c:pt idx="18575">
                  <c:v>7.3444520003332299</c:v>
                </c:pt>
                <c:pt idx="18576">
                  <c:v>3.7335459484739801</c:v>
                </c:pt>
                <c:pt idx="18577">
                  <c:v>5.5822172583520402</c:v>
                </c:pt>
                <c:pt idx="18578">
                  <c:v>3.5948718390382499</c:v>
                </c:pt>
                <c:pt idx="18579">
                  <c:v>3.6565344588260298</c:v>
                </c:pt>
                <c:pt idx="18580">
                  <c:v>3.8841965741852902</c:v>
                </c:pt>
                <c:pt idx="18581">
                  <c:v>4.8345341383217599</c:v>
                </c:pt>
                <c:pt idx="18582">
                  <c:v>7.7601308875724104</c:v>
                </c:pt>
                <c:pt idx="18583">
                  <c:v>6.8891290210380101</c:v>
                </c:pt>
                <c:pt idx="18584">
                  <c:v>2.8325143365918199</c:v>
                </c:pt>
                <c:pt idx="18585">
                  <c:v>3.9899519107108601</c:v>
                </c:pt>
                <c:pt idx="18586">
                  <c:v>5.24847863041939</c:v>
                </c:pt>
                <c:pt idx="18587">
                  <c:v>5.93899770779083</c:v>
                </c:pt>
                <c:pt idx="18588">
                  <c:v>4.6215351083494296</c:v>
                </c:pt>
                <c:pt idx="18589">
                  <c:v>6.0587109708156603</c:v>
                </c:pt>
                <c:pt idx="18590">
                  <c:v>3.8040213804209699</c:v>
                </c:pt>
                <c:pt idx="18591">
                  <c:v>2.6020479704944299</c:v>
                </c:pt>
                <c:pt idx="18592">
                  <c:v>5.0925467836792704</c:v>
                </c:pt>
                <c:pt idx="18593">
                  <c:v>3.8041696979445501</c:v>
                </c:pt>
                <c:pt idx="18594">
                  <c:v>6.2006934606297603</c:v>
                </c:pt>
                <c:pt idx="18595">
                  <c:v>5.24091174989805</c:v>
                </c:pt>
                <c:pt idx="18596">
                  <c:v>4.65378092746659</c:v>
                </c:pt>
                <c:pt idx="18597">
                  <c:v>6.6104658272702403</c:v>
                </c:pt>
                <c:pt idx="18598">
                  <c:v>3.5336561753990998</c:v>
                </c:pt>
                <c:pt idx="18599">
                  <c:v>3.8598252647418398</c:v>
                </c:pt>
                <c:pt idx="18600">
                  <c:v>4.4917587583916898</c:v>
                </c:pt>
                <c:pt idx="18601">
                  <c:v>3.1590960186268902</c:v>
                </c:pt>
                <c:pt idx="18602">
                  <c:v>3.33801111042962</c:v>
                </c:pt>
                <c:pt idx="18603">
                  <c:v>3.4534999151850601</c:v>
                </c:pt>
                <c:pt idx="18604">
                  <c:v>3.54323074270778</c:v>
                </c:pt>
                <c:pt idx="18605">
                  <c:v>4.0918415707664497</c:v>
                </c:pt>
                <c:pt idx="18606">
                  <c:v>3.49186741194884</c:v>
                </c:pt>
                <c:pt idx="18607">
                  <c:v>4.4846613349827802</c:v>
                </c:pt>
                <c:pt idx="18608">
                  <c:v>3.9028665505207298</c:v>
                </c:pt>
                <c:pt idx="18609">
                  <c:v>7.6398552730075204</c:v>
                </c:pt>
                <c:pt idx="18610">
                  <c:v>6.8635253850834097</c:v>
                </c:pt>
                <c:pt idx="18611">
                  <c:v>3.1512981941667402</c:v>
                </c:pt>
                <c:pt idx="18612">
                  <c:v>3.9897650013478598</c:v>
                </c:pt>
                <c:pt idx="18613">
                  <c:v>2.46186153007333</c:v>
                </c:pt>
                <c:pt idx="18614">
                  <c:v>3.1166357436592498</c:v>
                </c:pt>
                <c:pt idx="18615">
                  <c:v>7.7177779590608004</c:v>
                </c:pt>
                <c:pt idx="18616">
                  <c:v>7.0103617962299802</c:v>
                </c:pt>
                <c:pt idx="18617">
                  <c:v>8.1447793717512695</c:v>
                </c:pt>
                <c:pt idx="18618">
                  <c:v>4.8713102773081696</c:v>
                </c:pt>
                <c:pt idx="18619">
                  <c:v>7.3444520003332299</c:v>
                </c:pt>
                <c:pt idx="18620">
                  <c:v>3.7335459484739801</c:v>
                </c:pt>
                <c:pt idx="18621">
                  <c:v>5.5822172583520402</c:v>
                </c:pt>
                <c:pt idx="18622">
                  <c:v>3.5948718390382499</c:v>
                </c:pt>
                <c:pt idx="18623">
                  <c:v>3.6565344588260298</c:v>
                </c:pt>
                <c:pt idx="18624">
                  <c:v>3.8841965741852902</c:v>
                </c:pt>
                <c:pt idx="18625">
                  <c:v>4.8345341383217599</c:v>
                </c:pt>
                <c:pt idx="18626">
                  <c:v>7.7601308875724104</c:v>
                </c:pt>
                <c:pt idx="18627">
                  <c:v>6.8891290210380101</c:v>
                </c:pt>
                <c:pt idx="18628">
                  <c:v>2.8325143365918199</c:v>
                </c:pt>
                <c:pt idx="18629">
                  <c:v>3.9899519107108601</c:v>
                </c:pt>
                <c:pt idx="18630">
                  <c:v>5.24847863041939</c:v>
                </c:pt>
                <c:pt idx="18631">
                  <c:v>5.93899770779083</c:v>
                </c:pt>
                <c:pt idx="18632">
                  <c:v>4.6215351083494296</c:v>
                </c:pt>
                <c:pt idx="18633">
                  <c:v>6.0587109708156603</c:v>
                </c:pt>
                <c:pt idx="18634">
                  <c:v>3.8040213804209699</c:v>
                </c:pt>
                <c:pt idx="18635">
                  <c:v>2.6020479704944299</c:v>
                </c:pt>
                <c:pt idx="18636">
                  <c:v>5.0925467836792704</c:v>
                </c:pt>
                <c:pt idx="18637">
                  <c:v>3.8041696979445501</c:v>
                </c:pt>
                <c:pt idx="18638">
                  <c:v>6.2006934606297603</c:v>
                </c:pt>
                <c:pt idx="18639">
                  <c:v>5.24091174989805</c:v>
                </c:pt>
                <c:pt idx="18640">
                  <c:v>4.65378092746659</c:v>
                </c:pt>
                <c:pt idx="18641">
                  <c:v>6.6104658272702403</c:v>
                </c:pt>
                <c:pt idx="18642">
                  <c:v>3.5336561753990998</c:v>
                </c:pt>
                <c:pt idx="18643">
                  <c:v>3.8598252647418398</c:v>
                </c:pt>
                <c:pt idx="18644">
                  <c:v>4.4917587583916898</c:v>
                </c:pt>
                <c:pt idx="18645">
                  <c:v>3.1590960186268902</c:v>
                </c:pt>
                <c:pt idx="18646">
                  <c:v>3.33801111042962</c:v>
                </c:pt>
                <c:pt idx="18647">
                  <c:v>3.4534999151850601</c:v>
                </c:pt>
                <c:pt idx="18648">
                  <c:v>3.54323074270778</c:v>
                </c:pt>
                <c:pt idx="18649">
                  <c:v>4.0918415707664497</c:v>
                </c:pt>
                <c:pt idx="18650">
                  <c:v>3.49186741194884</c:v>
                </c:pt>
                <c:pt idx="18651">
                  <c:v>4.4846613349827802</c:v>
                </c:pt>
                <c:pt idx="18652">
                  <c:v>3.9028665505207298</c:v>
                </c:pt>
                <c:pt idx="18653">
                  <c:v>7.6398552730075204</c:v>
                </c:pt>
                <c:pt idx="18654">
                  <c:v>6.8635253850834097</c:v>
                </c:pt>
                <c:pt idx="18655">
                  <c:v>3.1512981941667402</c:v>
                </c:pt>
                <c:pt idx="18656">
                  <c:v>5.0140303942380697</c:v>
                </c:pt>
                <c:pt idx="18657">
                  <c:v>3.0912180139518299</c:v>
                </c:pt>
                <c:pt idx="18658">
                  <c:v>4.1702480858586704</c:v>
                </c:pt>
                <c:pt idx="18659">
                  <c:v>8.6962435565028802</c:v>
                </c:pt>
                <c:pt idx="18660">
                  <c:v>8.2923837264136395</c:v>
                </c:pt>
                <c:pt idx="18661">
                  <c:v>8.7051253503211505</c:v>
                </c:pt>
                <c:pt idx="18662">
                  <c:v>6.9421041772707097</c:v>
                </c:pt>
                <c:pt idx="18663">
                  <c:v>7.6752881551049699</c:v>
                </c:pt>
                <c:pt idx="18664">
                  <c:v>4.7425384465774902</c:v>
                </c:pt>
                <c:pt idx="18665">
                  <c:v>7.9037316726843097</c:v>
                </c:pt>
                <c:pt idx="18666">
                  <c:v>4.2366574108848498</c:v>
                </c:pt>
                <c:pt idx="18667">
                  <c:v>6.3577865159759304</c:v>
                </c:pt>
                <c:pt idx="18668">
                  <c:v>6.1021342166119403</c:v>
                </c:pt>
                <c:pt idx="18669">
                  <c:v>6.1975310773389198</c:v>
                </c:pt>
                <c:pt idx="18670">
                  <c:v>5.8820148088125004</c:v>
                </c:pt>
                <c:pt idx="18671">
                  <c:v>4.6324942373853704</c:v>
                </c:pt>
                <c:pt idx="18672">
                  <c:v>4.7212061438453601</c:v>
                </c:pt>
                <c:pt idx="18673">
                  <c:v>1.9223342060700499</c:v>
                </c:pt>
                <c:pt idx="18674">
                  <c:v>6.0614016538840403</c:v>
                </c:pt>
                <c:pt idx="18675">
                  <c:v>5.9484239320848697</c:v>
                </c:pt>
                <c:pt idx="18676">
                  <c:v>2.4656432797030501</c:v>
                </c:pt>
                <c:pt idx="18677">
                  <c:v>4.1742564039804</c:v>
                </c:pt>
                <c:pt idx="18678">
                  <c:v>5.7350527152627997</c:v>
                </c:pt>
                <c:pt idx="18679">
                  <c:v>3.47332409321091</c:v>
                </c:pt>
                <c:pt idx="18680">
                  <c:v>5.4012831519245896</c:v>
                </c:pt>
                <c:pt idx="18681">
                  <c:v>2.45505929907493</c:v>
                </c:pt>
                <c:pt idx="18682">
                  <c:v>4.9045811609856598</c:v>
                </c:pt>
                <c:pt idx="18683">
                  <c:v>3.2877362805370498</c:v>
                </c:pt>
                <c:pt idx="18684">
                  <c:v>3.8865065642349701</c:v>
                </c:pt>
                <c:pt idx="18685">
                  <c:v>7.41050960641304</c:v>
                </c:pt>
                <c:pt idx="18686">
                  <c:v>2.9113279168303201</c:v>
                </c:pt>
                <c:pt idx="18687">
                  <c:v>1.5726725187156101</c:v>
                </c:pt>
                <c:pt idx="18688">
                  <c:v>2.3833465051940101</c:v>
                </c:pt>
                <c:pt idx="18689">
                  <c:v>4.3497963970392499</c:v>
                </c:pt>
                <c:pt idx="18690">
                  <c:v>4.0167173289994702</c:v>
                </c:pt>
                <c:pt idx="18691">
                  <c:v>3.0832984239134098</c:v>
                </c:pt>
                <c:pt idx="18692">
                  <c:v>4.8319054199924096</c:v>
                </c:pt>
                <c:pt idx="18693">
                  <c:v>2.9655603790733198</c:v>
                </c:pt>
                <c:pt idx="18694">
                  <c:v>3.2793800584342301</c:v>
                </c:pt>
                <c:pt idx="18695">
                  <c:v>6.0027819497259198</c:v>
                </c:pt>
                <c:pt idx="18696">
                  <c:v>1.8302774384938101</c:v>
                </c:pt>
                <c:pt idx="18697">
                  <c:v>7.8459333874492403</c:v>
                </c:pt>
                <c:pt idx="18698">
                  <c:v>7.5888279737036397</c:v>
                </c:pt>
                <c:pt idx="18699">
                  <c:v>4.3044146854316798</c:v>
                </c:pt>
                <c:pt idx="18700">
                  <c:v>4.0940726491853603</c:v>
                </c:pt>
                <c:pt idx="18701">
                  <c:v>2.3433314966822398</c:v>
                </c:pt>
                <c:pt idx="18702">
                  <c:v>2.7584911566224002</c:v>
                </c:pt>
                <c:pt idx="18703">
                  <c:v>8.1077035949401797</c:v>
                </c:pt>
                <c:pt idx="18704">
                  <c:v>7.34496925312496</c:v>
                </c:pt>
                <c:pt idx="18705">
                  <c:v>8.6895060739817804</c:v>
                </c:pt>
                <c:pt idx="18706">
                  <c:v>5.6330533388689297</c:v>
                </c:pt>
                <c:pt idx="18707">
                  <c:v>7.61677177400842</c:v>
                </c:pt>
                <c:pt idx="18708">
                  <c:v>3.8905485283880998</c:v>
                </c:pt>
                <c:pt idx="18709">
                  <c:v>5.8397383343714404</c:v>
                </c:pt>
                <c:pt idx="18710">
                  <c:v>3.2844739482419798</c:v>
                </c:pt>
                <c:pt idx="18711">
                  <c:v>4.1064518720062004</c:v>
                </c:pt>
                <c:pt idx="18712">
                  <c:v>4.08690154830047</c:v>
                </c:pt>
                <c:pt idx="18713">
                  <c:v>5.2213394071016799</c:v>
                </c:pt>
                <c:pt idx="18714">
                  <c:v>6.9258139336880999</c:v>
                </c:pt>
                <c:pt idx="18715">
                  <c:v>6.1038828501534601</c:v>
                </c:pt>
                <c:pt idx="18716">
                  <c:v>3.0901479251198798</c:v>
                </c:pt>
                <c:pt idx="18717">
                  <c:v>4.1915657604500298</c:v>
                </c:pt>
                <c:pt idx="18718">
                  <c:v>5.7400270667108204</c:v>
                </c:pt>
                <c:pt idx="18719">
                  <c:v>5.8720965147679296</c:v>
                </c:pt>
                <c:pt idx="18720">
                  <c:v>4.2033276932836898</c:v>
                </c:pt>
                <c:pt idx="18721">
                  <c:v>5.2839542890348401</c:v>
                </c:pt>
                <c:pt idx="18722">
                  <c:v>3.9084047987588302</c:v>
                </c:pt>
                <c:pt idx="18723">
                  <c:v>2.7636375467461201</c:v>
                </c:pt>
                <c:pt idx="18724">
                  <c:v>5.35638727584967</c:v>
                </c:pt>
                <c:pt idx="18725">
                  <c:v>3.97258255270811</c:v>
                </c:pt>
                <c:pt idx="18726">
                  <c:v>5.6776331146628198</c:v>
                </c:pt>
                <c:pt idx="18727">
                  <c:v>5.3232896537858201</c:v>
                </c:pt>
                <c:pt idx="18728">
                  <c:v>5.3112285113144697</c:v>
                </c:pt>
                <c:pt idx="18729">
                  <c:v>6.8742083057522096</c:v>
                </c:pt>
                <c:pt idx="18730">
                  <c:v>3.4835655172349398</c:v>
                </c:pt>
                <c:pt idx="18731">
                  <c:v>4.2350107605666798</c:v>
                </c:pt>
                <c:pt idx="18732">
                  <c:v>4.8053578188021904</c:v>
                </c:pt>
                <c:pt idx="18733">
                  <c:v>2.68197745266471</c:v>
                </c:pt>
                <c:pt idx="18734">
                  <c:v>3.2507264062496501</c:v>
                </c:pt>
                <c:pt idx="18735">
                  <c:v>4.1446172488257096</c:v>
                </c:pt>
                <c:pt idx="18736">
                  <c:v>3.0296910381798599</c:v>
                </c:pt>
                <c:pt idx="18737">
                  <c:v>4.5403053988406397</c:v>
                </c:pt>
                <c:pt idx="18738">
                  <c:v>3.92428239546852</c:v>
                </c:pt>
                <c:pt idx="18739">
                  <c:v>4.7663665742420296</c:v>
                </c:pt>
                <c:pt idx="18740">
                  <c:v>3.8182132493903</c:v>
                </c:pt>
                <c:pt idx="18741">
                  <c:v>7.9086550319637396</c:v>
                </c:pt>
                <c:pt idx="18742">
                  <c:v>7.1227204762296399</c:v>
                </c:pt>
                <c:pt idx="18743">
                  <c:v>2.5341564171890001</c:v>
                </c:pt>
                <c:pt idx="18744">
                  <c:v>4.2401632739453703</c:v>
                </c:pt>
                <c:pt idx="18745">
                  <c:v>2.6607410142400201</c:v>
                </c:pt>
                <c:pt idx="18746">
                  <c:v>3.7571790724997398</c:v>
                </c:pt>
                <c:pt idx="18747">
                  <c:v>7.9245649402538598</c:v>
                </c:pt>
                <c:pt idx="18748">
                  <c:v>7.6484964365708201</c:v>
                </c:pt>
                <c:pt idx="18749">
                  <c:v>7.8802721050283902</c:v>
                </c:pt>
                <c:pt idx="18750">
                  <c:v>6.5561584438598102</c:v>
                </c:pt>
                <c:pt idx="18751">
                  <c:v>7.0458733538856002</c:v>
                </c:pt>
                <c:pt idx="18752">
                  <c:v>4.1540077288772901</c:v>
                </c:pt>
                <c:pt idx="18753">
                  <c:v>7.4721544254505901</c:v>
                </c:pt>
                <c:pt idx="18754">
                  <c:v>3.6200409674996301</c:v>
                </c:pt>
                <c:pt idx="18755">
                  <c:v>6.4357405111286301</c:v>
                </c:pt>
                <c:pt idx="18756">
                  <c:v>6.1766578334717499</c:v>
                </c:pt>
                <c:pt idx="18757">
                  <c:v>5.9739846797235296</c:v>
                </c:pt>
                <c:pt idx="18758">
                  <c:v>6.6906772148140297</c:v>
                </c:pt>
                <c:pt idx="18759">
                  <c:v>4.7299350961053603</c:v>
                </c:pt>
                <c:pt idx="18760">
                  <c:v>3.8997989937368902</c:v>
                </c:pt>
                <c:pt idx="18761">
                  <c:v>2.6639708581157602</c:v>
                </c:pt>
                <c:pt idx="18762">
                  <c:v>6.1989918591610698</c:v>
                </c:pt>
                <c:pt idx="18763">
                  <c:v>6.20387115405192</c:v>
                </c:pt>
                <c:pt idx="18764">
                  <c:v>2.78052072936143</c:v>
                </c:pt>
                <c:pt idx="18765">
                  <c:v>4.13640084557285</c:v>
                </c:pt>
                <c:pt idx="18766">
                  <c:v>5.4934625556139096</c:v>
                </c:pt>
                <c:pt idx="18767">
                  <c:v>3.44496177705118</c:v>
                </c:pt>
                <c:pt idx="18768">
                  <c:v>5.5602129350917897</c:v>
                </c:pt>
                <c:pt idx="18769">
                  <c:v>2.9054258784430802</c:v>
                </c:pt>
                <c:pt idx="18770">
                  <c:v>5.33794546390269</c:v>
                </c:pt>
                <c:pt idx="18771">
                  <c:v>4.3436864169323801</c:v>
                </c:pt>
                <c:pt idx="18772">
                  <c:v>4.4490607169602896</c:v>
                </c:pt>
                <c:pt idx="18773">
                  <c:v>6.7044764486383199</c:v>
                </c:pt>
                <c:pt idx="18774">
                  <c:v>3.1731818010969399</c:v>
                </c:pt>
                <c:pt idx="18775">
                  <c:v>2.3000805529506301</c:v>
                </c:pt>
                <c:pt idx="18776">
                  <c:v>3.3411471907961099</c:v>
                </c:pt>
                <c:pt idx="18777">
                  <c:v>4.4613586152715703</c:v>
                </c:pt>
                <c:pt idx="18778">
                  <c:v>3.3964753865845898</c:v>
                </c:pt>
                <c:pt idx="18779">
                  <c:v>3.5063580347614201</c:v>
                </c:pt>
                <c:pt idx="18780">
                  <c:v>4.6691331902942901</c:v>
                </c:pt>
                <c:pt idx="18781">
                  <c:v>3.2885920345620598</c:v>
                </c:pt>
                <c:pt idx="18782">
                  <c:v>3.5590902768259398</c:v>
                </c:pt>
                <c:pt idx="18783">
                  <c:v>5.4322700947926803</c:v>
                </c:pt>
                <c:pt idx="18784">
                  <c:v>2.4685418484895898</c:v>
                </c:pt>
                <c:pt idx="18785">
                  <c:v>7.1913797391079797</c:v>
                </c:pt>
                <c:pt idx="18786">
                  <c:v>7.1764307176077402</c:v>
                </c:pt>
                <c:pt idx="18787">
                  <c:v>4.1936712262934002</c:v>
                </c:pt>
                <c:pt idx="18788">
                  <c:v>4.3133066495352796</c:v>
                </c:pt>
                <c:pt idx="18789">
                  <c:v>2.4423537191354701</c:v>
                </c:pt>
                <c:pt idx="18790">
                  <c:v>3.4683923628927502</c:v>
                </c:pt>
                <c:pt idx="18791">
                  <c:v>8.2892439065207899</c:v>
                </c:pt>
                <c:pt idx="18792">
                  <c:v>7.80207058760623</c:v>
                </c:pt>
                <c:pt idx="18793">
                  <c:v>8.4340116309637096</c:v>
                </c:pt>
                <c:pt idx="18794">
                  <c:v>6.2993798875712503</c:v>
                </c:pt>
                <c:pt idx="18795">
                  <c:v>7.3561263843554698</c:v>
                </c:pt>
                <c:pt idx="18796">
                  <c:v>4.1851911939485902</c:v>
                </c:pt>
                <c:pt idx="18797">
                  <c:v>7.1171932976551204</c:v>
                </c:pt>
                <c:pt idx="18798">
                  <c:v>3.1634410386195002</c:v>
                </c:pt>
                <c:pt idx="18799">
                  <c:v>6.2456331600977801</c:v>
                </c:pt>
                <c:pt idx="18800">
                  <c:v>6.1271307778828898</c:v>
                </c:pt>
                <c:pt idx="18801">
                  <c:v>5.9170120579937802</c:v>
                </c:pt>
                <c:pt idx="18802">
                  <c:v>6.4312263858114003</c:v>
                </c:pt>
                <c:pt idx="18803">
                  <c:v>5.2743811532431</c:v>
                </c:pt>
                <c:pt idx="18804">
                  <c:v>4.9627035603864202</c:v>
                </c:pt>
                <c:pt idx="18805">
                  <c:v>2.0084879516444198</c:v>
                </c:pt>
                <c:pt idx="18806">
                  <c:v>6.0464557126841996</c:v>
                </c:pt>
                <c:pt idx="18807">
                  <c:v>6.0515183945492597</c:v>
                </c:pt>
                <c:pt idx="18808">
                  <c:v>2.8693951155256001</c:v>
                </c:pt>
                <c:pt idx="18809">
                  <c:v>5.0583248334664299</c:v>
                </c:pt>
                <c:pt idx="18810">
                  <c:v>5.4332031643328103</c:v>
                </c:pt>
                <c:pt idx="18811">
                  <c:v>3.6344263732307902</c:v>
                </c:pt>
                <c:pt idx="18812">
                  <c:v>5.6192294220447199</c:v>
                </c:pt>
                <c:pt idx="18813">
                  <c:v>2.6324583091543801</c:v>
                </c:pt>
                <c:pt idx="18814">
                  <c:v>5.2927675745974998</c:v>
                </c:pt>
                <c:pt idx="18815">
                  <c:v>3.3025665479091599</c:v>
                </c:pt>
                <c:pt idx="18816">
                  <c:v>3.5227633233859099</c:v>
                </c:pt>
                <c:pt idx="18817">
                  <c:v>7.1113473977861297</c:v>
                </c:pt>
                <c:pt idx="18818">
                  <c:v>2.4310943519172099</c:v>
                </c:pt>
                <c:pt idx="18819">
                  <c:v>1.8938839193582599</c:v>
                </c:pt>
                <c:pt idx="18820">
                  <c:v>2.7287411374857302</c:v>
                </c:pt>
                <c:pt idx="18821">
                  <c:v>4.2151738377031496</c:v>
                </c:pt>
                <c:pt idx="18822">
                  <c:v>3.0635136066854298</c:v>
                </c:pt>
                <c:pt idx="18823">
                  <c:v>3.14428360800393</c:v>
                </c:pt>
                <c:pt idx="18824">
                  <c:v>4.2900773162163501</c:v>
                </c:pt>
                <c:pt idx="18825">
                  <c:v>3.1469723433055901</c:v>
                </c:pt>
                <c:pt idx="18826">
                  <c:v>3.3534585786804301</c:v>
                </c:pt>
                <c:pt idx="18827">
                  <c:v>5.1548583363881804</c:v>
                </c:pt>
                <c:pt idx="18828">
                  <c:v>2.2378575185854399</c:v>
                </c:pt>
                <c:pt idx="18829">
                  <c:v>7.6595213368350601</c:v>
                </c:pt>
                <c:pt idx="18830">
                  <c:v>7.3299064947630104</c:v>
                </c:pt>
                <c:pt idx="18831">
                  <c:v>3.84729354964787</c:v>
                </c:pt>
                <c:pt idx="18832">
                  <c:v>5.1969813808566903</c:v>
                </c:pt>
                <c:pt idx="18833">
                  <c:v>3.3561637677254801</c:v>
                </c:pt>
                <c:pt idx="18834">
                  <c:v>4.4226395018320996</c:v>
                </c:pt>
                <c:pt idx="18835">
                  <c:v>8.5055324268933994</c:v>
                </c:pt>
                <c:pt idx="18836">
                  <c:v>7.7730974192625704</c:v>
                </c:pt>
                <c:pt idx="18837">
                  <c:v>8.7245563437844496</c:v>
                </c:pt>
                <c:pt idx="18838">
                  <c:v>6.4363947915925097</c:v>
                </c:pt>
                <c:pt idx="18839">
                  <c:v>7.16560573009059</c:v>
                </c:pt>
                <c:pt idx="18840">
                  <c:v>4.8664861807006501</c:v>
                </c:pt>
                <c:pt idx="18841">
                  <c:v>7.4118964264052902</c:v>
                </c:pt>
                <c:pt idx="18842">
                  <c:v>4.4868221171716698</c:v>
                </c:pt>
                <c:pt idx="18843">
                  <c:v>6.1655571005609797</c:v>
                </c:pt>
                <c:pt idx="18844">
                  <c:v>6.2760624554181401</c:v>
                </c:pt>
                <c:pt idx="18845">
                  <c:v>5.6856635158844204</c:v>
                </c:pt>
                <c:pt idx="18846">
                  <c:v>6.0314480377947701</c:v>
                </c:pt>
                <c:pt idx="18847">
                  <c:v>4.4731070459247304</c:v>
                </c:pt>
                <c:pt idx="18848">
                  <c:v>4.3007104053413903</c:v>
                </c:pt>
                <c:pt idx="18849">
                  <c:v>2.4389541741425802</c:v>
                </c:pt>
                <c:pt idx="18850">
                  <c:v>5.2314759996652898</c:v>
                </c:pt>
                <c:pt idx="18851">
                  <c:v>5.7505250909274501</c:v>
                </c:pt>
                <c:pt idx="18852">
                  <c:v>3.0280405804637001</c:v>
                </c:pt>
                <c:pt idx="18853">
                  <c:v>3.6915100371841398</c:v>
                </c:pt>
                <c:pt idx="18854">
                  <c:v>5.6141737680542398</c:v>
                </c:pt>
                <c:pt idx="18855">
                  <c:v>3.6306564838376301</c:v>
                </c:pt>
                <c:pt idx="18856">
                  <c:v>4.9729937296840498</c:v>
                </c:pt>
                <c:pt idx="18857">
                  <c:v>2.8989852088562098</c:v>
                </c:pt>
                <c:pt idx="18858">
                  <c:v>4.7759092792821898</c:v>
                </c:pt>
                <c:pt idx="18859">
                  <c:v>3.6768622943379001</c:v>
                </c:pt>
                <c:pt idx="18860">
                  <c:v>4.02739210458369</c:v>
                </c:pt>
                <c:pt idx="18861">
                  <c:v>6.8998088465327703</c:v>
                </c:pt>
                <c:pt idx="18862">
                  <c:v>3.56530227123802</c:v>
                </c:pt>
                <c:pt idx="18863">
                  <c:v>2.74017501161451</c:v>
                </c:pt>
                <c:pt idx="18864">
                  <c:v>3.1576135150756501</c:v>
                </c:pt>
                <c:pt idx="18865">
                  <c:v>3.9389238380982201</c:v>
                </c:pt>
                <c:pt idx="18866">
                  <c:v>3.7893858064806398</c:v>
                </c:pt>
                <c:pt idx="18867">
                  <c:v>3.7243288853829601</c:v>
                </c:pt>
                <c:pt idx="18868">
                  <c:v>4.9346032315626696</c:v>
                </c:pt>
                <c:pt idx="18869">
                  <c:v>3.46767676224919</c:v>
                </c:pt>
                <c:pt idx="18870">
                  <c:v>3.6738730638563402</c:v>
                </c:pt>
                <c:pt idx="18871">
                  <c:v>5.9037819352069398</c:v>
                </c:pt>
                <c:pt idx="18872">
                  <c:v>2.8004730830234399</c:v>
                </c:pt>
                <c:pt idx="18873">
                  <c:v>7.4784439785067898</c:v>
                </c:pt>
                <c:pt idx="18874">
                  <c:v>7.34528551618296</c:v>
                </c:pt>
                <c:pt idx="18875">
                  <c:v>4.6235819900318704</c:v>
                </c:pt>
                <c:pt idx="18876">
                  <c:v>4.3133066495352796</c:v>
                </c:pt>
                <c:pt idx="18877">
                  <c:v>2.4423537191354701</c:v>
                </c:pt>
                <c:pt idx="18878">
                  <c:v>3.4683923628927502</c:v>
                </c:pt>
                <c:pt idx="18879">
                  <c:v>8.2892439065207899</c:v>
                </c:pt>
                <c:pt idx="18880">
                  <c:v>7.80207058760623</c:v>
                </c:pt>
                <c:pt idx="18881">
                  <c:v>8.4340116309637096</c:v>
                </c:pt>
                <c:pt idx="18882">
                  <c:v>6.2993798875712503</c:v>
                </c:pt>
                <c:pt idx="18883">
                  <c:v>7.3561263843554698</c:v>
                </c:pt>
                <c:pt idx="18884">
                  <c:v>4.1851911939485902</c:v>
                </c:pt>
                <c:pt idx="18885">
                  <c:v>7.1171932976551204</c:v>
                </c:pt>
                <c:pt idx="18886">
                  <c:v>3.1634410386195002</c:v>
                </c:pt>
                <c:pt idx="18887">
                  <c:v>6.2456331600977801</c:v>
                </c:pt>
                <c:pt idx="18888">
                  <c:v>6.1271307778828898</c:v>
                </c:pt>
                <c:pt idx="18889">
                  <c:v>5.9170120579937802</c:v>
                </c:pt>
                <c:pt idx="18890">
                  <c:v>6.4312263858114003</c:v>
                </c:pt>
                <c:pt idx="18891">
                  <c:v>5.2743811532431</c:v>
                </c:pt>
                <c:pt idx="18892">
                  <c:v>4.9627035603864202</c:v>
                </c:pt>
                <c:pt idx="18893">
                  <c:v>2.0084879516444198</c:v>
                </c:pt>
                <c:pt idx="18894">
                  <c:v>6.0464557126841996</c:v>
                </c:pt>
                <c:pt idx="18895">
                  <c:v>6.0515183945492597</c:v>
                </c:pt>
                <c:pt idx="18896">
                  <c:v>2.8693951155256001</c:v>
                </c:pt>
                <c:pt idx="18897">
                  <c:v>5.0583248334664299</c:v>
                </c:pt>
                <c:pt idx="18898">
                  <c:v>5.4332031643328103</c:v>
                </c:pt>
                <c:pt idx="18899">
                  <c:v>3.6344263732307902</c:v>
                </c:pt>
                <c:pt idx="18900">
                  <c:v>5.6192294220447199</c:v>
                </c:pt>
                <c:pt idx="18901">
                  <c:v>2.6324583091543801</c:v>
                </c:pt>
                <c:pt idx="18902">
                  <c:v>5.2927675745974998</c:v>
                </c:pt>
                <c:pt idx="18903">
                  <c:v>3.3025665479091599</c:v>
                </c:pt>
                <c:pt idx="18904">
                  <c:v>3.5227633233859099</c:v>
                </c:pt>
                <c:pt idx="18905">
                  <c:v>7.1113473977861297</c:v>
                </c:pt>
                <c:pt idx="18906">
                  <c:v>2.4310943519172099</c:v>
                </c:pt>
                <c:pt idx="18907">
                  <c:v>1.8938839193582599</c:v>
                </c:pt>
                <c:pt idx="18908">
                  <c:v>2.7287411374857302</c:v>
                </c:pt>
                <c:pt idx="18909">
                  <c:v>4.2151738377031496</c:v>
                </c:pt>
                <c:pt idx="18910">
                  <c:v>3.0635136066854298</c:v>
                </c:pt>
                <c:pt idx="18911">
                  <c:v>3.14428360800393</c:v>
                </c:pt>
                <c:pt idx="18912">
                  <c:v>4.2900773162163501</c:v>
                </c:pt>
                <c:pt idx="18913">
                  <c:v>3.1469723433055901</c:v>
                </c:pt>
                <c:pt idx="18914">
                  <c:v>3.3534585786804301</c:v>
                </c:pt>
                <c:pt idx="18915">
                  <c:v>5.1548583363881804</c:v>
                </c:pt>
                <c:pt idx="18916">
                  <c:v>2.2378575185854399</c:v>
                </c:pt>
                <c:pt idx="18917">
                  <c:v>7.6595213368350601</c:v>
                </c:pt>
                <c:pt idx="18918">
                  <c:v>7.3299064947630104</c:v>
                </c:pt>
                <c:pt idx="18919">
                  <c:v>3.84729354964787</c:v>
                </c:pt>
                <c:pt idx="18920">
                  <c:v>4.1118073225928899</c:v>
                </c:pt>
                <c:pt idx="18921">
                  <c:v>2.6752284462456402</c:v>
                </c:pt>
                <c:pt idx="18922">
                  <c:v>3.2570776761421101</c:v>
                </c:pt>
                <c:pt idx="18923">
                  <c:v>7.72764287111832</c:v>
                </c:pt>
                <c:pt idx="18924">
                  <c:v>6.9936741629035302</c:v>
                </c:pt>
                <c:pt idx="18925">
                  <c:v>8.2043294020813597</c:v>
                </c:pt>
                <c:pt idx="18926">
                  <c:v>4.8577986292931001</c:v>
                </c:pt>
                <c:pt idx="18927">
                  <c:v>7.3321092844363696</c:v>
                </c:pt>
                <c:pt idx="18928">
                  <c:v>3.9902542261971501</c:v>
                </c:pt>
                <c:pt idx="18929">
                  <c:v>5.5701019205081703</c:v>
                </c:pt>
                <c:pt idx="18930">
                  <c:v>3.84002701673269</c:v>
                </c:pt>
                <c:pt idx="18931">
                  <c:v>3.6628130961780898</c:v>
                </c:pt>
                <c:pt idx="18932">
                  <c:v>3.89952688397068</c:v>
                </c:pt>
                <c:pt idx="18933">
                  <c:v>4.8141012844371902</c:v>
                </c:pt>
                <c:pt idx="18934">
                  <c:v>7.7260412123947697</c:v>
                </c:pt>
                <c:pt idx="18935">
                  <c:v>6.9166932071462304</c:v>
                </c:pt>
                <c:pt idx="18936">
                  <c:v>2.8048117095366698</c:v>
                </c:pt>
                <c:pt idx="18937">
                  <c:v>4.0107367220602699</c:v>
                </c:pt>
                <c:pt idx="18938">
                  <c:v>5.2252078032371303</c:v>
                </c:pt>
                <c:pt idx="18939">
                  <c:v>5.9760833220564296</c:v>
                </c:pt>
                <c:pt idx="18940">
                  <c:v>4.6375732480546601</c:v>
                </c:pt>
                <c:pt idx="18941">
                  <c:v>6.0596973644321404</c:v>
                </c:pt>
                <c:pt idx="18942">
                  <c:v>3.8599595402527198</c:v>
                </c:pt>
                <c:pt idx="18943">
                  <c:v>2.6820440990596501</c:v>
                </c:pt>
                <c:pt idx="18944">
                  <c:v>5.0562600749423803</c:v>
                </c:pt>
                <c:pt idx="18945">
                  <c:v>3.86729806674012</c:v>
                </c:pt>
                <c:pt idx="18946">
                  <c:v>6.16222704519347</c:v>
                </c:pt>
                <c:pt idx="18947">
                  <c:v>5.2968019863351303</c:v>
                </c:pt>
                <c:pt idx="18948">
                  <c:v>4.6264940830182502</c:v>
                </c:pt>
                <c:pt idx="18949">
                  <c:v>6.60082127732485</c:v>
                </c:pt>
                <c:pt idx="18950">
                  <c:v>3.5295902867568101</c:v>
                </c:pt>
                <c:pt idx="18951">
                  <c:v>3.8455083115923601</c:v>
                </c:pt>
                <c:pt idx="18952">
                  <c:v>4.5080824202212098</c:v>
                </c:pt>
                <c:pt idx="18953">
                  <c:v>3.1780967193222902</c:v>
                </c:pt>
                <c:pt idx="18954">
                  <c:v>3.2938027129082701</c:v>
                </c:pt>
                <c:pt idx="18955">
                  <c:v>3.4865437345627099</c:v>
                </c:pt>
                <c:pt idx="18956">
                  <c:v>3.5638413720430702</c:v>
                </c:pt>
                <c:pt idx="18957">
                  <c:v>4.0939481472221804</c:v>
                </c:pt>
                <c:pt idx="18958">
                  <c:v>3.4118639605688199</c:v>
                </c:pt>
                <c:pt idx="18959">
                  <c:v>4.5396636746887298</c:v>
                </c:pt>
                <c:pt idx="18960">
                  <c:v>3.9937929301081998</c:v>
                </c:pt>
                <c:pt idx="18961">
                  <c:v>7.6760579634373398</c:v>
                </c:pt>
                <c:pt idx="18962">
                  <c:v>6.8621117381955399</c:v>
                </c:pt>
                <c:pt idx="18963">
                  <c:v>3.2039603363487901</c:v>
                </c:pt>
                <c:pt idx="18964">
                  <c:v>4.3183813663001596</c:v>
                </c:pt>
                <c:pt idx="18965">
                  <c:v>2.4444818289302201</c:v>
                </c:pt>
                <c:pt idx="18966">
                  <c:v>3.43327971424163</c:v>
                </c:pt>
                <c:pt idx="18967">
                  <c:v>8.2930533002481202</c:v>
                </c:pt>
                <c:pt idx="18968">
                  <c:v>7.7973310914447902</c:v>
                </c:pt>
                <c:pt idx="18969">
                  <c:v>8.4407171840869903</c:v>
                </c:pt>
                <c:pt idx="18970">
                  <c:v>6.3116906743930796</c:v>
                </c:pt>
                <c:pt idx="18971">
                  <c:v>7.3675928268734099</c:v>
                </c:pt>
                <c:pt idx="18972">
                  <c:v>4.2080411064087304</c:v>
                </c:pt>
                <c:pt idx="18973">
                  <c:v>7.1256054423087498</c:v>
                </c:pt>
                <c:pt idx="18974">
                  <c:v>3.2154088660707698</c:v>
                </c:pt>
                <c:pt idx="18975">
                  <c:v>6.2410123776277402</c:v>
                </c:pt>
                <c:pt idx="18976">
                  <c:v>6.1149184275233504</c:v>
                </c:pt>
                <c:pt idx="18977">
                  <c:v>5.9206783840414499</c:v>
                </c:pt>
                <c:pt idx="18978">
                  <c:v>6.5666040485244501</c:v>
                </c:pt>
                <c:pt idx="18979">
                  <c:v>5.3026441601957499</c:v>
                </c:pt>
                <c:pt idx="18980">
                  <c:v>4.9432765408097197</c:v>
                </c:pt>
                <c:pt idx="18981">
                  <c:v>2.0078199809564499</c:v>
                </c:pt>
                <c:pt idx="18982">
                  <c:v>6.10037371412598</c:v>
                </c:pt>
                <c:pt idx="18983">
                  <c:v>6.2184400292739204</c:v>
                </c:pt>
                <c:pt idx="18984">
                  <c:v>2.88836551120305</c:v>
                </c:pt>
                <c:pt idx="18985">
                  <c:v>5.1153339317970001</c:v>
                </c:pt>
                <c:pt idx="18986">
                  <c:v>5.4287447846096901</c:v>
                </c:pt>
                <c:pt idx="18987">
                  <c:v>3.60213659354506</c:v>
                </c:pt>
                <c:pt idx="18988">
                  <c:v>5.6401601558956598</c:v>
                </c:pt>
                <c:pt idx="18989">
                  <c:v>2.6805717097599202</c:v>
                </c:pt>
                <c:pt idx="18990">
                  <c:v>5.3988326386650796</c:v>
                </c:pt>
                <c:pt idx="18991">
                  <c:v>3.37523482967433</c:v>
                </c:pt>
                <c:pt idx="18992">
                  <c:v>3.5407881796896001</c:v>
                </c:pt>
                <c:pt idx="18993">
                  <c:v>7.1178009734885199</c:v>
                </c:pt>
                <c:pt idx="18994">
                  <c:v>2.4264455222809098</c:v>
                </c:pt>
                <c:pt idx="18995">
                  <c:v>1.9554081703309001</c:v>
                </c:pt>
                <c:pt idx="18996">
                  <c:v>2.7870196171348698</c:v>
                </c:pt>
                <c:pt idx="18997">
                  <c:v>4.2239370668901399</c:v>
                </c:pt>
                <c:pt idx="18998">
                  <c:v>3.0783697096888498</c:v>
                </c:pt>
                <c:pt idx="18999">
                  <c:v>3.1545362493590701</c:v>
                </c:pt>
                <c:pt idx="19000">
                  <c:v>4.3046597060764498</c:v>
                </c:pt>
                <c:pt idx="19001">
                  <c:v>3.1576938461955799</c:v>
                </c:pt>
                <c:pt idx="19002">
                  <c:v>3.3739412534270801</c:v>
                </c:pt>
                <c:pt idx="19003">
                  <c:v>5.1642981367419596</c:v>
                </c:pt>
                <c:pt idx="19004">
                  <c:v>2.50310919687759</c:v>
                </c:pt>
                <c:pt idx="19005">
                  <c:v>7.6745059814141303</c:v>
                </c:pt>
                <c:pt idx="19006">
                  <c:v>7.3441948212172399</c:v>
                </c:pt>
                <c:pt idx="19007">
                  <c:v>3.8525249849769998</c:v>
                </c:pt>
                <c:pt idx="19008">
                  <c:v>5.1846595137603799</c:v>
                </c:pt>
                <c:pt idx="19009">
                  <c:v>2.83284091728726</c:v>
                </c:pt>
                <c:pt idx="19010">
                  <c:v>3.7235574816918602</c:v>
                </c:pt>
                <c:pt idx="19011">
                  <c:v>8.1954364469690599</c:v>
                </c:pt>
                <c:pt idx="19012">
                  <c:v>7.6901643900296799</c:v>
                </c:pt>
                <c:pt idx="19013">
                  <c:v>8.3504027058815495</c:v>
                </c:pt>
                <c:pt idx="19014">
                  <c:v>6.3937940038282299</c:v>
                </c:pt>
                <c:pt idx="19015">
                  <c:v>6.8992028624845103</c:v>
                </c:pt>
                <c:pt idx="19016">
                  <c:v>4.7108527776749298</c:v>
                </c:pt>
                <c:pt idx="19017">
                  <c:v>7.9969816154216202</c:v>
                </c:pt>
                <c:pt idx="19018">
                  <c:v>4.21355071480557</c:v>
                </c:pt>
                <c:pt idx="19019">
                  <c:v>6.2292893446623703</c:v>
                </c:pt>
                <c:pt idx="19020">
                  <c:v>6.0335573920079302</c:v>
                </c:pt>
                <c:pt idx="19021">
                  <c:v>5.5815054563490101</c:v>
                </c:pt>
                <c:pt idx="19022">
                  <c:v>5.3743466746080397</c:v>
                </c:pt>
                <c:pt idx="19023">
                  <c:v>4.2136306490204198</c:v>
                </c:pt>
                <c:pt idx="19024">
                  <c:v>4.4825114999030902</c:v>
                </c:pt>
                <c:pt idx="19025">
                  <c:v>1.3982391092786399</c:v>
                </c:pt>
                <c:pt idx="19026">
                  <c:v>5.5121959627032897</c:v>
                </c:pt>
                <c:pt idx="19027">
                  <c:v>5.3031772028653004</c:v>
                </c:pt>
                <c:pt idx="19028">
                  <c:v>2.0360560483864099</c:v>
                </c:pt>
                <c:pt idx="19029">
                  <c:v>3.5407178009007598</c:v>
                </c:pt>
                <c:pt idx="19030">
                  <c:v>5.2978562628125196</c:v>
                </c:pt>
                <c:pt idx="19031">
                  <c:v>3.09230286298811</c:v>
                </c:pt>
                <c:pt idx="19032">
                  <c:v>4.8958533764296304</c:v>
                </c:pt>
                <c:pt idx="19033">
                  <c:v>2.24665932536944</c:v>
                </c:pt>
                <c:pt idx="19034">
                  <c:v>4.2933615062742598</c:v>
                </c:pt>
                <c:pt idx="19035">
                  <c:v>2.7583909987463402</c:v>
                </c:pt>
                <c:pt idx="19036">
                  <c:v>2.9436006032740698</c:v>
                </c:pt>
                <c:pt idx="19037">
                  <c:v>7.0051322485284802</c:v>
                </c:pt>
                <c:pt idx="19038">
                  <c:v>2.9649719721332102</c:v>
                </c:pt>
                <c:pt idx="19039">
                  <c:v>1.73093542189521</c:v>
                </c:pt>
                <c:pt idx="19040">
                  <c:v>2.2497468459536201</c:v>
                </c:pt>
                <c:pt idx="19041">
                  <c:v>3.8745917092253599</c:v>
                </c:pt>
                <c:pt idx="19042">
                  <c:v>3.67093151581114</c:v>
                </c:pt>
                <c:pt idx="19043">
                  <c:v>3.2736309808562898</c:v>
                </c:pt>
                <c:pt idx="19044">
                  <c:v>4.1249230545851203</c:v>
                </c:pt>
                <c:pt idx="19045">
                  <c:v>2.5695965694618299</c:v>
                </c:pt>
                <c:pt idx="19046">
                  <c:v>3.0971614355993</c:v>
                </c:pt>
                <c:pt idx="19047">
                  <c:v>5.9233976779739201</c:v>
                </c:pt>
                <c:pt idx="19048">
                  <c:v>1.95056876282539</c:v>
                </c:pt>
                <c:pt idx="19049">
                  <c:v>7.3377080413245102</c:v>
                </c:pt>
                <c:pt idx="19050">
                  <c:v>7.2485660205572602</c:v>
                </c:pt>
                <c:pt idx="19051">
                  <c:v>3.8562050516503401</c:v>
                </c:pt>
                <c:pt idx="19052">
                  <c:v>4.6874417114071996</c:v>
                </c:pt>
                <c:pt idx="19053">
                  <c:v>2.4098551547143301</c:v>
                </c:pt>
                <c:pt idx="19054">
                  <c:v>3.6897796644256</c:v>
                </c:pt>
                <c:pt idx="19055">
                  <c:v>8.3509240254829997</c:v>
                </c:pt>
                <c:pt idx="19056">
                  <c:v>7.9022908844224897</c:v>
                </c:pt>
                <c:pt idx="19057">
                  <c:v>8.5888269257768695</c:v>
                </c:pt>
                <c:pt idx="19058">
                  <c:v>6.3272540315138999</c:v>
                </c:pt>
                <c:pt idx="19059">
                  <c:v>7.3333868567037097</c:v>
                </c:pt>
                <c:pt idx="19060">
                  <c:v>4.4856952222524002</c:v>
                </c:pt>
                <c:pt idx="19061">
                  <c:v>7.2565279219193801</c:v>
                </c:pt>
                <c:pt idx="19062">
                  <c:v>3.6340623600323898</c:v>
                </c:pt>
                <c:pt idx="19063">
                  <c:v>6.3950125836867997</c:v>
                </c:pt>
                <c:pt idx="19064">
                  <c:v>6.2556697025343899</c:v>
                </c:pt>
                <c:pt idx="19065">
                  <c:v>6.0215847782126897</c:v>
                </c:pt>
                <c:pt idx="19066">
                  <c:v>6.23405451258329</c:v>
                </c:pt>
                <c:pt idx="19067">
                  <c:v>4.9876396772651397</c:v>
                </c:pt>
                <c:pt idx="19068">
                  <c:v>4.8569403082649201</c:v>
                </c:pt>
                <c:pt idx="19069">
                  <c:v>1.9443314318032601</c:v>
                </c:pt>
                <c:pt idx="19070">
                  <c:v>5.6572998918777904</c:v>
                </c:pt>
                <c:pt idx="19071">
                  <c:v>5.8846083055434697</c:v>
                </c:pt>
                <c:pt idx="19072">
                  <c:v>2.7299633414465898</c:v>
                </c:pt>
                <c:pt idx="19073">
                  <c:v>4.5106230779869598</c:v>
                </c:pt>
                <c:pt idx="19074">
                  <c:v>5.2184322190127999</c:v>
                </c:pt>
                <c:pt idx="19075">
                  <c:v>3.4280493677684798</c:v>
                </c:pt>
                <c:pt idx="19076">
                  <c:v>5.2369351973172202</c:v>
                </c:pt>
                <c:pt idx="19077">
                  <c:v>2.5247220425799801</c:v>
                </c:pt>
                <c:pt idx="19078">
                  <c:v>4.9015883753738203</c:v>
                </c:pt>
                <c:pt idx="19079">
                  <c:v>3.3034892316192099</c:v>
                </c:pt>
                <c:pt idx="19080">
                  <c:v>3.3462204714893802</c:v>
                </c:pt>
                <c:pt idx="19081">
                  <c:v>7.1318278932802803</c:v>
                </c:pt>
                <c:pt idx="19082">
                  <c:v>2.5717963231116299</c:v>
                </c:pt>
                <c:pt idx="19083">
                  <c:v>1.66567445135296</c:v>
                </c:pt>
                <c:pt idx="19084">
                  <c:v>2.6264797191714799</c:v>
                </c:pt>
                <c:pt idx="19085">
                  <c:v>4.2339417937336696</c:v>
                </c:pt>
                <c:pt idx="19086">
                  <c:v>3.3238116987606401</c:v>
                </c:pt>
                <c:pt idx="19087">
                  <c:v>3.0031985514064901</c:v>
                </c:pt>
                <c:pt idx="19088">
                  <c:v>4.4899810823251096</c:v>
                </c:pt>
                <c:pt idx="19089">
                  <c:v>3.1131273333450298</c:v>
                </c:pt>
                <c:pt idx="19090">
                  <c:v>3.2841105669588502</c:v>
                </c:pt>
                <c:pt idx="19091">
                  <c:v>5.4317479977136998</c:v>
                </c:pt>
                <c:pt idx="19092">
                  <c:v>2.2194614251739102</c:v>
                </c:pt>
                <c:pt idx="19093">
                  <c:v>7.64820133925154</c:v>
                </c:pt>
                <c:pt idx="19094">
                  <c:v>7.3390009849469697</c:v>
                </c:pt>
                <c:pt idx="19095">
                  <c:v>4.1902734575556497</c:v>
                </c:pt>
                <c:pt idx="19096">
                  <c:v>5.1969813808566903</c:v>
                </c:pt>
                <c:pt idx="19097">
                  <c:v>3.3561637677254801</c:v>
                </c:pt>
                <c:pt idx="19098">
                  <c:v>4.4226395018320996</c:v>
                </c:pt>
                <c:pt idx="19099">
                  <c:v>8.5055324268933994</c:v>
                </c:pt>
                <c:pt idx="19100">
                  <c:v>7.7730974192625704</c:v>
                </c:pt>
                <c:pt idx="19101">
                  <c:v>8.7245563437844496</c:v>
                </c:pt>
                <c:pt idx="19102">
                  <c:v>6.4363947915925097</c:v>
                </c:pt>
                <c:pt idx="19103">
                  <c:v>7.16560573009059</c:v>
                </c:pt>
                <c:pt idx="19104">
                  <c:v>4.8664861807006501</c:v>
                </c:pt>
                <c:pt idx="19105">
                  <c:v>7.4118964264052902</c:v>
                </c:pt>
                <c:pt idx="19106">
                  <c:v>4.4868221171716698</c:v>
                </c:pt>
                <c:pt idx="19107">
                  <c:v>6.1655571005609797</c:v>
                </c:pt>
                <c:pt idx="19108">
                  <c:v>6.2760624554181401</c:v>
                </c:pt>
                <c:pt idx="19109">
                  <c:v>5.6856635158844204</c:v>
                </c:pt>
                <c:pt idx="19110">
                  <c:v>6.0314480377947701</c:v>
                </c:pt>
                <c:pt idx="19111">
                  <c:v>4.4731070459247304</c:v>
                </c:pt>
                <c:pt idx="19112">
                  <c:v>4.3007104053413903</c:v>
                </c:pt>
                <c:pt idx="19113">
                  <c:v>2.4389541741425802</c:v>
                </c:pt>
                <c:pt idx="19114">
                  <c:v>5.2314759996652898</c:v>
                </c:pt>
                <c:pt idx="19115">
                  <c:v>5.7505250909274501</c:v>
                </c:pt>
                <c:pt idx="19116">
                  <c:v>3.0280405804637001</c:v>
                </c:pt>
                <c:pt idx="19117">
                  <c:v>3.6915100371841398</c:v>
                </c:pt>
                <c:pt idx="19118">
                  <c:v>5.6141737680542398</c:v>
                </c:pt>
                <c:pt idx="19119">
                  <c:v>3.6306564838376301</c:v>
                </c:pt>
                <c:pt idx="19120">
                  <c:v>4.9729937296840498</c:v>
                </c:pt>
                <c:pt idx="19121">
                  <c:v>2.8989852088562098</c:v>
                </c:pt>
                <c:pt idx="19122">
                  <c:v>4.7759092792821898</c:v>
                </c:pt>
                <c:pt idx="19123">
                  <c:v>3.6768622943379001</c:v>
                </c:pt>
                <c:pt idx="19124">
                  <c:v>4.02739210458369</c:v>
                </c:pt>
                <c:pt idx="19125">
                  <c:v>6.8998088465327703</c:v>
                </c:pt>
                <c:pt idx="19126">
                  <c:v>3.56530227123802</c:v>
                </c:pt>
                <c:pt idx="19127">
                  <c:v>2.74017501161451</c:v>
                </c:pt>
                <c:pt idx="19128">
                  <c:v>3.1576135150756501</c:v>
                </c:pt>
                <c:pt idx="19129">
                  <c:v>3.9389238380982201</c:v>
                </c:pt>
                <c:pt idx="19130">
                  <c:v>3.7893858064806398</c:v>
                </c:pt>
                <c:pt idx="19131">
                  <c:v>3.7243288853829601</c:v>
                </c:pt>
                <c:pt idx="19132">
                  <c:v>4.9346032315626696</c:v>
                </c:pt>
                <c:pt idx="19133">
                  <c:v>3.46767676224919</c:v>
                </c:pt>
                <c:pt idx="19134">
                  <c:v>3.6738730638563402</c:v>
                </c:pt>
                <c:pt idx="19135">
                  <c:v>5.9037819352069398</c:v>
                </c:pt>
                <c:pt idx="19136">
                  <c:v>2.8004730830234399</c:v>
                </c:pt>
                <c:pt idx="19137">
                  <c:v>7.4784439785067898</c:v>
                </c:pt>
                <c:pt idx="19138">
                  <c:v>7.34528551618296</c:v>
                </c:pt>
                <c:pt idx="19139">
                  <c:v>4.6235819900318704</c:v>
                </c:pt>
                <c:pt idx="19140">
                  <c:v>5.3035777354554803</c:v>
                </c:pt>
                <c:pt idx="19141">
                  <c:v>2.98933037463528</c:v>
                </c:pt>
                <c:pt idx="19142">
                  <c:v>3.9603796565320399</c:v>
                </c:pt>
                <c:pt idx="19143">
                  <c:v>8.3854997976634706</c:v>
                </c:pt>
                <c:pt idx="19144">
                  <c:v>7.8352214272947096</c:v>
                </c:pt>
                <c:pt idx="19145">
                  <c:v>8.5469485613489606</c:v>
                </c:pt>
                <c:pt idx="19146">
                  <c:v>6.54752337731541</c:v>
                </c:pt>
                <c:pt idx="19147">
                  <c:v>7.08682461446005</c:v>
                </c:pt>
                <c:pt idx="19148">
                  <c:v>4.8696285693676904</c:v>
                </c:pt>
                <c:pt idx="19149">
                  <c:v>8.1737892950761193</c:v>
                </c:pt>
                <c:pt idx="19150">
                  <c:v>4.3955853251825996</c:v>
                </c:pt>
                <c:pt idx="19151">
                  <c:v>6.45217239447281</c:v>
                </c:pt>
                <c:pt idx="19152">
                  <c:v>6.3156538028356302</c:v>
                </c:pt>
                <c:pt idx="19153">
                  <c:v>5.69873331214204</c:v>
                </c:pt>
                <c:pt idx="19154">
                  <c:v>5.4806653750012897</c:v>
                </c:pt>
                <c:pt idx="19155">
                  <c:v>4.27338291942743</c:v>
                </c:pt>
                <c:pt idx="19156">
                  <c:v>4.7042904987218499</c:v>
                </c:pt>
                <c:pt idx="19157">
                  <c:v>1.46333370223041</c:v>
                </c:pt>
                <c:pt idx="19158">
                  <c:v>5.6587932298722698</c:v>
                </c:pt>
                <c:pt idx="19159">
                  <c:v>5.3631373644127596</c:v>
                </c:pt>
                <c:pt idx="19160">
                  <c:v>2.1846865154279298</c:v>
                </c:pt>
                <c:pt idx="19161">
                  <c:v>3.5900338916387602</c:v>
                </c:pt>
                <c:pt idx="19162">
                  <c:v>5.4510848766221303</c:v>
                </c:pt>
                <c:pt idx="19163">
                  <c:v>3.2981341583932502</c:v>
                </c:pt>
                <c:pt idx="19164">
                  <c:v>5.0523152244565699</c:v>
                </c:pt>
                <c:pt idx="19165">
                  <c:v>2.3584234724178899</c:v>
                </c:pt>
                <c:pt idx="19166">
                  <c:v>4.4522738625967699</c:v>
                </c:pt>
                <c:pt idx="19167">
                  <c:v>2.8050406589466101</c:v>
                </c:pt>
                <c:pt idx="19168">
                  <c:v>3.0372640324945399</c:v>
                </c:pt>
                <c:pt idx="19169">
                  <c:v>7.0790801236018401</c:v>
                </c:pt>
                <c:pt idx="19170">
                  <c:v>3.0731931902929199</c:v>
                </c:pt>
                <c:pt idx="19171">
                  <c:v>1.81680121402892</c:v>
                </c:pt>
                <c:pt idx="19172">
                  <c:v>2.2043917071532699</c:v>
                </c:pt>
                <c:pt idx="19173">
                  <c:v>4.1185703584009596</c:v>
                </c:pt>
                <c:pt idx="19174">
                  <c:v>3.7940875600139599</c:v>
                </c:pt>
                <c:pt idx="19175">
                  <c:v>3.2288571479997601</c:v>
                </c:pt>
                <c:pt idx="19176">
                  <c:v>4.2839623396067603</c:v>
                </c:pt>
                <c:pt idx="19177">
                  <c:v>2.6752379994302702</c:v>
                </c:pt>
                <c:pt idx="19178">
                  <c:v>3.3122514831536498</c:v>
                </c:pt>
                <c:pt idx="19179">
                  <c:v>6.1048446124136104</c:v>
                </c:pt>
                <c:pt idx="19180">
                  <c:v>2.0548622101713399</c:v>
                </c:pt>
                <c:pt idx="19181">
                  <c:v>7.4957456315984201</c:v>
                </c:pt>
                <c:pt idx="19182">
                  <c:v>7.3682158214795797</c:v>
                </c:pt>
                <c:pt idx="19183">
                  <c:v>4.0213171927528997</c:v>
                </c:pt>
                <c:pt idx="19184">
                  <c:v>3.9837351962098002</c:v>
                </c:pt>
                <c:pt idx="19185">
                  <c:v>2.5153100614800299</c:v>
                </c:pt>
                <c:pt idx="19186">
                  <c:v>3.1505480689591798</c:v>
                </c:pt>
                <c:pt idx="19187">
                  <c:v>7.7151517222858503</c:v>
                </c:pt>
                <c:pt idx="19188">
                  <c:v>6.9933834931138099</c:v>
                </c:pt>
                <c:pt idx="19189">
                  <c:v>8.0955522946219798</c:v>
                </c:pt>
                <c:pt idx="19190">
                  <c:v>4.85001991553706</c:v>
                </c:pt>
                <c:pt idx="19191">
                  <c:v>7.3052603234680804</c:v>
                </c:pt>
                <c:pt idx="19192">
                  <c:v>3.7536324528721399</c:v>
                </c:pt>
                <c:pt idx="19193">
                  <c:v>5.4542473493097097</c:v>
                </c:pt>
                <c:pt idx="19194">
                  <c:v>3.5777009590498099</c:v>
                </c:pt>
                <c:pt idx="19195">
                  <c:v>3.69255154895286</c:v>
                </c:pt>
                <c:pt idx="19196">
                  <c:v>3.8544313135147998</c:v>
                </c:pt>
                <c:pt idx="19197">
                  <c:v>4.8418813312158901</c:v>
                </c:pt>
                <c:pt idx="19198">
                  <c:v>7.6899624652289997</c:v>
                </c:pt>
                <c:pt idx="19199">
                  <c:v>6.9186562901680499</c:v>
                </c:pt>
                <c:pt idx="19200">
                  <c:v>2.8072413837458301</c:v>
                </c:pt>
                <c:pt idx="19201">
                  <c:v>4.0550366080485203</c:v>
                </c:pt>
                <c:pt idx="19202">
                  <c:v>5.2694516206604298</c:v>
                </c:pt>
                <c:pt idx="19203">
                  <c:v>5.9426068963801004</c:v>
                </c:pt>
                <c:pt idx="19204">
                  <c:v>4.6779956734100203</c:v>
                </c:pt>
                <c:pt idx="19205">
                  <c:v>6.0985774508734396</c:v>
                </c:pt>
                <c:pt idx="19206">
                  <c:v>3.7681361186059901</c:v>
                </c:pt>
                <c:pt idx="19207">
                  <c:v>2.65067275927874</c:v>
                </c:pt>
                <c:pt idx="19208">
                  <c:v>5.1154547542723598</c:v>
                </c:pt>
                <c:pt idx="19209">
                  <c:v>3.9176284251592</c:v>
                </c:pt>
                <c:pt idx="19210">
                  <c:v>6.2211078218712199</c:v>
                </c:pt>
                <c:pt idx="19211">
                  <c:v>5.2666342727130298</c:v>
                </c:pt>
                <c:pt idx="19212">
                  <c:v>4.6887125167468904</c:v>
                </c:pt>
                <c:pt idx="19213">
                  <c:v>6.6095151554882303</c:v>
                </c:pt>
                <c:pt idx="19214">
                  <c:v>3.5746159181189201</c:v>
                </c:pt>
                <c:pt idx="19215">
                  <c:v>3.8581036483395601</c:v>
                </c:pt>
                <c:pt idx="19216">
                  <c:v>4.6236139833434597</c:v>
                </c:pt>
                <c:pt idx="19217">
                  <c:v>3.1874164945277599</c:v>
                </c:pt>
                <c:pt idx="19218">
                  <c:v>3.40426344677382</c:v>
                </c:pt>
                <c:pt idx="19219">
                  <c:v>3.5383153191860299</c:v>
                </c:pt>
                <c:pt idx="19220">
                  <c:v>3.49558951109994</c:v>
                </c:pt>
                <c:pt idx="19221">
                  <c:v>4.0378984941995304</c:v>
                </c:pt>
                <c:pt idx="19222">
                  <c:v>3.4930553528355799</c:v>
                </c:pt>
                <c:pt idx="19223">
                  <c:v>4.4453830653372197</c:v>
                </c:pt>
                <c:pt idx="19224">
                  <c:v>4.0666275155488103</c:v>
                </c:pt>
                <c:pt idx="19225">
                  <c:v>7.6289471869931402</c:v>
                </c:pt>
                <c:pt idx="19226">
                  <c:v>6.8085143828026</c:v>
                </c:pt>
                <c:pt idx="19227">
                  <c:v>3.2058817216389</c:v>
                </c:pt>
                <c:pt idx="19228">
                  <c:v>4.3133066495352796</c:v>
                </c:pt>
                <c:pt idx="19229">
                  <c:v>2.4423537191354701</c:v>
                </c:pt>
                <c:pt idx="19230">
                  <c:v>3.4683923628927502</c:v>
                </c:pt>
                <c:pt idx="19231">
                  <c:v>8.2892439065207899</c:v>
                </c:pt>
                <c:pt idx="19232">
                  <c:v>7.80207058760623</c:v>
                </c:pt>
                <c:pt idx="19233">
                  <c:v>8.4340116309637096</c:v>
                </c:pt>
                <c:pt idx="19234">
                  <c:v>6.2993798875712503</c:v>
                </c:pt>
                <c:pt idx="19235">
                  <c:v>7.3561263843554698</c:v>
                </c:pt>
                <c:pt idx="19236">
                  <c:v>4.1851911939485902</c:v>
                </c:pt>
                <c:pt idx="19237">
                  <c:v>7.1171932976551204</c:v>
                </c:pt>
                <c:pt idx="19238">
                  <c:v>3.1634410386195002</c:v>
                </c:pt>
                <c:pt idx="19239">
                  <c:v>6.2456331600977801</c:v>
                </c:pt>
                <c:pt idx="19240">
                  <c:v>6.1271307778828898</c:v>
                </c:pt>
                <c:pt idx="19241">
                  <c:v>5.9170120579937802</c:v>
                </c:pt>
                <c:pt idx="19242">
                  <c:v>6.4312263858114003</c:v>
                </c:pt>
                <c:pt idx="19243">
                  <c:v>5.2743811532431</c:v>
                </c:pt>
                <c:pt idx="19244">
                  <c:v>4.9627035603864202</c:v>
                </c:pt>
                <c:pt idx="19245">
                  <c:v>2.0084879516444198</c:v>
                </c:pt>
                <c:pt idx="19246">
                  <c:v>6.0464557126841996</c:v>
                </c:pt>
                <c:pt idx="19247">
                  <c:v>6.0515183945492597</c:v>
                </c:pt>
                <c:pt idx="19248">
                  <c:v>2.8693951155256001</c:v>
                </c:pt>
                <c:pt idx="19249">
                  <c:v>5.0583248334664299</c:v>
                </c:pt>
                <c:pt idx="19250">
                  <c:v>5.4332031643328103</c:v>
                </c:pt>
                <c:pt idx="19251">
                  <c:v>3.6344263732307902</c:v>
                </c:pt>
                <c:pt idx="19252">
                  <c:v>5.6192294220447199</c:v>
                </c:pt>
                <c:pt idx="19253">
                  <c:v>2.6324583091543801</c:v>
                </c:pt>
                <c:pt idx="19254">
                  <c:v>5.2927675745974998</c:v>
                </c:pt>
                <c:pt idx="19255">
                  <c:v>3.3025665479091599</c:v>
                </c:pt>
                <c:pt idx="19256">
                  <c:v>3.5227633233859099</c:v>
                </c:pt>
                <c:pt idx="19257">
                  <c:v>7.1113473977861297</c:v>
                </c:pt>
                <c:pt idx="19258">
                  <c:v>2.4310943519172099</c:v>
                </c:pt>
                <c:pt idx="19259">
                  <c:v>1.8938839193582599</c:v>
                </c:pt>
                <c:pt idx="19260">
                  <c:v>2.7287411374857302</c:v>
                </c:pt>
                <c:pt idx="19261">
                  <c:v>4.2151738377031496</c:v>
                </c:pt>
                <c:pt idx="19262">
                  <c:v>3.0635136066854298</c:v>
                </c:pt>
                <c:pt idx="19263">
                  <c:v>3.14428360800393</c:v>
                </c:pt>
                <c:pt idx="19264">
                  <c:v>4.2900773162163501</c:v>
                </c:pt>
                <c:pt idx="19265">
                  <c:v>3.1469723433055901</c:v>
                </c:pt>
                <c:pt idx="19266">
                  <c:v>3.3534585786804301</c:v>
                </c:pt>
                <c:pt idx="19267">
                  <c:v>5.1548583363881804</c:v>
                </c:pt>
                <c:pt idx="19268">
                  <c:v>2.2378575185854399</c:v>
                </c:pt>
                <c:pt idx="19269">
                  <c:v>7.6595213368350601</c:v>
                </c:pt>
                <c:pt idx="19270">
                  <c:v>7.3299064947630104</c:v>
                </c:pt>
                <c:pt idx="19271">
                  <c:v>3.84729354964787</c:v>
                </c:pt>
                <c:pt idx="19272">
                  <c:v>4.3133066495352796</c:v>
                </c:pt>
                <c:pt idx="19273">
                  <c:v>2.4423537191354701</c:v>
                </c:pt>
                <c:pt idx="19274">
                  <c:v>3.4683923628927502</c:v>
                </c:pt>
                <c:pt idx="19275">
                  <c:v>8.2892439065207899</c:v>
                </c:pt>
                <c:pt idx="19276">
                  <c:v>7.80207058760623</c:v>
                </c:pt>
                <c:pt idx="19277">
                  <c:v>8.4340116309637096</c:v>
                </c:pt>
                <c:pt idx="19278">
                  <c:v>6.2993798875712503</c:v>
                </c:pt>
                <c:pt idx="19279">
                  <c:v>7.3561263843554698</c:v>
                </c:pt>
                <c:pt idx="19280">
                  <c:v>4.1851911939485902</c:v>
                </c:pt>
                <c:pt idx="19281">
                  <c:v>7.1171932976551204</c:v>
                </c:pt>
                <c:pt idx="19282">
                  <c:v>3.1634410386195002</c:v>
                </c:pt>
                <c:pt idx="19283">
                  <c:v>6.2456331600977801</c:v>
                </c:pt>
                <c:pt idx="19284">
                  <c:v>6.1271307778828898</c:v>
                </c:pt>
                <c:pt idx="19285">
                  <c:v>5.9170120579937802</c:v>
                </c:pt>
                <c:pt idx="19286">
                  <c:v>6.4312263858114003</c:v>
                </c:pt>
                <c:pt idx="19287">
                  <c:v>5.2743811532431</c:v>
                </c:pt>
                <c:pt idx="19288">
                  <c:v>4.9627035603864202</c:v>
                </c:pt>
                <c:pt idx="19289">
                  <c:v>2.0084879516444198</c:v>
                </c:pt>
                <c:pt idx="19290">
                  <c:v>6.0464557126841996</c:v>
                </c:pt>
                <c:pt idx="19291">
                  <c:v>6.0515183945492597</c:v>
                </c:pt>
                <c:pt idx="19292">
                  <c:v>2.8693951155256001</c:v>
                </c:pt>
                <c:pt idx="19293">
                  <c:v>5.0583248334664299</c:v>
                </c:pt>
                <c:pt idx="19294">
                  <c:v>5.4332031643328103</c:v>
                </c:pt>
                <c:pt idx="19295">
                  <c:v>3.6344263732307902</c:v>
                </c:pt>
                <c:pt idx="19296">
                  <c:v>5.6192294220447199</c:v>
                </c:pt>
                <c:pt idx="19297">
                  <c:v>2.6324583091543801</c:v>
                </c:pt>
                <c:pt idx="19298">
                  <c:v>5.2927675745974998</c:v>
                </c:pt>
                <c:pt idx="19299">
                  <c:v>3.3025665479091599</c:v>
                </c:pt>
                <c:pt idx="19300">
                  <c:v>3.5227633233859099</c:v>
                </c:pt>
                <c:pt idx="19301">
                  <c:v>7.1113473977861297</c:v>
                </c:pt>
                <c:pt idx="19302">
                  <c:v>2.4310943519172099</c:v>
                </c:pt>
                <c:pt idx="19303">
                  <c:v>1.8938839193582599</c:v>
                </c:pt>
                <c:pt idx="19304">
                  <c:v>2.7287411374857302</c:v>
                </c:pt>
                <c:pt idx="19305">
                  <c:v>4.2151738377031496</c:v>
                </c:pt>
                <c:pt idx="19306">
                  <c:v>3.0635136066854298</c:v>
                </c:pt>
                <c:pt idx="19307">
                  <c:v>3.14428360800393</c:v>
                </c:pt>
                <c:pt idx="19308">
                  <c:v>4.2900773162163501</c:v>
                </c:pt>
                <c:pt idx="19309">
                  <c:v>3.1469723433055901</c:v>
                </c:pt>
                <c:pt idx="19310">
                  <c:v>3.3534585786804301</c:v>
                </c:pt>
                <c:pt idx="19311">
                  <c:v>5.1548583363881804</c:v>
                </c:pt>
                <c:pt idx="19312">
                  <c:v>2.2378575185854399</c:v>
                </c:pt>
                <c:pt idx="19313">
                  <c:v>7.6595213368350601</c:v>
                </c:pt>
                <c:pt idx="19314">
                  <c:v>7.3299064947630104</c:v>
                </c:pt>
                <c:pt idx="19315">
                  <c:v>3.84729354964787</c:v>
                </c:pt>
                <c:pt idx="19316">
                  <c:v>4.8249448606047398</c:v>
                </c:pt>
                <c:pt idx="19317">
                  <c:v>2.9684105842500799</c:v>
                </c:pt>
                <c:pt idx="19318">
                  <c:v>4.0689310596774302</c:v>
                </c:pt>
                <c:pt idx="19319">
                  <c:v>7.9605562951157598</c:v>
                </c:pt>
                <c:pt idx="19320">
                  <c:v>7.4286587077234199</c:v>
                </c:pt>
                <c:pt idx="19321">
                  <c:v>8.1337709059893601</c:v>
                </c:pt>
                <c:pt idx="19322">
                  <c:v>5.3518847168247996</c:v>
                </c:pt>
                <c:pt idx="19323">
                  <c:v>7.0315217518164896</c:v>
                </c:pt>
                <c:pt idx="19324">
                  <c:v>4.6424616019106502</c:v>
                </c:pt>
                <c:pt idx="19325">
                  <c:v>7.4886538948845498</c:v>
                </c:pt>
                <c:pt idx="19326">
                  <c:v>3.75756273280071</c:v>
                </c:pt>
                <c:pt idx="19327">
                  <c:v>6.6102226986083803</c:v>
                </c:pt>
                <c:pt idx="19328">
                  <c:v>6.5333308774424204</c:v>
                </c:pt>
                <c:pt idx="19329">
                  <c:v>4.9684411028559303</c:v>
                </c:pt>
                <c:pt idx="19330">
                  <c:v>6.5564401770286196</c:v>
                </c:pt>
                <c:pt idx="19331">
                  <c:v>5.4594507154288303</c:v>
                </c:pt>
                <c:pt idx="19332">
                  <c:v>5.8551546837261403</c:v>
                </c:pt>
                <c:pt idx="19333">
                  <c:v>2.6476732983935598</c:v>
                </c:pt>
                <c:pt idx="19334">
                  <c:v>6.09006403543271</c:v>
                </c:pt>
                <c:pt idx="19335">
                  <c:v>5.5042617951348403</c:v>
                </c:pt>
                <c:pt idx="19336">
                  <c:v>4.2392564239736297</c:v>
                </c:pt>
                <c:pt idx="19337">
                  <c:v>5.1393086032165698</c:v>
                </c:pt>
                <c:pt idx="19338">
                  <c:v>5.8115076591437704</c:v>
                </c:pt>
                <c:pt idx="19339">
                  <c:v>4.2133090617245399</c:v>
                </c:pt>
                <c:pt idx="19340">
                  <c:v>5.6664949205235002</c:v>
                </c:pt>
                <c:pt idx="19341">
                  <c:v>3.8659512317259201</c:v>
                </c:pt>
                <c:pt idx="19342">
                  <c:v>3.6496289236752202</c:v>
                </c:pt>
                <c:pt idx="19343">
                  <c:v>4.0690396244344997</c:v>
                </c:pt>
                <c:pt idx="19344">
                  <c:v>3.9320027684482102</c:v>
                </c:pt>
                <c:pt idx="19345">
                  <c:v>6.7163330892710098</c:v>
                </c:pt>
                <c:pt idx="19346">
                  <c:v>3.5868515217489598</c:v>
                </c:pt>
                <c:pt idx="19347">
                  <c:v>2.5052683610700202</c:v>
                </c:pt>
                <c:pt idx="19348">
                  <c:v>3.5762323369562798</c:v>
                </c:pt>
                <c:pt idx="19349">
                  <c:v>4.9088155370839903</c:v>
                </c:pt>
                <c:pt idx="19350">
                  <c:v>4.1426899810333904</c:v>
                </c:pt>
                <c:pt idx="19351">
                  <c:v>4.3149425988251204</c:v>
                </c:pt>
                <c:pt idx="19352">
                  <c:v>4.9620055837127399</c:v>
                </c:pt>
                <c:pt idx="19353">
                  <c:v>3.9323057496404998</c:v>
                </c:pt>
                <c:pt idx="19354">
                  <c:v>4.0922838823946401</c:v>
                </c:pt>
                <c:pt idx="19355">
                  <c:v>5.5541767098258203</c:v>
                </c:pt>
                <c:pt idx="19356">
                  <c:v>3.6934302501617</c:v>
                </c:pt>
                <c:pt idx="19357">
                  <c:v>7.3500415972078299</c:v>
                </c:pt>
                <c:pt idx="19358">
                  <c:v>6.9448898328108699</c:v>
                </c:pt>
                <c:pt idx="19359">
                  <c:v>4.8040502265042297</c:v>
                </c:pt>
                <c:pt idx="19360">
                  <c:v>4.3133066495352796</c:v>
                </c:pt>
                <c:pt idx="19361">
                  <c:v>2.4423537191354701</c:v>
                </c:pt>
                <c:pt idx="19362">
                  <c:v>3.4683923628927502</c:v>
                </c:pt>
                <c:pt idx="19363">
                  <c:v>8.2892439065207899</c:v>
                </c:pt>
                <c:pt idx="19364">
                  <c:v>7.80207058760623</c:v>
                </c:pt>
                <c:pt idx="19365">
                  <c:v>8.4340116309637096</c:v>
                </c:pt>
                <c:pt idx="19366">
                  <c:v>6.2993798875712503</c:v>
                </c:pt>
                <c:pt idx="19367">
                  <c:v>7.3561263843554698</c:v>
                </c:pt>
                <c:pt idx="19368">
                  <c:v>4.1851911939485902</c:v>
                </c:pt>
                <c:pt idx="19369">
                  <c:v>7.1171932976551204</c:v>
                </c:pt>
                <c:pt idx="19370">
                  <c:v>3.1634410386195002</c:v>
                </c:pt>
                <c:pt idx="19371">
                  <c:v>6.2456331600977801</c:v>
                </c:pt>
                <c:pt idx="19372">
                  <c:v>6.1271307778828898</c:v>
                </c:pt>
                <c:pt idx="19373">
                  <c:v>5.9170120579937802</c:v>
                </c:pt>
                <c:pt idx="19374">
                  <c:v>6.4312263858114003</c:v>
                </c:pt>
                <c:pt idx="19375">
                  <c:v>5.2743811532431</c:v>
                </c:pt>
                <c:pt idx="19376">
                  <c:v>4.9627035603864202</c:v>
                </c:pt>
                <c:pt idx="19377">
                  <c:v>2.0084879516444198</c:v>
                </c:pt>
                <c:pt idx="19378">
                  <c:v>6.0464557126841996</c:v>
                </c:pt>
                <c:pt idx="19379">
                  <c:v>6.0515183945492597</c:v>
                </c:pt>
                <c:pt idx="19380">
                  <c:v>2.8693951155256001</c:v>
                </c:pt>
                <c:pt idx="19381">
                  <c:v>5.0583248334664299</c:v>
                </c:pt>
                <c:pt idx="19382">
                  <c:v>5.4332031643328103</c:v>
                </c:pt>
                <c:pt idx="19383">
                  <c:v>3.6344263732307902</c:v>
                </c:pt>
                <c:pt idx="19384">
                  <c:v>5.6192294220447199</c:v>
                </c:pt>
                <c:pt idx="19385">
                  <c:v>2.6324583091543801</c:v>
                </c:pt>
                <c:pt idx="19386">
                  <c:v>5.2927675745974998</c:v>
                </c:pt>
                <c:pt idx="19387">
                  <c:v>3.3025665479091599</c:v>
                </c:pt>
                <c:pt idx="19388">
                  <c:v>3.5227633233859099</c:v>
                </c:pt>
                <c:pt idx="19389">
                  <c:v>7.1113473977861297</c:v>
                </c:pt>
                <c:pt idx="19390">
                  <c:v>2.4310943519172099</c:v>
                </c:pt>
                <c:pt idx="19391">
                  <c:v>1.8938839193582599</c:v>
                </c:pt>
                <c:pt idx="19392">
                  <c:v>2.7287411374857302</c:v>
                </c:pt>
                <c:pt idx="19393">
                  <c:v>4.2151738377031496</c:v>
                </c:pt>
                <c:pt idx="19394">
                  <c:v>3.0635136066854298</c:v>
                </c:pt>
                <c:pt idx="19395">
                  <c:v>3.14428360800393</c:v>
                </c:pt>
                <c:pt idx="19396">
                  <c:v>4.2900773162163501</c:v>
                </c:pt>
                <c:pt idx="19397">
                  <c:v>3.1469723433055901</c:v>
                </c:pt>
                <c:pt idx="19398">
                  <c:v>3.3534585786804301</c:v>
                </c:pt>
                <c:pt idx="19399">
                  <c:v>5.1548583363881804</c:v>
                </c:pt>
                <c:pt idx="19400">
                  <c:v>2.2378575185854399</c:v>
                </c:pt>
                <c:pt idx="19401">
                  <c:v>7.6595213368350601</c:v>
                </c:pt>
                <c:pt idx="19402">
                  <c:v>7.3299064947630104</c:v>
                </c:pt>
                <c:pt idx="19403">
                  <c:v>3.84729354964787</c:v>
                </c:pt>
                <c:pt idx="19404">
                  <c:v>4.8249448606047398</c:v>
                </c:pt>
                <c:pt idx="19405">
                  <c:v>2.9684105842500799</c:v>
                </c:pt>
                <c:pt idx="19406">
                  <c:v>4.0689310596774302</c:v>
                </c:pt>
                <c:pt idx="19407">
                  <c:v>7.9605562951157598</c:v>
                </c:pt>
                <c:pt idx="19408">
                  <c:v>7.4286587077234199</c:v>
                </c:pt>
                <c:pt idx="19409">
                  <c:v>8.1337709059893601</c:v>
                </c:pt>
                <c:pt idx="19410">
                  <c:v>5.3518847168247996</c:v>
                </c:pt>
                <c:pt idx="19411">
                  <c:v>7.0315217518164896</c:v>
                </c:pt>
                <c:pt idx="19412">
                  <c:v>4.6424616019106502</c:v>
                </c:pt>
                <c:pt idx="19413">
                  <c:v>7.4886538948845498</c:v>
                </c:pt>
                <c:pt idx="19414">
                  <c:v>3.75756273280071</c:v>
                </c:pt>
                <c:pt idx="19415">
                  <c:v>6.6102226986083803</c:v>
                </c:pt>
                <c:pt idx="19416">
                  <c:v>6.5333308774424204</c:v>
                </c:pt>
                <c:pt idx="19417">
                  <c:v>4.9684411028559303</c:v>
                </c:pt>
                <c:pt idx="19418">
                  <c:v>6.5564401770286196</c:v>
                </c:pt>
                <c:pt idx="19419">
                  <c:v>5.4594507154288303</c:v>
                </c:pt>
                <c:pt idx="19420">
                  <c:v>5.8551546837261403</c:v>
                </c:pt>
                <c:pt idx="19421">
                  <c:v>2.6476732983935598</c:v>
                </c:pt>
                <c:pt idx="19422">
                  <c:v>6.09006403543271</c:v>
                </c:pt>
                <c:pt idx="19423">
                  <c:v>5.5042617951348403</c:v>
                </c:pt>
                <c:pt idx="19424">
                  <c:v>4.2392564239736297</c:v>
                </c:pt>
                <c:pt idx="19425">
                  <c:v>5.1393086032165698</c:v>
                </c:pt>
                <c:pt idx="19426">
                  <c:v>5.8115076591437704</c:v>
                </c:pt>
                <c:pt idx="19427">
                  <c:v>4.2133090617245399</c:v>
                </c:pt>
                <c:pt idx="19428">
                  <c:v>5.6664949205235002</c:v>
                </c:pt>
                <c:pt idx="19429">
                  <c:v>3.8659512317259201</c:v>
                </c:pt>
                <c:pt idx="19430">
                  <c:v>3.6496289236752202</c:v>
                </c:pt>
                <c:pt idx="19431">
                  <c:v>4.0690396244344997</c:v>
                </c:pt>
                <c:pt idx="19432">
                  <c:v>3.9320027684482102</c:v>
                </c:pt>
                <c:pt idx="19433">
                  <c:v>6.7163330892710098</c:v>
                </c:pt>
                <c:pt idx="19434">
                  <c:v>3.5868515217489598</c:v>
                </c:pt>
                <c:pt idx="19435">
                  <c:v>2.5052683610700202</c:v>
                </c:pt>
                <c:pt idx="19436">
                  <c:v>3.5762323369562798</c:v>
                </c:pt>
                <c:pt idx="19437">
                  <c:v>4.9088155370839903</c:v>
                </c:pt>
                <c:pt idx="19438">
                  <c:v>4.1426899810333904</c:v>
                </c:pt>
                <c:pt idx="19439">
                  <c:v>4.3149425988251204</c:v>
                </c:pt>
                <c:pt idx="19440">
                  <c:v>4.9620055837127399</c:v>
                </c:pt>
                <c:pt idx="19441">
                  <c:v>3.9323057496404998</c:v>
                </c:pt>
                <c:pt idx="19442">
                  <c:v>4.0922838823946401</c:v>
                </c:pt>
                <c:pt idx="19443">
                  <c:v>5.5541767098258203</c:v>
                </c:pt>
                <c:pt idx="19444">
                  <c:v>3.6934302501617</c:v>
                </c:pt>
                <c:pt idx="19445">
                  <c:v>7.3500415972078299</c:v>
                </c:pt>
                <c:pt idx="19446">
                  <c:v>6.9448898328108699</c:v>
                </c:pt>
                <c:pt idx="19447">
                  <c:v>4.8040502265042297</c:v>
                </c:pt>
                <c:pt idx="19448">
                  <c:v>4.6871226578172003</c:v>
                </c:pt>
                <c:pt idx="19449">
                  <c:v>2.2266342256641298</c:v>
                </c:pt>
                <c:pt idx="19450">
                  <c:v>3.4712026920657202</c:v>
                </c:pt>
                <c:pt idx="19451">
                  <c:v>8.3154695105729797</c:v>
                </c:pt>
                <c:pt idx="19452">
                  <c:v>7.8014923492837696</c:v>
                </c:pt>
                <c:pt idx="19453">
                  <c:v>8.5194376456508092</c:v>
                </c:pt>
                <c:pt idx="19454">
                  <c:v>6.2686236329053298</c:v>
                </c:pt>
                <c:pt idx="19455">
                  <c:v>7.38659386748997</c:v>
                </c:pt>
                <c:pt idx="19456">
                  <c:v>4.4691325611387498</c:v>
                </c:pt>
                <c:pt idx="19457">
                  <c:v>7.2192601744295404</c:v>
                </c:pt>
                <c:pt idx="19458">
                  <c:v>3.5356402059833898</c:v>
                </c:pt>
                <c:pt idx="19459">
                  <c:v>6.3312585109440702</c:v>
                </c:pt>
                <c:pt idx="19460">
                  <c:v>6.1114332200238497</c:v>
                </c:pt>
                <c:pt idx="19461">
                  <c:v>5.9126737570135397</c:v>
                </c:pt>
                <c:pt idx="19462">
                  <c:v>6.2939298587999799</c:v>
                </c:pt>
                <c:pt idx="19463">
                  <c:v>4.97783483784273</c:v>
                </c:pt>
                <c:pt idx="19464">
                  <c:v>4.8295303476249103</c:v>
                </c:pt>
                <c:pt idx="19465">
                  <c:v>1.94553905422991</c:v>
                </c:pt>
                <c:pt idx="19466">
                  <c:v>5.9589934471589698</c:v>
                </c:pt>
                <c:pt idx="19467">
                  <c:v>5.8825878515624401</c:v>
                </c:pt>
                <c:pt idx="19468">
                  <c:v>2.7496535896359799</c:v>
                </c:pt>
                <c:pt idx="19469">
                  <c:v>4.6439930872714799</c:v>
                </c:pt>
                <c:pt idx="19470">
                  <c:v>5.3987652100813497</c:v>
                </c:pt>
                <c:pt idx="19471">
                  <c:v>3.3971014674853302</c:v>
                </c:pt>
                <c:pt idx="19472">
                  <c:v>5.5292534698717697</c:v>
                </c:pt>
                <c:pt idx="19473">
                  <c:v>2.56568156102042</c:v>
                </c:pt>
                <c:pt idx="19474">
                  <c:v>5.27223663961367</c:v>
                </c:pt>
                <c:pt idx="19475">
                  <c:v>3.29497538525934</c:v>
                </c:pt>
                <c:pt idx="19476">
                  <c:v>3.4132783582305501</c:v>
                </c:pt>
                <c:pt idx="19477">
                  <c:v>7.0991108891305004</c:v>
                </c:pt>
                <c:pt idx="19478">
                  <c:v>2.51690058712401</c:v>
                </c:pt>
                <c:pt idx="19479">
                  <c:v>1.6950132611026401</c:v>
                </c:pt>
                <c:pt idx="19480">
                  <c:v>2.6487333753694098</c:v>
                </c:pt>
                <c:pt idx="19481">
                  <c:v>4.1613153748068203</c:v>
                </c:pt>
                <c:pt idx="19482">
                  <c:v>3.27791628679423</c:v>
                </c:pt>
                <c:pt idx="19483">
                  <c:v>3.02268047853347</c:v>
                </c:pt>
                <c:pt idx="19484">
                  <c:v>4.3496034505708296</c:v>
                </c:pt>
                <c:pt idx="19485">
                  <c:v>3.1177577772136198</c:v>
                </c:pt>
                <c:pt idx="19486">
                  <c:v>3.2170218720835599</c:v>
                </c:pt>
                <c:pt idx="19487">
                  <c:v>5.3776735272873699</c:v>
                </c:pt>
                <c:pt idx="19488">
                  <c:v>2.1100251408893298</c:v>
                </c:pt>
                <c:pt idx="19489">
                  <c:v>7.6970114040012101</c:v>
                </c:pt>
                <c:pt idx="19490">
                  <c:v>7.3159095094027</c:v>
                </c:pt>
                <c:pt idx="19491">
                  <c:v>3.91184344914288</c:v>
                </c:pt>
                <c:pt idx="19492">
                  <c:v>4.4232698122590604</c:v>
                </c:pt>
                <c:pt idx="19493">
                  <c:v>2.5798441433670498</c:v>
                </c:pt>
                <c:pt idx="19494">
                  <c:v>3.56537116218992</c:v>
                </c:pt>
                <c:pt idx="19495">
                  <c:v>8.3322188263644001</c:v>
                </c:pt>
                <c:pt idx="19496">
                  <c:v>7.8033396619883204</c:v>
                </c:pt>
                <c:pt idx="19497">
                  <c:v>8.4468127414185705</c:v>
                </c:pt>
                <c:pt idx="19498">
                  <c:v>6.31613945131246</c:v>
                </c:pt>
                <c:pt idx="19499">
                  <c:v>7.4402679560182996</c:v>
                </c:pt>
                <c:pt idx="19500">
                  <c:v>4.3368909909025604</c:v>
                </c:pt>
                <c:pt idx="19501">
                  <c:v>7.2306212942384098</c:v>
                </c:pt>
                <c:pt idx="19502">
                  <c:v>3.3722855460543899</c:v>
                </c:pt>
                <c:pt idx="19503">
                  <c:v>6.21236199096115</c:v>
                </c:pt>
                <c:pt idx="19504">
                  <c:v>6.1348879306027104</c:v>
                </c:pt>
                <c:pt idx="19505">
                  <c:v>5.91617004625187</c:v>
                </c:pt>
                <c:pt idx="19506">
                  <c:v>6.5005681092908301</c:v>
                </c:pt>
                <c:pt idx="19507">
                  <c:v>5.3038469366573899</c:v>
                </c:pt>
                <c:pt idx="19508">
                  <c:v>4.9954875175300799</c:v>
                </c:pt>
                <c:pt idx="19509">
                  <c:v>1.87846106059345</c:v>
                </c:pt>
                <c:pt idx="19510">
                  <c:v>6.1421380331753204</c:v>
                </c:pt>
                <c:pt idx="19511">
                  <c:v>6.1939978915431801</c:v>
                </c:pt>
                <c:pt idx="19512">
                  <c:v>3.1062071966792502</c:v>
                </c:pt>
                <c:pt idx="19513">
                  <c:v>5.0095015746037204</c:v>
                </c:pt>
                <c:pt idx="19514">
                  <c:v>5.4918944495296298</c:v>
                </c:pt>
                <c:pt idx="19515">
                  <c:v>3.4478535291471801</c:v>
                </c:pt>
                <c:pt idx="19516">
                  <c:v>5.6106259207915699</c:v>
                </c:pt>
                <c:pt idx="19517">
                  <c:v>2.7634708940124799</c:v>
                </c:pt>
                <c:pt idx="19518">
                  <c:v>5.2997353196872998</c:v>
                </c:pt>
                <c:pt idx="19519">
                  <c:v>3.4930350723740098</c:v>
                </c:pt>
                <c:pt idx="19520">
                  <c:v>3.4889317354896399</c:v>
                </c:pt>
                <c:pt idx="19521">
                  <c:v>7.0098640003691699</c:v>
                </c:pt>
                <c:pt idx="19522">
                  <c:v>2.4438321142381798</c:v>
                </c:pt>
                <c:pt idx="19523">
                  <c:v>1.8891560982053099</c:v>
                </c:pt>
                <c:pt idx="19524">
                  <c:v>2.8938391512633301</c:v>
                </c:pt>
                <c:pt idx="19525">
                  <c:v>4.27310011805453</c:v>
                </c:pt>
                <c:pt idx="19526">
                  <c:v>3.1406872730780599</c:v>
                </c:pt>
                <c:pt idx="19527">
                  <c:v>3.2159171153091499</c:v>
                </c:pt>
                <c:pt idx="19528">
                  <c:v>4.3855419831112297</c:v>
                </c:pt>
                <c:pt idx="19529">
                  <c:v>3.1882422323751598</c:v>
                </c:pt>
                <c:pt idx="19530">
                  <c:v>3.2257496267988102</c:v>
                </c:pt>
                <c:pt idx="19531">
                  <c:v>5.3058763318429802</c:v>
                </c:pt>
                <c:pt idx="19532">
                  <c:v>2.4090035143219599</c:v>
                </c:pt>
                <c:pt idx="19533">
                  <c:v>7.7416347133234202</c:v>
                </c:pt>
                <c:pt idx="19534">
                  <c:v>7.4035318253800098</c:v>
                </c:pt>
                <c:pt idx="19535">
                  <c:v>3.9235916093464298</c:v>
                </c:pt>
                <c:pt idx="19536">
                  <c:v>4.3133066495352796</c:v>
                </c:pt>
                <c:pt idx="19537">
                  <c:v>2.4423537191354701</c:v>
                </c:pt>
                <c:pt idx="19538">
                  <c:v>3.4683923628927502</c:v>
                </c:pt>
                <c:pt idx="19539">
                  <c:v>8.2892439065207899</c:v>
                </c:pt>
                <c:pt idx="19540">
                  <c:v>7.80207058760623</c:v>
                </c:pt>
                <c:pt idx="19541">
                  <c:v>8.4340116309637096</c:v>
                </c:pt>
                <c:pt idx="19542">
                  <c:v>6.2993798875712503</c:v>
                </c:pt>
                <c:pt idx="19543">
                  <c:v>7.3561263843554698</c:v>
                </c:pt>
                <c:pt idx="19544">
                  <c:v>4.1851911939485902</c:v>
                </c:pt>
                <c:pt idx="19545">
                  <c:v>7.1171932976551204</c:v>
                </c:pt>
                <c:pt idx="19546">
                  <c:v>3.1634410386195002</c:v>
                </c:pt>
                <c:pt idx="19547">
                  <c:v>6.2456331600977801</c:v>
                </c:pt>
                <c:pt idx="19548">
                  <c:v>6.1271307778828898</c:v>
                </c:pt>
                <c:pt idx="19549">
                  <c:v>5.9170120579937802</c:v>
                </c:pt>
                <c:pt idx="19550">
                  <c:v>6.4312263858114003</c:v>
                </c:pt>
                <c:pt idx="19551">
                  <c:v>5.2743811532431</c:v>
                </c:pt>
                <c:pt idx="19552">
                  <c:v>4.9627035603864202</c:v>
                </c:pt>
                <c:pt idx="19553">
                  <c:v>2.0084879516444198</c:v>
                </c:pt>
                <c:pt idx="19554">
                  <c:v>6.0464557126841996</c:v>
                </c:pt>
                <c:pt idx="19555">
                  <c:v>6.0515183945492597</c:v>
                </c:pt>
                <c:pt idx="19556">
                  <c:v>2.8693951155256001</c:v>
                </c:pt>
                <c:pt idx="19557">
                  <c:v>5.0583248334664299</c:v>
                </c:pt>
                <c:pt idx="19558">
                  <c:v>5.4332031643328103</c:v>
                </c:pt>
                <c:pt idx="19559">
                  <c:v>3.6344263732307902</c:v>
                </c:pt>
                <c:pt idx="19560">
                  <c:v>5.6192294220447199</c:v>
                </c:pt>
                <c:pt idx="19561">
                  <c:v>2.6324583091543801</c:v>
                </c:pt>
                <c:pt idx="19562">
                  <c:v>5.2927675745974998</c:v>
                </c:pt>
                <c:pt idx="19563">
                  <c:v>3.3025665479091599</c:v>
                </c:pt>
                <c:pt idx="19564">
                  <c:v>3.5227633233859099</c:v>
                </c:pt>
                <c:pt idx="19565">
                  <c:v>7.1113473977861297</c:v>
                </c:pt>
                <c:pt idx="19566">
                  <c:v>2.4310943519172099</c:v>
                </c:pt>
                <c:pt idx="19567">
                  <c:v>1.8938839193582599</c:v>
                </c:pt>
                <c:pt idx="19568">
                  <c:v>2.7287411374857302</c:v>
                </c:pt>
                <c:pt idx="19569">
                  <c:v>4.2151738377031496</c:v>
                </c:pt>
                <c:pt idx="19570">
                  <c:v>3.0635136066854298</c:v>
                </c:pt>
                <c:pt idx="19571">
                  <c:v>3.14428360800393</c:v>
                </c:pt>
                <c:pt idx="19572">
                  <c:v>4.2900773162163501</c:v>
                </c:pt>
                <c:pt idx="19573">
                  <c:v>3.1469723433055901</c:v>
                </c:pt>
                <c:pt idx="19574">
                  <c:v>3.3534585786804301</c:v>
                </c:pt>
                <c:pt idx="19575">
                  <c:v>5.1548583363881804</c:v>
                </c:pt>
                <c:pt idx="19576">
                  <c:v>2.2378575185854399</c:v>
                </c:pt>
                <c:pt idx="19577">
                  <c:v>7.6595213368350601</c:v>
                </c:pt>
                <c:pt idx="19578">
                  <c:v>7.3299064947630104</c:v>
                </c:pt>
                <c:pt idx="19579">
                  <c:v>3.84729354964787</c:v>
                </c:pt>
                <c:pt idx="19580">
                  <c:v>4.6960932356218503</c:v>
                </c:pt>
                <c:pt idx="19581">
                  <c:v>2.22778630967096</c:v>
                </c:pt>
                <c:pt idx="19582">
                  <c:v>3.4303602072417201</c:v>
                </c:pt>
                <c:pt idx="19583">
                  <c:v>8.3183018562853697</c:v>
                </c:pt>
                <c:pt idx="19584">
                  <c:v>7.7998014998014096</c:v>
                </c:pt>
                <c:pt idx="19585">
                  <c:v>8.5204810983174699</c:v>
                </c:pt>
                <c:pt idx="19586">
                  <c:v>6.2805168023345201</c:v>
                </c:pt>
                <c:pt idx="19587">
                  <c:v>7.3942308293564603</c:v>
                </c:pt>
                <c:pt idx="19588">
                  <c:v>4.47679435021697</c:v>
                </c:pt>
                <c:pt idx="19589">
                  <c:v>7.2284366952657901</c:v>
                </c:pt>
                <c:pt idx="19590">
                  <c:v>3.5412061928768601</c:v>
                </c:pt>
                <c:pt idx="19591">
                  <c:v>6.3285650391634301</c:v>
                </c:pt>
                <c:pt idx="19592">
                  <c:v>6.0981706413537999</c:v>
                </c:pt>
                <c:pt idx="19593">
                  <c:v>5.9124457957882504</c:v>
                </c:pt>
                <c:pt idx="19594">
                  <c:v>6.5136258102268396</c:v>
                </c:pt>
                <c:pt idx="19595">
                  <c:v>5.0000822283646302</c:v>
                </c:pt>
                <c:pt idx="19596">
                  <c:v>4.8099369455251404</c:v>
                </c:pt>
                <c:pt idx="19597">
                  <c:v>1.88926347166846</c:v>
                </c:pt>
                <c:pt idx="19598">
                  <c:v>6.0162165358633404</c:v>
                </c:pt>
                <c:pt idx="19599">
                  <c:v>6.0290636997175504</c:v>
                </c:pt>
                <c:pt idx="19600">
                  <c:v>2.77127067942514</c:v>
                </c:pt>
                <c:pt idx="19601">
                  <c:v>4.7048226886553302</c:v>
                </c:pt>
                <c:pt idx="19602">
                  <c:v>5.3640523181789801</c:v>
                </c:pt>
                <c:pt idx="19603">
                  <c:v>3.3620022866775199</c:v>
                </c:pt>
                <c:pt idx="19604">
                  <c:v>5.5489228413704197</c:v>
                </c:pt>
                <c:pt idx="19605">
                  <c:v>2.5857243113364801</c:v>
                </c:pt>
                <c:pt idx="19606">
                  <c:v>5.3420987822759702</c:v>
                </c:pt>
                <c:pt idx="19607">
                  <c:v>3.3992591301606598</c:v>
                </c:pt>
                <c:pt idx="19608">
                  <c:v>3.4026819417368999</c:v>
                </c:pt>
                <c:pt idx="19609">
                  <c:v>7.1083161695029604</c:v>
                </c:pt>
                <c:pt idx="19610">
                  <c:v>2.5561216026098399</c:v>
                </c:pt>
                <c:pt idx="19611">
                  <c:v>1.78920791976662</c:v>
                </c:pt>
                <c:pt idx="19612">
                  <c:v>2.7666751765230599</c:v>
                </c:pt>
                <c:pt idx="19613">
                  <c:v>4.1684034936268599</c:v>
                </c:pt>
                <c:pt idx="19614">
                  <c:v>3.2928717793188098</c:v>
                </c:pt>
                <c:pt idx="19615">
                  <c:v>2.9892481225100598</c:v>
                </c:pt>
                <c:pt idx="19616">
                  <c:v>4.2656859416530901</c:v>
                </c:pt>
                <c:pt idx="19617">
                  <c:v>3.15916235535824</c:v>
                </c:pt>
                <c:pt idx="19618">
                  <c:v>3.2742266842701402</c:v>
                </c:pt>
                <c:pt idx="19619">
                  <c:v>5.3795777749589</c:v>
                </c:pt>
                <c:pt idx="19620">
                  <c:v>2.21621138785674</c:v>
                </c:pt>
                <c:pt idx="19621">
                  <c:v>7.7099030182899204</c:v>
                </c:pt>
                <c:pt idx="19622">
                  <c:v>7.3172262682650304</c:v>
                </c:pt>
                <c:pt idx="19623">
                  <c:v>3.9175893803260098</c:v>
                </c:pt>
                <c:pt idx="19624">
                  <c:v>4.8249448606047398</c:v>
                </c:pt>
                <c:pt idx="19625">
                  <c:v>2.9684105842500799</c:v>
                </c:pt>
                <c:pt idx="19626">
                  <c:v>4.0689310596774302</c:v>
                </c:pt>
                <c:pt idx="19627">
                  <c:v>7.9605562951157598</c:v>
                </c:pt>
                <c:pt idx="19628">
                  <c:v>7.4286587077234199</c:v>
                </c:pt>
                <c:pt idx="19629">
                  <c:v>8.1337709059893601</c:v>
                </c:pt>
                <c:pt idx="19630">
                  <c:v>5.3518847168247996</c:v>
                </c:pt>
                <c:pt idx="19631">
                  <c:v>7.0315217518164896</c:v>
                </c:pt>
                <c:pt idx="19632">
                  <c:v>4.6424616019106502</c:v>
                </c:pt>
                <c:pt idx="19633">
                  <c:v>7.4886538948845498</c:v>
                </c:pt>
                <c:pt idx="19634">
                  <c:v>3.75756273280071</c:v>
                </c:pt>
                <c:pt idx="19635">
                  <c:v>6.6102226986083803</c:v>
                </c:pt>
                <c:pt idx="19636">
                  <c:v>6.5333308774424204</c:v>
                </c:pt>
                <c:pt idx="19637">
                  <c:v>4.9684411028559303</c:v>
                </c:pt>
                <c:pt idx="19638">
                  <c:v>6.5564401770286196</c:v>
                </c:pt>
                <c:pt idx="19639">
                  <c:v>5.4594507154288303</c:v>
                </c:pt>
                <c:pt idx="19640">
                  <c:v>5.8551546837261403</c:v>
                </c:pt>
                <c:pt idx="19641">
                  <c:v>2.6476732983935598</c:v>
                </c:pt>
                <c:pt idx="19642">
                  <c:v>6.09006403543271</c:v>
                </c:pt>
                <c:pt idx="19643">
                  <c:v>5.5042617951348403</c:v>
                </c:pt>
                <c:pt idx="19644">
                  <c:v>4.2392564239736297</c:v>
                </c:pt>
                <c:pt idx="19645">
                  <c:v>5.1393086032165698</c:v>
                </c:pt>
                <c:pt idx="19646">
                  <c:v>5.8115076591437704</c:v>
                </c:pt>
                <c:pt idx="19647">
                  <c:v>4.2133090617245399</c:v>
                </c:pt>
                <c:pt idx="19648">
                  <c:v>5.6664949205235002</c:v>
                </c:pt>
                <c:pt idx="19649">
                  <c:v>3.8659512317259201</c:v>
                </c:pt>
                <c:pt idx="19650">
                  <c:v>3.6496289236752202</c:v>
                </c:pt>
                <c:pt idx="19651">
                  <c:v>4.0690396244344997</c:v>
                </c:pt>
                <c:pt idx="19652">
                  <c:v>3.9320027684482102</c:v>
                </c:pt>
                <c:pt idx="19653">
                  <c:v>6.7163330892710098</c:v>
                </c:pt>
                <c:pt idx="19654">
                  <c:v>3.5868515217489598</c:v>
                </c:pt>
                <c:pt idx="19655">
                  <c:v>2.5052683610700202</c:v>
                </c:pt>
                <c:pt idx="19656">
                  <c:v>3.5762323369562798</c:v>
                </c:pt>
                <c:pt idx="19657">
                  <c:v>4.9088155370839903</c:v>
                </c:pt>
                <c:pt idx="19658">
                  <c:v>4.1426899810333904</c:v>
                </c:pt>
                <c:pt idx="19659">
                  <c:v>4.3149425988251204</c:v>
                </c:pt>
                <c:pt idx="19660">
                  <c:v>4.9620055837127399</c:v>
                </c:pt>
                <c:pt idx="19661">
                  <c:v>3.9323057496404998</c:v>
                </c:pt>
                <c:pt idx="19662">
                  <c:v>4.0922838823946401</c:v>
                </c:pt>
                <c:pt idx="19663">
                  <c:v>5.5541767098258203</c:v>
                </c:pt>
                <c:pt idx="19664">
                  <c:v>3.6934302501617</c:v>
                </c:pt>
                <c:pt idx="19665">
                  <c:v>7.3500415972078299</c:v>
                </c:pt>
                <c:pt idx="19666">
                  <c:v>6.9448898328108699</c:v>
                </c:pt>
                <c:pt idx="19667">
                  <c:v>4.8040502265042297</c:v>
                </c:pt>
                <c:pt idx="19668">
                  <c:v>4.8249448606047398</c:v>
                </c:pt>
                <c:pt idx="19669">
                  <c:v>2.9684105842500799</c:v>
                </c:pt>
                <c:pt idx="19670">
                  <c:v>4.0689310596774302</c:v>
                </c:pt>
                <c:pt idx="19671">
                  <c:v>7.9605562951157598</c:v>
                </c:pt>
                <c:pt idx="19672">
                  <c:v>7.4286587077234199</c:v>
                </c:pt>
                <c:pt idx="19673">
                  <c:v>8.1337709059893601</c:v>
                </c:pt>
                <c:pt idx="19674">
                  <c:v>5.3518847168247996</c:v>
                </c:pt>
                <c:pt idx="19675">
                  <c:v>7.0315217518164896</c:v>
                </c:pt>
                <c:pt idx="19676">
                  <c:v>4.6424616019106502</c:v>
                </c:pt>
                <c:pt idx="19677">
                  <c:v>7.4886538948845498</c:v>
                </c:pt>
                <c:pt idx="19678">
                  <c:v>3.75756273280071</c:v>
                </c:pt>
                <c:pt idx="19679">
                  <c:v>6.6102226986083803</c:v>
                </c:pt>
                <c:pt idx="19680">
                  <c:v>6.5333308774424204</c:v>
                </c:pt>
                <c:pt idx="19681">
                  <c:v>4.9684411028559303</c:v>
                </c:pt>
                <c:pt idx="19682">
                  <c:v>6.5564401770286196</c:v>
                </c:pt>
                <c:pt idx="19683">
                  <c:v>5.4594507154288303</c:v>
                </c:pt>
                <c:pt idx="19684">
                  <c:v>5.8551546837261403</c:v>
                </c:pt>
                <c:pt idx="19685">
                  <c:v>2.6476732983935598</c:v>
                </c:pt>
                <c:pt idx="19686">
                  <c:v>6.09006403543271</c:v>
                </c:pt>
                <c:pt idx="19687">
                  <c:v>5.5042617951348403</c:v>
                </c:pt>
                <c:pt idx="19688">
                  <c:v>4.2392564239736297</c:v>
                </c:pt>
                <c:pt idx="19689">
                  <c:v>5.1393086032165698</c:v>
                </c:pt>
                <c:pt idx="19690">
                  <c:v>5.8115076591437704</c:v>
                </c:pt>
                <c:pt idx="19691">
                  <c:v>4.2133090617245399</c:v>
                </c:pt>
                <c:pt idx="19692">
                  <c:v>5.6664949205235002</c:v>
                </c:pt>
                <c:pt idx="19693">
                  <c:v>3.8659512317259201</c:v>
                </c:pt>
                <c:pt idx="19694">
                  <c:v>3.6496289236752202</c:v>
                </c:pt>
                <c:pt idx="19695">
                  <c:v>4.0690396244344997</c:v>
                </c:pt>
                <c:pt idx="19696">
                  <c:v>3.9320027684482102</c:v>
                </c:pt>
                <c:pt idx="19697">
                  <c:v>6.7163330892710098</c:v>
                </c:pt>
                <c:pt idx="19698">
                  <c:v>3.5868515217489598</c:v>
                </c:pt>
                <c:pt idx="19699">
                  <c:v>2.5052683610700202</c:v>
                </c:pt>
                <c:pt idx="19700">
                  <c:v>3.5762323369562798</c:v>
                </c:pt>
                <c:pt idx="19701">
                  <c:v>4.9088155370839903</c:v>
                </c:pt>
                <c:pt idx="19702">
                  <c:v>4.1426899810333904</c:v>
                </c:pt>
                <c:pt idx="19703">
                  <c:v>4.3149425988251204</c:v>
                </c:pt>
                <c:pt idx="19704">
                  <c:v>4.9620055837127399</c:v>
                </c:pt>
                <c:pt idx="19705">
                  <c:v>3.9323057496404998</c:v>
                </c:pt>
                <c:pt idx="19706">
                  <c:v>4.0922838823946401</c:v>
                </c:pt>
                <c:pt idx="19707">
                  <c:v>5.5541767098258203</c:v>
                </c:pt>
                <c:pt idx="19708">
                  <c:v>3.6934302501617</c:v>
                </c:pt>
                <c:pt idx="19709">
                  <c:v>7.3500415972078299</c:v>
                </c:pt>
                <c:pt idx="19710">
                  <c:v>6.9448898328108699</c:v>
                </c:pt>
                <c:pt idx="19711">
                  <c:v>4.8040502265042297</c:v>
                </c:pt>
                <c:pt idx="19712">
                  <c:v>4.6960932356218503</c:v>
                </c:pt>
                <c:pt idx="19713">
                  <c:v>2.22778630967096</c:v>
                </c:pt>
                <c:pt idx="19714">
                  <c:v>3.4303602072417201</c:v>
                </c:pt>
                <c:pt idx="19715">
                  <c:v>8.3183018562853697</c:v>
                </c:pt>
                <c:pt idx="19716">
                  <c:v>7.7998014998014096</c:v>
                </c:pt>
                <c:pt idx="19717">
                  <c:v>8.5204810983174699</c:v>
                </c:pt>
                <c:pt idx="19718">
                  <c:v>6.2805168023345201</c:v>
                </c:pt>
                <c:pt idx="19719">
                  <c:v>7.3942308293564603</c:v>
                </c:pt>
                <c:pt idx="19720">
                  <c:v>4.47679435021697</c:v>
                </c:pt>
                <c:pt idx="19721">
                  <c:v>7.2284366952657901</c:v>
                </c:pt>
                <c:pt idx="19722">
                  <c:v>3.5412061928768601</c:v>
                </c:pt>
                <c:pt idx="19723">
                  <c:v>6.3285650391634301</c:v>
                </c:pt>
                <c:pt idx="19724">
                  <c:v>6.0981706413537999</c:v>
                </c:pt>
                <c:pt idx="19725">
                  <c:v>5.9124457957882504</c:v>
                </c:pt>
                <c:pt idx="19726">
                  <c:v>6.5136258102268396</c:v>
                </c:pt>
                <c:pt idx="19727">
                  <c:v>5.0000822283646302</c:v>
                </c:pt>
                <c:pt idx="19728">
                  <c:v>4.8099369455251404</c:v>
                </c:pt>
                <c:pt idx="19729">
                  <c:v>1.88926347166846</c:v>
                </c:pt>
                <c:pt idx="19730">
                  <c:v>6.0162165358633404</c:v>
                </c:pt>
                <c:pt idx="19731">
                  <c:v>6.0290636997175504</c:v>
                </c:pt>
                <c:pt idx="19732">
                  <c:v>2.77127067942514</c:v>
                </c:pt>
                <c:pt idx="19733">
                  <c:v>4.7048226886553302</c:v>
                </c:pt>
                <c:pt idx="19734">
                  <c:v>5.3912316401926601</c:v>
                </c:pt>
                <c:pt idx="19735">
                  <c:v>3.3620022866775199</c:v>
                </c:pt>
                <c:pt idx="19736">
                  <c:v>5.5489228413704197</c:v>
                </c:pt>
                <c:pt idx="19737">
                  <c:v>2.5857243113364801</c:v>
                </c:pt>
                <c:pt idx="19738">
                  <c:v>5.3420987822759702</c:v>
                </c:pt>
                <c:pt idx="19739">
                  <c:v>3.3992591301606598</c:v>
                </c:pt>
                <c:pt idx="19740">
                  <c:v>3.4026819417368999</c:v>
                </c:pt>
                <c:pt idx="19741">
                  <c:v>7.1083161695029604</c:v>
                </c:pt>
                <c:pt idx="19742">
                  <c:v>2.5561216026098399</c:v>
                </c:pt>
                <c:pt idx="19743">
                  <c:v>1.78920791976662</c:v>
                </c:pt>
                <c:pt idx="19744">
                  <c:v>2.7042075245870199</c:v>
                </c:pt>
                <c:pt idx="19745">
                  <c:v>4.1684034936268599</c:v>
                </c:pt>
                <c:pt idx="19746">
                  <c:v>3.2928717793188098</c:v>
                </c:pt>
                <c:pt idx="19747">
                  <c:v>3.0293569824029198</c:v>
                </c:pt>
                <c:pt idx="19748">
                  <c:v>4.3458542473995196</c:v>
                </c:pt>
                <c:pt idx="19749">
                  <c:v>3.1282423342646002</c:v>
                </c:pt>
                <c:pt idx="19750">
                  <c:v>3.2742266842701402</c:v>
                </c:pt>
                <c:pt idx="19751">
                  <c:v>5.3795777749589</c:v>
                </c:pt>
                <c:pt idx="19752">
                  <c:v>2.21621138785674</c:v>
                </c:pt>
                <c:pt idx="19753">
                  <c:v>7.7099030182899204</c:v>
                </c:pt>
                <c:pt idx="19754">
                  <c:v>7.3172262682650304</c:v>
                </c:pt>
                <c:pt idx="19755">
                  <c:v>3.9175893803260098</c:v>
                </c:pt>
                <c:pt idx="19756">
                  <c:v>4.8249448606047398</c:v>
                </c:pt>
                <c:pt idx="19757">
                  <c:v>2.9684105842500799</c:v>
                </c:pt>
                <c:pt idx="19758">
                  <c:v>4.0689310596774302</c:v>
                </c:pt>
                <c:pt idx="19759">
                  <c:v>7.9605562951157598</c:v>
                </c:pt>
                <c:pt idx="19760">
                  <c:v>7.4286587077234199</c:v>
                </c:pt>
                <c:pt idx="19761">
                  <c:v>8.1337709059893601</c:v>
                </c:pt>
                <c:pt idx="19762">
                  <c:v>5.3518847168247996</c:v>
                </c:pt>
                <c:pt idx="19763">
                  <c:v>7.0315217518164896</c:v>
                </c:pt>
                <c:pt idx="19764">
                  <c:v>4.6424616019106502</c:v>
                </c:pt>
                <c:pt idx="19765">
                  <c:v>7.4886538948845498</c:v>
                </c:pt>
                <c:pt idx="19766">
                  <c:v>3.75756273280071</c:v>
                </c:pt>
                <c:pt idx="19767">
                  <c:v>6.6102226986083803</c:v>
                </c:pt>
                <c:pt idx="19768">
                  <c:v>6.5333308774424204</c:v>
                </c:pt>
                <c:pt idx="19769">
                  <c:v>4.9684411028559303</c:v>
                </c:pt>
                <c:pt idx="19770">
                  <c:v>6.5564401770286196</c:v>
                </c:pt>
                <c:pt idx="19771">
                  <c:v>5.4594507154288303</c:v>
                </c:pt>
                <c:pt idx="19772">
                  <c:v>5.8551546837261403</c:v>
                </c:pt>
                <c:pt idx="19773">
                  <c:v>2.6476732983935598</c:v>
                </c:pt>
                <c:pt idx="19774">
                  <c:v>6.09006403543271</c:v>
                </c:pt>
                <c:pt idx="19775">
                  <c:v>5.5042617951348403</c:v>
                </c:pt>
                <c:pt idx="19776">
                  <c:v>4.2392564239736297</c:v>
                </c:pt>
                <c:pt idx="19777">
                  <c:v>5.1393086032165698</c:v>
                </c:pt>
                <c:pt idx="19778">
                  <c:v>5.8115076591437704</c:v>
                </c:pt>
                <c:pt idx="19779">
                  <c:v>4.2133090617245399</c:v>
                </c:pt>
                <c:pt idx="19780">
                  <c:v>5.6664949205235002</c:v>
                </c:pt>
                <c:pt idx="19781">
                  <c:v>3.8659512317259201</c:v>
                </c:pt>
                <c:pt idx="19782">
                  <c:v>3.6496289236752202</c:v>
                </c:pt>
                <c:pt idx="19783">
                  <c:v>4.0690396244344997</c:v>
                </c:pt>
                <c:pt idx="19784">
                  <c:v>3.9320027684482102</c:v>
                </c:pt>
                <c:pt idx="19785">
                  <c:v>6.7163330892710098</c:v>
                </c:pt>
                <c:pt idx="19786">
                  <c:v>3.5868515217489598</c:v>
                </c:pt>
                <c:pt idx="19787">
                  <c:v>2.5052683610700202</c:v>
                </c:pt>
                <c:pt idx="19788">
                  <c:v>3.5762323369562798</c:v>
                </c:pt>
                <c:pt idx="19789">
                  <c:v>4.9088155370839903</c:v>
                </c:pt>
                <c:pt idx="19790">
                  <c:v>4.1426899810333904</c:v>
                </c:pt>
                <c:pt idx="19791">
                  <c:v>4.3149425988251204</c:v>
                </c:pt>
                <c:pt idx="19792">
                  <c:v>4.9620055837127399</c:v>
                </c:pt>
                <c:pt idx="19793">
                  <c:v>3.9323057496404998</c:v>
                </c:pt>
                <c:pt idx="19794">
                  <c:v>4.0922838823946401</c:v>
                </c:pt>
                <c:pt idx="19795">
                  <c:v>5.5541767098258203</c:v>
                </c:pt>
                <c:pt idx="19796">
                  <c:v>3.6934302501617</c:v>
                </c:pt>
                <c:pt idx="19797">
                  <c:v>7.3500415972078299</c:v>
                </c:pt>
                <c:pt idx="19798">
                  <c:v>6.9448898328108699</c:v>
                </c:pt>
                <c:pt idx="19799">
                  <c:v>4.8040502265042297</c:v>
                </c:pt>
                <c:pt idx="19800">
                  <c:v>4.3183813663001596</c:v>
                </c:pt>
                <c:pt idx="19801">
                  <c:v>2.4444818289302201</c:v>
                </c:pt>
                <c:pt idx="19802">
                  <c:v>3.43327971424163</c:v>
                </c:pt>
                <c:pt idx="19803">
                  <c:v>8.2930533002481202</c:v>
                </c:pt>
                <c:pt idx="19804">
                  <c:v>7.7973310914447902</c:v>
                </c:pt>
                <c:pt idx="19805">
                  <c:v>8.4407171840869903</c:v>
                </c:pt>
                <c:pt idx="19806">
                  <c:v>6.3116906743930796</c:v>
                </c:pt>
                <c:pt idx="19807">
                  <c:v>7.3675928268734099</c:v>
                </c:pt>
                <c:pt idx="19808">
                  <c:v>4.2080411064087304</c:v>
                </c:pt>
                <c:pt idx="19809">
                  <c:v>7.1256054423087498</c:v>
                </c:pt>
                <c:pt idx="19810">
                  <c:v>3.2154088660707698</c:v>
                </c:pt>
                <c:pt idx="19811">
                  <c:v>6.2410123776277402</c:v>
                </c:pt>
                <c:pt idx="19812">
                  <c:v>6.1149184275233504</c:v>
                </c:pt>
                <c:pt idx="19813">
                  <c:v>5.9206783840414499</c:v>
                </c:pt>
                <c:pt idx="19814">
                  <c:v>6.5666040485244501</c:v>
                </c:pt>
                <c:pt idx="19815">
                  <c:v>5.3026441601957499</c:v>
                </c:pt>
                <c:pt idx="19816">
                  <c:v>4.9432765408097197</c:v>
                </c:pt>
                <c:pt idx="19817">
                  <c:v>2.0078199809564499</c:v>
                </c:pt>
                <c:pt idx="19818">
                  <c:v>6.10037371412598</c:v>
                </c:pt>
                <c:pt idx="19819">
                  <c:v>6.2184400292739204</c:v>
                </c:pt>
                <c:pt idx="19820">
                  <c:v>2.88836551120305</c:v>
                </c:pt>
                <c:pt idx="19821">
                  <c:v>5.1153339317970001</c:v>
                </c:pt>
                <c:pt idx="19822">
                  <c:v>5.4287447846096901</c:v>
                </c:pt>
                <c:pt idx="19823">
                  <c:v>3.60213659354506</c:v>
                </c:pt>
                <c:pt idx="19824">
                  <c:v>5.6401601558956598</c:v>
                </c:pt>
                <c:pt idx="19825">
                  <c:v>2.6805717097599202</c:v>
                </c:pt>
                <c:pt idx="19826">
                  <c:v>5.3988326386650796</c:v>
                </c:pt>
                <c:pt idx="19827">
                  <c:v>3.37523482967433</c:v>
                </c:pt>
                <c:pt idx="19828">
                  <c:v>3.5407881796896001</c:v>
                </c:pt>
                <c:pt idx="19829">
                  <c:v>7.1178009734885199</c:v>
                </c:pt>
                <c:pt idx="19830">
                  <c:v>2.4264455222809098</c:v>
                </c:pt>
                <c:pt idx="19831">
                  <c:v>1.9554081703309001</c:v>
                </c:pt>
                <c:pt idx="19832">
                  <c:v>2.7870196171348698</c:v>
                </c:pt>
                <c:pt idx="19833">
                  <c:v>4.2239370668901399</c:v>
                </c:pt>
                <c:pt idx="19834">
                  <c:v>3.0783697096888498</c:v>
                </c:pt>
                <c:pt idx="19835">
                  <c:v>3.1545362493590701</c:v>
                </c:pt>
                <c:pt idx="19836">
                  <c:v>4.2868777762233297</c:v>
                </c:pt>
                <c:pt idx="19837">
                  <c:v>3.1576938461955799</c:v>
                </c:pt>
                <c:pt idx="19838">
                  <c:v>3.3739412534270801</c:v>
                </c:pt>
                <c:pt idx="19839">
                  <c:v>5.1642981367419596</c:v>
                </c:pt>
                <c:pt idx="19840">
                  <c:v>2.3358179193502902</c:v>
                </c:pt>
                <c:pt idx="19841">
                  <c:v>7.6745059814141303</c:v>
                </c:pt>
                <c:pt idx="19842">
                  <c:v>7.3441948212172399</c:v>
                </c:pt>
                <c:pt idx="19843">
                  <c:v>3.8525249849769998</c:v>
                </c:pt>
                <c:pt idx="19844">
                  <c:v>4.7370702975151797</c:v>
                </c:pt>
                <c:pt idx="19845">
                  <c:v>2.36497681633589</c:v>
                </c:pt>
                <c:pt idx="19846">
                  <c:v>3.5731514032834202</c:v>
                </c:pt>
                <c:pt idx="19847">
                  <c:v>8.3258976741256401</c:v>
                </c:pt>
                <c:pt idx="19848">
                  <c:v>7.8600006227978598</c:v>
                </c:pt>
                <c:pt idx="19849">
                  <c:v>8.60709727729013</c:v>
                </c:pt>
                <c:pt idx="19850">
                  <c:v>6.2791322937003304</c:v>
                </c:pt>
                <c:pt idx="19851">
                  <c:v>7.3921750107378896</c:v>
                </c:pt>
                <c:pt idx="19852">
                  <c:v>4.4774341771628396</c:v>
                </c:pt>
                <c:pt idx="19853">
                  <c:v>7.2697165617169004</c:v>
                </c:pt>
                <c:pt idx="19854">
                  <c:v>3.61461198443966</c:v>
                </c:pt>
                <c:pt idx="19855">
                  <c:v>6.3844697465245801</c:v>
                </c:pt>
                <c:pt idx="19856">
                  <c:v>6.0563171468820798</c:v>
                </c:pt>
                <c:pt idx="19857">
                  <c:v>5.9349647391495797</c:v>
                </c:pt>
                <c:pt idx="19858">
                  <c:v>6.3258363629756698</c:v>
                </c:pt>
                <c:pt idx="19859">
                  <c:v>5.05931744983382</c:v>
                </c:pt>
                <c:pt idx="19860">
                  <c:v>4.8886739796592398</c:v>
                </c:pt>
                <c:pt idx="19861">
                  <c:v>2.0073556466880902</c:v>
                </c:pt>
                <c:pt idx="19862">
                  <c:v>5.9594900688336701</c:v>
                </c:pt>
                <c:pt idx="19863">
                  <c:v>5.8986768401268002</c:v>
                </c:pt>
                <c:pt idx="19864">
                  <c:v>2.8179438721245802</c:v>
                </c:pt>
                <c:pt idx="19865">
                  <c:v>4.7177253823252201</c:v>
                </c:pt>
                <c:pt idx="19866">
                  <c:v>5.4703279339375399</c:v>
                </c:pt>
                <c:pt idx="19867">
                  <c:v>3.46968350380528</c:v>
                </c:pt>
                <c:pt idx="19868">
                  <c:v>5.4987227920788797</c:v>
                </c:pt>
                <c:pt idx="19869">
                  <c:v>2.6462663830152899</c:v>
                </c:pt>
                <c:pt idx="19870">
                  <c:v>5.2376305060352699</c:v>
                </c:pt>
                <c:pt idx="19871">
                  <c:v>3.33638894604396</c:v>
                </c:pt>
                <c:pt idx="19872">
                  <c:v>3.47691633972082</c:v>
                </c:pt>
                <c:pt idx="19873">
                  <c:v>7.1015331125533496</c:v>
                </c:pt>
                <c:pt idx="19874">
                  <c:v>2.6248453153106701</c:v>
                </c:pt>
                <c:pt idx="19875">
                  <c:v>1.8107712582359401</c:v>
                </c:pt>
                <c:pt idx="19876">
                  <c:v>2.7804659488382502</c:v>
                </c:pt>
                <c:pt idx="19877">
                  <c:v>4.1767970921656996</c:v>
                </c:pt>
                <c:pt idx="19878">
                  <c:v>3.2627953416448898</c:v>
                </c:pt>
                <c:pt idx="19879">
                  <c:v>3.1333354506053701</c:v>
                </c:pt>
                <c:pt idx="19880">
                  <c:v>4.4077402196174198</c:v>
                </c:pt>
                <c:pt idx="19881">
                  <c:v>3.1357930946586201</c:v>
                </c:pt>
                <c:pt idx="19882">
                  <c:v>3.3448160681046999</c:v>
                </c:pt>
                <c:pt idx="19883">
                  <c:v>5.4076680789013603</c:v>
                </c:pt>
                <c:pt idx="19884">
                  <c:v>2.1782263830019701</c:v>
                </c:pt>
                <c:pt idx="19885">
                  <c:v>7.7285140233901402</c:v>
                </c:pt>
                <c:pt idx="19886">
                  <c:v>7.3410344012179296</c:v>
                </c:pt>
                <c:pt idx="19887">
                  <c:v>3.9705260259133301</c:v>
                </c:pt>
                <c:pt idx="19888">
                  <c:v>4.4167939730713801</c:v>
                </c:pt>
                <c:pt idx="19889">
                  <c:v>2.8073019925750899</c:v>
                </c:pt>
                <c:pt idx="19890">
                  <c:v>3.73086405123499</c:v>
                </c:pt>
                <c:pt idx="19891">
                  <c:v>8.4539515578865494</c:v>
                </c:pt>
                <c:pt idx="19892">
                  <c:v>7.6009812300861599</c:v>
                </c:pt>
                <c:pt idx="19893">
                  <c:v>8.7780222211080492</c:v>
                </c:pt>
                <c:pt idx="19894">
                  <c:v>6.2645297832285802</c:v>
                </c:pt>
                <c:pt idx="19895">
                  <c:v>7.27956481120059</c:v>
                </c:pt>
                <c:pt idx="19896">
                  <c:v>4.3419077240629704</c:v>
                </c:pt>
                <c:pt idx="19897">
                  <c:v>7.4362344833979801</c:v>
                </c:pt>
                <c:pt idx="19898">
                  <c:v>3.8801333563898601</c:v>
                </c:pt>
                <c:pt idx="19899">
                  <c:v>6.1577080041469801</c:v>
                </c:pt>
                <c:pt idx="19900">
                  <c:v>5.7642825273055998</c:v>
                </c:pt>
                <c:pt idx="19901">
                  <c:v>5.60390114846843</c:v>
                </c:pt>
                <c:pt idx="19902">
                  <c:v>6.6809224942817202</c:v>
                </c:pt>
                <c:pt idx="19903">
                  <c:v>4.75150176054614</c:v>
                </c:pt>
                <c:pt idx="19904">
                  <c:v>4.1071904399185</c:v>
                </c:pt>
                <c:pt idx="19905">
                  <c:v>2.9094752872843901</c:v>
                </c:pt>
                <c:pt idx="19906">
                  <c:v>5.0466119343420104</c:v>
                </c:pt>
                <c:pt idx="19907">
                  <c:v>5.7217174134639297</c:v>
                </c:pt>
                <c:pt idx="19908">
                  <c:v>3.2608639518585201</c:v>
                </c:pt>
                <c:pt idx="19909">
                  <c:v>4.0608030486673803</c:v>
                </c:pt>
                <c:pt idx="19910">
                  <c:v>5.0755383596421497</c:v>
                </c:pt>
                <c:pt idx="19911">
                  <c:v>3.3416201131980201</c:v>
                </c:pt>
                <c:pt idx="19912">
                  <c:v>4.7409132945988599</c:v>
                </c:pt>
                <c:pt idx="19913">
                  <c:v>3.0371015989718302</c:v>
                </c:pt>
                <c:pt idx="19914">
                  <c:v>4.6118062202845103</c:v>
                </c:pt>
                <c:pt idx="19915">
                  <c:v>2.78999271778323</c:v>
                </c:pt>
                <c:pt idx="19916">
                  <c:v>3.0882732277550899</c:v>
                </c:pt>
                <c:pt idx="19917">
                  <c:v>6.7640881955518903</c:v>
                </c:pt>
                <c:pt idx="19918">
                  <c:v>3.1929595230638301</c:v>
                </c:pt>
                <c:pt idx="19919">
                  <c:v>3.1790268081151298</c:v>
                </c:pt>
                <c:pt idx="19920">
                  <c:v>3.3038086867590799</c:v>
                </c:pt>
                <c:pt idx="19921">
                  <c:v>4.2267586198306102</c:v>
                </c:pt>
                <c:pt idx="19922">
                  <c:v>3.6629722384466299</c:v>
                </c:pt>
                <c:pt idx="19923">
                  <c:v>3.2530054448408801</c:v>
                </c:pt>
                <c:pt idx="19924">
                  <c:v>4.4041529287828096</c:v>
                </c:pt>
                <c:pt idx="19925">
                  <c:v>3.1990998902615999</c:v>
                </c:pt>
                <c:pt idx="19926">
                  <c:v>3.6217944917296698</c:v>
                </c:pt>
                <c:pt idx="19927">
                  <c:v>5.5354219690045596</c:v>
                </c:pt>
                <c:pt idx="19928">
                  <c:v>2.8259659035292302</c:v>
                </c:pt>
                <c:pt idx="19929">
                  <c:v>7.7021595775678602</c:v>
                </c:pt>
                <c:pt idx="19930">
                  <c:v>7.4260356979584996</c:v>
                </c:pt>
                <c:pt idx="19931">
                  <c:v>4.1114517600531704</c:v>
                </c:pt>
                <c:pt idx="19932">
                  <c:v>7.8562965706733996</c:v>
                </c:pt>
                <c:pt idx="19933">
                  <c:v>5.8354559435175499</c:v>
                </c:pt>
                <c:pt idx="19934">
                  <c:v>6.0504296414215304</c:v>
                </c:pt>
                <c:pt idx="19935">
                  <c:v>7.2035650979089798</c:v>
                </c:pt>
                <c:pt idx="19936">
                  <c:v>4.96169129058742</c:v>
                </c:pt>
                <c:pt idx="19937">
                  <c:v>7.9947111527761496</c:v>
                </c:pt>
                <c:pt idx="19938">
                  <c:v>3.6232863308467498</c:v>
                </c:pt>
                <c:pt idx="19939">
                  <c:v>6.0731494113157201</c:v>
                </c:pt>
                <c:pt idx="19940">
                  <c:v>6.9421269956235498</c:v>
                </c:pt>
                <c:pt idx="19941">
                  <c:v>9.4432229999334503</c:v>
                </c:pt>
                <c:pt idx="19942">
                  <c:v>7.7570603270504002</c:v>
                </c:pt>
                <c:pt idx="19943">
                  <c:v>6.2449030526909501</c:v>
                </c:pt>
                <c:pt idx="19944">
                  <c:v>7.2901479638245297</c:v>
                </c:pt>
                <c:pt idx="19945">
                  <c:v>1.9157780536944</c:v>
                </c:pt>
                <c:pt idx="19946">
                  <c:v>5.87883881955287</c:v>
                </c:pt>
                <c:pt idx="19947">
                  <c:v>6.2082304144403802</c:v>
                </c:pt>
                <c:pt idx="19948">
                  <c:v>6.9963400552342296</c:v>
                </c:pt>
                <c:pt idx="19949">
                  <c:v>5.0976067199594697</c:v>
                </c:pt>
                <c:pt idx="19950">
                  <c:v>3.3066252922569399</c:v>
                </c:pt>
                <c:pt idx="19951">
                  <c:v>0.46710134798242198</c:v>
                </c:pt>
                <c:pt idx="19952">
                  <c:v>6.2570642036064097</c:v>
                </c:pt>
                <c:pt idx="19953">
                  <c:v>4.0890062261558597</c:v>
                </c:pt>
                <c:pt idx="19954">
                  <c:v>4.2871407798571202</c:v>
                </c:pt>
                <c:pt idx="19955">
                  <c:v>5.0870563820163701</c:v>
                </c:pt>
                <c:pt idx="19956">
                  <c:v>3.6525066819034802</c:v>
                </c:pt>
                <c:pt idx="19957">
                  <c:v>5.6295950242660098</c:v>
                </c:pt>
                <c:pt idx="19958">
                  <c:v>3.9155399273635001</c:v>
                </c:pt>
                <c:pt idx="19959">
                  <c:v>5.0671609475518498</c:v>
                </c:pt>
                <c:pt idx="19960">
                  <c:v>5.0213886099068397</c:v>
                </c:pt>
                <c:pt idx="19961">
                  <c:v>3.4897888165720699</c:v>
                </c:pt>
                <c:pt idx="19962">
                  <c:v>6.9458893519734302</c:v>
                </c:pt>
                <c:pt idx="19963">
                  <c:v>5.86063816173876</c:v>
                </c:pt>
                <c:pt idx="19964">
                  <c:v>5.4713854309680299</c:v>
                </c:pt>
                <c:pt idx="19965">
                  <c:v>4.7477509703068597</c:v>
                </c:pt>
                <c:pt idx="19966">
                  <c:v>6.5159542799643901</c:v>
                </c:pt>
                <c:pt idx="19967">
                  <c:v>7.2459909713652397</c:v>
                </c:pt>
                <c:pt idx="19968">
                  <c:v>4.6195634344335401</c:v>
                </c:pt>
                <c:pt idx="19969">
                  <c:v>4.4430184223459399</c:v>
                </c:pt>
                <c:pt idx="19970">
                  <c:v>5.7775817752367198</c:v>
                </c:pt>
                <c:pt idx="19971">
                  <c:v>8.0213150058097806</c:v>
                </c:pt>
                <c:pt idx="19972">
                  <c:v>5.99198599125328</c:v>
                </c:pt>
                <c:pt idx="19973">
                  <c:v>6.4351097587911497</c:v>
                </c:pt>
                <c:pt idx="19974">
                  <c:v>5.5998829190101702</c:v>
                </c:pt>
                <c:pt idx="19975">
                  <c:v>4.4446385297659399</c:v>
                </c:pt>
                <c:pt idx="19976">
                  <c:v>8.9008071442568504</c:v>
                </c:pt>
                <c:pt idx="19977">
                  <c:v>6.6700458656154398</c:v>
                </c:pt>
                <c:pt idx="19978">
                  <c:v>6.9571023035476998</c:v>
                </c:pt>
                <c:pt idx="19979">
                  <c:v>7.8799579555305996</c:v>
                </c:pt>
                <c:pt idx="19980">
                  <c:v>5.4772239774207101</c:v>
                </c:pt>
                <c:pt idx="19981">
                  <c:v>8.5538402799700304</c:v>
                </c:pt>
                <c:pt idx="19982">
                  <c:v>4.1304527522585701</c:v>
                </c:pt>
                <c:pt idx="19983">
                  <c:v>6.6816624962134696</c:v>
                </c:pt>
                <c:pt idx="19984">
                  <c:v>7.7014801604440599</c:v>
                </c:pt>
                <c:pt idx="19985">
                  <c:v>10.3662390386854</c:v>
                </c:pt>
                <c:pt idx="19986">
                  <c:v>8.7598733395251394</c:v>
                </c:pt>
                <c:pt idx="19987">
                  <c:v>6.7796651232154996</c:v>
                </c:pt>
                <c:pt idx="19988">
                  <c:v>8.0227639124727901</c:v>
                </c:pt>
                <c:pt idx="19989">
                  <c:v>2.5525929877181102</c:v>
                </c:pt>
                <c:pt idx="19990">
                  <c:v>5.7806124838445401</c:v>
                </c:pt>
                <c:pt idx="19991">
                  <c:v>6.55030355399483</c:v>
                </c:pt>
                <c:pt idx="19992">
                  <c:v>7.9287388841835096</c:v>
                </c:pt>
                <c:pt idx="19993">
                  <c:v>5.7732587472935499</c:v>
                </c:pt>
                <c:pt idx="19994">
                  <c:v>3.0870934200692899</c:v>
                </c:pt>
                <c:pt idx="19995">
                  <c:v>1.23105346223615</c:v>
                </c:pt>
                <c:pt idx="19996">
                  <c:v>6.77847899955185</c:v>
                </c:pt>
                <c:pt idx="19997">
                  <c:v>4.28682564553087</c:v>
                </c:pt>
                <c:pt idx="19998">
                  <c:v>4.8922205725927101</c:v>
                </c:pt>
                <c:pt idx="19999">
                  <c:v>6.0172430755382997</c:v>
                </c:pt>
                <c:pt idx="20000">
                  <c:v>3.5231956119605599</c:v>
                </c:pt>
                <c:pt idx="20001">
                  <c:v>6.2514778666900099</c:v>
                </c:pt>
                <c:pt idx="20002">
                  <c:v>3.9779732879207601</c:v>
                </c:pt>
                <c:pt idx="20003">
                  <c:v>5.32120394312967</c:v>
                </c:pt>
                <c:pt idx="20004">
                  <c:v>5.54175088576193</c:v>
                </c:pt>
                <c:pt idx="20005">
                  <c:v>3.7560719860342999</c:v>
                </c:pt>
                <c:pt idx="20006">
                  <c:v>7.95077913348777</c:v>
                </c:pt>
                <c:pt idx="20007">
                  <c:v>6.7205158959322802</c:v>
                </c:pt>
                <c:pt idx="20008">
                  <c:v>6.0233495564716097</c:v>
                </c:pt>
                <c:pt idx="20009">
                  <c:v>5.3785865900196503</c:v>
                </c:pt>
                <c:pt idx="20010">
                  <c:v>7.1212058728294796</c:v>
                </c:pt>
                <c:pt idx="20011">
                  <c:v>7.9799197619384703</c:v>
                </c:pt>
                <c:pt idx="20012">
                  <c:v>5.3451608325172097</c:v>
                </c:pt>
                <c:pt idx="20013">
                  <c:v>4.9118955359693501</c:v>
                </c:pt>
                <c:pt idx="20014">
                  <c:v>6.7990490611164098</c:v>
                </c:pt>
                <c:pt idx="20015">
                  <c:v>9.0595719345050192</c:v>
                </c:pt>
                <c:pt idx="20016">
                  <c:v>6.7441920713047603</c:v>
                </c:pt>
                <c:pt idx="20017">
                  <c:v>7.1337027566935101</c:v>
                </c:pt>
                <c:pt idx="20018">
                  <c:v>6.2920913900444599</c:v>
                </c:pt>
                <c:pt idx="20019">
                  <c:v>5.3668811349369401</c:v>
                </c:pt>
                <c:pt idx="20020">
                  <c:v>9.0249514870906307</c:v>
                </c:pt>
                <c:pt idx="20021">
                  <c:v>6.9001880844512904</c:v>
                </c:pt>
                <c:pt idx="20022">
                  <c:v>7.31340101472182</c:v>
                </c:pt>
                <c:pt idx="20023">
                  <c:v>7.8402518402824404</c:v>
                </c:pt>
                <c:pt idx="20024">
                  <c:v>5.5546880444933304</c:v>
                </c:pt>
                <c:pt idx="20025">
                  <c:v>8.5002084724498808</c:v>
                </c:pt>
                <c:pt idx="20026">
                  <c:v>4.3967393866367601</c:v>
                </c:pt>
                <c:pt idx="20027">
                  <c:v>6.7160098197186704</c:v>
                </c:pt>
                <c:pt idx="20028">
                  <c:v>7.8179330185800104</c:v>
                </c:pt>
                <c:pt idx="20029">
                  <c:v>10.5178017982143</c:v>
                </c:pt>
                <c:pt idx="20030">
                  <c:v>8.8883518570289901</c:v>
                </c:pt>
                <c:pt idx="20031">
                  <c:v>7.0901606100480699</c:v>
                </c:pt>
                <c:pt idx="20032">
                  <c:v>8.1949883118518105</c:v>
                </c:pt>
                <c:pt idx="20033">
                  <c:v>2.9234745573497598</c:v>
                </c:pt>
                <c:pt idx="20034">
                  <c:v>5.9645861314359996</c:v>
                </c:pt>
                <c:pt idx="20035">
                  <c:v>6.6243481616367799</c:v>
                </c:pt>
                <c:pt idx="20036">
                  <c:v>7.9896472585043297</c:v>
                </c:pt>
                <c:pt idx="20037">
                  <c:v>6.4406122539007802</c:v>
                </c:pt>
                <c:pt idx="20038">
                  <c:v>3.2508145445345602</c:v>
                </c:pt>
                <c:pt idx="20039">
                  <c:v>1.4709145499812599</c:v>
                </c:pt>
                <c:pt idx="20040">
                  <c:v>6.9399509107989301</c:v>
                </c:pt>
                <c:pt idx="20041">
                  <c:v>4.55672913952999</c:v>
                </c:pt>
                <c:pt idx="20042">
                  <c:v>5.2808158610212299</c:v>
                </c:pt>
                <c:pt idx="20043">
                  <c:v>6.6487678475731702</c:v>
                </c:pt>
                <c:pt idx="20044">
                  <c:v>3.7445492857639802</c:v>
                </c:pt>
                <c:pt idx="20045">
                  <c:v>6.5095609669007297</c:v>
                </c:pt>
                <c:pt idx="20046">
                  <c:v>4.1496142675021703</c:v>
                </c:pt>
                <c:pt idx="20047">
                  <c:v>5.4123163412353898</c:v>
                </c:pt>
                <c:pt idx="20048">
                  <c:v>5.6737722261649504</c:v>
                </c:pt>
                <c:pt idx="20049">
                  <c:v>3.8392407769382002</c:v>
                </c:pt>
                <c:pt idx="20050">
                  <c:v>8.1384978407606106</c:v>
                </c:pt>
                <c:pt idx="20051">
                  <c:v>7.2515125898386099</c:v>
                </c:pt>
                <c:pt idx="20052">
                  <c:v>6.3395942684540598</c:v>
                </c:pt>
                <c:pt idx="20053">
                  <c:v>5.7448935334733102</c:v>
                </c:pt>
                <c:pt idx="20054">
                  <c:v>6.9895861689365901</c:v>
                </c:pt>
                <c:pt idx="20055">
                  <c:v>8.1081621697709405</c:v>
                </c:pt>
                <c:pt idx="20056">
                  <c:v>5.85920957276804</c:v>
                </c:pt>
                <c:pt idx="20057">
                  <c:v>5.1711317374000396</c:v>
                </c:pt>
                <c:pt idx="20058">
                  <c:v>7.1849845058075301</c:v>
                </c:pt>
                <c:pt idx="20059">
                  <c:v>9.1888033178845294</c:v>
                </c:pt>
                <c:pt idx="20060">
                  <c:v>6.9748946368265603</c:v>
                </c:pt>
                <c:pt idx="20061">
                  <c:v>7.10618830728282</c:v>
                </c:pt>
                <c:pt idx="20062">
                  <c:v>6.3351976657456603</c:v>
                </c:pt>
                <c:pt idx="20063">
                  <c:v>5.7248266327771198</c:v>
                </c:pt>
                <c:pt idx="20064">
                  <c:v>9.1123834758953794</c:v>
                </c:pt>
                <c:pt idx="20065">
                  <c:v>6.8685937393110397</c:v>
                </c:pt>
                <c:pt idx="20066">
                  <c:v>7.2362967620657299</c:v>
                </c:pt>
                <c:pt idx="20067">
                  <c:v>7.9243413125876003</c:v>
                </c:pt>
                <c:pt idx="20068">
                  <c:v>5.5643088688299196</c:v>
                </c:pt>
                <c:pt idx="20069">
                  <c:v>8.5740789479658392</c:v>
                </c:pt>
                <c:pt idx="20070">
                  <c:v>4.3969435272975703</c:v>
                </c:pt>
                <c:pt idx="20071">
                  <c:v>6.70647201871326</c:v>
                </c:pt>
                <c:pt idx="20072">
                  <c:v>7.8801730172612698</c:v>
                </c:pt>
                <c:pt idx="20073">
                  <c:v>10.612825526122901</c:v>
                </c:pt>
                <c:pt idx="20074">
                  <c:v>8.9594901328533201</c:v>
                </c:pt>
                <c:pt idx="20075">
                  <c:v>7.0662420298275102</c:v>
                </c:pt>
                <c:pt idx="20076">
                  <c:v>8.3141193437588896</c:v>
                </c:pt>
                <c:pt idx="20077">
                  <c:v>2.78817846207739</c:v>
                </c:pt>
                <c:pt idx="20078">
                  <c:v>5.7231973304883299</c:v>
                </c:pt>
                <c:pt idx="20079">
                  <c:v>6.5488022745011198</c:v>
                </c:pt>
                <c:pt idx="20080">
                  <c:v>8.3015133179826108</c:v>
                </c:pt>
                <c:pt idx="20081">
                  <c:v>6.0123059473569</c:v>
                </c:pt>
                <c:pt idx="20082">
                  <c:v>3.0979071270852701</c:v>
                </c:pt>
                <c:pt idx="20083">
                  <c:v>1.3581316314060501</c:v>
                </c:pt>
                <c:pt idx="20084">
                  <c:v>6.9220793181771603</c:v>
                </c:pt>
                <c:pt idx="20085">
                  <c:v>4.2739119941791701</c:v>
                </c:pt>
                <c:pt idx="20086">
                  <c:v>5.2229333003012703</c:v>
                </c:pt>
                <c:pt idx="20087">
                  <c:v>6.3918204654800901</c:v>
                </c:pt>
                <c:pt idx="20088">
                  <c:v>3.5934594785268898</c:v>
                </c:pt>
                <c:pt idx="20089">
                  <c:v>6.4172184931247997</c:v>
                </c:pt>
                <c:pt idx="20090">
                  <c:v>3.9056918710297901</c:v>
                </c:pt>
                <c:pt idx="20091">
                  <c:v>5.3040377043789997</c:v>
                </c:pt>
                <c:pt idx="20092">
                  <c:v>5.5174706308700401</c:v>
                </c:pt>
                <c:pt idx="20093">
                  <c:v>3.7443508002493102</c:v>
                </c:pt>
                <c:pt idx="20094">
                  <c:v>8.1255729563036994</c:v>
                </c:pt>
                <c:pt idx="20095">
                  <c:v>6.9195067200732296</c:v>
                </c:pt>
                <c:pt idx="20096">
                  <c:v>6.1176868260002397</c:v>
                </c:pt>
                <c:pt idx="20097">
                  <c:v>5.6632439076994201</c:v>
                </c:pt>
                <c:pt idx="20098">
                  <c:v>7.3333020850728197</c:v>
                </c:pt>
                <c:pt idx="20099">
                  <c:v>8.16112741045586</c:v>
                </c:pt>
                <c:pt idx="20100">
                  <c:v>5.6769719321451397</c:v>
                </c:pt>
                <c:pt idx="20101">
                  <c:v>5.0380402765191796</c:v>
                </c:pt>
                <c:pt idx="20102">
                  <c:v>6.95575808549793</c:v>
                </c:pt>
                <c:pt idx="20103">
                  <c:v>9.27711359275993</c:v>
                </c:pt>
                <c:pt idx="20104">
                  <c:v>6.9077572679308696</c:v>
                </c:pt>
                <c:pt idx="20105">
                  <c:v>7.1145122860394903</c:v>
                </c:pt>
                <c:pt idx="20106">
                  <c:v>6.3670797616999497</c:v>
                </c:pt>
                <c:pt idx="20107">
                  <c:v>5.65362912341888</c:v>
                </c:pt>
                <c:pt idx="20108">
                  <c:v>9.1766698415115595</c:v>
                </c:pt>
                <c:pt idx="20109">
                  <c:v>7.0207093789207304</c:v>
                </c:pt>
                <c:pt idx="20110">
                  <c:v>7.25336177867384</c:v>
                </c:pt>
                <c:pt idx="20111">
                  <c:v>8.1416635252242102</c:v>
                </c:pt>
                <c:pt idx="20112">
                  <c:v>5.76869644143322</c:v>
                </c:pt>
                <c:pt idx="20113">
                  <c:v>8.8755916983141905</c:v>
                </c:pt>
                <c:pt idx="20114">
                  <c:v>4.5570788948134897</c:v>
                </c:pt>
                <c:pt idx="20115">
                  <c:v>6.9134534385949697</c:v>
                </c:pt>
                <c:pt idx="20116">
                  <c:v>8.0204581098243999</c:v>
                </c:pt>
                <c:pt idx="20117">
                  <c:v>10.664300461202499</c:v>
                </c:pt>
                <c:pt idx="20118">
                  <c:v>9.1209910375511907</c:v>
                </c:pt>
                <c:pt idx="20119">
                  <c:v>6.9839882093721002</c:v>
                </c:pt>
                <c:pt idx="20120">
                  <c:v>8.2465133548386902</c:v>
                </c:pt>
                <c:pt idx="20121">
                  <c:v>2.9557723857563301</c:v>
                </c:pt>
                <c:pt idx="20122">
                  <c:v>6.0656783566680801</c:v>
                </c:pt>
                <c:pt idx="20123">
                  <c:v>6.7843603042058698</c:v>
                </c:pt>
                <c:pt idx="20124">
                  <c:v>8.2542826363622694</c:v>
                </c:pt>
                <c:pt idx="20125">
                  <c:v>6.1289526008445696</c:v>
                </c:pt>
                <c:pt idx="20126">
                  <c:v>3.43188198266188</c:v>
                </c:pt>
                <c:pt idx="20127">
                  <c:v>1.4463074601278201</c:v>
                </c:pt>
                <c:pt idx="20128">
                  <c:v>7.1189869924913296</c:v>
                </c:pt>
                <c:pt idx="20129">
                  <c:v>4.6026926774849999</c:v>
                </c:pt>
                <c:pt idx="20130">
                  <c:v>5.1330016464663997</c:v>
                </c:pt>
                <c:pt idx="20131">
                  <c:v>6.4055645701963702</c:v>
                </c:pt>
                <c:pt idx="20132">
                  <c:v>3.9661262447400798</c:v>
                </c:pt>
                <c:pt idx="20133">
                  <c:v>6.52447467568975</c:v>
                </c:pt>
                <c:pt idx="20134">
                  <c:v>4.2710559489976498</c:v>
                </c:pt>
                <c:pt idx="20135">
                  <c:v>5.5095028668789299</c:v>
                </c:pt>
                <c:pt idx="20136">
                  <c:v>5.8544409222780498</c:v>
                </c:pt>
                <c:pt idx="20137">
                  <c:v>3.9801713030652901</c:v>
                </c:pt>
                <c:pt idx="20138">
                  <c:v>8.2959243285940207</c:v>
                </c:pt>
                <c:pt idx="20139">
                  <c:v>7.0271202546579001</c:v>
                </c:pt>
                <c:pt idx="20140">
                  <c:v>6.32023041610202</c:v>
                </c:pt>
                <c:pt idx="20141">
                  <c:v>5.6534817522558303</c:v>
                </c:pt>
                <c:pt idx="20142">
                  <c:v>7.5006666747535604</c:v>
                </c:pt>
                <c:pt idx="20143">
                  <c:v>8.1261152868934392</c:v>
                </c:pt>
                <c:pt idx="20144">
                  <c:v>5.7108426916615702</c:v>
                </c:pt>
                <c:pt idx="20145">
                  <c:v>5.3136309476024604</c:v>
                </c:pt>
                <c:pt idx="20146">
                  <c:v>7.0465674569001804</c:v>
                </c:pt>
                <c:pt idx="20147">
                  <c:v>9.3573332780605796</c:v>
                </c:pt>
                <c:pt idx="20148">
                  <c:v>7.0926531475432304</c:v>
                </c:pt>
                <c:pt idx="20149">
                  <c:v>7.3349979677438899</c:v>
                </c:pt>
                <c:pt idx="20150">
                  <c:v>6.5740104184774397</c:v>
                </c:pt>
                <c:pt idx="20151">
                  <c:v>5.6677981772016901</c:v>
                </c:pt>
                <c:pt idx="20152">
                  <c:v>7.6821995861499701</c:v>
                </c:pt>
                <c:pt idx="20153">
                  <c:v>6.22189676210622</c:v>
                </c:pt>
                <c:pt idx="20154">
                  <c:v>6.2807780713052601</c:v>
                </c:pt>
                <c:pt idx="20155">
                  <c:v>8.3016012844984708</c:v>
                </c:pt>
                <c:pt idx="20156">
                  <c:v>6.6121105404534299</c:v>
                </c:pt>
                <c:pt idx="20157">
                  <c:v>8.40975531729684</c:v>
                </c:pt>
                <c:pt idx="20158">
                  <c:v>5.4528466936163902</c:v>
                </c:pt>
                <c:pt idx="20159">
                  <c:v>7.5612203064137198</c:v>
                </c:pt>
                <c:pt idx="20160">
                  <c:v>6.95207923279614</c:v>
                </c:pt>
                <c:pt idx="20161">
                  <c:v>8.6222962683195696</c:v>
                </c:pt>
                <c:pt idx="20162">
                  <c:v>7.5209729934712302</c:v>
                </c:pt>
                <c:pt idx="20163">
                  <c:v>6.2155644284251803</c:v>
                </c:pt>
                <c:pt idx="20164">
                  <c:v>7.24467721315765</c:v>
                </c:pt>
                <c:pt idx="20165">
                  <c:v>4.1463126143028903</c:v>
                </c:pt>
                <c:pt idx="20166">
                  <c:v>7.4518142056702503</c:v>
                </c:pt>
                <c:pt idx="20167">
                  <c:v>7.4944312147757799</c:v>
                </c:pt>
                <c:pt idx="20168">
                  <c:v>6.5204020274149901</c:v>
                </c:pt>
                <c:pt idx="20169">
                  <c:v>6.1956559407543903</c:v>
                </c:pt>
                <c:pt idx="20170">
                  <c:v>3.91300161196992</c:v>
                </c:pt>
                <c:pt idx="20171">
                  <c:v>2.26549820909805</c:v>
                </c:pt>
                <c:pt idx="20172">
                  <c:v>6.8072752484997299</c:v>
                </c:pt>
                <c:pt idx="20173">
                  <c:v>6.0102462874064599</c:v>
                </c:pt>
                <c:pt idx="20174">
                  <c:v>5.7383195768327804</c:v>
                </c:pt>
                <c:pt idx="20175">
                  <c:v>5.7884699215061799</c:v>
                </c:pt>
                <c:pt idx="20176">
                  <c:v>4.6623136227052902</c:v>
                </c:pt>
                <c:pt idx="20177">
                  <c:v>6.4716289766257704</c:v>
                </c:pt>
                <c:pt idx="20178">
                  <c:v>5.4090086376467204</c:v>
                </c:pt>
                <c:pt idx="20179">
                  <c:v>5.9624627256753602</c:v>
                </c:pt>
                <c:pt idx="20180">
                  <c:v>5.2742811127705096</c:v>
                </c:pt>
                <c:pt idx="20181">
                  <c:v>5.9696219767813004</c:v>
                </c:pt>
                <c:pt idx="20182">
                  <c:v>6.7245443012610098</c:v>
                </c:pt>
                <c:pt idx="20183">
                  <c:v>6.6128393977390401</c:v>
                </c:pt>
                <c:pt idx="20184">
                  <c:v>6.5197940665492196</c:v>
                </c:pt>
                <c:pt idx="20185">
                  <c:v>6.1842323343990699</c:v>
                </c:pt>
                <c:pt idx="20186">
                  <c:v>6.7553378727665097</c:v>
                </c:pt>
                <c:pt idx="20187">
                  <c:v>7.1037089217553397</c:v>
                </c:pt>
                <c:pt idx="20188">
                  <c:v>5.7934679723898297</c:v>
                </c:pt>
                <c:pt idx="20189">
                  <c:v>5.7658815676755797</c:v>
                </c:pt>
                <c:pt idx="20190">
                  <c:v>6.5021522921776302</c:v>
                </c:pt>
                <c:pt idx="20191">
                  <c:v>7.9386691519516299</c:v>
                </c:pt>
                <c:pt idx="20192">
                  <c:v>6.4985296684450198</c:v>
                </c:pt>
                <c:pt idx="20193">
                  <c:v>7.59844012817425</c:v>
                </c:pt>
                <c:pt idx="20194">
                  <c:v>6.8714776577976</c:v>
                </c:pt>
                <c:pt idx="20195">
                  <c:v>5.8290455035183504</c:v>
                </c:pt>
                <c:pt idx="20196">
                  <c:v>9.1123834758953794</c:v>
                </c:pt>
                <c:pt idx="20197">
                  <c:v>6.8685937393110397</c:v>
                </c:pt>
                <c:pt idx="20198">
                  <c:v>7.2362967620657299</c:v>
                </c:pt>
                <c:pt idx="20199">
                  <c:v>7.9243413125876003</c:v>
                </c:pt>
                <c:pt idx="20200">
                  <c:v>5.5643088688299196</c:v>
                </c:pt>
                <c:pt idx="20201">
                  <c:v>8.5740789479658392</c:v>
                </c:pt>
                <c:pt idx="20202">
                  <c:v>4.3969435272975703</c:v>
                </c:pt>
                <c:pt idx="20203">
                  <c:v>6.70647201871326</c:v>
                </c:pt>
                <c:pt idx="20204">
                  <c:v>7.8801730172612698</c:v>
                </c:pt>
                <c:pt idx="20205">
                  <c:v>10.612825526122901</c:v>
                </c:pt>
                <c:pt idx="20206">
                  <c:v>8.9594901328533201</c:v>
                </c:pt>
                <c:pt idx="20207">
                  <c:v>7.0662420298275102</c:v>
                </c:pt>
                <c:pt idx="20208">
                  <c:v>8.3141193437588896</c:v>
                </c:pt>
                <c:pt idx="20209">
                  <c:v>2.78817846207739</c:v>
                </c:pt>
                <c:pt idx="20210">
                  <c:v>5.7231973304883299</c:v>
                </c:pt>
                <c:pt idx="20211">
                  <c:v>6.5488022745011198</c:v>
                </c:pt>
                <c:pt idx="20212">
                  <c:v>8.3015133179826108</c:v>
                </c:pt>
                <c:pt idx="20213">
                  <c:v>6.0123059473569</c:v>
                </c:pt>
                <c:pt idx="20214">
                  <c:v>3.0979071270852701</c:v>
                </c:pt>
                <c:pt idx="20215">
                  <c:v>1.3581316314060501</c:v>
                </c:pt>
                <c:pt idx="20216">
                  <c:v>6.9220793181771603</c:v>
                </c:pt>
                <c:pt idx="20217">
                  <c:v>4.2739119941791701</c:v>
                </c:pt>
                <c:pt idx="20218">
                  <c:v>5.2229333003012703</c:v>
                </c:pt>
                <c:pt idx="20219">
                  <c:v>6.3918204654800901</c:v>
                </c:pt>
                <c:pt idx="20220">
                  <c:v>3.5934594785268898</c:v>
                </c:pt>
                <c:pt idx="20221">
                  <c:v>6.4172184931247997</c:v>
                </c:pt>
                <c:pt idx="20222">
                  <c:v>3.9056918710297901</c:v>
                </c:pt>
                <c:pt idx="20223">
                  <c:v>5.3040377043789997</c:v>
                </c:pt>
                <c:pt idx="20224">
                  <c:v>5.5174706308700401</c:v>
                </c:pt>
                <c:pt idx="20225">
                  <c:v>3.7443508002493102</c:v>
                </c:pt>
                <c:pt idx="20226">
                  <c:v>8.1255729563036994</c:v>
                </c:pt>
                <c:pt idx="20227">
                  <c:v>6.9195067200732296</c:v>
                </c:pt>
                <c:pt idx="20228">
                  <c:v>6.1176868260002397</c:v>
                </c:pt>
                <c:pt idx="20229">
                  <c:v>5.6632439076994201</c:v>
                </c:pt>
                <c:pt idx="20230">
                  <c:v>7.3333020850728197</c:v>
                </c:pt>
                <c:pt idx="20231">
                  <c:v>8.16112741045586</c:v>
                </c:pt>
                <c:pt idx="20232">
                  <c:v>5.6769719321451397</c:v>
                </c:pt>
                <c:pt idx="20233">
                  <c:v>5.0380402765191796</c:v>
                </c:pt>
                <c:pt idx="20234">
                  <c:v>6.95575808549793</c:v>
                </c:pt>
                <c:pt idx="20235">
                  <c:v>9.27711359275993</c:v>
                </c:pt>
                <c:pt idx="20236">
                  <c:v>6.9077572679308696</c:v>
                </c:pt>
                <c:pt idx="20237">
                  <c:v>7.1145122860394903</c:v>
                </c:pt>
                <c:pt idx="20238">
                  <c:v>6.3670797616999497</c:v>
                </c:pt>
                <c:pt idx="20239">
                  <c:v>5.65362912341888</c:v>
                </c:pt>
                <c:pt idx="20240">
                  <c:v>9.1766698415115595</c:v>
                </c:pt>
                <c:pt idx="20241">
                  <c:v>7.0207093789207304</c:v>
                </c:pt>
                <c:pt idx="20242">
                  <c:v>7.25336177867384</c:v>
                </c:pt>
                <c:pt idx="20243">
                  <c:v>8.1416635252242102</c:v>
                </c:pt>
                <c:pt idx="20244">
                  <c:v>5.76869644143322</c:v>
                </c:pt>
                <c:pt idx="20245">
                  <c:v>8.8755916983141905</c:v>
                </c:pt>
                <c:pt idx="20246">
                  <c:v>4.5570788948134897</c:v>
                </c:pt>
                <c:pt idx="20247">
                  <c:v>6.9134534385949697</c:v>
                </c:pt>
                <c:pt idx="20248">
                  <c:v>8.0204581098243999</c:v>
                </c:pt>
                <c:pt idx="20249">
                  <c:v>10.664300461202499</c:v>
                </c:pt>
                <c:pt idx="20250">
                  <c:v>9.1209910375511907</c:v>
                </c:pt>
                <c:pt idx="20251">
                  <c:v>6.9839882093721002</c:v>
                </c:pt>
                <c:pt idx="20252">
                  <c:v>8.2465133548386902</c:v>
                </c:pt>
                <c:pt idx="20253">
                  <c:v>2.9557723857563301</c:v>
                </c:pt>
                <c:pt idx="20254">
                  <c:v>6.0656783566680801</c:v>
                </c:pt>
                <c:pt idx="20255">
                  <c:v>6.7843603042058698</c:v>
                </c:pt>
                <c:pt idx="20256">
                  <c:v>8.2542826363622694</c:v>
                </c:pt>
                <c:pt idx="20257">
                  <c:v>6.1289526008445696</c:v>
                </c:pt>
                <c:pt idx="20258">
                  <c:v>3.43188198266188</c:v>
                </c:pt>
                <c:pt idx="20259">
                  <c:v>1.4463074601278201</c:v>
                </c:pt>
                <c:pt idx="20260">
                  <c:v>7.1189869924913296</c:v>
                </c:pt>
                <c:pt idx="20261">
                  <c:v>4.6026926774849999</c:v>
                </c:pt>
                <c:pt idx="20262">
                  <c:v>5.1330016464663997</c:v>
                </c:pt>
                <c:pt idx="20263">
                  <c:v>6.4055645701963702</c:v>
                </c:pt>
                <c:pt idx="20264">
                  <c:v>3.9661262447400798</c:v>
                </c:pt>
                <c:pt idx="20265">
                  <c:v>6.52447467568975</c:v>
                </c:pt>
                <c:pt idx="20266">
                  <c:v>4.2710559489976498</c:v>
                </c:pt>
                <c:pt idx="20267">
                  <c:v>5.5095028668789299</c:v>
                </c:pt>
                <c:pt idx="20268">
                  <c:v>5.8544409222780498</c:v>
                </c:pt>
                <c:pt idx="20269">
                  <c:v>3.9801713030652901</c:v>
                </c:pt>
                <c:pt idx="20270">
                  <c:v>8.2959243285940207</c:v>
                </c:pt>
                <c:pt idx="20271">
                  <c:v>7.0271202546579001</c:v>
                </c:pt>
                <c:pt idx="20272">
                  <c:v>6.32023041610202</c:v>
                </c:pt>
                <c:pt idx="20273">
                  <c:v>5.6534817522558303</c:v>
                </c:pt>
                <c:pt idx="20274">
                  <c:v>7.5006666747535604</c:v>
                </c:pt>
                <c:pt idx="20275">
                  <c:v>8.1261152868934392</c:v>
                </c:pt>
                <c:pt idx="20276">
                  <c:v>5.7108426916615702</c:v>
                </c:pt>
                <c:pt idx="20277">
                  <c:v>5.3136309476024604</c:v>
                </c:pt>
                <c:pt idx="20278">
                  <c:v>7.0465674569001804</c:v>
                </c:pt>
                <c:pt idx="20279">
                  <c:v>9.3573332780605796</c:v>
                </c:pt>
                <c:pt idx="20280">
                  <c:v>7.0926531475432304</c:v>
                </c:pt>
                <c:pt idx="20281">
                  <c:v>7.3349979677438899</c:v>
                </c:pt>
                <c:pt idx="20282">
                  <c:v>6.5740104184774397</c:v>
                </c:pt>
                <c:pt idx="20283">
                  <c:v>5.6677981772016901</c:v>
                </c:pt>
                <c:pt idx="20284">
                  <c:v>9.0278555705146104</c:v>
                </c:pt>
                <c:pt idx="20285">
                  <c:v>6.8525589655588401</c:v>
                </c:pt>
                <c:pt idx="20286">
                  <c:v>7.29732666699313</c:v>
                </c:pt>
                <c:pt idx="20287">
                  <c:v>7.8039957128437099</c:v>
                </c:pt>
                <c:pt idx="20288">
                  <c:v>5.57951240485189</c:v>
                </c:pt>
                <c:pt idx="20289">
                  <c:v>8.4453797326651596</c:v>
                </c:pt>
                <c:pt idx="20290">
                  <c:v>4.4177095392615104</c:v>
                </c:pt>
                <c:pt idx="20291">
                  <c:v>6.4499662380542402</c:v>
                </c:pt>
                <c:pt idx="20292">
                  <c:v>7.84465324081728</c:v>
                </c:pt>
                <c:pt idx="20293">
                  <c:v>10.618399378373301</c:v>
                </c:pt>
                <c:pt idx="20294">
                  <c:v>8.9536976871899494</c:v>
                </c:pt>
                <c:pt idx="20295">
                  <c:v>7.0563519720506003</c:v>
                </c:pt>
                <c:pt idx="20296">
                  <c:v>8.4037356613678007</c:v>
                </c:pt>
                <c:pt idx="20297">
                  <c:v>2.8707843101802601</c:v>
                </c:pt>
                <c:pt idx="20298">
                  <c:v>5.5366213405484297</c:v>
                </c:pt>
                <c:pt idx="20299">
                  <c:v>6.1720178819404099</c:v>
                </c:pt>
                <c:pt idx="20300">
                  <c:v>8.1722540608333105</c:v>
                </c:pt>
                <c:pt idx="20301">
                  <c:v>5.9164856008409004</c:v>
                </c:pt>
                <c:pt idx="20302">
                  <c:v>3.1173788688320299</c:v>
                </c:pt>
                <c:pt idx="20303">
                  <c:v>1.2605247649642399</c:v>
                </c:pt>
                <c:pt idx="20304">
                  <c:v>6.6117345361655202</c:v>
                </c:pt>
                <c:pt idx="20305">
                  <c:v>4.0593901755493196</c:v>
                </c:pt>
                <c:pt idx="20306">
                  <c:v>5.1013707831694397</c:v>
                </c:pt>
                <c:pt idx="20307">
                  <c:v>6.3562179380633799</c:v>
                </c:pt>
                <c:pt idx="20308">
                  <c:v>3.5468247301511302</c:v>
                </c:pt>
                <c:pt idx="20309">
                  <c:v>6.2217201998323297</c:v>
                </c:pt>
                <c:pt idx="20310">
                  <c:v>3.6832915451805701</c:v>
                </c:pt>
                <c:pt idx="20311">
                  <c:v>4.9772429673251599</c:v>
                </c:pt>
                <c:pt idx="20312">
                  <c:v>5.1454815080692997</c:v>
                </c:pt>
                <c:pt idx="20313">
                  <c:v>3.7575269891105298</c:v>
                </c:pt>
                <c:pt idx="20314">
                  <c:v>8.1072795785644995</c:v>
                </c:pt>
                <c:pt idx="20315">
                  <c:v>6.7383539648653503</c:v>
                </c:pt>
                <c:pt idx="20316">
                  <c:v>5.8728620117839299</c:v>
                </c:pt>
                <c:pt idx="20317">
                  <c:v>5.61915683574881</c:v>
                </c:pt>
                <c:pt idx="20318">
                  <c:v>7.2646498378598396</c:v>
                </c:pt>
                <c:pt idx="20319">
                  <c:v>8.1574288404736901</c:v>
                </c:pt>
                <c:pt idx="20320">
                  <c:v>5.7042368388227001</c:v>
                </c:pt>
                <c:pt idx="20321">
                  <c:v>4.9400769778479301</c:v>
                </c:pt>
                <c:pt idx="20322">
                  <c:v>6.8190076260926702</c:v>
                </c:pt>
                <c:pt idx="20323">
                  <c:v>9.2149439022711892</c:v>
                </c:pt>
                <c:pt idx="20324">
                  <c:v>6.7677755688996104</c:v>
                </c:pt>
                <c:pt idx="20325">
                  <c:v>6.9909360145060599</c:v>
                </c:pt>
                <c:pt idx="20326">
                  <c:v>6.3265759495202802</c:v>
                </c:pt>
                <c:pt idx="20327">
                  <c:v>5.67514975815011</c:v>
                </c:pt>
                <c:pt idx="20328">
                  <c:v>8.9008071442568504</c:v>
                </c:pt>
                <c:pt idx="20329">
                  <c:v>6.6700458656154398</c:v>
                </c:pt>
                <c:pt idx="20330">
                  <c:v>6.9571023035476998</c:v>
                </c:pt>
                <c:pt idx="20331">
                  <c:v>7.8799579555305996</c:v>
                </c:pt>
                <c:pt idx="20332">
                  <c:v>5.4772239774207101</c:v>
                </c:pt>
                <c:pt idx="20333">
                  <c:v>8.5538402799700304</c:v>
                </c:pt>
                <c:pt idx="20334">
                  <c:v>4.1304527522585701</c:v>
                </c:pt>
                <c:pt idx="20335">
                  <c:v>6.6816624962134696</c:v>
                </c:pt>
                <c:pt idx="20336">
                  <c:v>7.7014801604440599</c:v>
                </c:pt>
                <c:pt idx="20337">
                  <c:v>10.3662390386854</c:v>
                </c:pt>
                <c:pt idx="20338">
                  <c:v>8.7598733395251394</c:v>
                </c:pt>
                <c:pt idx="20339">
                  <c:v>6.7796651232154996</c:v>
                </c:pt>
                <c:pt idx="20340">
                  <c:v>8.0227639124727901</c:v>
                </c:pt>
                <c:pt idx="20341">
                  <c:v>2.5525929877181102</c:v>
                </c:pt>
                <c:pt idx="20342">
                  <c:v>5.7806124838445401</c:v>
                </c:pt>
                <c:pt idx="20343">
                  <c:v>6.55030355399483</c:v>
                </c:pt>
                <c:pt idx="20344">
                  <c:v>7.9287388841835096</c:v>
                </c:pt>
                <c:pt idx="20345">
                  <c:v>5.7732587472935499</c:v>
                </c:pt>
                <c:pt idx="20346">
                  <c:v>3.0870934200692899</c:v>
                </c:pt>
                <c:pt idx="20347">
                  <c:v>1.23105346223615</c:v>
                </c:pt>
                <c:pt idx="20348">
                  <c:v>6.77847899955185</c:v>
                </c:pt>
                <c:pt idx="20349">
                  <c:v>4.28682564553087</c:v>
                </c:pt>
                <c:pt idx="20350">
                  <c:v>4.8922205725927101</c:v>
                </c:pt>
                <c:pt idx="20351">
                  <c:v>6.0172430755382997</c:v>
                </c:pt>
                <c:pt idx="20352">
                  <c:v>3.5231956119605599</c:v>
                </c:pt>
                <c:pt idx="20353">
                  <c:v>6.2514778666900099</c:v>
                </c:pt>
                <c:pt idx="20354">
                  <c:v>3.9779732879207601</c:v>
                </c:pt>
                <c:pt idx="20355">
                  <c:v>5.32120394312967</c:v>
                </c:pt>
                <c:pt idx="20356">
                  <c:v>5.54175088576193</c:v>
                </c:pt>
                <c:pt idx="20357">
                  <c:v>3.7560719860342999</c:v>
                </c:pt>
                <c:pt idx="20358">
                  <c:v>7.95077913348777</c:v>
                </c:pt>
                <c:pt idx="20359">
                  <c:v>6.7205158959322802</c:v>
                </c:pt>
                <c:pt idx="20360">
                  <c:v>6.0233495564716097</c:v>
                </c:pt>
                <c:pt idx="20361">
                  <c:v>5.3785865900196503</c:v>
                </c:pt>
                <c:pt idx="20362">
                  <c:v>7.1212058728294796</c:v>
                </c:pt>
                <c:pt idx="20363">
                  <c:v>7.9799197619384703</c:v>
                </c:pt>
                <c:pt idx="20364">
                  <c:v>5.3451608325172097</c:v>
                </c:pt>
                <c:pt idx="20365">
                  <c:v>4.9118955359693501</c:v>
                </c:pt>
                <c:pt idx="20366">
                  <c:v>6.7990490611164098</c:v>
                </c:pt>
                <c:pt idx="20367">
                  <c:v>9.0595719345050192</c:v>
                </c:pt>
                <c:pt idx="20368">
                  <c:v>6.7441920713047603</c:v>
                </c:pt>
                <c:pt idx="20369">
                  <c:v>7.1337027566935101</c:v>
                </c:pt>
                <c:pt idx="20370">
                  <c:v>6.2920913900444599</c:v>
                </c:pt>
                <c:pt idx="20371">
                  <c:v>5.3668811349369401</c:v>
                </c:pt>
                <c:pt idx="20372">
                  <c:v>9.1069524061969602</c:v>
                </c:pt>
                <c:pt idx="20373">
                  <c:v>6.87812965139155</c:v>
                </c:pt>
                <c:pt idx="20374">
                  <c:v>7.29066617591889</c:v>
                </c:pt>
                <c:pt idx="20375">
                  <c:v>7.9138361128651598</c:v>
                </c:pt>
                <c:pt idx="20376">
                  <c:v>5.5975185125049602</c:v>
                </c:pt>
                <c:pt idx="20377">
                  <c:v>8.56728252474751</c:v>
                </c:pt>
                <c:pt idx="20378">
                  <c:v>4.4350162911381696</c:v>
                </c:pt>
                <c:pt idx="20379">
                  <c:v>6.71690940746279</c:v>
                </c:pt>
                <c:pt idx="20380">
                  <c:v>7.9181465034689698</c:v>
                </c:pt>
                <c:pt idx="20381">
                  <c:v>10.6109662514256</c:v>
                </c:pt>
                <c:pt idx="20382">
                  <c:v>8.9595415361563493</c:v>
                </c:pt>
                <c:pt idx="20383">
                  <c:v>7.1640247892904396</c:v>
                </c:pt>
                <c:pt idx="20384">
                  <c:v>8.3052779828072598</c:v>
                </c:pt>
                <c:pt idx="20385">
                  <c:v>2.8225946259945598</c:v>
                </c:pt>
                <c:pt idx="20386">
                  <c:v>5.7550301499696097</c:v>
                </c:pt>
                <c:pt idx="20387">
                  <c:v>6.5597279759690803</c:v>
                </c:pt>
                <c:pt idx="20388">
                  <c:v>8.2677184176906007</c:v>
                </c:pt>
                <c:pt idx="20389">
                  <c:v>6.1314693080162099</c:v>
                </c:pt>
                <c:pt idx="20390">
                  <c:v>3.1255840374844301</c:v>
                </c:pt>
                <c:pt idx="20391">
                  <c:v>1.3740708644016499</c:v>
                </c:pt>
                <c:pt idx="20392">
                  <c:v>6.9063982446144996</c:v>
                </c:pt>
                <c:pt idx="20393">
                  <c:v>4.4256995300363497</c:v>
                </c:pt>
                <c:pt idx="20394">
                  <c:v>5.2412673958691398</c:v>
                </c:pt>
                <c:pt idx="20395">
                  <c:v>6.3716507275538499</c:v>
                </c:pt>
                <c:pt idx="20396">
                  <c:v>3.6903857701448302</c:v>
                </c:pt>
                <c:pt idx="20397">
                  <c:v>6.4672194394891704</c:v>
                </c:pt>
                <c:pt idx="20398">
                  <c:v>3.9075646631142198</c:v>
                </c:pt>
                <c:pt idx="20399">
                  <c:v>5.3376805378057002</c:v>
                </c:pt>
                <c:pt idx="20400">
                  <c:v>5.5888867036051399</c:v>
                </c:pt>
                <c:pt idx="20401">
                  <c:v>3.8055024715505401</c:v>
                </c:pt>
                <c:pt idx="20402">
                  <c:v>8.1089985408695409</c:v>
                </c:pt>
                <c:pt idx="20403">
                  <c:v>6.9024573383692003</c:v>
                </c:pt>
                <c:pt idx="20404">
                  <c:v>6.1594528296320501</c:v>
                </c:pt>
                <c:pt idx="20405">
                  <c:v>5.6815916963207398</c:v>
                </c:pt>
                <c:pt idx="20406">
                  <c:v>7.3317727238438399</c:v>
                </c:pt>
                <c:pt idx="20407">
                  <c:v>8.1488383969199294</c:v>
                </c:pt>
                <c:pt idx="20408">
                  <c:v>5.6053639375134399</c:v>
                </c:pt>
                <c:pt idx="20409">
                  <c:v>5.0877022363869298</c:v>
                </c:pt>
                <c:pt idx="20410">
                  <c:v>6.9632882662463098</c:v>
                </c:pt>
                <c:pt idx="20411">
                  <c:v>9.2975772658014701</c:v>
                </c:pt>
                <c:pt idx="20412">
                  <c:v>6.7038403107084301</c:v>
                </c:pt>
                <c:pt idx="20413">
                  <c:v>7.1192060466963198</c:v>
                </c:pt>
                <c:pt idx="20414">
                  <c:v>6.3759235872941904</c:v>
                </c:pt>
                <c:pt idx="20415">
                  <c:v>5.6677514444687498</c:v>
                </c:pt>
                <c:pt idx="20416">
                  <c:v>9.1123834758953794</c:v>
                </c:pt>
                <c:pt idx="20417">
                  <c:v>6.8685937393110397</c:v>
                </c:pt>
                <c:pt idx="20418">
                  <c:v>7.2362967620657299</c:v>
                </c:pt>
                <c:pt idx="20419">
                  <c:v>7.9243413125876003</c:v>
                </c:pt>
                <c:pt idx="20420">
                  <c:v>5.5643088688299196</c:v>
                </c:pt>
                <c:pt idx="20421">
                  <c:v>8.5740789479658392</c:v>
                </c:pt>
                <c:pt idx="20422">
                  <c:v>4.3969435272975703</c:v>
                </c:pt>
                <c:pt idx="20423">
                  <c:v>6.70647201871326</c:v>
                </c:pt>
                <c:pt idx="20424">
                  <c:v>7.8801730172612698</c:v>
                </c:pt>
                <c:pt idx="20425">
                  <c:v>10.612825526122901</c:v>
                </c:pt>
                <c:pt idx="20426">
                  <c:v>8.9594901328533201</c:v>
                </c:pt>
                <c:pt idx="20427">
                  <c:v>7.0662420298275102</c:v>
                </c:pt>
                <c:pt idx="20428">
                  <c:v>8.3141193437588896</c:v>
                </c:pt>
                <c:pt idx="20429">
                  <c:v>2.78817846207739</c:v>
                </c:pt>
                <c:pt idx="20430">
                  <c:v>5.7231973304883299</c:v>
                </c:pt>
                <c:pt idx="20431">
                  <c:v>6.5488022745011198</c:v>
                </c:pt>
                <c:pt idx="20432">
                  <c:v>8.3015133179826108</c:v>
                </c:pt>
                <c:pt idx="20433">
                  <c:v>6.0123059473569</c:v>
                </c:pt>
                <c:pt idx="20434">
                  <c:v>3.0979071270852701</c:v>
                </c:pt>
                <c:pt idx="20435">
                  <c:v>1.3581316314060501</c:v>
                </c:pt>
                <c:pt idx="20436">
                  <c:v>6.9220793181771603</c:v>
                </c:pt>
                <c:pt idx="20437">
                  <c:v>4.2739119941791701</c:v>
                </c:pt>
                <c:pt idx="20438">
                  <c:v>5.2229333003012703</c:v>
                </c:pt>
                <c:pt idx="20439">
                  <c:v>6.3918204654800901</c:v>
                </c:pt>
                <c:pt idx="20440">
                  <c:v>3.5934594785268898</c:v>
                </c:pt>
                <c:pt idx="20441">
                  <c:v>6.4172184931247997</c:v>
                </c:pt>
                <c:pt idx="20442">
                  <c:v>3.9056918710297901</c:v>
                </c:pt>
                <c:pt idx="20443">
                  <c:v>5.3040377043789997</c:v>
                </c:pt>
                <c:pt idx="20444">
                  <c:v>5.5174706308700401</c:v>
                </c:pt>
                <c:pt idx="20445">
                  <c:v>3.7443508002493102</c:v>
                </c:pt>
                <c:pt idx="20446">
                  <c:v>8.1255729563036994</c:v>
                </c:pt>
                <c:pt idx="20447">
                  <c:v>6.9195067200732296</c:v>
                </c:pt>
                <c:pt idx="20448">
                  <c:v>6.1176868260002397</c:v>
                </c:pt>
                <c:pt idx="20449">
                  <c:v>5.6632439076994201</c:v>
                </c:pt>
                <c:pt idx="20450">
                  <c:v>7.3333020850728197</c:v>
                </c:pt>
                <c:pt idx="20451">
                  <c:v>8.16112741045586</c:v>
                </c:pt>
                <c:pt idx="20452">
                  <c:v>5.6769719321451397</c:v>
                </c:pt>
                <c:pt idx="20453">
                  <c:v>5.0380402765191796</c:v>
                </c:pt>
                <c:pt idx="20454">
                  <c:v>6.95575808549793</c:v>
                </c:pt>
                <c:pt idx="20455">
                  <c:v>9.27711359275993</c:v>
                </c:pt>
                <c:pt idx="20456">
                  <c:v>6.9077572679308696</c:v>
                </c:pt>
                <c:pt idx="20457">
                  <c:v>7.1145122860394903</c:v>
                </c:pt>
                <c:pt idx="20458">
                  <c:v>6.3670797616999497</c:v>
                </c:pt>
                <c:pt idx="20459">
                  <c:v>5.65362912341888</c:v>
                </c:pt>
                <c:pt idx="20460">
                  <c:v>9.0751516517378104</c:v>
                </c:pt>
                <c:pt idx="20461">
                  <c:v>6.7514810494985404</c:v>
                </c:pt>
                <c:pt idx="20462">
                  <c:v>7.2202946576213201</c:v>
                </c:pt>
                <c:pt idx="20463">
                  <c:v>7.8050367124014297</c:v>
                </c:pt>
                <c:pt idx="20464">
                  <c:v>5.7190602491844196</c:v>
                </c:pt>
                <c:pt idx="20465">
                  <c:v>8.3122938335323404</c:v>
                </c:pt>
                <c:pt idx="20466">
                  <c:v>4.2932157031494897</c:v>
                </c:pt>
                <c:pt idx="20467">
                  <c:v>6.3883352037523098</c:v>
                </c:pt>
                <c:pt idx="20468">
                  <c:v>7.7704360392486604</c:v>
                </c:pt>
                <c:pt idx="20469">
                  <c:v>10.5262613476519</c:v>
                </c:pt>
                <c:pt idx="20470">
                  <c:v>8.9653356089576608</c:v>
                </c:pt>
                <c:pt idx="20471">
                  <c:v>7.0823507381692803</c:v>
                </c:pt>
                <c:pt idx="20472">
                  <c:v>8.2414041228245196</c:v>
                </c:pt>
                <c:pt idx="20473">
                  <c:v>2.6717476282533301</c:v>
                </c:pt>
                <c:pt idx="20474">
                  <c:v>5.9357763940925299</c:v>
                </c:pt>
                <c:pt idx="20475">
                  <c:v>6.1775067297822801</c:v>
                </c:pt>
                <c:pt idx="20476">
                  <c:v>8.1949782965640292</c:v>
                </c:pt>
                <c:pt idx="20477">
                  <c:v>5.8166555550418204</c:v>
                </c:pt>
                <c:pt idx="20478">
                  <c:v>3.34119506015002</c:v>
                </c:pt>
                <c:pt idx="20479">
                  <c:v>1.2437458220861299</c:v>
                </c:pt>
                <c:pt idx="20480">
                  <c:v>6.6756160507419402</c:v>
                </c:pt>
                <c:pt idx="20481">
                  <c:v>3.99939177573907</c:v>
                </c:pt>
                <c:pt idx="20482">
                  <c:v>4.9259542380225598</c:v>
                </c:pt>
                <c:pt idx="20483">
                  <c:v>6.2008292964131897</c:v>
                </c:pt>
                <c:pt idx="20484">
                  <c:v>3.79833314790281</c:v>
                </c:pt>
                <c:pt idx="20485">
                  <c:v>6.2060037151422298</c:v>
                </c:pt>
                <c:pt idx="20486">
                  <c:v>3.70929587510118</c:v>
                </c:pt>
                <c:pt idx="20487">
                  <c:v>5.06112980367101</c:v>
                </c:pt>
                <c:pt idx="20488">
                  <c:v>5.2338853769059197</c:v>
                </c:pt>
                <c:pt idx="20489">
                  <c:v>3.5554143088883299</c:v>
                </c:pt>
                <c:pt idx="20490">
                  <c:v>8.0595499715088206</c:v>
                </c:pt>
                <c:pt idx="20491">
                  <c:v>6.6028715516474898</c:v>
                </c:pt>
                <c:pt idx="20492">
                  <c:v>5.9636253271236201</c:v>
                </c:pt>
                <c:pt idx="20493">
                  <c:v>5.6431709465762303</c:v>
                </c:pt>
                <c:pt idx="20494">
                  <c:v>7.0772264196016197</c:v>
                </c:pt>
                <c:pt idx="20495">
                  <c:v>8.1926054838665596</c:v>
                </c:pt>
                <c:pt idx="20496">
                  <c:v>5.6503889681271096</c:v>
                </c:pt>
                <c:pt idx="20497">
                  <c:v>4.8101088094021298</c:v>
                </c:pt>
                <c:pt idx="20498">
                  <c:v>6.7324521427213897</c:v>
                </c:pt>
                <c:pt idx="20499">
                  <c:v>9.3462390627278502</c:v>
                </c:pt>
                <c:pt idx="20500">
                  <c:v>6.6927032273256897</c:v>
                </c:pt>
                <c:pt idx="20501">
                  <c:v>6.7724625903089599</c:v>
                </c:pt>
                <c:pt idx="20502">
                  <c:v>6.5001296384826004</c:v>
                </c:pt>
                <c:pt idx="20503">
                  <c:v>5.4465570171104103</c:v>
                </c:pt>
                <c:pt idx="20504">
                  <c:v>8.7521798785891196</c:v>
                </c:pt>
                <c:pt idx="20505">
                  <c:v>6.7075776786586898</c:v>
                </c:pt>
                <c:pt idx="20506">
                  <c:v>7.34663881912752</c:v>
                </c:pt>
                <c:pt idx="20507">
                  <c:v>8.0123869296672403</c:v>
                </c:pt>
                <c:pt idx="20508">
                  <c:v>6.2477958606888597</c:v>
                </c:pt>
                <c:pt idx="20509">
                  <c:v>8.9401252239050901</c:v>
                </c:pt>
                <c:pt idx="20510">
                  <c:v>4.8805662654887696</c:v>
                </c:pt>
                <c:pt idx="20511">
                  <c:v>6.9368021656286398</c:v>
                </c:pt>
                <c:pt idx="20512">
                  <c:v>7.7082736105164296</c:v>
                </c:pt>
                <c:pt idx="20513">
                  <c:v>10.126182378269</c:v>
                </c:pt>
                <c:pt idx="20514">
                  <c:v>8.7126762544952303</c:v>
                </c:pt>
                <c:pt idx="20515">
                  <c:v>7.11100890869659</c:v>
                </c:pt>
                <c:pt idx="20516">
                  <c:v>8.0684024384097803</c:v>
                </c:pt>
                <c:pt idx="20517">
                  <c:v>3.57004338467461</c:v>
                </c:pt>
                <c:pt idx="20518">
                  <c:v>6.4399972928184903</c:v>
                </c:pt>
                <c:pt idx="20519">
                  <c:v>6.6409376016477397</c:v>
                </c:pt>
                <c:pt idx="20520">
                  <c:v>8.0971804601817698</c:v>
                </c:pt>
                <c:pt idx="20521">
                  <c:v>6.7508342467272904</c:v>
                </c:pt>
                <c:pt idx="20522">
                  <c:v>3.6786693231001202</c:v>
                </c:pt>
                <c:pt idx="20523">
                  <c:v>1.7708124786621899</c:v>
                </c:pt>
                <c:pt idx="20524">
                  <c:v>7.1524545747638602</c:v>
                </c:pt>
                <c:pt idx="20525">
                  <c:v>4.8471162690082696</c:v>
                </c:pt>
                <c:pt idx="20526">
                  <c:v>5.7591348082854097</c:v>
                </c:pt>
                <c:pt idx="20527">
                  <c:v>6.8529870882276702</c:v>
                </c:pt>
                <c:pt idx="20528">
                  <c:v>3.8781429979011599</c:v>
                </c:pt>
                <c:pt idx="20529">
                  <c:v>6.7694616299084798</c:v>
                </c:pt>
                <c:pt idx="20530">
                  <c:v>4.4846633169180299</c:v>
                </c:pt>
                <c:pt idx="20531">
                  <c:v>5.6933235875144002</c:v>
                </c:pt>
                <c:pt idx="20532">
                  <c:v>5.64538841591673</c:v>
                </c:pt>
                <c:pt idx="20533">
                  <c:v>4.6091955230474904</c:v>
                </c:pt>
                <c:pt idx="20534">
                  <c:v>8.0531976731490094</c:v>
                </c:pt>
                <c:pt idx="20535">
                  <c:v>7.4992884237191602</c:v>
                </c:pt>
                <c:pt idx="20536">
                  <c:v>6.4222405615788603</c:v>
                </c:pt>
                <c:pt idx="20537">
                  <c:v>5.8194061051328996</c:v>
                </c:pt>
                <c:pt idx="20538">
                  <c:v>6.9437084017134296</c:v>
                </c:pt>
                <c:pt idx="20539">
                  <c:v>7.6092403264627801</c:v>
                </c:pt>
                <c:pt idx="20540">
                  <c:v>6.0085332639628</c:v>
                </c:pt>
                <c:pt idx="20541">
                  <c:v>5.51588853703882</c:v>
                </c:pt>
                <c:pt idx="20542">
                  <c:v>7.3731848850408497</c:v>
                </c:pt>
                <c:pt idx="20543">
                  <c:v>8.85839360334157</c:v>
                </c:pt>
                <c:pt idx="20544">
                  <c:v>7.1904176021919897</c:v>
                </c:pt>
                <c:pt idx="20545">
                  <c:v>7.4816434978439004</c:v>
                </c:pt>
                <c:pt idx="20546">
                  <c:v>6.6292002208479301</c:v>
                </c:pt>
                <c:pt idx="20547">
                  <c:v>5.9163422628552498</c:v>
                </c:pt>
                <c:pt idx="20548">
                  <c:v>9.0751516517378104</c:v>
                </c:pt>
                <c:pt idx="20549">
                  <c:v>6.7514810494985404</c:v>
                </c:pt>
                <c:pt idx="20550">
                  <c:v>7.2202946576213201</c:v>
                </c:pt>
                <c:pt idx="20551">
                  <c:v>7.8050367124014297</c:v>
                </c:pt>
                <c:pt idx="20552">
                  <c:v>5.7190602491844196</c:v>
                </c:pt>
                <c:pt idx="20553">
                  <c:v>8.3122938335323404</c:v>
                </c:pt>
                <c:pt idx="20554">
                  <c:v>4.2932157031494897</c:v>
                </c:pt>
                <c:pt idx="20555">
                  <c:v>6.3883352037523098</c:v>
                </c:pt>
                <c:pt idx="20556">
                  <c:v>7.7704360392486604</c:v>
                </c:pt>
                <c:pt idx="20557">
                  <c:v>10.5262613476519</c:v>
                </c:pt>
                <c:pt idx="20558">
                  <c:v>8.9653356089576608</c:v>
                </c:pt>
                <c:pt idx="20559">
                  <c:v>7.0823507381692803</c:v>
                </c:pt>
                <c:pt idx="20560">
                  <c:v>8.2414041228245196</c:v>
                </c:pt>
                <c:pt idx="20561">
                  <c:v>2.6717476282533301</c:v>
                </c:pt>
                <c:pt idx="20562">
                  <c:v>5.9357763940925299</c:v>
                </c:pt>
                <c:pt idx="20563">
                  <c:v>6.1775067297822801</c:v>
                </c:pt>
                <c:pt idx="20564">
                  <c:v>8.1949782965640292</c:v>
                </c:pt>
                <c:pt idx="20565">
                  <c:v>5.8166555550418204</c:v>
                </c:pt>
                <c:pt idx="20566">
                  <c:v>3.34119506015002</c:v>
                </c:pt>
                <c:pt idx="20567">
                  <c:v>1.2437458220861299</c:v>
                </c:pt>
                <c:pt idx="20568">
                  <c:v>6.6756160507419402</c:v>
                </c:pt>
                <c:pt idx="20569">
                  <c:v>3.99939177573907</c:v>
                </c:pt>
                <c:pt idx="20570">
                  <c:v>4.9259542380225598</c:v>
                </c:pt>
                <c:pt idx="20571">
                  <c:v>6.2008292964131897</c:v>
                </c:pt>
                <c:pt idx="20572">
                  <c:v>3.79833314790281</c:v>
                </c:pt>
                <c:pt idx="20573">
                  <c:v>6.2060037151422298</c:v>
                </c:pt>
                <c:pt idx="20574">
                  <c:v>3.70929587510118</c:v>
                </c:pt>
                <c:pt idx="20575">
                  <c:v>5.06112980367101</c:v>
                </c:pt>
                <c:pt idx="20576">
                  <c:v>5.2338853769059197</c:v>
                </c:pt>
                <c:pt idx="20577">
                  <c:v>3.5554143088883299</c:v>
                </c:pt>
                <c:pt idx="20578">
                  <c:v>8.0595499715088206</c:v>
                </c:pt>
                <c:pt idx="20579">
                  <c:v>6.6028715516474898</c:v>
                </c:pt>
                <c:pt idx="20580">
                  <c:v>5.9636253271236201</c:v>
                </c:pt>
                <c:pt idx="20581">
                  <c:v>5.6431709465762303</c:v>
                </c:pt>
                <c:pt idx="20582">
                  <c:v>7.0772264196016197</c:v>
                </c:pt>
                <c:pt idx="20583">
                  <c:v>8.1926054838665596</c:v>
                </c:pt>
                <c:pt idx="20584">
                  <c:v>5.6503889681271096</c:v>
                </c:pt>
                <c:pt idx="20585">
                  <c:v>4.8101088094021298</c:v>
                </c:pt>
                <c:pt idx="20586">
                  <c:v>6.7324521427213897</c:v>
                </c:pt>
                <c:pt idx="20587">
                  <c:v>9.3462390627278502</c:v>
                </c:pt>
                <c:pt idx="20588">
                  <c:v>6.6927032273256897</c:v>
                </c:pt>
                <c:pt idx="20589">
                  <c:v>6.7724625903089599</c:v>
                </c:pt>
                <c:pt idx="20590">
                  <c:v>6.5001296384826004</c:v>
                </c:pt>
                <c:pt idx="20591">
                  <c:v>5.4465570171104103</c:v>
                </c:pt>
                <c:pt idx="20592">
                  <c:v>5.5070522440443099</c:v>
                </c:pt>
                <c:pt idx="20593">
                  <c:v>4.2814154308539001</c:v>
                </c:pt>
                <c:pt idx="20594">
                  <c:v>5.1900897610398697</c:v>
                </c:pt>
                <c:pt idx="20595">
                  <c:v>8.9863231498522307</c:v>
                </c:pt>
                <c:pt idx="20596">
                  <c:v>8.5826352083562796</c:v>
                </c:pt>
                <c:pt idx="20597">
                  <c:v>8.8999907528184501</c:v>
                </c:pt>
                <c:pt idx="20598">
                  <c:v>7.3407286404540297</c:v>
                </c:pt>
                <c:pt idx="20599">
                  <c:v>8.2890017278971708</c:v>
                </c:pt>
                <c:pt idx="20600">
                  <c:v>5.4369355126558796</c:v>
                </c:pt>
                <c:pt idx="20601">
                  <c:v>6.9794889784210099</c:v>
                </c:pt>
                <c:pt idx="20602">
                  <c:v>4.6428980536292404</c:v>
                </c:pt>
                <c:pt idx="20603">
                  <c:v>5.4886584723036398</c:v>
                </c:pt>
                <c:pt idx="20604">
                  <c:v>4.7773305750415096</c:v>
                </c:pt>
                <c:pt idx="20605">
                  <c:v>6.5209212732195896</c:v>
                </c:pt>
                <c:pt idx="20606">
                  <c:v>7.7195540646294498</c:v>
                </c:pt>
                <c:pt idx="20607">
                  <c:v>6.4034663670681704</c:v>
                </c:pt>
                <c:pt idx="20608">
                  <c:v>4.7751164087590201</c:v>
                </c:pt>
                <c:pt idx="20609">
                  <c:v>4.91150327063463</c:v>
                </c:pt>
                <c:pt idx="20610">
                  <c:v>6.8272954371981598</c:v>
                </c:pt>
                <c:pt idx="20611">
                  <c:v>5.6675351002157202</c:v>
                </c:pt>
                <c:pt idx="20612">
                  <c:v>4.5851114774254098</c:v>
                </c:pt>
                <c:pt idx="20613">
                  <c:v>5.7414876632822001</c:v>
                </c:pt>
                <c:pt idx="20614">
                  <c:v>5.6211576409007504</c:v>
                </c:pt>
                <c:pt idx="20615">
                  <c:v>4.5495878641291396</c:v>
                </c:pt>
                <c:pt idx="20616">
                  <c:v>6.7040212160958701</c:v>
                </c:pt>
                <c:pt idx="20617">
                  <c:v>4.1205325079494601</c:v>
                </c:pt>
                <c:pt idx="20618">
                  <c:v>5.9387692713765796</c:v>
                </c:pt>
                <c:pt idx="20619">
                  <c:v>4.8036544126375302</c:v>
                </c:pt>
                <c:pt idx="20620">
                  <c:v>6.0097545115087003</c:v>
                </c:pt>
                <c:pt idx="20621">
                  <c:v>7.4387995783357397</c:v>
                </c:pt>
                <c:pt idx="20622">
                  <c:v>4.6152393956358102</c:v>
                </c:pt>
                <c:pt idx="20623">
                  <c:v>4.9644335628838201</c:v>
                </c:pt>
                <c:pt idx="20624">
                  <c:v>4.8815496737887996</c:v>
                </c:pt>
                <c:pt idx="20625">
                  <c:v>4.7528160469780696</c:v>
                </c:pt>
                <c:pt idx="20626">
                  <c:v>4.1077507899694101</c:v>
                </c:pt>
                <c:pt idx="20627">
                  <c:v>4.4237978419972803</c:v>
                </c:pt>
                <c:pt idx="20628">
                  <c:v>5.1981463416541303</c:v>
                </c:pt>
                <c:pt idx="20629">
                  <c:v>5.1151085362105704</c:v>
                </c:pt>
                <c:pt idx="20630">
                  <c:v>4.6620294285949697</c:v>
                </c:pt>
                <c:pt idx="20631">
                  <c:v>6.1146667600408602</c:v>
                </c:pt>
                <c:pt idx="20632">
                  <c:v>4.0482919408679701</c:v>
                </c:pt>
                <c:pt idx="20633">
                  <c:v>8.4677962387721806</c:v>
                </c:pt>
                <c:pt idx="20634">
                  <c:v>7.8748761177073296</c:v>
                </c:pt>
                <c:pt idx="20635">
                  <c:v>4.9499600587880197</c:v>
                </c:pt>
                <c:pt idx="20636">
                  <c:v>9.1123834758953794</c:v>
                </c:pt>
                <c:pt idx="20637">
                  <c:v>6.8685937393110397</c:v>
                </c:pt>
                <c:pt idx="20638">
                  <c:v>7.2362967620657299</c:v>
                </c:pt>
                <c:pt idx="20639">
                  <c:v>7.9243413125876003</c:v>
                </c:pt>
                <c:pt idx="20640">
                  <c:v>5.5643088688299196</c:v>
                </c:pt>
                <c:pt idx="20641">
                  <c:v>8.5740789479658392</c:v>
                </c:pt>
                <c:pt idx="20642">
                  <c:v>4.3969435272975703</c:v>
                </c:pt>
                <c:pt idx="20643">
                  <c:v>6.70647201871326</c:v>
                </c:pt>
                <c:pt idx="20644">
                  <c:v>7.8801730172612698</c:v>
                </c:pt>
                <c:pt idx="20645">
                  <c:v>10.612825526122901</c:v>
                </c:pt>
                <c:pt idx="20646">
                  <c:v>8.9594901328533201</c:v>
                </c:pt>
                <c:pt idx="20647">
                  <c:v>7.0662420298275102</c:v>
                </c:pt>
                <c:pt idx="20648">
                  <c:v>8.3141193437588896</c:v>
                </c:pt>
                <c:pt idx="20649">
                  <c:v>2.78817846207739</c:v>
                </c:pt>
                <c:pt idx="20650">
                  <c:v>5.7231973304883299</c:v>
                </c:pt>
                <c:pt idx="20651">
                  <c:v>6.5488022745011198</c:v>
                </c:pt>
                <c:pt idx="20652">
                  <c:v>8.3015133179826108</c:v>
                </c:pt>
                <c:pt idx="20653">
                  <c:v>6.0123059473569</c:v>
                </c:pt>
                <c:pt idx="20654">
                  <c:v>3.0979071270852701</c:v>
                </c:pt>
                <c:pt idx="20655">
                  <c:v>1.3581316314060501</c:v>
                </c:pt>
                <c:pt idx="20656">
                  <c:v>6.9220793181771603</c:v>
                </c:pt>
                <c:pt idx="20657">
                  <c:v>4.2739119941791701</c:v>
                </c:pt>
                <c:pt idx="20658">
                  <c:v>5.2229333003012703</c:v>
                </c:pt>
                <c:pt idx="20659">
                  <c:v>6.3918204654800901</c:v>
                </c:pt>
                <c:pt idx="20660">
                  <c:v>3.5934594785268898</c:v>
                </c:pt>
                <c:pt idx="20661">
                  <c:v>6.4172184931247997</c:v>
                </c:pt>
                <c:pt idx="20662">
                  <c:v>3.9056918710297901</c:v>
                </c:pt>
                <c:pt idx="20663">
                  <c:v>5.3040377043789997</c:v>
                </c:pt>
                <c:pt idx="20664">
                  <c:v>5.5174706308700401</c:v>
                </c:pt>
                <c:pt idx="20665">
                  <c:v>3.7443508002493102</c:v>
                </c:pt>
                <c:pt idx="20666">
                  <c:v>8.1255729563036994</c:v>
                </c:pt>
                <c:pt idx="20667">
                  <c:v>6.9195067200732296</c:v>
                </c:pt>
                <c:pt idx="20668">
                  <c:v>6.1176868260002397</c:v>
                </c:pt>
                <c:pt idx="20669">
                  <c:v>5.6632439076994201</c:v>
                </c:pt>
                <c:pt idx="20670">
                  <c:v>7.3333020850728197</c:v>
                </c:pt>
                <c:pt idx="20671">
                  <c:v>8.16112741045586</c:v>
                </c:pt>
                <c:pt idx="20672">
                  <c:v>5.6769719321451397</c:v>
                </c:pt>
                <c:pt idx="20673">
                  <c:v>5.0380402765191796</c:v>
                </c:pt>
                <c:pt idx="20674">
                  <c:v>6.95575808549793</c:v>
                </c:pt>
                <c:pt idx="20675">
                  <c:v>9.27711359275993</c:v>
                </c:pt>
                <c:pt idx="20676">
                  <c:v>6.9077572679308696</c:v>
                </c:pt>
                <c:pt idx="20677">
                  <c:v>7.1145122860394903</c:v>
                </c:pt>
                <c:pt idx="20678">
                  <c:v>6.3670797616999497</c:v>
                </c:pt>
                <c:pt idx="20679">
                  <c:v>5.65362912341888</c:v>
                </c:pt>
                <c:pt idx="20680">
                  <c:v>9.1123834758953794</c:v>
                </c:pt>
                <c:pt idx="20681">
                  <c:v>6.8685937393110397</c:v>
                </c:pt>
                <c:pt idx="20682">
                  <c:v>7.2362967620657299</c:v>
                </c:pt>
                <c:pt idx="20683">
                  <c:v>7.9243413125876003</c:v>
                </c:pt>
                <c:pt idx="20684">
                  <c:v>5.5643088688299196</c:v>
                </c:pt>
                <c:pt idx="20685">
                  <c:v>8.5740789479658392</c:v>
                </c:pt>
                <c:pt idx="20686">
                  <c:v>4.3969435272975703</c:v>
                </c:pt>
                <c:pt idx="20687">
                  <c:v>6.70647201871326</c:v>
                </c:pt>
                <c:pt idx="20688">
                  <c:v>7.8801730172612698</c:v>
                </c:pt>
                <c:pt idx="20689">
                  <c:v>10.612825526122901</c:v>
                </c:pt>
                <c:pt idx="20690">
                  <c:v>8.9594901328533201</c:v>
                </c:pt>
                <c:pt idx="20691">
                  <c:v>7.0662420298275102</c:v>
                </c:pt>
                <c:pt idx="20692">
                  <c:v>8.3141193437588896</c:v>
                </c:pt>
                <c:pt idx="20693">
                  <c:v>2.78817846207739</c:v>
                </c:pt>
                <c:pt idx="20694">
                  <c:v>5.7231973304883299</c:v>
                </c:pt>
                <c:pt idx="20695">
                  <c:v>6.5488022745011198</c:v>
                </c:pt>
                <c:pt idx="20696">
                  <c:v>8.3015133179826108</c:v>
                </c:pt>
                <c:pt idx="20697">
                  <c:v>6.0123059473569</c:v>
                </c:pt>
                <c:pt idx="20698">
                  <c:v>3.0979071270852701</c:v>
                </c:pt>
                <c:pt idx="20699">
                  <c:v>1.3581316314060501</c:v>
                </c:pt>
                <c:pt idx="20700">
                  <c:v>6.9220793181771603</c:v>
                </c:pt>
                <c:pt idx="20701">
                  <c:v>4.2739119941791701</c:v>
                </c:pt>
                <c:pt idx="20702">
                  <c:v>5.2229333003012703</c:v>
                </c:pt>
                <c:pt idx="20703">
                  <c:v>6.3918204654800901</c:v>
                </c:pt>
                <c:pt idx="20704">
                  <c:v>3.5934594785268898</c:v>
                </c:pt>
                <c:pt idx="20705">
                  <c:v>6.4172184931247997</c:v>
                </c:pt>
                <c:pt idx="20706">
                  <c:v>3.9056918710297901</c:v>
                </c:pt>
                <c:pt idx="20707">
                  <c:v>5.3040377043789997</c:v>
                </c:pt>
                <c:pt idx="20708">
                  <c:v>5.5174706308700401</c:v>
                </c:pt>
                <c:pt idx="20709">
                  <c:v>3.7443508002493102</c:v>
                </c:pt>
                <c:pt idx="20710">
                  <c:v>8.1255729563036994</c:v>
                </c:pt>
                <c:pt idx="20711">
                  <c:v>6.9195067200732296</c:v>
                </c:pt>
                <c:pt idx="20712">
                  <c:v>6.1176868260002397</c:v>
                </c:pt>
                <c:pt idx="20713">
                  <c:v>5.6632439076994201</c:v>
                </c:pt>
                <c:pt idx="20714">
                  <c:v>7.3333020850728197</c:v>
                </c:pt>
                <c:pt idx="20715">
                  <c:v>8.16112741045586</c:v>
                </c:pt>
                <c:pt idx="20716">
                  <c:v>5.6769719321451397</c:v>
                </c:pt>
                <c:pt idx="20717">
                  <c:v>5.0380402765191796</c:v>
                </c:pt>
                <c:pt idx="20718">
                  <c:v>6.95575808549793</c:v>
                </c:pt>
                <c:pt idx="20719">
                  <c:v>9.27711359275993</c:v>
                </c:pt>
                <c:pt idx="20720">
                  <c:v>6.9077572679308696</c:v>
                </c:pt>
                <c:pt idx="20721">
                  <c:v>7.1145122860394903</c:v>
                </c:pt>
                <c:pt idx="20722">
                  <c:v>6.3670797616999497</c:v>
                </c:pt>
                <c:pt idx="20723">
                  <c:v>5.65362912341888</c:v>
                </c:pt>
                <c:pt idx="20724">
                  <c:v>9.1069524061969602</c:v>
                </c:pt>
                <c:pt idx="20725">
                  <c:v>6.87812965139155</c:v>
                </c:pt>
                <c:pt idx="20726">
                  <c:v>7.29066617591889</c:v>
                </c:pt>
                <c:pt idx="20727">
                  <c:v>7.9138361128651598</c:v>
                </c:pt>
                <c:pt idx="20728">
                  <c:v>5.5975185125049602</c:v>
                </c:pt>
                <c:pt idx="20729">
                  <c:v>8.56728252474751</c:v>
                </c:pt>
                <c:pt idx="20730">
                  <c:v>4.4350162911381696</c:v>
                </c:pt>
                <c:pt idx="20731">
                  <c:v>6.71690940746279</c:v>
                </c:pt>
                <c:pt idx="20732">
                  <c:v>7.9181465034689698</c:v>
                </c:pt>
                <c:pt idx="20733">
                  <c:v>10.5414531234322</c:v>
                </c:pt>
                <c:pt idx="20734">
                  <c:v>8.9595415361563493</c:v>
                </c:pt>
                <c:pt idx="20735">
                  <c:v>7.1640247892904396</c:v>
                </c:pt>
                <c:pt idx="20736">
                  <c:v>8.3052779828072598</c:v>
                </c:pt>
                <c:pt idx="20737">
                  <c:v>2.8225946259945598</c:v>
                </c:pt>
                <c:pt idx="20738">
                  <c:v>5.7550301499696097</c:v>
                </c:pt>
                <c:pt idx="20739">
                  <c:v>6.5597279759690803</c:v>
                </c:pt>
                <c:pt idx="20740">
                  <c:v>8.2677184176906007</c:v>
                </c:pt>
                <c:pt idx="20741">
                  <c:v>6.1314693080162099</c:v>
                </c:pt>
                <c:pt idx="20742">
                  <c:v>3.1255840374844301</c:v>
                </c:pt>
                <c:pt idx="20743">
                  <c:v>1.3740708644016499</c:v>
                </c:pt>
                <c:pt idx="20744">
                  <c:v>6.9063982446144996</c:v>
                </c:pt>
                <c:pt idx="20745">
                  <c:v>4.4256995300363497</c:v>
                </c:pt>
                <c:pt idx="20746">
                  <c:v>5.2412673958691398</c:v>
                </c:pt>
                <c:pt idx="20747">
                  <c:v>6.3716507275538499</c:v>
                </c:pt>
                <c:pt idx="20748">
                  <c:v>3.6903857701448302</c:v>
                </c:pt>
                <c:pt idx="20749">
                  <c:v>6.4672194394891704</c:v>
                </c:pt>
                <c:pt idx="20750">
                  <c:v>3.9075646631142198</c:v>
                </c:pt>
                <c:pt idx="20751">
                  <c:v>5.3376805378057002</c:v>
                </c:pt>
                <c:pt idx="20752">
                  <c:v>5.5180810633483901</c:v>
                </c:pt>
                <c:pt idx="20753">
                  <c:v>3.8055024715505401</c:v>
                </c:pt>
                <c:pt idx="20754">
                  <c:v>7.6022771891168501</c:v>
                </c:pt>
                <c:pt idx="20755">
                  <c:v>6.9024573383692003</c:v>
                </c:pt>
                <c:pt idx="20756">
                  <c:v>6.1594528296320501</c:v>
                </c:pt>
                <c:pt idx="20757">
                  <c:v>5.6815916963207398</c:v>
                </c:pt>
                <c:pt idx="20758">
                  <c:v>7.3317727238438399</c:v>
                </c:pt>
                <c:pt idx="20759">
                  <c:v>7.9369707789170096</c:v>
                </c:pt>
                <c:pt idx="20760">
                  <c:v>5.8528972700179001</c:v>
                </c:pt>
                <c:pt idx="20761">
                  <c:v>5.0877022363869298</c:v>
                </c:pt>
                <c:pt idx="20762">
                  <c:v>6.9632882662463098</c:v>
                </c:pt>
                <c:pt idx="20763">
                  <c:v>9.2975772658014701</c:v>
                </c:pt>
                <c:pt idx="20764">
                  <c:v>6.9179437550355196</c:v>
                </c:pt>
                <c:pt idx="20765">
                  <c:v>7.1192060466963198</c:v>
                </c:pt>
                <c:pt idx="20766">
                  <c:v>6.3759235872941904</c:v>
                </c:pt>
                <c:pt idx="20767">
                  <c:v>5.6677514444687498</c:v>
                </c:pt>
                <c:pt idx="20768">
                  <c:v>8.1397892648984609</c:v>
                </c:pt>
                <c:pt idx="20769">
                  <c:v>6.1470656884236003</c:v>
                </c:pt>
                <c:pt idx="20770">
                  <c:v>6.5675231038426301</c:v>
                </c:pt>
                <c:pt idx="20771">
                  <c:v>7.3869773311177704</c:v>
                </c:pt>
                <c:pt idx="20772">
                  <c:v>5.4166635672987598</c:v>
                </c:pt>
                <c:pt idx="20773">
                  <c:v>7.7264631589831598</c:v>
                </c:pt>
                <c:pt idx="20774">
                  <c:v>4.4739604993032902</c:v>
                </c:pt>
                <c:pt idx="20775">
                  <c:v>6.2077997857071399</c:v>
                </c:pt>
                <c:pt idx="20776">
                  <c:v>7.1319142884659597</c:v>
                </c:pt>
                <c:pt idx="20777">
                  <c:v>9.6277698586266194</c:v>
                </c:pt>
                <c:pt idx="20778">
                  <c:v>8.2006215909726006</c:v>
                </c:pt>
                <c:pt idx="20779">
                  <c:v>6.4639088212758598</c:v>
                </c:pt>
                <c:pt idx="20780">
                  <c:v>7.7001163806133404</c:v>
                </c:pt>
                <c:pt idx="20781">
                  <c:v>3.04913114207611</c:v>
                </c:pt>
                <c:pt idx="20782">
                  <c:v>6.2998036557864401</c:v>
                </c:pt>
                <c:pt idx="20783">
                  <c:v>6.2948734554406798</c:v>
                </c:pt>
                <c:pt idx="20784">
                  <c:v>7.7527091931568402</c:v>
                </c:pt>
                <c:pt idx="20785">
                  <c:v>5.8499215613345097</c:v>
                </c:pt>
                <c:pt idx="20786">
                  <c:v>3.7833842423608699</c:v>
                </c:pt>
                <c:pt idx="20787">
                  <c:v>1.4979907359570499</c:v>
                </c:pt>
                <c:pt idx="20788">
                  <c:v>6.6086211083704098</c:v>
                </c:pt>
                <c:pt idx="20789">
                  <c:v>4.5780252872633396</c:v>
                </c:pt>
                <c:pt idx="20790">
                  <c:v>5.0574961367282096</c:v>
                </c:pt>
                <c:pt idx="20791">
                  <c:v>6.1308720886532404</c:v>
                </c:pt>
                <c:pt idx="20792">
                  <c:v>3.9277396330049901</c:v>
                </c:pt>
                <c:pt idx="20793">
                  <c:v>6.3163443164461901</c:v>
                </c:pt>
                <c:pt idx="20794">
                  <c:v>4.2969545421438298</c:v>
                </c:pt>
                <c:pt idx="20795">
                  <c:v>5.5067938349272998</c:v>
                </c:pt>
                <c:pt idx="20796">
                  <c:v>5.32250555377935</c:v>
                </c:pt>
                <c:pt idx="20797">
                  <c:v>3.8418744936290001</c:v>
                </c:pt>
                <c:pt idx="20798">
                  <c:v>7.6340472313248604</c:v>
                </c:pt>
                <c:pt idx="20799">
                  <c:v>6.5706407514709104</c:v>
                </c:pt>
                <c:pt idx="20800">
                  <c:v>5.9749440400841598</c:v>
                </c:pt>
                <c:pt idx="20801">
                  <c:v>5.3830705622372799</c:v>
                </c:pt>
                <c:pt idx="20802">
                  <c:v>7.17766512936997</c:v>
                </c:pt>
                <c:pt idx="20803">
                  <c:v>7.9216623095933603</c:v>
                </c:pt>
                <c:pt idx="20804">
                  <c:v>5.4563377713280099</c:v>
                </c:pt>
                <c:pt idx="20805">
                  <c:v>5.1025460634062503</c:v>
                </c:pt>
                <c:pt idx="20806">
                  <c:v>6.57217819145965</c:v>
                </c:pt>
                <c:pt idx="20807">
                  <c:v>8.2781843699193391</c:v>
                </c:pt>
                <c:pt idx="20808">
                  <c:v>6.5831563983284704</c:v>
                </c:pt>
                <c:pt idx="20809">
                  <c:v>6.3963009322536903</c:v>
                </c:pt>
                <c:pt idx="20810">
                  <c:v>6.1272726447855899</c:v>
                </c:pt>
                <c:pt idx="20811">
                  <c:v>5.3679401259216197</c:v>
                </c:pt>
                <c:pt idx="20812">
                  <c:v>9.0470125261921908</c:v>
                </c:pt>
                <c:pt idx="20813">
                  <c:v>7.05369718728541</c:v>
                </c:pt>
                <c:pt idx="20814">
                  <c:v>7.5046507019206796</c:v>
                </c:pt>
                <c:pt idx="20815">
                  <c:v>7.8962970660286498</c:v>
                </c:pt>
                <c:pt idx="20816">
                  <c:v>6.3731316298032397</c:v>
                </c:pt>
                <c:pt idx="20817">
                  <c:v>8.5115226361943197</c:v>
                </c:pt>
                <c:pt idx="20818">
                  <c:v>5.1286682643015604</c:v>
                </c:pt>
                <c:pt idx="20819">
                  <c:v>6.7839099621557599</c:v>
                </c:pt>
                <c:pt idx="20820">
                  <c:v>7.9479624031584697</c:v>
                </c:pt>
                <c:pt idx="20821">
                  <c:v>10.4500539434689</c:v>
                </c:pt>
                <c:pt idx="20822">
                  <c:v>8.9152399460505602</c:v>
                </c:pt>
                <c:pt idx="20823">
                  <c:v>7.3516906242999003</c:v>
                </c:pt>
                <c:pt idx="20824">
                  <c:v>8.3462623795619404</c:v>
                </c:pt>
                <c:pt idx="20825">
                  <c:v>3.52236181676211</c:v>
                </c:pt>
                <c:pt idx="20826">
                  <c:v>6.6036067441016097</c:v>
                </c:pt>
                <c:pt idx="20827">
                  <c:v>6.4641437710769898</c:v>
                </c:pt>
                <c:pt idx="20828">
                  <c:v>8.4552237325083794</c:v>
                </c:pt>
                <c:pt idx="20829">
                  <c:v>6.9527629392572097</c:v>
                </c:pt>
                <c:pt idx="20830">
                  <c:v>3.82044918638677</c:v>
                </c:pt>
                <c:pt idx="20831">
                  <c:v>1.68774367530356</c:v>
                </c:pt>
                <c:pt idx="20832">
                  <c:v>7.4582867059907496</c:v>
                </c:pt>
                <c:pt idx="20833">
                  <c:v>5.1672171007287702</c:v>
                </c:pt>
                <c:pt idx="20834">
                  <c:v>5.78888362656848</c:v>
                </c:pt>
                <c:pt idx="20835">
                  <c:v>7.0152287044357999</c:v>
                </c:pt>
                <c:pt idx="20836">
                  <c:v>4.3429085620977403</c:v>
                </c:pt>
                <c:pt idx="20837">
                  <c:v>7.07499856828169</c:v>
                </c:pt>
                <c:pt idx="20838">
                  <c:v>4.70529389881907</c:v>
                </c:pt>
                <c:pt idx="20839">
                  <c:v>6.1373482662162004</c:v>
                </c:pt>
                <c:pt idx="20840">
                  <c:v>6.09157122292845</c:v>
                </c:pt>
                <c:pt idx="20841">
                  <c:v>4.5426861328280896</c:v>
                </c:pt>
                <c:pt idx="20842">
                  <c:v>7.9718384859345504</c:v>
                </c:pt>
                <c:pt idx="20843">
                  <c:v>7.5172236001312802</c:v>
                </c:pt>
                <c:pt idx="20844">
                  <c:v>6.7940919340080796</c:v>
                </c:pt>
                <c:pt idx="20845">
                  <c:v>5.8992250498989103</c:v>
                </c:pt>
                <c:pt idx="20846">
                  <c:v>7.6045804466663798</c:v>
                </c:pt>
                <c:pt idx="20847">
                  <c:v>8.2841126894828694</c:v>
                </c:pt>
                <c:pt idx="20848">
                  <c:v>6.2992253842455801</c:v>
                </c:pt>
                <c:pt idx="20849">
                  <c:v>5.7507796195113201</c:v>
                </c:pt>
                <c:pt idx="20850">
                  <c:v>7.4609823737004497</c:v>
                </c:pt>
                <c:pt idx="20851">
                  <c:v>9.1557855850416594</c:v>
                </c:pt>
                <c:pt idx="20852">
                  <c:v>7.46505860700141</c:v>
                </c:pt>
                <c:pt idx="20853">
                  <c:v>7.2392033497415298</c:v>
                </c:pt>
                <c:pt idx="20854">
                  <c:v>6.9884772763759999</c:v>
                </c:pt>
                <c:pt idx="20855">
                  <c:v>6.1712940029393302</c:v>
                </c:pt>
                <c:pt idx="20856">
                  <c:v>8.4317932147191001</c:v>
                </c:pt>
                <c:pt idx="20857">
                  <c:v>6.2937951396868304</c:v>
                </c:pt>
                <c:pt idx="20858">
                  <c:v>6.5671468865298497</c:v>
                </c:pt>
                <c:pt idx="20859">
                  <c:v>8.4048954619224894</c:v>
                </c:pt>
                <c:pt idx="20860">
                  <c:v>6.0581676412601402</c:v>
                </c:pt>
                <c:pt idx="20861">
                  <c:v>9.0542639995498408</c:v>
                </c:pt>
                <c:pt idx="20862">
                  <c:v>4.8869010790054199</c:v>
                </c:pt>
                <c:pt idx="20863">
                  <c:v>7.0052117527244704</c:v>
                </c:pt>
                <c:pt idx="20864">
                  <c:v>7.3517032326223202</c:v>
                </c:pt>
                <c:pt idx="20865">
                  <c:v>10.0681747302687</c:v>
                </c:pt>
                <c:pt idx="20866">
                  <c:v>8.3005670035377594</c:v>
                </c:pt>
                <c:pt idx="20867">
                  <c:v>6.6115751584542997</c:v>
                </c:pt>
                <c:pt idx="20868">
                  <c:v>7.7928075717324496</c:v>
                </c:pt>
                <c:pt idx="20869">
                  <c:v>3.3127936836582901</c:v>
                </c:pt>
                <c:pt idx="20870">
                  <c:v>5.9767396634691297</c:v>
                </c:pt>
                <c:pt idx="20871">
                  <c:v>6.3666044099851797</c:v>
                </c:pt>
                <c:pt idx="20872">
                  <c:v>7.5634420147832904</c:v>
                </c:pt>
                <c:pt idx="20873">
                  <c:v>5.7255421285982999</c:v>
                </c:pt>
                <c:pt idx="20874">
                  <c:v>3.3168020207398601</c:v>
                </c:pt>
                <c:pt idx="20875">
                  <c:v>2.0176576429697199</c:v>
                </c:pt>
                <c:pt idx="20876">
                  <c:v>6.5258670502453198</c:v>
                </c:pt>
                <c:pt idx="20877">
                  <c:v>4.3475615591116101</c:v>
                </c:pt>
                <c:pt idx="20878">
                  <c:v>4.9432700478626304</c:v>
                </c:pt>
                <c:pt idx="20879">
                  <c:v>5.7950723149229297</c:v>
                </c:pt>
                <c:pt idx="20880">
                  <c:v>3.7341192125642699</c:v>
                </c:pt>
                <c:pt idx="20881">
                  <c:v>5.8956676495365299</c:v>
                </c:pt>
                <c:pt idx="20882">
                  <c:v>4.5312181754137804</c:v>
                </c:pt>
                <c:pt idx="20883">
                  <c:v>5.2511880170737104</c:v>
                </c:pt>
                <c:pt idx="20884">
                  <c:v>5.4597038572752297</c:v>
                </c:pt>
                <c:pt idx="20885">
                  <c:v>4.1000073404575899</c:v>
                </c:pt>
                <c:pt idx="20886">
                  <c:v>7.3100856496046003</c:v>
                </c:pt>
                <c:pt idx="20887">
                  <c:v>6.3002841129700098</c:v>
                </c:pt>
                <c:pt idx="20888">
                  <c:v>5.8393443038924904</c:v>
                </c:pt>
                <c:pt idx="20889">
                  <c:v>5.0573373051121804</c:v>
                </c:pt>
                <c:pt idx="20890">
                  <c:v>6.74431041533109</c:v>
                </c:pt>
                <c:pt idx="20891">
                  <c:v>7.5294876847632004</c:v>
                </c:pt>
                <c:pt idx="20892">
                  <c:v>5.2844186709915997</c:v>
                </c:pt>
                <c:pt idx="20893">
                  <c:v>4.83952511835684</c:v>
                </c:pt>
                <c:pt idx="20894">
                  <c:v>6.4266121911643497</c:v>
                </c:pt>
                <c:pt idx="20895">
                  <c:v>8.6737829926900307</c:v>
                </c:pt>
                <c:pt idx="20896">
                  <c:v>6.3449068196998599</c:v>
                </c:pt>
                <c:pt idx="20897">
                  <c:v>7.4227744330727701</c:v>
                </c:pt>
                <c:pt idx="20898">
                  <c:v>6.7775008229285403</c:v>
                </c:pt>
                <c:pt idx="20899">
                  <c:v>5.2837527858866302</c:v>
                </c:pt>
                <c:pt idx="20900">
                  <c:v>9.1099566977722493</c:v>
                </c:pt>
                <c:pt idx="20901">
                  <c:v>6.8633048306555597</c:v>
                </c:pt>
                <c:pt idx="20902">
                  <c:v>7.2353685970210604</c:v>
                </c:pt>
                <c:pt idx="20903">
                  <c:v>7.9175947990595104</c:v>
                </c:pt>
                <c:pt idx="20904">
                  <c:v>5.58005335968795</c:v>
                </c:pt>
                <c:pt idx="20905">
                  <c:v>8.5700239845717405</c:v>
                </c:pt>
                <c:pt idx="20906">
                  <c:v>4.4139479457475499</c:v>
                </c:pt>
                <c:pt idx="20907">
                  <c:v>6.7102523569236396</c:v>
                </c:pt>
                <c:pt idx="20908">
                  <c:v>7.8818994863925198</c:v>
                </c:pt>
                <c:pt idx="20909">
                  <c:v>10.611119633066499</c:v>
                </c:pt>
                <c:pt idx="20910">
                  <c:v>8.9568217705778892</c:v>
                </c:pt>
                <c:pt idx="20911">
                  <c:v>7.1098515340190396</c:v>
                </c:pt>
                <c:pt idx="20912">
                  <c:v>8.3437169281232606</c:v>
                </c:pt>
                <c:pt idx="20913">
                  <c:v>2.81231196260523</c:v>
                </c:pt>
                <c:pt idx="20914">
                  <c:v>5.7290338315531697</c:v>
                </c:pt>
                <c:pt idx="20915">
                  <c:v>6.5602300441263299</c:v>
                </c:pt>
                <c:pt idx="20916">
                  <c:v>8.29209377549763</c:v>
                </c:pt>
                <c:pt idx="20917">
                  <c:v>6.0264994998326697</c:v>
                </c:pt>
                <c:pt idx="20918">
                  <c:v>3.1041585713614901</c:v>
                </c:pt>
                <c:pt idx="20919">
                  <c:v>1.35049477038067</c:v>
                </c:pt>
                <c:pt idx="20920">
                  <c:v>6.9235893487401903</c:v>
                </c:pt>
                <c:pt idx="20921">
                  <c:v>4.3708006111834896</c:v>
                </c:pt>
                <c:pt idx="20922">
                  <c:v>5.2324932377437596</c:v>
                </c:pt>
                <c:pt idx="20923">
                  <c:v>6.3861866313018201</c:v>
                </c:pt>
                <c:pt idx="20924">
                  <c:v>3.6765538812365799</c:v>
                </c:pt>
                <c:pt idx="20925">
                  <c:v>6.4348619093157904</c:v>
                </c:pt>
                <c:pt idx="20926">
                  <c:v>3.90438693768</c:v>
                </c:pt>
                <c:pt idx="20927">
                  <c:v>5.3153419978046799</c:v>
                </c:pt>
                <c:pt idx="20928">
                  <c:v>5.5221251621776997</c:v>
                </c:pt>
                <c:pt idx="20929">
                  <c:v>3.78816864503235</c:v>
                </c:pt>
                <c:pt idx="20930">
                  <c:v>8.1171031001847993</c:v>
                </c:pt>
                <c:pt idx="20931">
                  <c:v>6.9020213356978202</c:v>
                </c:pt>
                <c:pt idx="20932">
                  <c:v>6.1596657182271004</c:v>
                </c:pt>
                <c:pt idx="20933">
                  <c:v>5.6734458563902699</c:v>
                </c:pt>
                <c:pt idx="20934">
                  <c:v>7.3314438317430701</c:v>
                </c:pt>
                <c:pt idx="20935">
                  <c:v>8.1569126414014708</c:v>
                </c:pt>
                <c:pt idx="20936">
                  <c:v>5.8023174404304001</c:v>
                </c:pt>
                <c:pt idx="20937">
                  <c:v>5.0705733858215103</c:v>
                </c:pt>
                <c:pt idx="20938">
                  <c:v>6.9330711210775897</c:v>
                </c:pt>
                <c:pt idx="20939">
                  <c:v>9.3064093562213408</c:v>
                </c:pt>
                <c:pt idx="20940">
                  <c:v>6.9560497562979204</c:v>
                </c:pt>
                <c:pt idx="20941">
                  <c:v>7.1198272028975804</c:v>
                </c:pt>
                <c:pt idx="20942">
                  <c:v>6.3738448267438601</c:v>
                </c:pt>
                <c:pt idx="20943">
                  <c:v>5.6596841719263198</c:v>
                </c:pt>
                <c:pt idx="20944">
                  <c:v>7.3568360528867496</c:v>
                </c:pt>
                <c:pt idx="20945">
                  <c:v>5.7365371484694698</c:v>
                </c:pt>
                <c:pt idx="20946">
                  <c:v>6.3599374892567004</c:v>
                </c:pt>
                <c:pt idx="20947">
                  <c:v>7.9557893229827901</c:v>
                </c:pt>
                <c:pt idx="20948">
                  <c:v>7.4639099101181303</c:v>
                </c:pt>
                <c:pt idx="20949">
                  <c:v>8.1429651272636292</c:v>
                </c:pt>
                <c:pt idx="20950">
                  <c:v>7.1126451591399897</c:v>
                </c:pt>
                <c:pt idx="20951">
                  <c:v>7.51099538827863</c:v>
                </c:pt>
                <c:pt idx="20952">
                  <c:v>6.6306197911429097</c:v>
                </c:pt>
                <c:pt idx="20953">
                  <c:v>8.6259839690062492</c:v>
                </c:pt>
                <c:pt idx="20954">
                  <c:v>7.2814465532388004</c:v>
                </c:pt>
                <c:pt idx="20955">
                  <c:v>6.7953541751404298</c:v>
                </c:pt>
                <c:pt idx="20956">
                  <c:v>6.9136579223649397</c:v>
                </c:pt>
                <c:pt idx="20957">
                  <c:v>6.3274396175508203</c:v>
                </c:pt>
                <c:pt idx="20958">
                  <c:v>6.5299640672506403</c:v>
                </c:pt>
                <c:pt idx="20959">
                  <c:v>5.4636867360584196</c:v>
                </c:pt>
                <c:pt idx="20960">
                  <c:v>5.5124410228629701</c:v>
                </c:pt>
                <c:pt idx="20961">
                  <c:v>6.0885989551815696</c:v>
                </c:pt>
                <c:pt idx="20962">
                  <c:v>5.95889135249063</c:v>
                </c:pt>
                <c:pt idx="20963">
                  <c:v>5.1630771851329902</c:v>
                </c:pt>
                <c:pt idx="20964">
                  <c:v>5.4162632522928398</c:v>
                </c:pt>
                <c:pt idx="20965">
                  <c:v>4.7697228509494796</c:v>
                </c:pt>
                <c:pt idx="20966">
                  <c:v>6.2848730908520301</c:v>
                </c:pt>
                <c:pt idx="20967">
                  <c:v>4.8686091013817698</c:v>
                </c:pt>
                <c:pt idx="20968">
                  <c:v>6.07735048584337</c:v>
                </c:pt>
                <c:pt idx="20969">
                  <c:v>6.0263463250327503</c:v>
                </c:pt>
                <c:pt idx="20970">
                  <c:v>5.8408382635143603</c:v>
                </c:pt>
                <c:pt idx="20971">
                  <c:v>6.0296330890793097</c:v>
                </c:pt>
                <c:pt idx="20972">
                  <c:v>4.8312247072534102</c:v>
                </c:pt>
                <c:pt idx="20973">
                  <c:v>7.0105211278493602</c:v>
                </c:pt>
                <c:pt idx="20974">
                  <c:v>6.53411573673751</c:v>
                </c:pt>
                <c:pt idx="20975">
                  <c:v>6.1572176403878398</c:v>
                </c:pt>
                <c:pt idx="20976">
                  <c:v>5.8866503054501003</c:v>
                </c:pt>
                <c:pt idx="20977">
                  <c:v>4.7436573881890496</c:v>
                </c:pt>
                <c:pt idx="20978">
                  <c:v>6.0867829259270296</c:v>
                </c:pt>
                <c:pt idx="20979">
                  <c:v>6.2856067759366701</c:v>
                </c:pt>
                <c:pt idx="20980">
                  <c:v>6.3674372074808296</c:v>
                </c:pt>
                <c:pt idx="20981">
                  <c:v>6.3435664858953604</c:v>
                </c:pt>
                <c:pt idx="20982">
                  <c:v>5.4181220323637103</c:v>
                </c:pt>
                <c:pt idx="20983">
                  <c:v>8.1166666827871303</c:v>
                </c:pt>
                <c:pt idx="20984">
                  <c:v>6.0062047975442399</c:v>
                </c:pt>
                <c:pt idx="20985">
                  <c:v>7.45580599681566</c:v>
                </c:pt>
                <c:pt idx="20986">
                  <c:v>7.0960542334901202</c:v>
                </c:pt>
                <c:pt idx="20987">
                  <c:v>5.9173270199070904</c:v>
                </c:pt>
                <c:pt idx="20988">
                  <c:v>8.9569833473489098</c:v>
                </c:pt>
                <c:pt idx="20989">
                  <c:v>6.7987355736400703</c:v>
                </c:pt>
                <c:pt idx="20990">
                  <c:v>7.1709121339180797</c:v>
                </c:pt>
                <c:pt idx="20991">
                  <c:v>7.7753773306431802</c:v>
                </c:pt>
                <c:pt idx="20992">
                  <c:v>5.8354750037805498</c:v>
                </c:pt>
                <c:pt idx="20993">
                  <c:v>8.0337498363654802</c:v>
                </c:pt>
                <c:pt idx="20994">
                  <c:v>4.7582741843587497</c:v>
                </c:pt>
                <c:pt idx="20995">
                  <c:v>6.5813380536428001</c:v>
                </c:pt>
                <c:pt idx="20996">
                  <c:v>7.8280948346358201</c:v>
                </c:pt>
                <c:pt idx="20997">
                  <c:v>10.4384859592832</c:v>
                </c:pt>
                <c:pt idx="20998">
                  <c:v>8.8450299430541097</c:v>
                </c:pt>
                <c:pt idx="20999">
                  <c:v>6.9722225190730303</c:v>
                </c:pt>
                <c:pt idx="21000">
                  <c:v>8.1777048821655391</c:v>
                </c:pt>
                <c:pt idx="21001">
                  <c:v>3.0735070622126401</c:v>
                </c:pt>
                <c:pt idx="21002">
                  <c:v>6.2009174886225802</c:v>
                </c:pt>
                <c:pt idx="21003">
                  <c:v>6.4860575909108302</c:v>
                </c:pt>
                <c:pt idx="21004">
                  <c:v>8.1126264126450405</c:v>
                </c:pt>
                <c:pt idx="21005">
                  <c:v>6.14338002241373</c:v>
                </c:pt>
                <c:pt idx="21006">
                  <c:v>3.2780793267141699</c:v>
                </c:pt>
                <c:pt idx="21007">
                  <c:v>1.4003957619762299</c:v>
                </c:pt>
                <c:pt idx="21008">
                  <c:v>6.7748207485194003</c:v>
                </c:pt>
                <c:pt idx="21009">
                  <c:v>4.3852681191858904</c:v>
                </c:pt>
                <c:pt idx="21010">
                  <c:v>5.2707383049486802</c:v>
                </c:pt>
                <c:pt idx="21011">
                  <c:v>6.30885792931557</c:v>
                </c:pt>
                <c:pt idx="21012">
                  <c:v>3.7780519635512499</c:v>
                </c:pt>
                <c:pt idx="21013">
                  <c:v>6.4974612022393901</c:v>
                </c:pt>
                <c:pt idx="21014">
                  <c:v>4.1743671751334697</c:v>
                </c:pt>
                <c:pt idx="21015">
                  <c:v>5.3771180152504403</c:v>
                </c:pt>
                <c:pt idx="21016">
                  <c:v>5.5726596718130299</c:v>
                </c:pt>
                <c:pt idx="21017">
                  <c:v>4.0260974024537397</c:v>
                </c:pt>
                <c:pt idx="21018">
                  <c:v>7.9736708449258398</c:v>
                </c:pt>
                <c:pt idx="21019">
                  <c:v>6.8999832688094198</c:v>
                </c:pt>
                <c:pt idx="21020">
                  <c:v>6.2106299461424497</c:v>
                </c:pt>
                <c:pt idx="21021">
                  <c:v>5.33773736401844</c:v>
                </c:pt>
                <c:pt idx="21022">
                  <c:v>7.30045295362729</c:v>
                </c:pt>
                <c:pt idx="21023">
                  <c:v>8.1699410253211493</c:v>
                </c:pt>
                <c:pt idx="21024">
                  <c:v>5.7182474674684798</c:v>
                </c:pt>
                <c:pt idx="21025">
                  <c:v>5.2390410391451603</c:v>
                </c:pt>
                <c:pt idx="21026">
                  <c:v>6.9121246642087204</c:v>
                </c:pt>
                <c:pt idx="21027">
                  <c:v>9.0993094275027495</c:v>
                </c:pt>
                <c:pt idx="21028">
                  <c:v>6.8711745803324797</c:v>
                </c:pt>
                <c:pt idx="21029">
                  <c:v>7.0302543921363103</c:v>
                </c:pt>
                <c:pt idx="21030">
                  <c:v>6.2991693455993696</c:v>
                </c:pt>
                <c:pt idx="21031">
                  <c:v>5.6547724154838903</c:v>
                </c:pt>
                <c:pt idx="21032">
                  <c:v>8.9154162111564599</c:v>
                </c:pt>
                <c:pt idx="21033">
                  <c:v>6.7114131685120002</c:v>
                </c:pt>
                <c:pt idx="21034">
                  <c:v>6.9956638690272497</c:v>
                </c:pt>
                <c:pt idx="21035">
                  <c:v>7.9339942848116198</c:v>
                </c:pt>
                <c:pt idx="21036">
                  <c:v>5.5418458342158496</c:v>
                </c:pt>
                <c:pt idx="21037">
                  <c:v>8.6391201323985598</c:v>
                </c:pt>
                <c:pt idx="21038">
                  <c:v>4.2893234325152703</c:v>
                </c:pt>
                <c:pt idx="21039">
                  <c:v>6.7502096182100599</c:v>
                </c:pt>
                <c:pt idx="21040">
                  <c:v>7.7624713267327996</c:v>
                </c:pt>
                <c:pt idx="21041">
                  <c:v>10.3335173773553</c:v>
                </c:pt>
                <c:pt idx="21042">
                  <c:v>8.7678182879403295</c:v>
                </c:pt>
                <c:pt idx="21043">
                  <c:v>6.9139191510095701</c:v>
                </c:pt>
                <c:pt idx="21044">
                  <c:v>8.2895395769669893</c:v>
                </c:pt>
                <c:pt idx="21045">
                  <c:v>2.7156899074278402</c:v>
                </c:pt>
                <c:pt idx="21046">
                  <c:v>5.9129264186405903</c:v>
                </c:pt>
                <c:pt idx="21047">
                  <c:v>6.5995925574918601</c:v>
                </c:pt>
                <c:pt idx="21048">
                  <c:v>8.1767772575642201</c:v>
                </c:pt>
                <c:pt idx="21049">
                  <c:v>5.9588256298217797</c:v>
                </c:pt>
                <c:pt idx="21050">
                  <c:v>3.1842411484839301</c:v>
                </c:pt>
                <c:pt idx="21051">
                  <c:v>1.16787822960544</c:v>
                </c:pt>
                <c:pt idx="21052">
                  <c:v>6.9154868238726204</c:v>
                </c:pt>
                <c:pt idx="21053">
                  <c:v>4.4814133167963597</c:v>
                </c:pt>
                <c:pt idx="21054">
                  <c:v>5.0225732343389904</c:v>
                </c:pt>
                <c:pt idx="21055">
                  <c:v>6.2591501719089102</c:v>
                </c:pt>
                <c:pt idx="21056">
                  <c:v>3.6630871427993599</c:v>
                </c:pt>
                <c:pt idx="21057">
                  <c:v>6.27314826692818</c:v>
                </c:pt>
                <c:pt idx="21058">
                  <c:v>4.0577257465397896</c:v>
                </c:pt>
                <c:pt idx="21059">
                  <c:v>5.3503650320654996</c:v>
                </c:pt>
                <c:pt idx="21060">
                  <c:v>5.6245391910534499</c:v>
                </c:pt>
                <c:pt idx="21061">
                  <c:v>3.8916808762686901</c:v>
                </c:pt>
                <c:pt idx="21062">
                  <c:v>8.0271233097841304</c:v>
                </c:pt>
                <c:pt idx="21063">
                  <c:v>6.7915435572901197</c:v>
                </c:pt>
                <c:pt idx="21064">
                  <c:v>6.0922927063317802</c:v>
                </c:pt>
                <c:pt idx="21065">
                  <c:v>5.5120892471193397</c:v>
                </c:pt>
                <c:pt idx="21066">
                  <c:v>7.1995102922625698</c:v>
                </c:pt>
                <c:pt idx="21067">
                  <c:v>8.0519012996511599</c:v>
                </c:pt>
                <c:pt idx="21068">
                  <c:v>5.5373197825467804</c:v>
                </c:pt>
                <c:pt idx="21069">
                  <c:v>4.9985979399364897</c:v>
                </c:pt>
                <c:pt idx="21070">
                  <c:v>6.91230764993389</c:v>
                </c:pt>
                <c:pt idx="21071">
                  <c:v>9.1029027875436395</c:v>
                </c:pt>
                <c:pt idx="21072">
                  <c:v>6.7553412894228497</c:v>
                </c:pt>
                <c:pt idx="21073">
                  <c:v>7.1314275323347101</c:v>
                </c:pt>
                <c:pt idx="21074">
                  <c:v>6.3514595116771799</c:v>
                </c:pt>
                <c:pt idx="21075">
                  <c:v>5.5112787155947602</c:v>
                </c:pt>
                <c:pt idx="21076">
                  <c:v>8.1464309279533396</c:v>
                </c:pt>
                <c:pt idx="21077">
                  <c:v>6.09833118990408</c:v>
                </c:pt>
                <c:pt idx="21078">
                  <c:v>6.4660890454046998</c:v>
                </c:pt>
                <c:pt idx="21079">
                  <c:v>7.5421512482610602</c:v>
                </c:pt>
                <c:pt idx="21080">
                  <c:v>5.75399471120312</c:v>
                </c:pt>
                <c:pt idx="21081">
                  <c:v>8.0174886167038402</c:v>
                </c:pt>
                <c:pt idx="21082">
                  <c:v>4.5959902803042096</c:v>
                </c:pt>
                <c:pt idx="21083">
                  <c:v>6.7012974744662097</c:v>
                </c:pt>
                <c:pt idx="21084">
                  <c:v>7.2833900228530304</c:v>
                </c:pt>
                <c:pt idx="21085">
                  <c:v>9.1317839561412892</c:v>
                </c:pt>
                <c:pt idx="21086">
                  <c:v>7.8965846732198504</c:v>
                </c:pt>
                <c:pt idx="21087">
                  <c:v>6.5533109789796198</c:v>
                </c:pt>
                <c:pt idx="21088">
                  <c:v>7.2550223983804196</c:v>
                </c:pt>
                <c:pt idx="21089">
                  <c:v>3.3107705565640502</c:v>
                </c:pt>
                <c:pt idx="21090">
                  <c:v>6.2305382992840297</c:v>
                </c:pt>
                <c:pt idx="21091">
                  <c:v>6.4629553420199102</c:v>
                </c:pt>
                <c:pt idx="21092">
                  <c:v>6.9795510463119603</c:v>
                </c:pt>
                <c:pt idx="21093">
                  <c:v>5.9977352099700996</c:v>
                </c:pt>
                <c:pt idx="21094">
                  <c:v>4.2252358298279598</c:v>
                </c:pt>
                <c:pt idx="21095">
                  <c:v>1.61066033596143</c:v>
                </c:pt>
                <c:pt idx="21096">
                  <c:v>6.0460110694411897</c:v>
                </c:pt>
                <c:pt idx="21097">
                  <c:v>4.9781189213824204</c:v>
                </c:pt>
                <c:pt idx="21098">
                  <c:v>4.85436215829818</c:v>
                </c:pt>
                <c:pt idx="21099">
                  <c:v>5.9158119226482304</c:v>
                </c:pt>
                <c:pt idx="21100">
                  <c:v>4.3956050912003404</c:v>
                </c:pt>
                <c:pt idx="21101">
                  <c:v>5.6298857542705099</c:v>
                </c:pt>
                <c:pt idx="21102">
                  <c:v>4.3550138840810604</c:v>
                </c:pt>
                <c:pt idx="21103">
                  <c:v>5.2967990710416499</c:v>
                </c:pt>
                <c:pt idx="21104">
                  <c:v>5.7539686139522699</c:v>
                </c:pt>
                <c:pt idx="21105">
                  <c:v>3.9124133478686098</c:v>
                </c:pt>
                <c:pt idx="21106">
                  <c:v>6.65793146718394</c:v>
                </c:pt>
                <c:pt idx="21107">
                  <c:v>6.46936096869499</c:v>
                </c:pt>
                <c:pt idx="21108">
                  <c:v>5.7689462287315303</c:v>
                </c:pt>
                <c:pt idx="21109">
                  <c:v>4.9381415825152697</c:v>
                </c:pt>
                <c:pt idx="21110">
                  <c:v>6.2417297587709504</c:v>
                </c:pt>
                <c:pt idx="21111">
                  <c:v>6.7706059658750197</c:v>
                </c:pt>
                <c:pt idx="21112">
                  <c:v>5.5573806492660598</c:v>
                </c:pt>
                <c:pt idx="21113">
                  <c:v>4.8192616574397302</c:v>
                </c:pt>
                <c:pt idx="21114">
                  <c:v>6.4189837419636699</c:v>
                </c:pt>
                <c:pt idx="21115">
                  <c:v>8.2307857603440393</c:v>
                </c:pt>
                <c:pt idx="21116">
                  <c:v>5.8311909031358002</c:v>
                </c:pt>
                <c:pt idx="21117">
                  <c:v>6.9327572245071201</c:v>
                </c:pt>
                <c:pt idx="21118">
                  <c:v>6.3122009267633601</c:v>
                </c:pt>
                <c:pt idx="21119">
                  <c:v>5.2305668509329202</c:v>
                </c:pt>
                <c:pt idx="21120">
                  <c:v>7.8095381131617501</c:v>
                </c:pt>
                <c:pt idx="21121">
                  <c:v>6.1760351696656199</c:v>
                </c:pt>
                <c:pt idx="21122">
                  <c:v>6.5593564421041703</c:v>
                </c:pt>
                <c:pt idx="21123">
                  <c:v>7.2377330146428296</c:v>
                </c:pt>
                <c:pt idx="21124">
                  <c:v>5.8290432945760298</c:v>
                </c:pt>
                <c:pt idx="21125">
                  <c:v>8.1395206947573797</c:v>
                </c:pt>
                <c:pt idx="21126">
                  <c:v>5.5438883404888601</c:v>
                </c:pt>
                <c:pt idx="21127">
                  <c:v>6.4833880768290797</c:v>
                </c:pt>
                <c:pt idx="21128">
                  <c:v>6.9056941504595803</c:v>
                </c:pt>
                <c:pt idx="21129">
                  <c:v>9.3781976079309697</c:v>
                </c:pt>
                <c:pt idx="21130">
                  <c:v>7.7334542082910698</c:v>
                </c:pt>
                <c:pt idx="21131">
                  <c:v>6.6870981675150203</c:v>
                </c:pt>
                <c:pt idx="21132">
                  <c:v>7.2601954621973599</c:v>
                </c:pt>
                <c:pt idx="21133">
                  <c:v>4.1779235743315599</c:v>
                </c:pt>
                <c:pt idx="21134">
                  <c:v>5.7330727876665204</c:v>
                </c:pt>
                <c:pt idx="21135">
                  <c:v>4.8701622703784198</c:v>
                </c:pt>
                <c:pt idx="21136">
                  <c:v>6.8305080873818396</c:v>
                </c:pt>
                <c:pt idx="21137">
                  <c:v>5.3958142148948101</c:v>
                </c:pt>
                <c:pt idx="21138">
                  <c:v>4.4290427983965399</c:v>
                </c:pt>
                <c:pt idx="21139">
                  <c:v>3.3413679988430598</c:v>
                </c:pt>
                <c:pt idx="21140">
                  <c:v>5.7162633663498799</c:v>
                </c:pt>
                <c:pt idx="21141">
                  <c:v>4.06707788868263</c:v>
                </c:pt>
                <c:pt idx="21142">
                  <c:v>5.4565428019664903</c:v>
                </c:pt>
                <c:pt idx="21143">
                  <c:v>5.4967032323984704</c:v>
                </c:pt>
                <c:pt idx="21144">
                  <c:v>4.2443362154390201</c:v>
                </c:pt>
                <c:pt idx="21145">
                  <c:v>5.3110065027864</c:v>
                </c:pt>
                <c:pt idx="21146">
                  <c:v>4.1322899246265496</c:v>
                </c:pt>
                <c:pt idx="21147">
                  <c:v>4.4916962670865201</c:v>
                </c:pt>
                <c:pt idx="21148">
                  <c:v>4.1998318496050002</c:v>
                </c:pt>
                <c:pt idx="21149">
                  <c:v>5.4629381417398504</c:v>
                </c:pt>
                <c:pt idx="21150">
                  <c:v>6.4409071855856501</c:v>
                </c:pt>
                <c:pt idx="21151">
                  <c:v>5.7371054934493904</c:v>
                </c:pt>
                <c:pt idx="21152">
                  <c:v>4.8640004765839899</c:v>
                </c:pt>
                <c:pt idx="21153">
                  <c:v>5.6048132363118901</c:v>
                </c:pt>
                <c:pt idx="21154">
                  <c:v>6.1074012327454597</c:v>
                </c:pt>
                <c:pt idx="21155">
                  <c:v>6.3979820981953601</c:v>
                </c:pt>
                <c:pt idx="21156">
                  <c:v>5.4211851142115099</c:v>
                </c:pt>
                <c:pt idx="21157">
                  <c:v>4.9699000354671501</c:v>
                </c:pt>
                <c:pt idx="21158">
                  <c:v>5.9828805263633802</c:v>
                </c:pt>
                <c:pt idx="21159">
                  <c:v>7.9859726513804103</c:v>
                </c:pt>
                <c:pt idx="21160">
                  <c:v>5.6671109416201704</c:v>
                </c:pt>
                <c:pt idx="21161">
                  <c:v>6.9988027016696197</c:v>
                </c:pt>
                <c:pt idx="21162">
                  <c:v>6.0265018561993999</c:v>
                </c:pt>
                <c:pt idx="21163">
                  <c:v>5.2274241042134104</c:v>
                </c:pt>
                <c:pt idx="21164">
                  <c:v>8.2184117026386598</c:v>
                </c:pt>
                <c:pt idx="21165">
                  <c:v>6.2306205839174797</c:v>
                </c:pt>
                <c:pt idx="21166">
                  <c:v>6.4437940196847903</c:v>
                </c:pt>
                <c:pt idx="21167">
                  <c:v>7.5788506580256501</c:v>
                </c:pt>
                <c:pt idx="21168">
                  <c:v>5.5917841217673798</c:v>
                </c:pt>
                <c:pt idx="21169">
                  <c:v>7.9930264559169801</c:v>
                </c:pt>
                <c:pt idx="21170">
                  <c:v>4.4679805797332399</c:v>
                </c:pt>
                <c:pt idx="21171">
                  <c:v>6.6455226462124601</c:v>
                </c:pt>
                <c:pt idx="21172">
                  <c:v>7.2422421538852202</c:v>
                </c:pt>
                <c:pt idx="21173">
                  <c:v>9.1569395729449905</c:v>
                </c:pt>
                <c:pt idx="21174">
                  <c:v>8.0071046829872099</c:v>
                </c:pt>
                <c:pt idx="21175">
                  <c:v>6.51719720359619</c:v>
                </c:pt>
                <c:pt idx="21176">
                  <c:v>7.4910665563414502</c:v>
                </c:pt>
                <c:pt idx="21177">
                  <c:v>3.2211872336910301</c:v>
                </c:pt>
                <c:pt idx="21178">
                  <c:v>6.1538842416189699</c:v>
                </c:pt>
                <c:pt idx="21179">
                  <c:v>6.5657929757238103</c:v>
                </c:pt>
                <c:pt idx="21180">
                  <c:v>7.3862467896513397</c:v>
                </c:pt>
                <c:pt idx="21181">
                  <c:v>5.95053445379218</c:v>
                </c:pt>
                <c:pt idx="21182">
                  <c:v>3.81383005752823</c:v>
                </c:pt>
                <c:pt idx="21183">
                  <c:v>1.4817280573587399</c:v>
                </c:pt>
                <c:pt idx="21184">
                  <c:v>6.3613070912059397</c:v>
                </c:pt>
                <c:pt idx="21185">
                  <c:v>4.9370795243634298</c:v>
                </c:pt>
                <c:pt idx="21186">
                  <c:v>4.9303935803340897</c:v>
                </c:pt>
                <c:pt idx="21187">
                  <c:v>5.8433773433708502</c:v>
                </c:pt>
                <c:pt idx="21188">
                  <c:v>4.0528140486674102</c:v>
                </c:pt>
                <c:pt idx="21189">
                  <c:v>5.8430856500379003</c:v>
                </c:pt>
                <c:pt idx="21190">
                  <c:v>4.2603316780216103</c:v>
                </c:pt>
                <c:pt idx="21191">
                  <c:v>5.4228784166250996</c:v>
                </c:pt>
                <c:pt idx="21192">
                  <c:v>5.6004125412919503</c:v>
                </c:pt>
                <c:pt idx="21193">
                  <c:v>3.8351796434699699</c:v>
                </c:pt>
                <c:pt idx="21194">
                  <c:v>6.7505122718554302</c:v>
                </c:pt>
                <c:pt idx="21195">
                  <c:v>6.3688412690391596</c:v>
                </c:pt>
                <c:pt idx="21196">
                  <c:v>5.8204378206053704</c:v>
                </c:pt>
                <c:pt idx="21197">
                  <c:v>5.1459309135420899</c:v>
                </c:pt>
                <c:pt idx="21198">
                  <c:v>6.5641270503269196</c:v>
                </c:pt>
                <c:pt idx="21199">
                  <c:v>6.9778023504753</c:v>
                </c:pt>
                <c:pt idx="21200">
                  <c:v>5.6249865894970297</c:v>
                </c:pt>
                <c:pt idx="21201">
                  <c:v>4.76384111687101</c:v>
                </c:pt>
                <c:pt idx="21202">
                  <c:v>6.4040266706853703</c:v>
                </c:pt>
                <c:pt idx="21203">
                  <c:v>8.3226345561556005</c:v>
                </c:pt>
                <c:pt idx="21204">
                  <c:v>6.0817243815268904</c:v>
                </c:pt>
                <c:pt idx="21205">
                  <c:v>6.99057607238987</c:v>
                </c:pt>
                <c:pt idx="21206">
                  <c:v>6.3290292471610297</c:v>
                </c:pt>
                <c:pt idx="21207">
                  <c:v>5.3640444206210196</c:v>
                </c:pt>
                <c:pt idx="21208">
                  <c:v>7.3812753383006697</c:v>
                </c:pt>
                <c:pt idx="21209">
                  <c:v>7.7116104003869603</c:v>
                </c:pt>
                <c:pt idx="21210">
                  <c:v>7.7236501857755098</c:v>
                </c:pt>
                <c:pt idx="21211">
                  <c:v>3.4403584967263101</c:v>
                </c:pt>
                <c:pt idx="21212">
                  <c:v>4.3788536782107101</c:v>
                </c:pt>
                <c:pt idx="21213">
                  <c:v>1.8353658955777199</c:v>
                </c:pt>
                <c:pt idx="21214">
                  <c:v>6.2949441816243601</c:v>
                </c:pt>
                <c:pt idx="21215">
                  <c:v>2.8632543413002098</c:v>
                </c:pt>
                <c:pt idx="21216">
                  <c:v>6.2888247071560803</c:v>
                </c:pt>
                <c:pt idx="21217">
                  <c:v>8.9461957413609294</c:v>
                </c:pt>
                <c:pt idx="21218">
                  <c:v>8.3432374007616303</c:v>
                </c:pt>
                <c:pt idx="21219">
                  <c:v>9.1012313549951909</c:v>
                </c:pt>
                <c:pt idx="21220">
                  <c:v>10.3430835304</c:v>
                </c:pt>
                <c:pt idx="21221">
                  <c:v>6.1518120138492103</c:v>
                </c:pt>
                <c:pt idx="21222">
                  <c:v>8.6743550643988101</c:v>
                </c:pt>
                <c:pt idx="21223">
                  <c:v>7.0620085240513397</c:v>
                </c:pt>
                <c:pt idx="21224">
                  <c:v>9.1458207871293702</c:v>
                </c:pt>
                <c:pt idx="21225">
                  <c:v>7.7631787575619899</c:v>
                </c:pt>
                <c:pt idx="21226">
                  <c:v>9.0846533997426508</c:v>
                </c:pt>
                <c:pt idx="21227">
                  <c:v>6.7261011786460099</c:v>
                </c:pt>
                <c:pt idx="21228">
                  <c:v>9.0148956580122697</c:v>
                </c:pt>
                <c:pt idx="21229">
                  <c:v>6.8861441272802901</c:v>
                </c:pt>
                <c:pt idx="21230">
                  <c:v>7.4087490160285796</c:v>
                </c:pt>
                <c:pt idx="21231">
                  <c:v>7.9595478489844904</c:v>
                </c:pt>
                <c:pt idx="21232">
                  <c:v>8.8989224201431494</c:v>
                </c:pt>
                <c:pt idx="21233">
                  <c:v>8.8759516351602592</c:v>
                </c:pt>
                <c:pt idx="21234">
                  <c:v>7.6993846026532902</c:v>
                </c:pt>
                <c:pt idx="21235">
                  <c:v>7.9930206570193798</c:v>
                </c:pt>
                <c:pt idx="21236">
                  <c:v>6.8007728531907103</c:v>
                </c:pt>
                <c:pt idx="21237">
                  <c:v>4.2137596036109599</c:v>
                </c:pt>
                <c:pt idx="21238">
                  <c:v>7.9583495673751701</c:v>
                </c:pt>
                <c:pt idx="21239">
                  <c:v>8.1581801627288595</c:v>
                </c:pt>
                <c:pt idx="21240">
                  <c:v>7.3368530005851298</c:v>
                </c:pt>
                <c:pt idx="21241">
                  <c:v>8.5971399440378207</c:v>
                </c:pt>
                <c:pt idx="21242">
                  <c:v>9.5119186211393494</c:v>
                </c:pt>
                <c:pt idx="21243">
                  <c:v>9.7700883129673297</c:v>
                </c:pt>
                <c:pt idx="21244">
                  <c:v>8.6143390847463497</c:v>
                </c:pt>
                <c:pt idx="21245">
                  <c:v>8.40636552469077</c:v>
                </c:pt>
                <c:pt idx="21246">
                  <c:v>6.8719257092875798</c:v>
                </c:pt>
                <c:pt idx="21247">
                  <c:v>7.3287362083333196</c:v>
                </c:pt>
                <c:pt idx="21248">
                  <c:v>8.54493447069148</c:v>
                </c:pt>
                <c:pt idx="21249">
                  <c:v>2.3265413535442301</c:v>
                </c:pt>
                <c:pt idx="21250">
                  <c:v>3.3463234878714401</c:v>
                </c:pt>
                <c:pt idx="21251">
                  <c:v>7.6393742795389397</c:v>
                </c:pt>
                <c:pt idx="21252">
                  <c:v>7.3945510727965402</c:v>
                </c:pt>
                <c:pt idx="21253">
                  <c:v>7.8509965768138796</c:v>
                </c:pt>
                <c:pt idx="21254">
                  <c:v>7.8379568972148004</c:v>
                </c:pt>
                <c:pt idx="21255">
                  <c:v>3.2117720944822898</c:v>
                </c:pt>
                <c:pt idx="21256">
                  <c:v>4.3405884778434203</c:v>
                </c:pt>
                <c:pt idx="21257">
                  <c:v>1.0495489034004699</c:v>
                </c:pt>
                <c:pt idx="21258">
                  <c:v>6.7730691396712501</c:v>
                </c:pt>
                <c:pt idx="21259">
                  <c:v>2.9625831526673698</c:v>
                </c:pt>
                <c:pt idx="21260">
                  <c:v>6.3628415638140199</c:v>
                </c:pt>
                <c:pt idx="21261">
                  <c:v>8.5323665219173908</c:v>
                </c:pt>
                <c:pt idx="21262">
                  <c:v>8.3732360268626191</c:v>
                </c:pt>
                <c:pt idx="21263">
                  <c:v>9.1441921381700695</c:v>
                </c:pt>
                <c:pt idx="21264">
                  <c:v>10.363237389089299</c:v>
                </c:pt>
                <c:pt idx="21265">
                  <c:v>6.9993517019301397</c:v>
                </c:pt>
                <c:pt idx="21266">
                  <c:v>9.7276036933700105</c:v>
                </c:pt>
                <c:pt idx="21267">
                  <c:v>7.9253633448162404</c:v>
                </c:pt>
                <c:pt idx="21268">
                  <c:v>9.3746631015943809</c:v>
                </c:pt>
                <c:pt idx="21269">
                  <c:v>8.1593656095641904</c:v>
                </c:pt>
                <c:pt idx="21270">
                  <c:v>10.093897475257499</c:v>
                </c:pt>
                <c:pt idx="21271">
                  <c:v>7.8083553234887901</c:v>
                </c:pt>
                <c:pt idx="21272">
                  <c:v>9.4217874580944194</c:v>
                </c:pt>
                <c:pt idx="21273">
                  <c:v>7.9828197763644697</c:v>
                </c:pt>
                <c:pt idx="21274">
                  <c:v>8.0515066365180505</c:v>
                </c:pt>
                <c:pt idx="21275">
                  <c:v>8.3921214226911491</c:v>
                </c:pt>
                <c:pt idx="21276">
                  <c:v>9.7299651589177003</c:v>
                </c:pt>
                <c:pt idx="21277">
                  <c:v>9.1878404519707999</c:v>
                </c:pt>
                <c:pt idx="21278">
                  <c:v>8.5754747516665404</c:v>
                </c:pt>
                <c:pt idx="21279">
                  <c:v>8.4590097702397102</c:v>
                </c:pt>
                <c:pt idx="21280">
                  <c:v>7.3304029159657498</c:v>
                </c:pt>
                <c:pt idx="21281">
                  <c:v>5.38821480962753</c:v>
                </c:pt>
                <c:pt idx="21282">
                  <c:v>7.8300002703093403</c:v>
                </c:pt>
                <c:pt idx="21283">
                  <c:v>8.4868095939702304</c:v>
                </c:pt>
                <c:pt idx="21284">
                  <c:v>7.93419307289009</c:v>
                </c:pt>
                <c:pt idx="21285">
                  <c:v>8.5820125306443504</c:v>
                </c:pt>
                <c:pt idx="21286">
                  <c:v>9.7167806644798809</c:v>
                </c:pt>
                <c:pt idx="21287">
                  <c:v>10.1538169289761</c:v>
                </c:pt>
                <c:pt idx="21288">
                  <c:v>8.84495869176288</c:v>
                </c:pt>
                <c:pt idx="21289">
                  <c:v>9.1190915051823698</c:v>
                </c:pt>
                <c:pt idx="21290">
                  <c:v>6.8342146224946303</c:v>
                </c:pt>
                <c:pt idx="21291">
                  <c:v>7.2802745333871002</c:v>
                </c:pt>
                <c:pt idx="21292">
                  <c:v>8.8864858063123204</c:v>
                </c:pt>
                <c:pt idx="21293">
                  <c:v>2.6333446257936699</c:v>
                </c:pt>
                <c:pt idx="21294">
                  <c:v>3.5279101016656802</c:v>
                </c:pt>
                <c:pt idx="21295">
                  <c:v>8.1379483453483807</c:v>
                </c:pt>
                <c:pt idx="21296">
                  <c:v>7.2570110948503199</c:v>
                </c:pt>
                <c:pt idx="21297">
                  <c:v>7.1769752943513403</c:v>
                </c:pt>
                <c:pt idx="21298">
                  <c:v>7.3237291253537098</c:v>
                </c:pt>
                <c:pt idx="21299">
                  <c:v>3.3709809772891299</c:v>
                </c:pt>
                <c:pt idx="21300">
                  <c:v>4.0116314981833403</c:v>
                </c:pt>
                <c:pt idx="21301">
                  <c:v>2.5803739130222501</c:v>
                </c:pt>
                <c:pt idx="21302">
                  <c:v>6.38493310800028</c:v>
                </c:pt>
                <c:pt idx="21303">
                  <c:v>2.57083368289369</c:v>
                </c:pt>
                <c:pt idx="21304">
                  <c:v>6.0052624741683198</c:v>
                </c:pt>
                <c:pt idx="21305">
                  <c:v>8.8577516241807093</c:v>
                </c:pt>
                <c:pt idx="21306">
                  <c:v>7.9748855825196596</c:v>
                </c:pt>
                <c:pt idx="21307">
                  <c:v>8.6148945359551004</c:v>
                </c:pt>
                <c:pt idx="21308">
                  <c:v>10.1959794327752</c:v>
                </c:pt>
                <c:pt idx="21309">
                  <c:v>5.8648445423353897</c:v>
                </c:pt>
                <c:pt idx="21310">
                  <c:v>8.5539944468145404</c:v>
                </c:pt>
                <c:pt idx="21311">
                  <c:v>6.7200832138136599</c:v>
                </c:pt>
                <c:pt idx="21312">
                  <c:v>8.5482444956818</c:v>
                </c:pt>
                <c:pt idx="21313">
                  <c:v>7.1082158758325003</c:v>
                </c:pt>
                <c:pt idx="21314">
                  <c:v>8.7182197176037093</c:v>
                </c:pt>
                <c:pt idx="21315">
                  <c:v>5.9538336209166101</c:v>
                </c:pt>
                <c:pt idx="21316">
                  <c:v>8.6781084696342994</c:v>
                </c:pt>
                <c:pt idx="21317">
                  <c:v>6.6759769641599602</c:v>
                </c:pt>
                <c:pt idx="21318">
                  <c:v>7.1193322258354304</c:v>
                </c:pt>
                <c:pt idx="21319">
                  <c:v>7.2645031767890904</c:v>
                </c:pt>
                <c:pt idx="21320">
                  <c:v>8.5981020309956708</c:v>
                </c:pt>
                <c:pt idx="21321">
                  <c:v>8.3800389949880891</c:v>
                </c:pt>
                <c:pt idx="21322">
                  <c:v>7.3061816646679603</c:v>
                </c:pt>
                <c:pt idx="21323">
                  <c:v>7.2903456388639798</c:v>
                </c:pt>
                <c:pt idx="21324">
                  <c:v>6.3719978180455001</c:v>
                </c:pt>
                <c:pt idx="21325">
                  <c:v>3.9308714595235101</c:v>
                </c:pt>
                <c:pt idx="21326">
                  <c:v>7.5236734104425604</c:v>
                </c:pt>
                <c:pt idx="21327">
                  <c:v>7.4798120202595397</c:v>
                </c:pt>
                <c:pt idx="21328">
                  <c:v>7.0723911075727202</c:v>
                </c:pt>
                <c:pt idx="21329">
                  <c:v>7.7198750717983504</c:v>
                </c:pt>
                <c:pt idx="21330">
                  <c:v>9.3161409231081898</c:v>
                </c:pt>
                <c:pt idx="21331">
                  <c:v>9.7972803083184701</c:v>
                </c:pt>
                <c:pt idx="21332">
                  <c:v>7.9484899047297199</c:v>
                </c:pt>
                <c:pt idx="21333">
                  <c:v>8.0247201061242599</c:v>
                </c:pt>
                <c:pt idx="21334">
                  <c:v>6.5192947066397897</c:v>
                </c:pt>
                <c:pt idx="21335">
                  <c:v>7.1095705013157504</c:v>
                </c:pt>
                <c:pt idx="21336">
                  <c:v>8.0119807997183798</c:v>
                </c:pt>
                <c:pt idx="21337">
                  <c:v>2.3167790476119299</c:v>
                </c:pt>
                <c:pt idx="21338">
                  <c:v>3.3167755892710198</c:v>
                </c:pt>
                <c:pt idx="21339">
                  <c:v>7.21668850073294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A1D-4171-AC60-1BBBCEC327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7832880"/>
        <c:axId val="357833272"/>
      </c:scatterChart>
      <c:valAx>
        <c:axId val="3578328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% sequence difference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7833272"/>
        <c:crosses val="autoZero"/>
        <c:crossBetween val="midCat"/>
      </c:valAx>
      <c:valAx>
        <c:axId val="357833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Predicted</a:t>
                </a:r>
                <a:r>
                  <a:rPr lang="en-US" baseline="0"/>
                  <a:t> antigenic distance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78328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Ensemble predicted AD vs % seq</a:t>
            </a:r>
            <a:r>
              <a:rPr lang="en-US" baseline="0"/>
              <a:t> diff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4558180227471567E-2"/>
          <c:y val="8.4198990347851305E-2"/>
          <c:w val="0.92664954924112741"/>
          <c:h val="0.81499988738742768"/>
        </c:manualLayout>
      </c:layout>
      <c:scatterChart>
        <c:scatterStyle val="lineMarker"/>
        <c:varyColors val="0"/>
        <c:ser>
          <c:idx val="0"/>
          <c:order val="0"/>
          <c:tx>
            <c:strRef>
              <c:f>antisera_avail!$H$1</c:f>
              <c:strCache>
                <c:ptCount val="1"/>
                <c:pt idx="0">
                  <c:v>Ensemble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antisera_avail!$D$2:$D$21341</c:f>
              <c:numCache>
                <c:formatCode>General</c:formatCode>
                <c:ptCount val="21340"/>
                <c:pt idx="0">
                  <c:v>16.412999999999901</c:v>
                </c:pt>
                <c:pt idx="1">
                  <c:v>14.59</c:v>
                </c:pt>
                <c:pt idx="2">
                  <c:v>14.894</c:v>
                </c:pt>
                <c:pt idx="3">
                  <c:v>7.5990000000000002</c:v>
                </c:pt>
                <c:pt idx="4">
                  <c:v>8.2069999999999901</c:v>
                </c:pt>
                <c:pt idx="5">
                  <c:v>8.8149999999999906</c:v>
                </c:pt>
                <c:pt idx="6">
                  <c:v>11.245999999999899</c:v>
                </c:pt>
                <c:pt idx="7">
                  <c:v>7.2949999999999999</c:v>
                </c:pt>
                <c:pt idx="8">
                  <c:v>15.501999999999899</c:v>
                </c:pt>
                <c:pt idx="9">
                  <c:v>18.540999999999901</c:v>
                </c:pt>
                <c:pt idx="10">
                  <c:v>15.197999999999899</c:v>
                </c:pt>
                <c:pt idx="11">
                  <c:v>16.412999999999901</c:v>
                </c:pt>
                <c:pt idx="12">
                  <c:v>17.933</c:v>
                </c:pt>
                <c:pt idx="13">
                  <c:v>10.334</c:v>
                </c:pt>
                <c:pt idx="14">
                  <c:v>15.197999999999899</c:v>
                </c:pt>
                <c:pt idx="15">
                  <c:v>16.412999999999901</c:v>
                </c:pt>
                <c:pt idx="16">
                  <c:v>14.894</c:v>
                </c:pt>
                <c:pt idx="17">
                  <c:v>16.412999999999901</c:v>
                </c:pt>
                <c:pt idx="18">
                  <c:v>14.894</c:v>
                </c:pt>
                <c:pt idx="19">
                  <c:v>15.197999999999899</c:v>
                </c:pt>
                <c:pt idx="20">
                  <c:v>14.894</c:v>
                </c:pt>
                <c:pt idx="21">
                  <c:v>15.805</c:v>
                </c:pt>
                <c:pt idx="22">
                  <c:v>16.412999999999901</c:v>
                </c:pt>
                <c:pt idx="23">
                  <c:v>16.108999999999899</c:v>
                </c:pt>
                <c:pt idx="24">
                  <c:v>16.108999999999899</c:v>
                </c:pt>
                <c:pt idx="25">
                  <c:v>14.59</c:v>
                </c:pt>
                <c:pt idx="26">
                  <c:v>15.197999999999899</c:v>
                </c:pt>
                <c:pt idx="27">
                  <c:v>14.894</c:v>
                </c:pt>
                <c:pt idx="28">
                  <c:v>15.197999999999899</c:v>
                </c:pt>
                <c:pt idx="29">
                  <c:v>2.4319999999999999</c:v>
                </c:pt>
                <c:pt idx="30">
                  <c:v>16.716999999999999</c:v>
                </c:pt>
                <c:pt idx="31">
                  <c:v>16.108999999999899</c:v>
                </c:pt>
                <c:pt idx="32">
                  <c:v>15.805</c:v>
                </c:pt>
                <c:pt idx="33">
                  <c:v>17.629000000000001</c:v>
                </c:pt>
                <c:pt idx="34">
                  <c:v>17.021000000000001</c:v>
                </c:pt>
                <c:pt idx="35">
                  <c:v>18.844999999999999</c:v>
                </c:pt>
                <c:pt idx="36">
                  <c:v>15.805</c:v>
                </c:pt>
                <c:pt idx="37">
                  <c:v>16.108999999999899</c:v>
                </c:pt>
                <c:pt idx="38">
                  <c:v>15.805</c:v>
                </c:pt>
                <c:pt idx="39">
                  <c:v>17.021000000000001</c:v>
                </c:pt>
                <c:pt idx="40">
                  <c:v>14.894</c:v>
                </c:pt>
                <c:pt idx="41">
                  <c:v>7.5990000000000002</c:v>
                </c:pt>
                <c:pt idx="42">
                  <c:v>8.2069999999999901</c:v>
                </c:pt>
                <c:pt idx="43">
                  <c:v>12.766</c:v>
                </c:pt>
                <c:pt idx="44">
                  <c:v>17.629000000000001</c:v>
                </c:pt>
                <c:pt idx="45">
                  <c:v>15.805</c:v>
                </c:pt>
                <c:pt idx="46">
                  <c:v>15.805</c:v>
                </c:pt>
                <c:pt idx="47">
                  <c:v>7.9029999999999996</c:v>
                </c:pt>
                <c:pt idx="48">
                  <c:v>8.5109999999999904</c:v>
                </c:pt>
                <c:pt idx="49">
                  <c:v>9.4219999999999899</c:v>
                </c:pt>
                <c:pt idx="50">
                  <c:v>11.853999999999999</c:v>
                </c:pt>
                <c:pt idx="51">
                  <c:v>7.9029999999999996</c:v>
                </c:pt>
                <c:pt idx="52">
                  <c:v>16.412999999999901</c:v>
                </c:pt>
                <c:pt idx="53">
                  <c:v>19.452999999999999</c:v>
                </c:pt>
                <c:pt idx="54">
                  <c:v>16.108999999999899</c:v>
                </c:pt>
                <c:pt idx="55">
                  <c:v>16.716999999999999</c:v>
                </c:pt>
                <c:pt idx="56">
                  <c:v>19.149000000000001</c:v>
                </c:pt>
                <c:pt idx="57">
                  <c:v>11.245999999999899</c:v>
                </c:pt>
                <c:pt idx="58">
                  <c:v>16.412999999999901</c:v>
                </c:pt>
                <c:pt idx="59">
                  <c:v>17.629000000000001</c:v>
                </c:pt>
                <c:pt idx="60">
                  <c:v>16.108999999999899</c:v>
                </c:pt>
                <c:pt idx="61">
                  <c:v>17.629000000000001</c:v>
                </c:pt>
                <c:pt idx="62">
                  <c:v>16.108999999999899</c:v>
                </c:pt>
                <c:pt idx="63">
                  <c:v>16.108999999999899</c:v>
                </c:pt>
                <c:pt idx="64">
                  <c:v>16.108999999999899</c:v>
                </c:pt>
                <c:pt idx="65">
                  <c:v>16.716999999999999</c:v>
                </c:pt>
                <c:pt idx="66">
                  <c:v>17.324999999999999</c:v>
                </c:pt>
                <c:pt idx="67">
                  <c:v>17.324999999999999</c:v>
                </c:pt>
                <c:pt idx="68">
                  <c:v>17.324999999999999</c:v>
                </c:pt>
                <c:pt idx="69">
                  <c:v>15.805</c:v>
                </c:pt>
                <c:pt idx="70">
                  <c:v>16.108999999999899</c:v>
                </c:pt>
                <c:pt idx="71">
                  <c:v>16.412999999999901</c:v>
                </c:pt>
                <c:pt idx="72">
                  <c:v>16.412999999999901</c:v>
                </c:pt>
                <c:pt idx="73">
                  <c:v>2.1280000000000001</c:v>
                </c:pt>
                <c:pt idx="74">
                  <c:v>17.629000000000001</c:v>
                </c:pt>
                <c:pt idx="75">
                  <c:v>17.324999999999999</c:v>
                </c:pt>
                <c:pt idx="76">
                  <c:v>17.021000000000001</c:v>
                </c:pt>
                <c:pt idx="77">
                  <c:v>18.844999999999999</c:v>
                </c:pt>
                <c:pt idx="78">
                  <c:v>18.236999999999899</c:v>
                </c:pt>
                <c:pt idx="79">
                  <c:v>19.757000000000001</c:v>
                </c:pt>
                <c:pt idx="80">
                  <c:v>17.021000000000001</c:v>
                </c:pt>
                <c:pt idx="81">
                  <c:v>17.629000000000001</c:v>
                </c:pt>
                <c:pt idx="82">
                  <c:v>16.716999999999999</c:v>
                </c:pt>
                <c:pt idx="83">
                  <c:v>17.933</c:v>
                </c:pt>
                <c:pt idx="84">
                  <c:v>16.108999999999899</c:v>
                </c:pt>
                <c:pt idx="85">
                  <c:v>7.5990000000000002</c:v>
                </c:pt>
                <c:pt idx="86">
                  <c:v>8.2069999999999901</c:v>
                </c:pt>
                <c:pt idx="87">
                  <c:v>13.981999999999999</c:v>
                </c:pt>
                <c:pt idx="88">
                  <c:v>16.716999999999999</c:v>
                </c:pt>
                <c:pt idx="89">
                  <c:v>14.894</c:v>
                </c:pt>
                <c:pt idx="90">
                  <c:v>15.197999999999899</c:v>
                </c:pt>
                <c:pt idx="91">
                  <c:v>7.9029999999999996</c:v>
                </c:pt>
                <c:pt idx="92">
                  <c:v>8.5109999999999904</c:v>
                </c:pt>
                <c:pt idx="93">
                  <c:v>9.1189999999999998</c:v>
                </c:pt>
                <c:pt idx="94">
                  <c:v>11.549999999999899</c:v>
                </c:pt>
                <c:pt idx="95">
                  <c:v>7.5990000000000002</c:v>
                </c:pt>
                <c:pt idx="96">
                  <c:v>15.805</c:v>
                </c:pt>
                <c:pt idx="97">
                  <c:v>18.844999999999999</c:v>
                </c:pt>
                <c:pt idx="98">
                  <c:v>15.501999999999899</c:v>
                </c:pt>
                <c:pt idx="99">
                  <c:v>16.716999999999999</c:v>
                </c:pt>
                <c:pt idx="100">
                  <c:v>18.236999999999899</c:v>
                </c:pt>
                <c:pt idx="101">
                  <c:v>10.638</c:v>
                </c:pt>
                <c:pt idx="102">
                  <c:v>15.501999999999899</c:v>
                </c:pt>
                <c:pt idx="103">
                  <c:v>16.716999999999999</c:v>
                </c:pt>
                <c:pt idx="104">
                  <c:v>15.197999999999899</c:v>
                </c:pt>
                <c:pt idx="105">
                  <c:v>16.716999999999999</c:v>
                </c:pt>
                <c:pt idx="106">
                  <c:v>15.197999999999899</c:v>
                </c:pt>
                <c:pt idx="107">
                  <c:v>15.501999999999899</c:v>
                </c:pt>
                <c:pt idx="108">
                  <c:v>15.197999999999899</c:v>
                </c:pt>
                <c:pt idx="109">
                  <c:v>16.108999999999899</c:v>
                </c:pt>
                <c:pt idx="110">
                  <c:v>16.716999999999999</c:v>
                </c:pt>
                <c:pt idx="111">
                  <c:v>16.412999999999901</c:v>
                </c:pt>
                <c:pt idx="112">
                  <c:v>16.412999999999901</c:v>
                </c:pt>
                <c:pt idx="113">
                  <c:v>14.894</c:v>
                </c:pt>
                <c:pt idx="114">
                  <c:v>15.501999999999899</c:v>
                </c:pt>
                <c:pt idx="115">
                  <c:v>15.197999999999899</c:v>
                </c:pt>
                <c:pt idx="116">
                  <c:v>15.501999999999899</c:v>
                </c:pt>
                <c:pt idx="117">
                  <c:v>2.7360000000000002</c:v>
                </c:pt>
                <c:pt idx="118">
                  <c:v>17.021000000000001</c:v>
                </c:pt>
                <c:pt idx="119">
                  <c:v>16.412999999999901</c:v>
                </c:pt>
                <c:pt idx="120">
                  <c:v>16.108999999999899</c:v>
                </c:pt>
                <c:pt idx="121">
                  <c:v>17.933</c:v>
                </c:pt>
                <c:pt idx="122">
                  <c:v>17.324999999999999</c:v>
                </c:pt>
                <c:pt idx="123">
                  <c:v>19.149000000000001</c:v>
                </c:pt>
                <c:pt idx="124">
                  <c:v>16.108999999999899</c:v>
                </c:pt>
                <c:pt idx="125">
                  <c:v>16.412999999999901</c:v>
                </c:pt>
                <c:pt idx="126">
                  <c:v>16.108999999999899</c:v>
                </c:pt>
                <c:pt idx="127">
                  <c:v>17.324999999999999</c:v>
                </c:pt>
                <c:pt idx="128">
                  <c:v>15.197999999999899</c:v>
                </c:pt>
                <c:pt idx="129">
                  <c:v>7.9029999999999996</c:v>
                </c:pt>
                <c:pt idx="130">
                  <c:v>8.5109999999999904</c:v>
                </c:pt>
                <c:pt idx="131">
                  <c:v>13.069999999999901</c:v>
                </c:pt>
                <c:pt idx="132">
                  <c:v>16.412999999999901</c:v>
                </c:pt>
                <c:pt idx="133">
                  <c:v>14.59</c:v>
                </c:pt>
                <c:pt idx="134">
                  <c:v>14.894</c:v>
                </c:pt>
                <c:pt idx="135">
                  <c:v>7.5990000000000002</c:v>
                </c:pt>
                <c:pt idx="136">
                  <c:v>8.2069999999999901</c:v>
                </c:pt>
                <c:pt idx="137">
                  <c:v>8.8149999999999906</c:v>
                </c:pt>
                <c:pt idx="138">
                  <c:v>11.245999999999899</c:v>
                </c:pt>
                <c:pt idx="139">
                  <c:v>7.2949999999999999</c:v>
                </c:pt>
                <c:pt idx="140">
                  <c:v>15.501999999999899</c:v>
                </c:pt>
                <c:pt idx="141">
                  <c:v>18.540999999999901</c:v>
                </c:pt>
                <c:pt idx="142">
                  <c:v>15.197999999999899</c:v>
                </c:pt>
                <c:pt idx="143">
                  <c:v>16.412999999999901</c:v>
                </c:pt>
                <c:pt idx="144">
                  <c:v>17.933</c:v>
                </c:pt>
                <c:pt idx="145">
                  <c:v>10.334</c:v>
                </c:pt>
                <c:pt idx="146">
                  <c:v>15.197999999999899</c:v>
                </c:pt>
                <c:pt idx="147">
                  <c:v>16.412999999999901</c:v>
                </c:pt>
                <c:pt idx="148">
                  <c:v>14.894</c:v>
                </c:pt>
                <c:pt idx="149">
                  <c:v>16.412999999999901</c:v>
                </c:pt>
                <c:pt idx="150">
                  <c:v>14.894</c:v>
                </c:pt>
                <c:pt idx="151">
                  <c:v>15.197999999999899</c:v>
                </c:pt>
                <c:pt idx="152">
                  <c:v>14.894</c:v>
                </c:pt>
                <c:pt idx="153">
                  <c:v>15.805</c:v>
                </c:pt>
                <c:pt idx="154">
                  <c:v>16.412999999999901</c:v>
                </c:pt>
                <c:pt idx="155">
                  <c:v>16.108999999999899</c:v>
                </c:pt>
                <c:pt idx="156">
                  <c:v>16.108999999999899</c:v>
                </c:pt>
                <c:pt idx="157">
                  <c:v>14.59</c:v>
                </c:pt>
                <c:pt idx="158">
                  <c:v>15.197999999999899</c:v>
                </c:pt>
                <c:pt idx="159">
                  <c:v>14.894</c:v>
                </c:pt>
                <c:pt idx="160">
                  <c:v>15.197999999999899</c:v>
                </c:pt>
                <c:pt idx="161">
                  <c:v>2.4319999999999999</c:v>
                </c:pt>
                <c:pt idx="162">
                  <c:v>16.716999999999999</c:v>
                </c:pt>
                <c:pt idx="163">
                  <c:v>16.108999999999899</c:v>
                </c:pt>
                <c:pt idx="164">
                  <c:v>15.805</c:v>
                </c:pt>
                <c:pt idx="165">
                  <c:v>17.629000000000001</c:v>
                </c:pt>
                <c:pt idx="166">
                  <c:v>17.021000000000001</c:v>
                </c:pt>
                <c:pt idx="167">
                  <c:v>18.844999999999999</c:v>
                </c:pt>
                <c:pt idx="168">
                  <c:v>15.805</c:v>
                </c:pt>
                <c:pt idx="169">
                  <c:v>16.108999999999899</c:v>
                </c:pt>
                <c:pt idx="170">
                  <c:v>15.805</c:v>
                </c:pt>
                <c:pt idx="171">
                  <c:v>17.021000000000001</c:v>
                </c:pt>
                <c:pt idx="172">
                  <c:v>14.894</c:v>
                </c:pt>
                <c:pt idx="173">
                  <c:v>7.5990000000000002</c:v>
                </c:pt>
                <c:pt idx="174">
                  <c:v>8.2069999999999901</c:v>
                </c:pt>
                <c:pt idx="175">
                  <c:v>12.766</c:v>
                </c:pt>
                <c:pt idx="176">
                  <c:v>16.716999999999999</c:v>
                </c:pt>
                <c:pt idx="177">
                  <c:v>14.894</c:v>
                </c:pt>
                <c:pt idx="178">
                  <c:v>15.197999999999899</c:v>
                </c:pt>
                <c:pt idx="179">
                  <c:v>7.9029999999999996</c:v>
                </c:pt>
                <c:pt idx="180">
                  <c:v>8.5109999999999904</c:v>
                </c:pt>
                <c:pt idx="181">
                  <c:v>9.1189999999999998</c:v>
                </c:pt>
                <c:pt idx="182">
                  <c:v>11.549999999999899</c:v>
                </c:pt>
                <c:pt idx="183">
                  <c:v>7.5990000000000002</c:v>
                </c:pt>
                <c:pt idx="184">
                  <c:v>15.805</c:v>
                </c:pt>
                <c:pt idx="185">
                  <c:v>18.844999999999999</c:v>
                </c:pt>
                <c:pt idx="186">
                  <c:v>15.501999999999899</c:v>
                </c:pt>
                <c:pt idx="187">
                  <c:v>16.716999999999999</c:v>
                </c:pt>
                <c:pt idx="188">
                  <c:v>18.236999999999899</c:v>
                </c:pt>
                <c:pt idx="189">
                  <c:v>10.638</c:v>
                </c:pt>
                <c:pt idx="190">
                  <c:v>15.501999999999899</c:v>
                </c:pt>
                <c:pt idx="191">
                  <c:v>16.716999999999999</c:v>
                </c:pt>
                <c:pt idx="192">
                  <c:v>15.197999999999899</c:v>
                </c:pt>
                <c:pt idx="193">
                  <c:v>16.716999999999999</c:v>
                </c:pt>
                <c:pt idx="194">
                  <c:v>15.197999999999899</c:v>
                </c:pt>
                <c:pt idx="195">
                  <c:v>15.501999999999899</c:v>
                </c:pt>
                <c:pt idx="196">
                  <c:v>15.197999999999899</c:v>
                </c:pt>
                <c:pt idx="197">
                  <c:v>16.108999999999899</c:v>
                </c:pt>
                <c:pt idx="198">
                  <c:v>16.716999999999999</c:v>
                </c:pt>
                <c:pt idx="199">
                  <c:v>16.412999999999901</c:v>
                </c:pt>
                <c:pt idx="200">
                  <c:v>16.412999999999901</c:v>
                </c:pt>
                <c:pt idx="201">
                  <c:v>14.894</c:v>
                </c:pt>
                <c:pt idx="202">
                  <c:v>15.501999999999899</c:v>
                </c:pt>
                <c:pt idx="203">
                  <c:v>15.197999999999899</c:v>
                </c:pt>
                <c:pt idx="204">
                  <c:v>15.501999999999899</c:v>
                </c:pt>
                <c:pt idx="205">
                  <c:v>2.7360000000000002</c:v>
                </c:pt>
                <c:pt idx="206">
                  <c:v>17.021000000000001</c:v>
                </c:pt>
                <c:pt idx="207">
                  <c:v>16.412999999999901</c:v>
                </c:pt>
                <c:pt idx="208">
                  <c:v>16.108999999999899</c:v>
                </c:pt>
                <c:pt idx="209">
                  <c:v>17.933</c:v>
                </c:pt>
                <c:pt idx="210">
                  <c:v>17.324999999999999</c:v>
                </c:pt>
                <c:pt idx="211">
                  <c:v>19.149000000000001</c:v>
                </c:pt>
                <c:pt idx="212">
                  <c:v>16.108999999999899</c:v>
                </c:pt>
                <c:pt idx="213">
                  <c:v>16.412999999999901</c:v>
                </c:pt>
                <c:pt idx="214">
                  <c:v>16.108999999999899</c:v>
                </c:pt>
                <c:pt idx="215">
                  <c:v>17.324999999999999</c:v>
                </c:pt>
                <c:pt idx="216">
                  <c:v>15.197999999999899</c:v>
                </c:pt>
                <c:pt idx="217">
                  <c:v>7.9029999999999996</c:v>
                </c:pt>
                <c:pt idx="218">
                  <c:v>8.5109999999999904</c:v>
                </c:pt>
                <c:pt idx="219">
                  <c:v>13.069999999999901</c:v>
                </c:pt>
                <c:pt idx="220">
                  <c:v>17.021000000000001</c:v>
                </c:pt>
                <c:pt idx="221">
                  <c:v>15.197999999999899</c:v>
                </c:pt>
                <c:pt idx="222">
                  <c:v>15.501999999999899</c:v>
                </c:pt>
                <c:pt idx="223">
                  <c:v>8.5109999999999904</c:v>
                </c:pt>
                <c:pt idx="224">
                  <c:v>9.1189999999999998</c:v>
                </c:pt>
                <c:pt idx="225">
                  <c:v>9.7259999999999902</c:v>
                </c:pt>
                <c:pt idx="226">
                  <c:v>12.157999999999999</c:v>
                </c:pt>
                <c:pt idx="227">
                  <c:v>8.2069999999999901</c:v>
                </c:pt>
                <c:pt idx="228">
                  <c:v>16.108999999999899</c:v>
                </c:pt>
                <c:pt idx="229">
                  <c:v>19.149000000000001</c:v>
                </c:pt>
                <c:pt idx="230">
                  <c:v>15.805</c:v>
                </c:pt>
                <c:pt idx="231">
                  <c:v>17.324999999999999</c:v>
                </c:pt>
                <c:pt idx="232">
                  <c:v>18.844999999999999</c:v>
                </c:pt>
                <c:pt idx="233">
                  <c:v>11.245999999999899</c:v>
                </c:pt>
                <c:pt idx="234">
                  <c:v>16.108999999999899</c:v>
                </c:pt>
                <c:pt idx="235">
                  <c:v>16.716999999999999</c:v>
                </c:pt>
                <c:pt idx="236">
                  <c:v>15.805</c:v>
                </c:pt>
                <c:pt idx="237">
                  <c:v>17.324999999999999</c:v>
                </c:pt>
                <c:pt idx="238">
                  <c:v>15.805</c:v>
                </c:pt>
                <c:pt idx="239">
                  <c:v>16.108999999999899</c:v>
                </c:pt>
                <c:pt idx="240">
                  <c:v>15.805</c:v>
                </c:pt>
                <c:pt idx="241">
                  <c:v>16.716999999999999</c:v>
                </c:pt>
                <c:pt idx="242">
                  <c:v>17.324999999999999</c:v>
                </c:pt>
                <c:pt idx="243">
                  <c:v>17.021000000000001</c:v>
                </c:pt>
                <c:pt idx="244">
                  <c:v>17.021000000000001</c:v>
                </c:pt>
                <c:pt idx="245">
                  <c:v>15.501999999999899</c:v>
                </c:pt>
                <c:pt idx="246">
                  <c:v>16.108999999999899</c:v>
                </c:pt>
                <c:pt idx="247">
                  <c:v>15.805</c:v>
                </c:pt>
                <c:pt idx="248">
                  <c:v>16.108999999999899</c:v>
                </c:pt>
                <c:pt idx="249">
                  <c:v>3.343</c:v>
                </c:pt>
                <c:pt idx="250">
                  <c:v>17.629000000000001</c:v>
                </c:pt>
                <c:pt idx="251">
                  <c:v>17.021000000000001</c:v>
                </c:pt>
                <c:pt idx="252">
                  <c:v>16.716999999999999</c:v>
                </c:pt>
                <c:pt idx="253">
                  <c:v>18.236999999999899</c:v>
                </c:pt>
                <c:pt idx="254">
                  <c:v>17.629000000000001</c:v>
                </c:pt>
                <c:pt idx="255">
                  <c:v>19.757000000000001</c:v>
                </c:pt>
                <c:pt idx="256">
                  <c:v>16.412999999999901</c:v>
                </c:pt>
                <c:pt idx="257">
                  <c:v>17.021000000000001</c:v>
                </c:pt>
                <c:pt idx="258">
                  <c:v>16.716999999999999</c:v>
                </c:pt>
                <c:pt idx="259">
                  <c:v>17.629000000000001</c:v>
                </c:pt>
                <c:pt idx="260">
                  <c:v>15.805</c:v>
                </c:pt>
                <c:pt idx="261">
                  <c:v>8.5109999999999904</c:v>
                </c:pt>
                <c:pt idx="262">
                  <c:v>9.1189999999999998</c:v>
                </c:pt>
                <c:pt idx="263">
                  <c:v>13.373999999999899</c:v>
                </c:pt>
                <c:pt idx="264">
                  <c:v>16.716999999999999</c:v>
                </c:pt>
                <c:pt idx="265">
                  <c:v>14.894</c:v>
                </c:pt>
                <c:pt idx="266">
                  <c:v>15.197999999999899</c:v>
                </c:pt>
                <c:pt idx="267">
                  <c:v>7.9029999999999996</c:v>
                </c:pt>
                <c:pt idx="268">
                  <c:v>8.5109999999999904</c:v>
                </c:pt>
                <c:pt idx="269">
                  <c:v>9.1189999999999998</c:v>
                </c:pt>
                <c:pt idx="270">
                  <c:v>11.549999999999899</c:v>
                </c:pt>
                <c:pt idx="271">
                  <c:v>7.5990000000000002</c:v>
                </c:pt>
                <c:pt idx="272">
                  <c:v>15.805</c:v>
                </c:pt>
                <c:pt idx="273">
                  <c:v>18.844999999999999</c:v>
                </c:pt>
                <c:pt idx="274">
                  <c:v>15.501999999999899</c:v>
                </c:pt>
                <c:pt idx="275">
                  <c:v>16.716999999999999</c:v>
                </c:pt>
                <c:pt idx="276">
                  <c:v>18.236999999999899</c:v>
                </c:pt>
                <c:pt idx="277">
                  <c:v>10.638</c:v>
                </c:pt>
                <c:pt idx="278">
                  <c:v>15.501999999999899</c:v>
                </c:pt>
                <c:pt idx="279">
                  <c:v>16.716999999999999</c:v>
                </c:pt>
                <c:pt idx="280">
                  <c:v>15.197999999999899</c:v>
                </c:pt>
                <c:pt idx="281">
                  <c:v>16.716999999999999</c:v>
                </c:pt>
                <c:pt idx="282">
                  <c:v>15.197999999999899</c:v>
                </c:pt>
                <c:pt idx="283">
                  <c:v>15.501999999999899</c:v>
                </c:pt>
                <c:pt idx="284">
                  <c:v>15.197999999999899</c:v>
                </c:pt>
                <c:pt idx="285">
                  <c:v>16.108999999999899</c:v>
                </c:pt>
                <c:pt idx="286">
                  <c:v>16.716999999999999</c:v>
                </c:pt>
                <c:pt idx="287">
                  <c:v>16.412999999999901</c:v>
                </c:pt>
                <c:pt idx="288">
                  <c:v>16.412999999999901</c:v>
                </c:pt>
                <c:pt idx="289">
                  <c:v>14.894</c:v>
                </c:pt>
                <c:pt idx="290">
                  <c:v>15.501999999999899</c:v>
                </c:pt>
                <c:pt idx="291">
                  <c:v>15.197999999999899</c:v>
                </c:pt>
                <c:pt idx="292">
                  <c:v>15.501999999999899</c:v>
                </c:pt>
                <c:pt idx="293">
                  <c:v>2.7360000000000002</c:v>
                </c:pt>
                <c:pt idx="294">
                  <c:v>17.021000000000001</c:v>
                </c:pt>
                <c:pt idx="295">
                  <c:v>16.412999999999901</c:v>
                </c:pt>
                <c:pt idx="296">
                  <c:v>16.108999999999899</c:v>
                </c:pt>
                <c:pt idx="297">
                  <c:v>17.933</c:v>
                </c:pt>
                <c:pt idx="298">
                  <c:v>17.324999999999999</c:v>
                </c:pt>
                <c:pt idx="299">
                  <c:v>19.149000000000001</c:v>
                </c:pt>
                <c:pt idx="300">
                  <c:v>16.108999999999899</c:v>
                </c:pt>
                <c:pt idx="301">
                  <c:v>16.412999999999901</c:v>
                </c:pt>
                <c:pt idx="302">
                  <c:v>16.108999999999899</c:v>
                </c:pt>
                <c:pt idx="303">
                  <c:v>17.324999999999999</c:v>
                </c:pt>
                <c:pt idx="304">
                  <c:v>15.197999999999899</c:v>
                </c:pt>
                <c:pt idx="305">
                  <c:v>7.9029999999999996</c:v>
                </c:pt>
                <c:pt idx="306">
                  <c:v>8.5109999999999904</c:v>
                </c:pt>
                <c:pt idx="307">
                  <c:v>13.069999999999901</c:v>
                </c:pt>
                <c:pt idx="308">
                  <c:v>16.716999999999999</c:v>
                </c:pt>
                <c:pt idx="309">
                  <c:v>14.894</c:v>
                </c:pt>
                <c:pt idx="310">
                  <c:v>15.197999999999899</c:v>
                </c:pt>
                <c:pt idx="311">
                  <c:v>7.9029999999999996</c:v>
                </c:pt>
                <c:pt idx="312">
                  <c:v>8.5109999999999904</c:v>
                </c:pt>
                <c:pt idx="313">
                  <c:v>9.1189999999999998</c:v>
                </c:pt>
                <c:pt idx="314">
                  <c:v>11.549999999999899</c:v>
                </c:pt>
                <c:pt idx="315">
                  <c:v>7.5990000000000002</c:v>
                </c:pt>
                <c:pt idx="316">
                  <c:v>15.805</c:v>
                </c:pt>
                <c:pt idx="317">
                  <c:v>18.844999999999999</c:v>
                </c:pt>
                <c:pt idx="318">
                  <c:v>15.501999999999899</c:v>
                </c:pt>
                <c:pt idx="319">
                  <c:v>16.716999999999999</c:v>
                </c:pt>
                <c:pt idx="320">
                  <c:v>18.236999999999899</c:v>
                </c:pt>
                <c:pt idx="321">
                  <c:v>10.638</c:v>
                </c:pt>
                <c:pt idx="322">
                  <c:v>15.501999999999899</c:v>
                </c:pt>
                <c:pt idx="323">
                  <c:v>16.716999999999999</c:v>
                </c:pt>
                <c:pt idx="324">
                  <c:v>15.197999999999899</c:v>
                </c:pt>
                <c:pt idx="325">
                  <c:v>16.716999999999999</c:v>
                </c:pt>
                <c:pt idx="326">
                  <c:v>15.197999999999899</c:v>
                </c:pt>
                <c:pt idx="327">
                  <c:v>15.501999999999899</c:v>
                </c:pt>
                <c:pt idx="328">
                  <c:v>15.197999999999899</c:v>
                </c:pt>
                <c:pt idx="329">
                  <c:v>16.108999999999899</c:v>
                </c:pt>
                <c:pt idx="330">
                  <c:v>16.716999999999999</c:v>
                </c:pt>
                <c:pt idx="331">
                  <c:v>16.412999999999901</c:v>
                </c:pt>
                <c:pt idx="332">
                  <c:v>16.412999999999901</c:v>
                </c:pt>
                <c:pt idx="333">
                  <c:v>14.894</c:v>
                </c:pt>
                <c:pt idx="334">
                  <c:v>15.501999999999899</c:v>
                </c:pt>
                <c:pt idx="335">
                  <c:v>15.197999999999899</c:v>
                </c:pt>
                <c:pt idx="336">
                  <c:v>15.501999999999899</c:v>
                </c:pt>
                <c:pt idx="337">
                  <c:v>2.7360000000000002</c:v>
                </c:pt>
                <c:pt idx="338">
                  <c:v>17.021000000000001</c:v>
                </c:pt>
                <c:pt idx="339">
                  <c:v>16.412999999999901</c:v>
                </c:pt>
                <c:pt idx="340">
                  <c:v>16.108999999999899</c:v>
                </c:pt>
                <c:pt idx="341">
                  <c:v>17.933</c:v>
                </c:pt>
                <c:pt idx="342">
                  <c:v>17.324999999999999</c:v>
                </c:pt>
                <c:pt idx="343">
                  <c:v>19.149000000000001</c:v>
                </c:pt>
                <c:pt idx="344">
                  <c:v>16.108999999999899</c:v>
                </c:pt>
                <c:pt idx="345">
                  <c:v>16.412999999999901</c:v>
                </c:pt>
                <c:pt idx="346">
                  <c:v>16.108999999999899</c:v>
                </c:pt>
                <c:pt idx="347">
                  <c:v>17.324999999999999</c:v>
                </c:pt>
                <c:pt idx="348">
                  <c:v>15.197999999999899</c:v>
                </c:pt>
                <c:pt idx="349">
                  <c:v>7.9029999999999996</c:v>
                </c:pt>
                <c:pt idx="350">
                  <c:v>8.5109999999999904</c:v>
                </c:pt>
                <c:pt idx="351">
                  <c:v>13.069999999999901</c:v>
                </c:pt>
                <c:pt idx="352">
                  <c:v>16.716999999999999</c:v>
                </c:pt>
                <c:pt idx="353">
                  <c:v>14.894</c:v>
                </c:pt>
                <c:pt idx="354">
                  <c:v>15.197999999999899</c:v>
                </c:pt>
                <c:pt idx="355">
                  <c:v>7.9029999999999996</c:v>
                </c:pt>
                <c:pt idx="356">
                  <c:v>8.5109999999999904</c:v>
                </c:pt>
                <c:pt idx="357">
                  <c:v>9.1189999999999998</c:v>
                </c:pt>
                <c:pt idx="358">
                  <c:v>11.549999999999899</c:v>
                </c:pt>
                <c:pt idx="359">
                  <c:v>7.5990000000000002</c:v>
                </c:pt>
                <c:pt idx="360">
                  <c:v>15.805</c:v>
                </c:pt>
                <c:pt idx="361">
                  <c:v>18.844999999999999</c:v>
                </c:pt>
                <c:pt idx="362">
                  <c:v>15.501999999999899</c:v>
                </c:pt>
                <c:pt idx="363">
                  <c:v>16.716999999999999</c:v>
                </c:pt>
                <c:pt idx="364">
                  <c:v>18.236999999999899</c:v>
                </c:pt>
                <c:pt idx="365">
                  <c:v>10.638</c:v>
                </c:pt>
                <c:pt idx="366">
                  <c:v>15.501999999999899</c:v>
                </c:pt>
                <c:pt idx="367">
                  <c:v>16.716999999999999</c:v>
                </c:pt>
                <c:pt idx="368">
                  <c:v>15.197999999999899</c:v>
                </c:pt>
                <c:pt idx="369">
                  <c:v>16.716999999999999</c:v>
                </c:pt>
                <c:pt idx="370">
                  <c:v>15.197999999999899</c:v>
                </c:pt>
                <c:pt idx="371">
                  <c:v>15.501999999999899</c:v>
                </c:pt>
                <c:pt idx="372">
                  <c:v>15.197999999999899</c:v>
                </c:pt>
                <c:pt idx="373">
                  <c:v>16.108999999999899</c:v>
                </c:pt>
                <c:pt idx="374">
                  <c:v>16.716999999999999</c:v>
                </c:pt>
                <c:pt idx="375">
                  <c:v>16.412999999999901</c:v>
                </c:pt>
                <c:pt idx="376">
                  <c:v>16.412999999999901</c:v>
                </c:pt>
                <c:pt idx="377">
                  <c:v>14.894</c:v>
                </c:pt>
                <c:pt idx="378">
                  <c:v>15.501999999999899</c:v>
                </c:pt>
                <c:pt idx="379">
                  <c:v>15.197999999999899</c:v>
                </c:pt>
                <c:pt idx="380">
                  <c:v>15.501999999999899</c:v>
                </c:pt>
                <c:pt idx="381">
                  <c:v>2.7360000000000002</c:v>
                </c:pt>
                <c:pt idx="382">
                  <c:v>17.021000000000001</c:v>
                </c:pt>
                <c:pt idx="383">
                  <c:v>16.412999999999901</c:v>
                </c:pt>
                <c:pt idx="384">
                  <c:v>16.108999999999899</c:v>
                </c:pt>
                <c:pt idx="385">
                  <c:v>17.933</c:v>
                </c:pt>
                <c:pt idx="386">
                  <c:v>17.324999999999999</c:v>
                </c:pt>
                <c:pt idx="387">
                  <c:v>19.149000000000001</c:v>
                </c:pt>
                <c:pt idx="388">
                  <c:v>16.108999999999899</c:v>
                </c:pt>
                <c:pt idx="389">
                  <c:v>16.412999999999901</c:v>
                </c:pt>
                <c:pt idx="390">
                  <c:v>16.108999999999899</c:v>
                </c:pt>
                <c:pt idx="391">
                  <c:v>17.324999999999999</c:v>
                </c:pt>
                <c:pt idx="392">
                  <c:v>15.197999999999899</c:v>
                </c:pt>
                <c:pt idx="393">
                  <c:v>7.9029999999999996</c:v>
                </c:pt>
                <c:pt idx="394">
                  <c:v>8.5109999999999904</c:v>
                </c:pt>
                <c:pt idx="395">
                  <c:v>13.069999999999901</c:v>
                </c:pt>
                <c:pt idx="396">
                  <c:v>16.716999999999999</c:v>
                </c:pt>
                <c:pt idx="397">
                  <c:v>14.894</c:v>
                </c:pt>
                <c:pt idx="398">
                  <c:v>15.197999999999899</c:v>
                </c:pt>
                <c:pt idx="399">
                  <c:v>7.9029999999999996</c:v>
                </c:pt>
                <c:pt idx="400">
                  <c:v>8.5109999999999904</c:v>
                </c:pt>
                <c:pt idx="401">
                  <c:v>9.1189999999999998</c:v>
                </c:pt>
                <c:pt idx="402">
                  <c:v>11.549999999999899</c:v>
                </c:pt>
                <c:pt idx="403">
                  <c:v>7.5990000000000002</c:v>
                </c:pt>
                <c:pt idx="404">
                  <c:v>15.805</c:v>
                </c:pt>
                <c:pt idx="405">
                  <c:v>18.844999999999999</c:v>
                </c:pt>
                <c:pt idx="406">
                  <c:v>15.501999999999899</c:v>
                </c:pt>
                <c:pt idx="407">
                  <c:v>16.716999999999999</c:v>
                </c:pt>
                <c:pt idx="408">
                  <c:v>18.236999999999899</c:v>
                </c:pt>
                <c:pt idx="409">
                  <c:v>10.638</c:v>
                </c:pt>
                <c:pt idx="410">
                  <c:v>15.501999999999899</c:v>
                </c:pt>
                <c:pt idx="411">
                  <c:v>16.716999999999999</c:v>
                </c:pt>
                <c:pt idx="412">
                  <c:v>15.197999999999899</c:v>
                </c:pt>
                <c:pt idx="413">
                  <c:v>16.716999999999999</c:v>
                </c:pt>
                <c:pt idx="414">
                  <c:v>15.197999999999899</c:v>
                </c:pt>
                <c:pt idx="415">
                  <c:v>15.501999999999899</c:v>
                </c:pt>
                <c:pt idx="416">
                  <c:v>15.197999999999899</c:v>
                </c:pt>
                <c:pt idx="417">
                  <c:v>16.108999999999899</c:v>
                </c:pt>
                <c:pt idx="418">
                  <c:v>16.716999999999999</c:v>
                </c:pt>
                <c:pt idx="419">
                  <c:v>16.412999999999901</c:v>
                </c:pt>
                <c:pt idx="420">
                  <c:v>16.412999999999901</c:v>
                </c:pt>
                <c:pt idx="421">
                  <c:v>14.894</c:v>
                </c:pt>
                <c:pt idx="422">
                  <c:v>15.501999999999899</c:v>
                </c:pt>
                <c:pt idx="423">
                  <c:v>15.197999999999899</c:v>
                </c:pt>
                <c:pt idx="424">
                  <c:v>15.501999999999899</c:v>
                </c:pt>
                <c:pt idx="425">
                  <c:v>2.7360000000000002</c:v>
                </c:pt>
                <c:pt idx="426">
                  <c:v>17.021000000000001</c:v>
                </c:pt>
                <c:pt idx="427">
                  <c:v>16.412999999999901</c:v>
                </c:pt>
                <c:pt idx="428">
                  <c:v>16.108999999999899</c:v>
                </c:pt>
                <c:pt idx="429">
                  <c:v>17.933</c:v>
                </c:pt>
                <c:pt idx="430">
                  <c:v>17.324999999999999</c:v>
                </c:pt>
                <c:pt idx="431">
                  <c:v>19.149000000000001</c:v>
                </c:pt>
                <c:pt idx="432">
                  <c:v>16.108999999999899</c:v>
                </c:pt>
                <c:pt idx="433">
                  <c:v>16.412999999999901</c:v>
                </c:pt>
                <c:pt idx="434">
                  <c:v>16.108999999999899</c:v>
                </c:pt>
                <c:pt idx="435">
                  <c:v>17.324999999999999</c:v>
                </c:pt>
                <c:pt idx="436">
                  <c:v>15.197999999999899</c:v>
                </c:pt>
                <c:pt idx="437">
                  <c:v>7.9029999999999996</c:v>
                </c:pt>
                <c:pt idx="438">
                  <c:v>8.5109999999999904</c:v>
                </c:pt>
                <c:pt idx="439">
                  <c:v>13.069999999999901</c:v>
                </c:pt>
                <c:pt idx="440">
                  <c:v>16.716999999999999</c:v>
                </c:pt>
                <c:pt idx="441">
                  <c:v>14.894</c:v>
                </c:pt>
                <c:pt idx="442">
                  <c:v>15.197999999999899</c:v>
                </c:pt>
                <c:pt idx="443">
                  <c:v>7.9029999999999996</c:v>
                </c:pt>
                <c:pt idx="444">
                  <c:v>8.5109999999999904</c:v>
                </c:pt>
                <c:pt idx="445">
                  <c:v>9.1189999999999998</c:v>
                </c:pt>
                <c:pt idx="446">
                  <c:v>11.549999999999899</c:v>
                </c:pt>
                <c:pt idx="447">
                  <c:v>7.5990000000000002</c:v>
                </c:pt>
                <c:pt idx="448">
                  <c:v>15.805</c:v>
                </c:pt>
                <c:pt idx="449">
                  <c:v>18.844999999999999</c:v>
                </c:pt>
                <c:pt idx="450">
                  <c:v>15.501999999999899</c:v>
                </c:pt>
                <c:pt idx="451">
                  <c:v>16.716999999999999</c:v>
                </c:pt>
                <c:pt idx="452">
                  <c:v>18.236999999999899</c:v>
                </c:pt>
                <c:pt idx="453">
                  <c:v>10.638</c:v>
                </c:pt>
                <c:pt idx="454">
                  <c:v>15.501999999999899</c:v>
                </c:pt>
                <c:pt idx="455">
                  <c:v>16.716999999999999</c:v>
                </c:pt>
                <c:pt idx="456">
                  <c:v>15.197999999999899</c:v>
                </c:pt>
                <c:pt idx="457">
                  <c:v>16.716999999999999</c:v>
                </c:pt>
                <c:pt idx="458">
                  <c:v>15.197999999999899</c:v>
                </c:pt>
                <c:pt idx="459">
                  <c:v>15.501999999999899</c:v>
                </c:pt>
                <c:pt idx="460">
                  <c:v>15.197999999999899</c:v>
                </c:pt>
                <c:pt idx="461">
                  <c:v>16.108999999999899</c:v>
                </c:pt>
                <c:pt idx="462">
                  <c:v>16.716999999999999</c:v>
                </c:pt>
                <c:pt idx="463">
                  <c:v>16.412999999999901</c:v>
                </c:pt>
                <c:pt idx="464">
                  <c:v>16.412999999999901</c:v>
                </c:pt>
                <c:pt idx="465">
                  <c:v>14.894</c:v>
                </c:pt>
                <c:pt idx="466">
                  <c:v>15.501999999999899</c:v>
                </c:pt>
                <c:pt idx="467">
                  <c:v>15.197999999999899</c:v>
                </c:pt>
                <c:pt idx="468">
                  <c:v>15.501999999999899</c:v>
                </c:pt>
                <c:pt idx="469">
                  <c:v>2.7360000000000002</c:v>
                </c:pt>
                <c:pt idx="470">
                  <c:v>17.021000000000001</c:v>
                </c:pt>
                <c:pt idx="471">
                  <c:v>16.412999999999901</c:v>
                </c:pt>
                <c:pt idx="472">
                  <c:v>16.108999999999899</c:v>
                </c:pt>
                <c:pt idx="473">
                  <c:v>17.933</c:v>
                </c:pt>
                <c:pt idx="474">
                  <c:v>17.324999999999999</c:v>
                </c:pt>
                <c:pt idx="475">
                  <c:v>19.149000000000001</c:v>
                </c:pt>
                <c:pt idx="476">
                  <c:v>16.108999999999899</c:v>
                </c:pt>
                <c:pt idx="477">
                  <c:v>16.412999999999901</c:v>
                </c:pt>
                <c:pt idx="478">
                  <c:v>16.108999999999899</c:v>
                </c:pt>
                <c:pt idx="479">
                  <c:v>17.324999999999999</c:v>
                </c:pt>
                <c:pt idx="480">
                  <c:v>15.197999999999899</c:v>
                </c:pt>
                <c:pt idx="481">
                  <c:v>7.9029999999999996</c:v>
                </c:pt>
                <c:pt idx="482">
                  <c:v>8.5109999999999904</c:v>
                </c:pt>
                <c:pt idx="483">
                  <c:v>13.069999999999901</c:v>
                </c:pt>
                <c:pt idx="484">
                  <c:v>16.412999999999901</c:v>
                </c:pt>
                <c:pt idx="485">
                  <c:v>14.59</c:v>
                </c:pt>
                <c:pt idx="486">
                  <c:v>14.894</c:v>
                </c:pt>
                <c:pt idx="487">
                  <c:v>7.5990000000000002</c:v>
                </c:pt>
                <c:pt idx="488">
                  <c:v>8.2069999999999901</c:v>
                </c:pt>
                <c:pt idx="489">
                  <c:v>8.8149999999999906</c:v>
                </c:pt>
                <c:pt idx="490">
                  <c:v>11.245999999999899</c:v>
                </c:pt>
                <c:pt idx="491">
                  <c:v>7.2949999999999999</c:v>
                </c:pt>
                <c:pt idx="492">
                  <c:v>15.501999999999899</c:v>
                </c:pt>
                <c:pt idx="493">
                  <c:v>18.540999999999901</c:v>
                </c:pt>
                <c:pt idx="494">
                  <c:v>15.197999999999899</c:v>
                </c:pt>
                <c:pt idx="495">
                  <c:v>16.412999999999901</c:v>
                </c:pt>
                <c:pt idx="496">
                  <c:v>17.933</c:v>
                </c:pt>
                <c:pt idx="497">
                  <c:v>10.334</c:v>
                </c:pt>
                <c:pt idx="498">
                  <c:v>15.197999999999899</c:v>
                </c:pt>
                <c:pt idx="499">
                  <c:v>16.412999999999901</c:v>
                </c:pt>
                <c:pt idx="500">
                  <c:v>14.894</c:v>
                </c:pt>
                <c:pt idx="501">
                  <c:v>16.412999999999901</c:v>
                </c:pt>
                <c:pt idx="502">
                  <c:v>14.894</c:v>
                </c:pt>
                <c:pt idx="503">
                  <c:v>15.197999999999899</c:v>
                </c:pt>
                <c:pt idx="504">
                  <c:v>14.894</c:v>
                </c:pt>
                <c:pt idx="505">
                  <c:v>15.805</c:v>
                </c:pt>
                <c:pt idx="506">
                  <c:v>16.412999999999901</c:v>
                </c:pt>
                <c:pt idx="507">
                  <c:v>16.108999999999899</c:v>
                </c:pt>
                <c:pt idx="508">
                  <c:v>16.108999999999899</c:v>
                </c:pt>
                <c:pt idx="509">
                  <c:v>14.59</c:v>
                </c:pt>
                <c:pt idx="510">
                  <c:v>15.197999999999899</c:v>
                </c:pt>
                <c:pt idx="511">
                  <c:v>14.894</c:v>
                </c:pt>
                <c:pt idx="512">
                  <c:v>15.197999999999899</c:v>
                </c:pt>
                <c:pt idx="513">
                  <c:v>2.4319999999999999</c:v>
                </c:pt>
                <c:pt idx="514">
                  <c:v>16.716999999999999</c:v>
                </c:pt>
                <c:pt idx="515">
                  <c:v>16.108999999999899</c:v>
                </c:pt>
                <c:pt idx="516">
                  <c:v>15.805</c:v>
                </c:pt>
                <c:pt idx="517">
                  <c:v>17.629000000000001</c:v>
                </c:pt>
                <c:pt idx="518">
                  <c:v>17.021000000000001</c:v>
                </c:pt>
                <c:pt idx="519">
                  <c:v>18.844999999999999</c:v>
                </c:pt>
                <c:pt idx="520">
                  <c:v>15.805</c:v>
                </c:pt>
                <c:pt idx="521">
                  <c:v>16.108999999999899</c:v>
                </c:pt>
                <c:pt idx="522">
                  <c:v>15.805</c:v>
                </c:pt>
                <c:pt idx="523">
                  <c:v>17.021000000000001</c:v>
                </c:pt>
                <c:pt idx="524">
                  <c:v>14.894</c:v>
                </c:pt>
                <c:pt idx="525">
                  <c:v>7.5990000000000002</c:v>
                </c:pt>
                <c:pt idx="526">
                  <c:v>8.2069999999999901</c:v>
                </c:pt>
                <c:pt idx="527">
                  <c:v>12.766</c:v>
                </c:pt>
                <c:pt idx="528">
                  <c:v>17.021000000000001</c:v>
                </c:pt>
                <c:pt idx="529">
                  <c:v>15.197999999999899</c:v>
                </c:pt>
                <c:pt idx="530">
                  <c:v>15.501999999999899</c:v>
                </c:pt>
                <c:pt idx="531">
                  <c:v>8.2069999999999901</c:v>
                </c:pt>
                <c:pt idx="532">
                  <c:v>8.8149999999999906</c:v>
                </c:pt>
                <c:pt idx="533">
                  <c:v>9.4219999999999899</c:v>
                </c:pt>
                <c:pt idx="534">
                  <c:v>11.853999999999999</c:v>
                </c:pt>
                <c:pt idx="535">
                  <c:v>7.9029999999999996</c:v>
                </c:pt>
                <c:pt idx="536">
                  <c:v>16.108999999999899</c:v>
                </c:pt>
                <c:pt idx="537">
                  <c:v>19.149000000000001</c:v>
                </c:pt>
                <c:pt idx="538">
                  <c:v>15.805</c:v>
                </c:pt>
                <c:pt idx="539">
                  <c:v>17.021000000000001</c:v>
                </c:pt>
                <c:pt idx="540">
                  <c:v>18.540999999999901</c:v>
                </c:pt>
                <c:pt idx="541">
                  <c:v>10.941999999999901</c:v>
                </c:pt>
                <c:pt idx="542">
                  <c:v>15.805</c:v>
                </c:pt>
                <c:pt idx="543">
                  <c:v>17.021000000000001</c:v>
                </c:pt>
                <c:pt idx="544">
                  <c:v>15.501999999999899</c:v>
                </c:pt>
                <c:pt idx="545">
                  <c:v>17.021000000000001</c:v>
                </c:pt>
                <c:pt idx="546">
                  <c:v>15.501999999999899</c:v>
                </c:pt>
                <c:pt idx="547">
                  <c:v>15.501999999999899</c:v>
                </c:pt>
                <c:pt idx="548">
                  <c:v>15.501999999999899</c:v>
                </c:pt>
                <c:pt idx="549">
                  <c:v>16.412999999999901</c:v>
                </c:pt>
                <c:pt idx="550">
                  <c:v>17.021000000000001</c:v>
                </c:pt>
                <c:pt idx="551">
                  <c:v>16.716999999999999</c:v>
                </c:pt>
                <c:pt idx="552">
                  <c:v>16.716999999999999</c:v>
                </c:pt>
                <c:pt idx="553">
                  <c:v>15.197999999999899</c:v>
                </c:pt>
                <c:pt idx="554">
                  <c:v>15.805</c:v>
                </c:pt>
                <c:pt idx="555">
                  <c:v>15.501999999999899</c:v>
                </c:pt>
                <c:pt idx="556">
                  <c:v>15.805</c:v>
                </c:pt>
                <c:pt idx="557">
                  <c:v>3.04</c:v>
                </c:pt>
                <c:pt idx="558">
                  <c:v>17.324999999999999</c:v>
                </c:pt>
                <c:pt idx="559">
                  <c:v>16.716999999999999</c:v>
                </c:pt>
                <c:pt idx="560">
                  <c:v>16.412999999999901</c:v>
                </c:pt>
                <c:pt idx="561">
                  <c:v>18.236999999999899</c:v>
                </c:pt>
                <c:pt idx="562">
                  <c:v>17.324999999999999</c:v>
                </c:pt>
                <c:pt idx="563">
                  <c:v>19.452999999999999</c:v>
                </c:pt>
                <c:pt idx="564">
                  <c:v>16.412999999999901</c:v>
                </c:pt>
                <c:pt idx="565">
                  <c:v>16.716999999999999</c:v>
                </c:pt>
                <c:pt idx="566">
                  <c:v>16.412999999999901</c:v>
                </c:pt>
                <c:pt idx="567">
                  <c:v>17.629000000000001</c:v>
                </c:pt>
                <c:pt idx="568">
                  <c:v>15.501999999999899</c:v>
                </c:pt>
                <c:pt idx="569">
                  <c:v>8.2069999999999901</c:v>
                </c:pt>
                <c:pt idx="570">
                  <c:v>8.8149999999999906</c:v>
                </c:pt>
                <c:pt idx="571">
                  <c:v>13.373999999999899</c:v>
                </c:pt>
                <c:pt idx="572">
                  <c:v>16.716999999999999</c:v>
                </c:pt>
                <c:pt idx="573">
                  <c:v>15.501999999999899</c:v>
                </c:pt>
                <c:pt idx="574">
                  <c:v>15.805</c:v>
                </c:pt>
                <c:pt idx="575">
                  <c:v>7.5990000000000002</c:v>
                </c:pt>
                <c:pt idx="576">
                  <c:v>8.8149999999999906</c:v>
                </c:pt>
                <c:pt idx="577">
                  <c:v>9.1189999999999998</c:v>
                </c:pt>
                <c:pt idx="578">
                  <c:v>11.549999999999899</c:v>
                </c:pt>
                <c:pt idx="579">
                  <c:v>7.2949999999999999</c:v>
                </c:pt>
                <c:pt idx="580">
                  <c:v>15.805</c:v>
                </c:pt>
                <c:pt idx="581">
                  <c:v>18.844999999999999</c:v>
                </c:pt>
                <c:pt idx="582">
                  <c:v>15.501999999999899</c:v>
                </c:pt>
                <c:pt idx="583">
                  <c:v>17.629000000000001</c:v>
                </c:pt>
                <c:pt idx="584">
                  <c:v>19.149000000000001</c:v>
                </c:pt>
                <c:pt idx="585">
                  <c:v>11.853999999999999</c:v>
                </c:pt>
                <c:pt idx="586">
                  <c:v>15.805</c:v>
                </c:pt>
                <c:pt idx="587">
                  <c:v>17.324999999999999</c:v>
                </c:pt>
                <c:pt idx="588">
                  <c:v>16.412999999999901</c:v>
                </c:pt>
                <c:pt idx="589">
                  <c:v>17.021000000000001</c:v>
                </c:pt>
                <c:pt idx="590">
                  <c:v>15.805</c:v>
                </c:pt>
                <c:pt idx="591">
                  <c:v>16.108999999999899</c:v>
                </c:pt>
                <c:pt idx="592">
                  <c:v>15.805</c:v>
                </c:pt>
                <c:pt idx="593">
                  <c:v>16.716999999999999</c:v>
                </c:pt>
                <c:pt idx="594">
                  <c:v>17.324999999999999</c:v>
                </c:pt>
                <c:pt idx="595">
                  <c:v>17.324999999999999</c:v>
                </c:pt>
                <c:pt idx="596">
                  <c:v>17.021000000000001</c:v>
                </c:pt>
                <c:pt idx="597">
                  <c:v>15.197999999999899</c:v>
                </c:pt>
                <c:pt idx="598">
                  <c:v>15.805</c:v>
                </c:pt>
                <c:pt idx="599">
                  <c:v>15.501999999999899</c:v>
                </c:pt>
                <c:pt idx="600">
                  <c:v>16.108999999999899</c:v>
                </c:pt>
                <c:pt idx="601">
                  <c:v>3.343</c:v>
                </c:pt>
                <c:pt idx="602">
                  <c:v>17.324999999999999</c:v>
                </c:pt>
                <c:pt idx="603">
                  <c:v>16.716999999999999</c:v>
                </c:pt>
                <c:pt idx="604">
                  <c:v>16.412999999999901</c:v>
                </c:pt>
                <c:pt idx="605">
                  <c:v>19.149000000000001</c:v>
                </c:pt>
                <c:pt idx="606">
                  <c:v>17.933</c:v>
                </c:pt>
                <c:pt idx="607">
                  <c:v>19.149000000000001</c:v>
                </c:pt>
                <c:pt idx="608">
                  <c:v>17.324999999999999</c:v>
                </c:pt>
                <c:pt idx="609">
                  <c:v>16.716999999999999</c:v>
                </c:pt>
                <c:pt idx="610">
                  <c:v>16.716999999999999</c:v>
                </c:pt>
                <c:pt idx="611">
                  <c:v>17.021000000000001</c:v>
                </c:pt>
                <c:pt idx="612">
                  <c:v>15.501999999999899</c:v>
                </c:pt>
                <c:pt idx="613">
                  <c:v>7.5990000000000002</c:v>
                </c:pt>
                <c:pt idx="614">
                  <c:v>8.2069999999999901</c:v>
                </c:pt>
                <c:pt idx="615">
                  <c:v>14.286</c:v>
                </c:pt>
                <c:pt idx="616">
                  <c:v>16.412999999999901</c:v>
                </c:pt>
                <c:pt idx="617">
                  <c:v>14.59</c:v>
                </c:pt>
                <c:pt idx="618">
                  <c:v>14.894</c:v>
                </c:pt>
                <c:pt idx="619">
                  <c:v>7.9029999999999996</c:v>
                </c:pt>
                <c:pt idx="620">
                  <c:v>8.5109999999999904</c:v>
                </c:pt>
                <c:pt idx="621">
                  <c:v>9.1189999999999998</c:v>
                </c:pt>
                <c:pt idx="622">
                  <c:v>11.549999999999899</c:v>
                </c:pt>
                <c:pt idx="623">
                  <c:v>7.5990000000000002</c:v>
                </c:pt>
                <c:pt idx="624">
                  <c:v>15.501999999999899</c:v>
                </c:pt>
                <c:pt idx="625">
                  <c:v>18.844999999999999</c:v>
                </c:pt>
                <c:pt idx="626">
                  <c:v>15.197999999999899</c:v>
                </c:pt>
                <c:pt idx="627">
                  <c:v>16.716999999999999</c:v>
                </c:pt>
                <c:pt idx="628">
                  <c:v>18.236999999999899</c:v>
                </c:pt>
                <c:pt idx="629">
                  <c:v>10.638</c:v>
                </c:pt>
                <c:pt idx="630">
                  <c:v>15.501999999999899</c:v>
                </c:pt>
                <c:pt idx="631">
                  <c:v>16.716999999999999</c:v>
                </c:pt>
                <c:pt idx="632">
                  <c:v>15.197999999999899</c:v>
                </c:pt>
                <c:pt idx="633">
                  <c:v>16.716999999999999</c:v>
                </c:pt>
                <c:pt idx="634">
                  <c:v>15.197999999999899</c:v>
                </c:pt>
                <c:pt idx="635">
                  <c:v>15.501999999999899</c:v>
                </c:pt>
                <c:pt idx="636">
                  <c:v>15.197999999999899</c:v>
                </c:pt>
                <c:pt idx="637">
                  <c:v>16.108999999999899</c:v>
                </c:pt>
                <c:pt idx="638">
                  <c:v>16.716999999999999</c:v>
                </c:pt>
                <c:pt idx="639">
                  <c:v>16.412999999999901</c:v>
                </c:pt>
                <c:pt idx="640">
                  <c:v>16.412999999999901</c:v>
                </c:pt>
                <c:pt idx="641">
                  <c:v>14.894</c:v>
                </c:pt>
                <c:pt idx="642">
                  <c:v>15.501999999999899</c:v>
                </c:pt>
                <c:pt idx="643">
                  <c:v>15.197999999999899</c:v>
                </c:pt>
                <c:pt idx="644">
                  <c:v>15.501999999999899</c:v>
                </c:pt>
                <c:pt idx="645">
                  <c:v>2.7360000000000002</c:v>
                </c:pt>
                <c:pt idx="646">
                  <c:v>17.021000000000001</c:v>
                </c:pt>
                <c:pt idx="647">
                  <c:v>16.412999999999901</c:v>
                </c:pt>
                <c:pt idx="648">
                  <c:v>16.108999999999899</c:v>
                </c:pt>
                <c:pt idx="649">
                  <c:v>17.933</c:v>
                </c:pt>
                <c:pt idx="650">
                  <c:v>17.324999999999999</c:v>
                </c:pt>
                <c:pt idx="651">
                  <c:v>19.149000000000001</c:v>
                </c:pt>
                <c:pt idx="652">
                  <c:v>16.108999999999899</c:v>
                </c:pt>
                <c:pt idx="653">
                  <c:v>16.412999999999901</c:v>
                </c:pt>
                <c:pt idx="654">
                  <c:v>16.108999999999899</c:v>
                </c:pt>
                <c:pt idx="655">
                  <c:v>17.324999999999999</c:v>
                </c:pt>
                <c:pt idx="656">
                  <c:v>15.197999999999899</c:v>
                </c:pt>
                <c:pt idx="657">
                  <c:v>7.9029999999999996</c:v>
                </c:pt>
                <c:pt idx="658">
                  <c:v>8.5109999999999904</c:v>
                </c:pt>
                <c:pt idx="659">
                  <c:v>13.069999999999901</c:v>
                </c:pt>
                <c:pt idx="660">
                  <c:v>16.412999999999901</c:v>
                </c:pt>
                <c:pt idx="661">
                  <c:v>14.59</c:v>
                </c:pt>
                <c:pt idx="662">
                  <c:v>14.894</c:v>
                </c:pt>
                <c:pt idx="663">
                  <c:v>7.5990000000000002</c:v>
                </c:pt>
                <c:pt idx="664">
                  <c:v>8.2069999999999901</c:v>
                </c:pt>
                <c:pt idx="665">
                  <c:v>8.8149999999999906</c:v>
                </c:pt>
                <c:pt idx="666">
                  <c:v>11.245999999999899</c:v>
                </c:pt>
                <c:pt idx="667">
                  <c:v>7.2949999999999999</c:v>
                </c:pt>
                <c:pt idx="668">
                  <c:v>15.501999999999899</c:v>
                </c:pt>
                <c:pt idx="669">
                  <c:v>18.540999999999901</c:v>
                </c:pt>
                <c:pt idx="670">
                  <c:v>15.197999999999899</c:v>
                </c:pt>
                <c:pt idx="671">
                  <c:v>16.412999999999901</c:v>
                </c:pt>
                <c:pt idx="672">
                  <c:v>17.933</c:v>
                </c:pt>
                <c:pt idx="673">
                  <c:v>10.334</c:v>
                </c:pt>
                <c:pt idx="674">
                  <c:v>15.197999999999899</c:v>
                </c:pt>
                <c:pt idx="675">
                  <c:v>16.412999999999901</c:v>
                </c:pt>
                <c:pt idx="676">
                  <c:v>14.894</c:v>
                </c:pt>
                <c:pt idx="677">
                  <c:v>16.412999999999901</c:v>
                </c:pt>
                <c:pt idx="678">
                  <c:v>14.894</c:v>
                </c:pt>
                <c:pt idx="679">
                  <c:v>15.197999999999899</c:v>
                </c:pt>
                <c:pt idx="680">
                  <c:v>14.894</c:v>
                </c:pt>
                <c:pt idx="681">
                  <c:v>15.805</c:v>
                </c:pt>
                <c:pt idx="682">
                  <c:v>16.412999999999901</c:v>
                </c:pt>
                <c:pt idx="683">
                  <c:v>16.108999999999899</c:v>
                </c:pt>
                <c:pt idx="684">
                  <c:v>16.108999999999899</c:v>
                </c:pt>
                <c:pt idx="685">
                  <c:v>14.59</c:v>
                </c:pt>
                <c:pt idx="686">
                  <c:v>15.197999999999899</c:v>
                </c:pt>
                <c:pt idx="687">
                  <c:v>14.894</c:v>
                </c:pt>
                <c:pt idx="688">
                  <c:v>15.197999999999899</c:v>
                </c:pt>
                <c:pt idx="689">
                  <c:v>2.4319999999999999</c:v>
                </c:pt>
                <c:pt idx="690">
                  <c:v>16.716999999999999</c:v>
                </c:pt>
                <c:pt idx="691">
                  <c:v>16.108999999999899</c:v>
                </c:pt>
                <c:pt idx="692">
                  <c:v>15.805</c:v>
                </c:pt>
                <c:pt idx="693">
                  <c:v>17.629000000000001</c:v>
                </c:pt>
                <c:pt idx="694">
                  <c:v>17.021000000000001</c:v>
                </c:pt>
                <c:pt idx="695">
                  <c:v>18.844999999999999</c:v>
                </c:pt>
                <c:pt idx="696">
                  <c:v>15.805</c:v>
                </c:pt>
                <c:pt idx="697">
                  <c:v>16.108999999999899</c:v>
                </c:pt>
                <c:pt idx="698">
                  <c:v>15.805</c:v>
                </c:pt>
                <c:pt idx="699">
                  <c:v>17.021000000000001</c:v>
                </c:pt>
                <c:pt idx="700">
                  <c:v>14.894</c:v>
                </c:pt>
                <c:pt idx="701">
                  <c:v>7.5990000000000002</c:v>
                </c:pt>
                <c:pt idx="702">
                  <c:v>8.2069999999999901</c:v>
                </c:pt>
                <c:pt idx="703">
                  <c:v>12.766</c:v>
                </c:pt>
                <c:pt idx="704">
                  <c:v>16.412999999999901</c:v>
                </c:pt>
                <c:pt idx="705">
                  <c:v>14.59</c:v>
                </c:pt>
                <c:pt idx="706">
                  <c:v>14.894</c:v>
                </c:pt>
                <c:pt idx="707">
                  <c:v>7.5990000000000002</c:v>
                </c:pt>
                <c:pt idx="708">
                  <c:v>8.2069999999999901</c:v>
                </c:pt>
                <c:pt idx="709">
                  <c:v>8.8149999999999906</c:v>
                </c:pt>
                <c:pt idx="710">
                  <c:v>11.245999999999899</c:v>
                </c:pt>
                <c:pt idx="711">
                  <c:v>7.2949999999999999</c:v>
                </c:pt>
                <c:pt idx="712">
                  <c:v>15.501999999999899</c:v>
                </c:pt>
                <c:pt idx="713">
                  <c:v>18.540999999999901</c:v>
                </c:pt>
                <c:pt idx="714">
                  <c:v>15.197999999999899</c:v>
                </c:pt>
                <c:pt idx="715">
                  <c:v>16.412999999999901</c:v>
                </c:pt>
                <c:pt idx="716">
                  <c:v>17.933</c:v>
                </c:pt>
                <c:pt idx="717">
                  <c:v>10.334</c:v>
                </c:pt>
                <c:pt idx="718">
                  <c:v>15.197999999999899</c:v>
                </c:pt>
                <c:pt idx="719">
                  <c:v>16.412999999999901</c:v>
                </c:pt>
                <c:pt idx="720">
                  <c:v>14.894</c:v>
                </c:pt>
                <c:pt idx="721">
                  <c:v>16.412999999999901</c:v>
                </c:pt>
                <c:pt idx="722">
                  <c:v>14.894</c:v>
                </c:pt>
                <c:pt idx="723">
                  <c:v>15.197999999999899</c:v>
                </c:pt>
                <c:pt idx="724">
                  <c:v>14.894</c:v>
                </c:pt>
                <c:pt idx="725">
                  <c:v>15.805</c:v>
                </c:pt>
                <c:pt idx="726">
                  <c:v>16.412999999999901</c:v>
                </c:pt>
                <c:pt idx="727">
                  <c:v>16.108999999999899</c:v>
                </c:pt>
                <c:pt idx="728">
                  <c:v>16.108999999999899</c:v>
                </c:pt>
                <c:pt idx="729">
                  <c:v>14.59</c:v>
                </c:pt>
                <c:pt idx="730">
                  <c:v>15.197999999999899</c:v>
                </c:pt>
                <c:pt idx="731">
                  <c:v>14.894</c:v>
                </c:pt>
                <c:pt idx="732">
                  <c:v>15.197999999999899</c:v>
                </c:pt>
                <c:pt idx="733">
                  <c:v>2.4319999999999999</c:v>
                </c:pt>
                <c:pt idx="734">
                  <c:v>16.716999999999999</c:v>
                </c:pt>
                <c:pt idx="735">
                  <c:v>16.108999999999899</c:v>
                </c:pt>
                <c:pt idx="736">
                  <c:v>15.805</c:v>
                </c:pt>
                <c:pt idx="737">
                  <c:v>17.629000000000001</c:v>
                </c:pt>
                <c:pt idx="738">
                  <c:v>17.021000000000001</c:v>
                </c:pt>
                <c:pt idx="739">
                  <c:v>18.844999999999999</c:v>
                </c:pt>
                <c:pt idx="740">
                  <c:v>15.805</c:v>
                </c:pt>
                <c:pt idx="741">
                  <c:v>16.108999999999899</c:v>
                </c:pt>
                <c:pt idx="742">
                  <c:v>15.805</c:v>
                </c:pt>
                <c:pt idx="743">
                  <c:v>17.021000000000001</c:v>
                </c:pt>
                <c:pt idx="744">
                  <c:v>14.894</c:v>
                </c:pt>
                <c:pt idx="745">
                  <c:v>7.5990000000000002</c:v>
                </c:pt>
                <c:pt idx="746">
                  <c:v>8.2069999999999901</c:v>
                </c:pt>
                <c:pt idx="747">
                  <c:v>12.766</c:v>
                </c:pt>
                <c:pt idx="748">
                  <c:v>16.412999999999901</c:v>
                </c:pt>
                <c:pt idx="749">
                  <c:v>14.59</c:v>
                </c:pt>
                <c:pt idx="750">
                  <c:v>14.894</c:v>
                </c:pt>
                <c:pt idx="751">
                  <c:v>7.5990000000000002</c:v>
                </c:pt>
                <c:pt idx="752">
                  <c:v>8.2069999999999901</c:v>
                </c:pt>
                <c:pt idx="753">
                  <c:v>8.8149999999999906</c:v>
                </c:pt>
                <c:pt idx="754">
                  <c:v>11.245999999999899</c:v>
                </c:pt>
                <c:pt idx="755">
                  <c:v>7.2949999999999999</c:v>
                </c:pt>
                <c:pt idx="756">
                  <c:v>15.501999999999899</c:v>
                </c:pt>
                <c:pt idx="757">
                  <c:v>18.540999999999901</c:v>
                </c:pt>
                <c:pt idx="758">
                  <c:v>15.197999999999899</c:v>
                </c:pt>
                <c:pt idx="759">
                  <c:v>16.412999999999901</c:v>
                </c:pt>
                <c:pt idx="760">
                  <c:v>17.933</c:v>
                </c:pt>
                <c:pt idx="761">
                  <c:v>10.334</c:v>
                </c:pt>
                <c:pt idx="762">
                  <c:v>15.197999999999899</c:v>
                </c:pt>
                <c:pt idx="763">
                  <c:v>16.412999999999901</c:v>
                </c:pt>
                <c:pt idx="764">
                  <c:v>14.894</c:v>
                </c:pt>
                <c:pt idx="765">
                  <c:v>16.412999999999901</c:v>
                </c:pt>
                <c:pt idx="766">
                  <c:v>14.894</c:v>
                </c:pt>
                <c:pt idx="767">
                  <c:v>15.197999999999899</c:v>
                </c:pt>
                <c:pt idx="768">
                  <c:v>14.894</c:v>
                </c:pt>
                <c:pt idx="769">
                  <c:v>15.805</c:v>
                </c:pt>
                <c:pt idx="770">
                  <c:v>16.412999999999901</c:v>
                </c:pt>
                <c:pt idx="771">
                  <c:v>16.108999999999899</c:v>
                </c:pt>
                <c:pt idx="772">
                  <c:v>16.108999999999899</c:v>
                </c:pt>
                <c:pt idx="773">
                  <c:v>14.59</c:v>
                </c:pt>
                <c:pt idx="774">
                  <c:v>15.197999999999899</c:v>
                </c:pt>
                <c:pt idx="775">
                  <c:v>14.894</c:v>
                </c:pt>
                <c:pt idx="776">
                  <c:v>15.197999999999899</c:v>
                </c:pt>
                <c:pt idx="777">
                  <c:v>2.4319999999999999</c:v>
                </c:pt>
                <c:pt idx="778">
                  <c:v>16.716999999999999</c:v>
                </c:pt>
                <c:pt idx="779">
                  <c:v>16.108999999999899</c:v>
                </c:pt>
                <c:pt idx="780">
                  <c:v>15.805</c:v>
                </c:pt>
                <c:pt idx="781">
                  <c:v>17.629000000000001</c:v>
                </c:pt>
                <c:pt idx="782">
                  <c:v>17.021000000000001</c:v>
                </c:pt>
                <c:pt idx="783">
                  <c:v>18.844999999999999</c:v>
                </c:pt>
                <c:pt idx="784">
                  <c:v>15.805</c:v>
                </c:pt>
                <c:pt idx="785">
                  <c:v>16.108999999999899</c:v>
                </c:pt>
                <c:pt idx="786">
                  <c:v>15.805</c:v>
                </c:pt>
                <c:pt idx="787">
                  <c:v>17.021000000000001</c:v>
                </c:pt>
                <c:pt idx="788">
                  <c:v>14.894</c:v>
                </c:pt>
                <c:pt idx="789">
                  <c:v>7.5990000000000002</c:v>
                </c:pt>
                <c:pt idx="790">
                  <c:v>8.2069999999999901</c:v>
                </c:pt>
                <c:pt idx="791">
                  <c:v>12.766</c:v>
                </c:pt>
                <c:pt idx="792">
                  <c:v>16.412999999999901</c:v>
                </c:pt>
                <c:pt idx="793">
                  <c:v>14.59</c:v>
                </c:pt>
                <c:pt idx="794">
                  <c:v>14.894</c:v>
                </c:pt>
                <c:pt idx="795">
                  <c:v>7.5990000000000002</c:v>
                </c:pt>
                <c:pt idx="796">
                  <c:v>8.2069999999999901</c:v>
                </c:pt>
                <c:pt idx="797">
                  <c:v>8.8149999999999906</c:v>
                </c:pt>
                <c:pt idx="798">
                  <c:v>11.245999999999899</c:v>
                </c:pt>
                <c:pt idx="799">
                  <c:v>7.2949999999999999</c:v>
                </c:pt>
                <c:pt idx="800">
                  <c:v>15.501999999999899</c:v>
                </c:pt>
                <c:pt idx="801">
                  <c:v>18.540999999999901</c:v>
                </c:pt>
                <c:pt idx="802">
                  <c:v>15.197999999999899</c:v>
                </c:pt>
                <c:pt idx="803">
                  <c:v>16.412999999999901</c:v>
                </c:pt>
                <c:pt idx="804">
                  <c:v>17.933</c:v>
                </c:pt>
                <c:pt idx="805">
                  <c:v>10.334</c:v>
                </c:pt>
                <c:pt idx="806">
                  <c:v>15.197999999999899</c:v>
                </c:pt>
                <c:pt idx="807">
                  <c:v>16.412999999999901</c:v>
                </c:pt>
                <c:pt idx="808">
                  <c:v>14.894</c:v>
                </c:pt>
                <c:pt idx="809">
                  <c:v>16.412999999999901</c:v>
                </c:pt>
                <c:pt idx="810">
                  <c:v>14.894</c:v>
                </c:pt>
                <c:pt idx="811">
                  <c:v>15.197999999999899</c:v>
                </c:pt>
                <c:pt idx="812">
                  <c:v>14.894</c:v>
                </c:pt>
                <c:pt idx="813">
                  <c:v>15.805</c:v>
                </c:pt>
                <c:pt idx="814">
                  <c:v>16.412999999999901</c:v>
                </c:pt>
                <c:pt idx="815">
                  <c:v>16.108999999999899</c:v>
                </c:pt>
                <c:pt idx="816">
                  <c:v>16.108999999999899</c:v>
                </c:pt>
                <c:pt idx="817">
                  <c:v>14.59</c:v>
                </c:pt>
                <c:pt idx="818">
                  <c:v>15.197999999999899</c:v>
                </c:pt>
                <c:pt idx="819">
                  <c:v>14.894</c:v>
                </c:pt>
                <c:pt idx="820">
                  <c:v>15.197999999999899</c:v>
                </c:pt>
                <c:pt idx="821">
                  <c:v>2.4319999999999999</c:v>
                </c:pt>
                <c:pt idx="822">
                  <c:v>16.716999999999999</c:v>
                </c:pt>
                <c:pt idx="823">
                  <c:v>16.108999999999899</c:v>
                </c:pt>
                <c:pt idx="824">
                  <c:v>15.805</c:v>
                </c:pt>
                <c:pt idx="825">
                  <c:v>17.629000000000001</c:v>
                </c:pt>
                <c:pt idx="826">
                  <c:v>17.021000000000001</c:v>
                </c:pt>
                <c:pt idx="827">
                  <c:v>18.844999999999999</c:v>
                </c:pt>
                <c:pt idx="828">
                  <c:v>15.805</c:v>
                </c:pt>
                <c:pt idx="829">
                  <c:v>16.108999999999899</c:v>
                </c:pt>
                <c:pt idx="830">
                  <c:v>15.805</c:v>
                </c:pt>
                <c:pt idx="831">
                  <c:v>17.021000000000001</c:v>
                </c:pt>
                <c:pt idx="832">
                  <c:v>14.894</c:v>
                </c:pt>
                <c:pt idx="833">
                  <c:v>7.5990000000000002</c:v>
                </c:pt>
                <c:pt idx="834">
                  <c:v>8.2069999999999901</c:v>
                </c:pt>
                <c:pt idx="835">
                  <c:v>12.766</c:v>
                </c:pt>
                <c:pt idx="836">
                  <c:v>17.324999999999999</c:v>
                </c:pt>
                <c:pt idx="837">
                  <c:v>15.501999999999899</c:v>
                </c:pt>
                <c:pt idx="838">
                  <c:v>15.805</c:v>
                </c:pt>
                <c:pt idx="839">
                  <c:v>8.8149999999999906</c:v>
                </c:pt>
                <c:pt idx="840">
                  <c:v>9.4219999999999899</c:v>
                </c:pt>
                <c:pt idx="841">
                  <c:v>10.029999999999999</c:v>
                </c:pt>
                <c:pt idx="842">
                  <c:v>12.462</c:v>
                </c:pt>
                <c:pt idx="843">
                  <c:v>8.5109999999999904</c:v>
                </c:pt>
                <c:pt idx="844">
                  <c:v>16.412999999999901</c:v>
                </c:pt>
                <c:pt idx="845">
                  <c:v>19.452999999999999</c:v>
                </c:pt>
                <c:pt idx="846">
                  <c:v>15.805</c:v>
                </c:pt>
                <c:pt idx="847">
                  <c:v>17.324999999999999</c:v>
                </c:pt>
                <c:pt idx="848">
                  <c:v>18.540999999999901</c:v>
                </c:pt>
                <c:pt idx="849">
                  <c:v>11.549999999999899</c:v>
                </c:pt>
                <c:pt idx="850">
                  <c:v>16.412999999999901</c:v>
                </c:pt>
                <c:pt idx="851">
                  <c:v>17.629000000000001</c:v>
                </c:pt>
                <c:pt idx="852">
                  <c:v>16.108999999999899</c:v>
                </c:pt>
                <c:pt idx="853">
                  <c:v>17.629000000000001</c:v>
                </c:pt>
                <c:pt idx="854">
                  <c:v>16.108999999999899</c:v>
                </c:pt>
                <c:pt idx="855">
                  <c:v>16.412999999999901</c:v>
                </c:pt>
                <c:pt idx="856">
                  <c:v>16.108999999999899</c:v>
                </c:pt>
                <c:pt idx="857">
                  <c:v>17.021000000000001</c:v>
                </c:pt>
                <c:pt idx="858">
                  <c:v>17.629000000000001</c:v>
                </c:pt>
                <c:pt idx="859">
                  <c:v>17.324999999999999</c:v>
                </c:pt>
                <c:pt idx="860">
                  <c:v>16.716999999999999</c:v>
                </c:pt>
                <c:pt idx="861">
                  <c:v>15.805</c:v>
                </c:pt>
                <c:pt idx="862">
                  <c:v>16.412999999999901</c:v>
                </c:pt>
                <c:pt idx="863">
                  <c:v>16.108999999999899</c:v>
                </c:pt>
                <c:pt idx="864">
                  <c:v>16.412999999999901</c:v>
                </c:pt>
                <c:pt idx="865">
                  <c:v>3.6469999999999998</c:v>
                </c:pt>
                <c:pt idx="866">
                  <c:v>17.933</c:v>
                </c:pt>
                <c:pt idx="867">
                  <c:v>17.324999999999999</c:v>
                </c:pt>
                <c:pt idx="868">
                  <c:v>16.412999999999901</c:v>
                </c:pt>
                <c:pt idx="869">
                  <c:v>17.933</c:v>
                </c:pt>
                <c:pt idx="870">
                  <c:v>18.236999999999899</c:v>
                </c:pt>
                <c:pt idx="871">
                  <c:v>19.757000000000001</c:v>
                </c:pt>
                <c:pt idx="872">
                  <c:v>16.716999999999999</c:v>
                </c:pt>
                <c:pt idx="873">
                  <c:v>17.324999999999999</c:v>
                </c:pt>
                <c:pt idx="874">
                  <c:v>17.021000000000001</c:v>
                </c:pt>
                <c:pt idx="875">
                  <c:v>17.933</c:v>
                </c:pt>
                <c:pt idx="876">
                  <c:v>16.108999999999899</c:v>
                </c:pt>
                <c:pt idx="877">
                  <c:v>8.8149999999999906</c:v>
                </c:pt>
                <c:pt idx="878">
                  <c:v>9.4219999999999899</c:v>
                </c:pt>
                <c:pt idx="879">
                  <c:v>13.6779999999999</c:v>
                </c:pt>
                <c:pt idx="880">
                  <c:v>17.021000000000001</c:v>
                </c:pt>
                <c:pt idx="881">
                  <c:v>15.197999999999899</c:v>
                </c:pt>
                <c:pt idx="882">
                  <c:v>15.501999999999899</c:v>
                </c:pt>
                <c:pt idx="883">
                  <c:v>8.2069999999999901</c:v>
                </c:pt>
                <c:pt idx="884">
                  <c:v>8.8149999999999906</c:v>
                </c:pt>
                <c:pt idx="885">
                  <c:v>9.4219999999999899</c:v>
                </c:pt>
                <c:pt idx="886">
                  <c:v>11.853999999999999</c:v>
                </c:pt>
                <c:pt idx="887">
                  <c:v>7.9029999999999996</c:v>
                </c:pt>
                <c:pt idx="888">
                  <c:v>16.108999999999899</c:v>
                </c:pt>
                <c:pt idx="889">
                  <c:v>19.149000000000001</c:v>
                </c:pt>
                <c:pt idx="890">
                  <c:v>15.805</c:v>
                </c:pt>
                <c:pt idx="891">
                  <c:v>17.021000000000001</c:v>
                </c:pt>
                <c:pt idx="892">
                  <c:v>18.540999999999901</c:v>
                </c:pt>
                <c:pt idx="893">
                  <c:v>10.941999999999901</c:v>
                </c:pt>
                <c:pt idx="894">
                  <c:v>15.805</c:v>
                </c:pt>
                <c:pt idx="895">
                  <c:v>17.021000000000001</c:v>
                </c:pt>
                <c:pt idx="896">
                  <c:v>15.197999999999899</c:v>
                </c:pt>
                <c:pt idx="897">
                  <c:v>17.021000000000001</c:v>
                </c:pt>
                <c:pt idx="898">
                  <c:v>15.501999999999899</c:v>
                </c:pt>
                <c:pt idx="899">
                  <c:v>15.805</c:v>
                </c:pt>
                <c:pt idx="900">
                  <c:v>15.501999999999899</c:v>
                </c:pt>
                <c:pt idx="901">
                  <c:v>16.412999999999901</c:v>
                </c:pt>
                <c:pt idx="902">
                  <c:v>17.021000000000001</c:v>
                </c:pt>
                <c:pt idx="903">
                  <c:v>16.716999999999999</c:v>
                </c:pt>
                <c:pt idx="904">
                  <c:v>16.716999999999999</c:v>
                </c:pt>
                <c:pt idx="905">
                  <c:v>15.197999999999899</c:v>
                </c:pt>
                <c:pt idx="906">
                  <c:v>15.805</c:v>
                </c:pt>
                <c:pt idx="907">
                  <c:v>15.501999999999899</c:v>
                </c:pt>
                <c:pt idx="908">
                  <c:v>15.805</c:v>
                </c:pt>
                <c:pt idx="909">
                  <c:v>3.04</c:v>
                </c:pt>
                <c:pt idx="910">
                  <c:v>17.324999999999999</c:v>
                </c:pt>
                <c:pt idx="911">
                  <c:v>16.716999999999999</c:v>
                </c:pt>
                <c:pt idx="912">
                  <c:v>16.412999999999901</c:v>
                </c:pt>
                <c:pt idx="913">
                  <c:v>17.629000000000001</c:v>
                </c:pt>
                <c:pt idx="914">
                  <c:v>17.629000000000001</c:v>
                </c:pt>
                <c:pt idx="915">
                  <c:v>19.452999999999999</c:v>
                </c:pt>
                <c:pt idx="916">
                  <c:v>16.412999999999901</c:v>
                </c:pt>
                <c:pt idx="917">
                  <c:v>16.716999999999999</c:v>
                </c:pt>
                <c:pt idx="918">
                  <c:v>16.412999999999901</c:v>
                </c:pt>
                <c:pt idx="919">
                  <c:v>17.629000000000001</c:v>
                </c:pt>
                <c:pt idx="920">
                  <c:v>15.501999999999899</c:v>
                </c:pt>
                <c:pt idx="921">
                  <c:v>8.2069999999999901</c:v>
                </c:pt>
                <c:pt idx="922">
                  <c:v>8.8149999999999906</c:v>
                </c:pt>
                <c:pt idx="923">
                  <c:v>13.373999999999899</c:v>
                </c:pt>
                <c:pt idx="924">
                  <c:v>16.716999999999999</c:v>
                </c:pt>
                <c:pt idx="925">
                  <c:v>14.894</c:v>
                </c:pt>
                <c:pt idx="926">
                  <c:v>15.197999999999899</c:v>
                </c:pt>
                <c:pt idx="927">
                  <c:v>7.9029999999999996</c:v>
                </c:pt>
                <c:pt idx="928">
                  <c:v>8.5109999999999904</c:v>
                </c:pt>
                <c:pt idx="929">
                  <c:v>9.1189999999999998</c:v>
                </c:pt>
                <c:pt idx="930">
                  <c:v>11.549999999999899</c:v>
                </c:pt>
                <c:pt idx="931">
                  <c:v>7.5990000000000002</c:v>
                </c:pt>
                <c:pt idx="932">
                  <c:v>15.805</c:v>
                </c:pt>
                <c:pt idx="933">
                  <c:v>18.844999999999999</c:v>
                </c:pt>
                <c:pt idx="934">
                  <c:v>15.501999999999899</c:v>
                </c:pt>
                <c:pt idx="935">
                  <c:v>16.716999999999999</c:v>
                </c:pt>
                <c:pt idx="936">
                  <c:v>18.236999999999899</c:v>
                </c:pt>
                <c:pt idx="937">
                  <c:v>10.638</c:v>
                </c:pt>
                <c:pt idx="938">
                  <c:v>15.501999999999899</c:v>
                </c:pt>
                <c:pt idx="939">
                  <c:v>16.108999999999899</c:v>
                </c:pt>
                <c:pt idx="940">
                  <c:v>15.197999999999899</c:v>
                </c:pt>
                <c:pt idx="941">
                  <c:v>16.716999999999999</c:v>
                </c:pt>
                <c:pt idx="942">
                  <c:v>15.197999999999899</c:v>
                </c:pt>
                <c:pt idx="943">
                  <c:v>15.501999999999899</c:v>
                </c:pt>
                <c:pt idx="944">
                  <c:v>15.197999999999899</c:v>
                </c:pt>
                <c:pt idx="945">
                  <c:v>16.108999999999899</c:v>
                </c:pt>
                <c:pt idx="946">
                  <c:v>16.716999999999999</c:v>
                </c:pt>
                <c:pt idx="947">
                  <c:v>16.412999999999901</c:v>
                </c:pt>
                <c:pt idx="948">
                  <c:v>16.412999999999901</c:v>
                </c:pt>
                <c:pt idx="949">
                  <c:v>14.894</c:v>
                </c:pt>
                <c:pt idx="950">
                  <c:v>15.501999999999899</c:v>
                </c:pt>
                <c:pt idx="951">
                  <c:v>15.197999999999899</c:v>
                </c:pt>
                <c:pt idx="952">
                  <c:v>15.501999999999899</c:v>
                </c:pt>
                <c:pt idx="953">
                  <c:v>2.7360000000000002</c:v>
                </c:pt>
                <c:pt idx="954">
                  <c:v>17.021000000000001</c:v>
                </c:pt>
                <c:pt idx="955">
                  <c:v>16.412999999999901</c:v>
                </c:pt>
                <c:pt idx="956">
                  <c:v>16.108999999999899</c:v>
                </c:pt>
                <c:pt idx="957">
                  <c:v>17.933</c:v>
                </c:pt>
                <c:pt idx="958">
                  <c:v>17.324999999999999</c:v>
                </c:pt>
                <c:pt idx="959">
                  <c:v>19.149000000000001</c:v>
                </c:pt>
                <c:pt idx="960">
                  <c:v>16.108999999999899</c:v>
                </c:pt>
                <c:pt idx="961">
                  <c:v>16.412999999999901</c:v>
                </c:pt>
                <c:pt idx="962">
                  <c:v>16.108999999999899</c:v>
                </c:pt>
                <c:pt idx="963">
                  <c:v>17.324999999999999</c:v>
                </c:pt>
                <c:pt idx="964">
                  <c:v>15.197999999999899</c:v>
                </c:pt>
                <c:pt idx="965">
                  <c:v>7.9029999999999996</c:v>
                </c:pt>
                <c:pt idx="966">
                  <c:v>8.5109999999999904</c:v>
                </c:pt>
                <c:pt idx="967">
                  <c:v>13.069999999999901</c:v>
                </c:pt>
                <c:pt idx="968">
                  <c:v>16.412999999999901</c:v>
                </c:pt>
                <c:pt idx="969">
                  <c:v>14.59</c:v>
                </c:pt>
                <c:pt idx="970">
                  <c:v>14.894</c:v>
                </c:pt>
                <c:pt idx="971">
                  <c:v>7.5990000000000002</c:v>
                </c:pt>
                <c:pt idx="972">
                  <c:v>8.2069999999999901</c:v>
                </c:pt>
                <c:pt idx="973">
                  <c:v>8.8149999999999906</c:v>
                </c:pt>
                <c:pt idx="974">
                  <c:v>11.245999999999899</c:v>
                </c:pt>
                <c:pt idx="975">
                  <c:v>7.2949999999999999</c:v>
                </c:pt>
                <c:pt idx="976">
                  <c:v>15.501999999999899</c:v>
                </c:pt>
                <c:pt idx="977">
                  <c:v>18.540999999999901</c:v>
                </c:pt>
                <c:pt idx="978">
                  <c:v>15.197999999999899</c:v>
                </c:pt>
                <c:pt idx="979">
                  <c:v>16.412999999999901</c:v>
                </c:pt>
                <c:pt idx="980">
                  <c:v>17.933</c:v>
                </c:pt>
                <c:pt idx="981">
                  <c:v>10.334</c:v>
                </c:pt>
                <c:pt idx="982">
                  <c:v>15.197999999999899</c:v>
                </c:pt>
                <c:pt idx="983">
                  <c:v>16.412999999999901</c:v>
                </c:pt>
                <c:pt idx="984">
                  <c:v>14.894</c:v>
                </c:pt>
                <c:pt idx="985">
                  <c:v>16.412999999999901</c:v>
                </c:pt>
                <c:pt idx="986">
                  <c:v>14.894</c:v>
                </c:pt>
                <c:pt idx="987">
                  <c:v>15.197999999999899</c:v>
                </c:pt>
                <c:pt idx="988">
                  <c:v>14.894</c:v>
                </c:pt>
                <c:pt idx="989">
                  <c:v>15.805</c:v>
                </c:pt>
                <c:pt idx="990">
                  <c:v>16.412999999999901</c:v>
                </c:pt>
                <c:pt idx="991">
                  <c:v>16.108999999999899</c:v>
                </c:pt>
                <c:pt idx="992">
                  <c:v>16.108999999999899</c:v>
                </c:pt>
                <c:pt idx="993">
                  <c:v>14.59</c:v>
                </c:pt>
                <c:pt idx="994">
                  <c:v>15.197999999999899</c:v>
                </c:pt>
                <c:pt idx="995">
                  <c:v>14.894</c:v>
                </c:pt>
                <c:pt idx="996">
                  <c:v>15.197999999999899</c:v>
                </c:pt>
                <c:pt idx="997">
                  <c:v>2.4319999999999999</c:v>
                </c:pt>
                <c:pt idx="998">
                  <c:v>16.716999999999999</c:v>
                </c:pt>
                <c:pt idx="999">
                  <c:v>16.108999999999899</c:v>
                </c:pt>
                <c:pt idx="1000">
                  <c:v>15.805</c:v>
                </c:pt>
                <c:pt idx="1001">
                  <c:v>17.629000000000001</c:v>
                </c:pt>
                <c:pt idx="1002">
                  <c:v>17.021000000000001</c:v>
                </c:pt>
                <c:pt idx="1003">
                  <c:v>18.844999999999999</c:v>
                </c:pt>
                <c:pt idx="1004">
                  <c:v>15.805</c:v>
                </c:pt>
                <c:pt idx="1005">
                  <c:v>16.108999999999899</c:v>
                </c:pt>
                <c:pt idx="1006">
                  <c:v>15.805</c:v>
                </c:pt>
                <c:pt idx="1007">
                  <c:v>17.021000000000001</c:v>
                </c:pt>
                <c:pt idx="1008">
                  <c:v>14.894</c:v>
                </c:pt>
                <c:pt idx="1009">
                  <c:v>7.5990000000000002</c:v>
                </c:pt>
                <c:pt idx="1010">
                  <c:v>8.2069999999999901</c:v>
                </c:pt>
                <c:pt idx="1011">
                  <c:v>12.766</c:v>
                </c:pt>
                <c:pt idx="1012">
                  <c:v>16.716999999999999</c:v>
                </c:pt>
                <c:pt idx="1013">
                  <c:v>14.894</c:v>
                </c:pt>
                <c:pt idx="1014">
                  <c:v>15.197999999999899</c:v>
                </c:pt>
                <c:pt idx="1015">
                  <c:v>8.2069999999999901</c:v>
                </c:pt>
                <c:pt idx="1016">
                  <c:v>8.2069999999999901</c:v>
                </c:pt>
                <c:pt idx="1017">
                  <c:v>9.4219999999999899</c:v>
                </c:pt>
                <c:pt idx="1018">
                  <c:v>11.853999999999999</c:v>
                </c:pt>
                <c:pt idx="1019">
                  <c:v>7.9029999999999996</c:v>
                </c:pt>
                <c:pt idx="1020">
                  <c:v>15.805</c:v>
                </c:pt>
                <c:pt idx="1021">
                  <c:v>18.844999999999999</c:v>
                </c:pt>
                <c:pt idx="1022">
                  <c:v>15.501999999999899</c:v>
                </c:pt>
                <c:pt idx="1023">
                  <c:v>16.716999999999999</c:v>
                </c:pt>
                <c:pt idx="1024">
                  <c:v>17.629000000000001</c:v>
                </c:pt>
                <c:pt idx="1025">
                  <c:v>10.941999999999901</c:v>
                </c:pt>
                <c:pt idx="1026">
                  <c:v>15.501999999999899</c:v>
                </c:pt>
                <c:pt idx="1027">
                  <c:v>16.716999999999999</c:v>
                </c:pt>
                <c:pt idx="1028">
                  <c:v>15.197999999999899</c:v>
                </c:pt>
                <c:pt idx="1029">
                  <c:v>16.716999999999999</c:v>
                </c:pt>
                <c:pt idx="1030">
                  <c:v>15.197999999999899</c:v>
                </c:pt>
                <c:pt idx="1031">
                  <c:v>15.805</c:v>
                </c:pt>
                <c:pt idx="1032">
                  <c:v>15.197999999999899</c:v>
                </c:pt>
                <c:pt idx="1033">
                  <c:v>16.108999999999899</c:v>
                </c:pt>
                <c:pt idx="1034">
                  <c:v>16.716999999999999</c:v>
                </c:pt>
                <c:pt idx="1035">
                  <c:v>16.412999999999901</c:v>
                </c:pt>
                <c:pt idx="1036">
                  <c:v>16.412999999999901</c:v>
                </c:pt>
                <c:pt idx="1037">
                  <c:v>14.894</c:v>
                </c:pt>
                <c:pt idx="1038">
                  <c:v>15.805</c:v>
                </c:pt>
                <c:pt idx="1039">
                  <c:v>15.197999999999899</c:v>
                </c:pt>
                <c:pt idx="1040">
                  <c:v>15.501999999999899</c:v>
                </c:pt>
                <c:pt idx="1041">
                  <c:v>3.04</c:v>
                </c:pt>
                <c:pt idx="1042">
                  <c:v>17.021000000000001</c:v>
                </c:pt>
                <c:pt idx="1043">
                  <c:v>16.412999999999901</c:v>
                </c:pt>
                <c:pt idx="1044">
                  <c:v>16.108999999999899</c:v>
                </c:pt>
                <c:pt idx="1045">
                  <c:v>17.933</c:v>
                </c:pt>
                <c:pt idx="1046">
                  <c:v>17.324999999999999</c:v>
                </c:pt>
                <c:pt idx="1047">
                  <c:v>19.149000000000001</c:v>
                </c:pt>
                <c:pt idx="1048">
                  <c:v>16.108999999999899</c:v>
                </c:pt>
                <c:pt idx="1049">
                  <c:v>16.412999999999901</c:v>
                </c:pt>
                <c:pt idx="1050">
                  <c:v>16.108999999999899</c:v>
                </c:pt>
                <c:pt idx="1051">
                  <c:v>17.324999999999999</c:v>
                </c:pt>
                <c:pt idx="1052">
                  <c:v>15.197999999999899</c:v>
                </c:pt>
                <c:pt idx="1053">
                  <c:v>8.2069999999999901</c:v>
                </c:pt>
                <c:pt idx="1054">
                  <c:v>8.8149999999999906</c:v>
                </c:pt>
                <c:pt idx="1055">
                  <c:v>13.069999999999901</c:v>
                </c:pt>
                <c:pt idx="1056">
                  <c:v>17.021000000000001</c:v>
                </c:pt>
                <c:pt idx="1057">
                  <c:v>15.197999999999899</c:v>
                </c:pt>
                <c:pt idx="1058">
                  <c:v>15.501999999999899</c:v>
                </c:pt>
                <c:pt idx="1059">
                  <c:v>8.2069999999999901</c:v>
                </c:pt>
                <c:pt idx="1060">
                  <c:v>8.8149999999999906</c:v>
                </c:pt>
                <c:pt idx="1061">
                  <c:v>9.1189999999999998</c:v>
                </c:pt>
                <c:pt idx="1062">
                  <c:v>11.853999999999999</c:v>
                </c:pt>
                <c:pt idx="1063">
                  <c:v>7.9029999999999996</c:v>
                </c:pt>
                <c:pt idx="1064">
                  <c:v>16.108999999999899</c:v>
                </c:pt>
                <c:pt idx="1065">
                  <c:v>19.149000000000001</c:v>
                </c:pt>
                <c:pt idx="1066">
                  <c:v>15.805</c:v>
                </c:pt>
                <c:pt idx="1067">
                  <c:v>17.021000000000001</c:v>
                </c:pt>
                <c:pt idx="1068">
                  <c:v>18.540999999999901</c:v>
                </c:pt>
                <c:pt idx="1069">
                  <c:v>10.941999999999901</c:v>
                </c:pt>
                <c:pt idx="1070">
                  <c:v>15.805</c:v>
                </c:pt>
                <c:pt idx="1071">
                  <c:v>17.021000000000001</c:v>
                </c:pt>
                <c:pt idx="1072">
                  <c:v>15.501999999999899</c:v>
                </c:pt>
                <c:pt idx="1073">
                  <c:v>17.021000000000001</c:v>
                </c:pt>
                <c:pt idx="1074">
                  <c:v>15.501999999999899</c:v>
                </c:pt>
                <c:pt idx="1075">
                  <c:v>15.805</c:v>
                </c:pt>
                <c:pt idx="1076">
                  <c:v>15.501999999999899</c:v>
                </c:pt>
                <c:pt idx="1077">
                  <c:v>16.412999999999901</c:v>
                </c:pt>
                <c:pt idx="1078">
                  <c:v>17.021000000000001</c:v>
                </c:pt>
                <c:pt idx="1079">
                  <c:v>16.716999999999999</c:v>
                </c:pt>
                <c:pt idx="1080">
                  <c:v>16.716999999999999</c:v>
                </c:pt>
                <c:pt idx="1081">
                  <c:v>15.197999999999899</c:v>
                </c:pt>
                <c:pt idx="1082">
                  <c:v>15.805</c:v>
                </c:pt>
                <c:pt idx="1083">
                  <c:v>15.501999999999899</c:v>
                </c:pt>
                <c:pt idx="1084">
                  <c:v>15.197999999999899</c:v>
                </c:pt>
                <c:pt idx="1085">
                  <c:v>2.7360000000000002</c:v>
                </c:pt>
                <c:pt idx="1086">
                  <c:v>17.324999999999999</c:v>
                </c:pt>
                <c:pt idx="1087">
                  <c:v>16.716999999999999</c:v>
                </c:pt>
                <c:pt idx="1088">
                  <c:v>16.412999999999901</c:v>
                </c:pt>
                <c:pt idx="1089">
                  <c:v>18.236999999999899</c:v>
                </c:pt>
                <c:pt idx="1090">
                  <c:v>17.629000000000001</c:v>
                </c:pt>
                <c:pt idx="1091">
                  <c:v>19.452999999999999</c:v>
                </c:pt>
                <c:pt idx="1092">
                  <c:v>16.412999999999901</c:v>
                </c:pt>
                <c:pt idx="1093">
                  <c:v>16.716999999999999</c:v>
                </c:pt>
                <c:pt idx="1094">
                  <c:v>16.412999999999901</c:v>
                </c:pt>
                <c:pt idx="1095">
                  <c:v>17.629000000000001</c:v>
                </c:pt>
                <c:pt idx="1096">
                  <c:v>15.501999999999899</c:v>
                </c:pt>
                <c:pt idx="1097">
                  <c:v>7.9029999999999996</c:v>
                </c:pt>
                <c:pt idx="1098">
                  <c:v>8.8149999999999906</c:v>
                </c:pt>
                <c:pt idx="1099">
                  <c:v>13.373999999999899</c:v>
                </c:pt>
                <c:pt idx="1100">
                  <c:v>17.933</c:v>
                </c:pt>
                <c:pt idx="1101">
                  <c:v>16.108999999999899</c:v>
                </c:pt>
                <c:pt idx="1102">
                  <c:v>16.716999999999999</c:v>
                </c:pt>
                <c:pt idx="1103">
                  <c:v>8.8149999999999906</c:v>
                </c:pt>
                <c:pt idx="1104">
                  <c:v>10.334</c:v>
                </c:pt>
                <c:pt idx="1105">
                  <c:v>10.638</c:v>
                </c:pt>
                <c:pt idx="1106">
                  <c:v>13.069999999999901</c:v>
                </c:pt>
                <c:pt idx="1107">
                  <c:v>9.4219999999999899</c:v>
                </c:pt>
                <c:pt idx="1108">
                  <c:v>17.021000000000001</c:v>
                </c:pt>
                <c:pt idx="1109">
                  <c:v>19.149000000000001</c:v>
                </c:pt>
                <c:pt idx="1110">
                  <c:v>16.716999999999999</c:v>
                </c:pt>
                <c:pt idx="1111">
                  <c:v>19.149000000000001</c:v>
                </c:pt>
                <c:pt idx="1112">
                  <c:v>20.972999999999999</c:v>
                </c:pt>
                <c:pt idx="1113">
                  <c:v>13.069999999999901</c:v>
                </c:pt>
                <c:pt idx="1114">
                  <c:v>17.629000000000001</c:v>
                </c:pt>
                <c:pt idx="1115">
                  <c:v>19.149000000000001</c:v>
                </c:pt>
                <c:pt idx="1116">
                  <c:v>17.933</c:v>
                </c:pt>
                <c:pt idx="1117">
                  <c:v>19.149000000000001</c:v>
                </c:pt>
                <c:pt idx="1118">
                  <c:v>17.324999999999999</c:v>
                </c:pt>
                <c:pt idx="1119">
                  <c:v>18.236999999999899</c:v>
                </c:pt>
                <c:pt idx="1120">
                  <c:v>17.324999999999999</c:v>
                </c:pt>
                <c:pt idx="1121">
                  <c:v>17.933</c:v>
                </c:pt>
                <c:pt idx="1122">
                  <c:v>18.540999999999901</c:v>
                </c:pt>
                <c:pt idx="1123">
                  <c:v>19.452999999999999</c:v>
                </c:pt>
                <c:pt idx="1124">
                  <c:v>17.933</c:v>
                </c:pt>
                <c:pt idx="1125">
                  <c:v>17.021000000000001</c:v>
                </c:pt>
                <c:pt idx="1126">
                  <c:v>17.021000000000001</c:v>
                </c:pt>
                <c:pt idx="1127">
                  <c:v>17.933</c:v>
                </c:pt>
                <c:pt idx="1128">
                  <c:v>17.324999999999999</c:v>
                </c:pt>
                <c:pt idx="1129">
                  <c:v>4.2549999999999901</c:v>
                </c:pt>
                <c:pt idx="1130">
                  <c:v>19.452999999999999</c:v>
                </c:pt>
                <c:pt idx="1131">
                  <c:v>18.844999999999999</c:v>
                </c:pt>
                <c:pt idx="1132">
                  <c:v>18.236999999999899</c:v>
                </c:pt>
                <c:pt idx="1133">
                  <c:v>20.364999999999899</c:v>
                </c:pt>
                <c:pt idx="1134">
                  <c:v>19.452999999999999</c:v>
                </c:pt>
                <c:pt idx="1135">
                  <c:v>20.668999999999901</c:v>
                </c:pt>
                <c:pt idx="1136">
                  <c:v>18.236999999999899</c:v>
                </c:pt>
                <c:pt idx="1137">
                  <c:v>18.540999999999901</c:v>
                </c:pt>
                <c:pt idx="1138">
                  <c:v>18.844999999999999</c:v>
                </c:pt>
                <c:pt idx="1139">
                  <c:v>18.236999999999899</c:v>
                </c:pt>
                <c:pt idx="1140">
                  <c:v>17.324999999999999</c:v>
                </c:pt>
                <c:pt idx="1141">
                  <c:v>8.8149999999999906</c:v>
                </c:pt>
                <c:pt idx="1142">
                  <c:v>8.8149999999999906</c:v>
                </c:pt>
                <c:pt idx="1143">
                  <c:v>15.805</c:v>
                </c:pt>
                <c:pt idx="1144">
                  <c:v>16.716999999999999</c:v>
                </c:pt>
                <c:pt idx="1145">
                  <c:v>14.894</c:v>
                </c:pt>
                <c:pt idx="1146">
                  <c:v>15.197999999999899</c:v>
                </c:pt>
                <c:pt idx="1147">
                  <c:v>8.2069999999999901</c:v>
                </c:pt>
                <c:pt idx="1148">
                  <c:v>8.2069999999999901</c:v>
                </c:pt>
                <c:pt idx="1149">
                  <c:v>9.4219999999999899</c:v>
                </c:pt>
                <c:pt idx="1150">
                  <c:v>11.853999999999999</c:v>
                </c:pt>
                <c:pt idx="1151">
                  <c:v>7.9029999999999996</c:v>
                </c:pt>
                <c:pt idx="1152">
                  <c:v>15.805</c:v>
                </c:pt>
                <c:pt idx="1153">
                  <c:v>18.844999999999999</c:v>
                </c:pt>
                <c:pt idx="1154">
                  <c:v>15.501999999999899</c:v>
                </c:pt>
                <c:pt idx="1155">
                  <c:v>16.716999999999999</c:v>
                </c:pt>
                <c:pt idx="1156">
                  <c:v>17.629000000000001</c:v>
                </c:pt>
                <c:pt idx="1157">
                  <c:v>10.941999999999901</c:v>
                </c:pt>
                <c:pt idx="1158">
                  <c:v>15.501999999999899</c:v>
                </c:pt>
                <c:pt idx="1159">
                  <c:v>16.716999999999999</c:v>
                </c:pt>
                <c:pt idx="1160">
                  <c:v>15.197999999999899</c:v>
                </c:pt>
                <c:pt idx="1161">
                  <c:v>16.716999999999999</c:v>
                </c:pt>
                <c:pt idx="1162">
                  <c:v>15.197999999999899</c:v>
                </c:pt>
                <c:pt idx="1163">
                  <c:v>15.805</c:v>
                </c:pt>
                <c:pt idx="1164">
                  <c:v>15.197999999999899</c:v>
                </c:pt>
                <c:pt idx="1165">
                  <c:v>16.108999999999899</c:v>
                </c:pt>
                <c:pt idx="1166">
                  <c:v>16.716999999999999</c:v>
                </c:pt>
                <c:pt idx="1167">
                  <c:v>16.412999999999901</c:v>
                </c:pt>
                <c:pt idx="1168">
                  <c:v>16.412999999999901</c:v>
                </c:pt>
                <c:pt idx="1169">
                  <c:v>14.894</c:v>
                </c:pt>
                <c:pt idx="1170">
                  <c:v>15.805</c:v>
                </c:pt>
                <c:pt idx="1171">
                  <c:v>15.197999999999899</c:v>
                </c:pt>
                <c:pt idx="1172">
                  <c:v>15.501999999999899</c:v>
                </c:pt>
                <c:pt idx="1173">
                  <c:v>3.04</c:v>
                </c:pt>
                <c:pt idx="1174">
                  <c:v>17.021000000000001</c:v>
                </c:pt>
                <c:pt idx="1175">
                  <c:v>16.412999999999901</c:v>
                </c:pt>
                <c:pt idx="1176">
                  <c:v>16.108999999999899</c:v>
                </c:pt>
                <c:pt idx="1177">
                  <c:v>17.933</c:v>
                </c:pt>
                <c:pt idx="1178">
                  <c:v>17.324999999999999</c:v>
                </c:pt>
                <c:pt idx="1179">
                  <c:v>19.149000000000001</c:v>
                </c:pt>
                <c:pt idx="1180">
                  <c:v>16.108999999999899</c:v>
                </c:pt>
                <c:pt idx="1181">
                  <c:v>16.412999999999901</c:v>
                </c:pt>
                <c:pt idx="1182">
                  <c:v>16.108999999999899</c:v>
                </c:pt>
                <c:pt idx="1183">
                  <c:v>17.324999999999999</c:v>
                </c:pt>
                <c:pt idx="1184">
                  <c:v>15.197999999999899</c:v>
                </c:pt>
                <c:pt idx="1185">
                  <c:v>8.2069999999999901</c:v>
                </c:pt>
                <c:pt idx="1186">
                  <c:v>8.8149999999999906</c:v>
                </c:pt>
                <c:pt idx="1187">
                  <c:v>13.069999999999901</c:v>
                </c:pt>
                <c:pt idx="1188">
                  <c:v>16.716999999999999</c:v>
                </c:pt>
                <c:pt idx="1189">
                  <c:v>14.894</c:v>
                </c:pt>
                <c:pt idx="1190">
                  <c:v>15.197999999999899</c:v>
                </c:pt>
                <c:pt idx="1191">
                  <c:v>7.5990000000000002</c:v>
                </c:pt>
                <c:pt idx="1192">
                  <c:v>8.2069999999999901</c:v>
                </c:pt>
                <c:pt idx="1193">
                  <c:v>9.4219999999999899</c:v>
                </c:pt>
                <c:pt idx="1194">
                  <c:v>11.549999999999899</c:v>
                </c:pt>
                <c:pt idx="1195">
                  <c:v>7.5990000000000002</c:v>
                </c:pt>
                <c:pt idx="1196">
                  <c:v>15.501999999999899</c:v>
                </c:pt>
                <c:pt idx="1197">
                  <c:v>18.844999999999999</c:v>
                </c:pt>
                <c:pt idx="1198">
                  <c:v>15.501999999999899</c:v>
                </c:pt>
                <c:pt idx="1199">
                  <c:v>16.412999999999901</c:v>
                </c:pt>
                <c:pt idx="1200">
                  <c:v>18.236999999999899</c:v>
                </c:pt>
                <c:pt idx="1201">
                  <c:v>10.334</c:v>
                </c:pt>
                <c:pt idx="1202">
                  <c:v>15.501999999999899</c:v>
                </c:pt>
                <c:pt idx="1203">
                  <c:v>16.108999999999899</c:v>
                </c:pt>
                <c:pt idx="1204">
                  <c:v>15.197999999999899</c:v>
                </c:pt>
                <c:pt idx="1205">
                  <c:v>16.716999999999999</c:v>
                </c:pt>
                <c:pt idx="1206">
                  <c:v>15.197999999999899</c:v>
                </c:pt>
                <c:pt idx="1207">
                  <c:v>15.197999999999899</c:v>
                </c:pt>
                <c:pt idx="1208">
                  <c:v>15.197999999999899</c:v>
                </c:pt>
                <c:pt idx="1209">
                  <c:v>15.805</c:v>
                </c:pt>
                <c:pt idx="1210">
                  <c:v>16.716999999999999</c:v>
                </c:pt>
                <c:pt idx="1211">
                  <c:v>16.412999999999901</c:v>
                </c:pt>
                <c:pt idx="1212">
                  <c:v>16.412999999999901</c:v>
                </c:pt>
                <c:pt idx="1213">
                  <c:v>14.894</c:v>
                </c:pt>
                <c:pt idx="1214">
                  <c:v>15.501999999999899</c:v>
                </c:pt>
                <c:pt idx="1215">
                  <c:v>15.197999999999899</c:v>
                </c:pt>
                <c:pt idx="1216">
                  <c:v>15.501999999999899</c:v>
                </c:pt>
                <c:pt idx="1217">
                  <c:v>2.4319999999999999</c:v>
                </c:pt>
                <c:pt idx="1218">
                  <c:v>17.021000000000001</c:v>
                </c:pt>
                <c:pt idx="1219">
                  <c:v>16.412999999999901</c:v>
                </c:pt>
                <c:pt idx="1220">
                  <c:v>16.108999999999899</c:v>
                </c:pt>
                <c:pt idx="1221">
                  <c:v>17.933</c:v>
                </c:pt>
                <c:pt idx="1222">
                  <c:v>17.324999999999999</c:v>
                </c:pt>
                <c:pt idx="1223">
                  <c:v>19.149000000000001</c:v>
                </c:pt>
                <c:pt idx="1224">
                  <c:v>16.108999999999899</c:v>
                </c:pt>
                <c:pt idx="1225">
                  <c:v>16.412999999999901</c:v>
                </c:pt>
                <c:pt idx="1226">
                  <c:v>16.108999999999899</c:v>
                </c:pt>
                <c:pt idx="1227">
                  <c:v>17.324999999999999</c:v>
                </c:pt>
                <c:pt idx="1228">
                  <c:v>15.197999999999899</c:v>
                </c:pt>
                <c:pt idx="1229">
                  <c:v>7.5990000000000002</c:v>
                </c:pt>
                <c:pt idx="1230">
                  <c:v>8.2069999999999901</c:v>
                </c:pt>
                <c:pt idx="1231">
                  <c:v>13.069999999999901</c:v>
                </c:pt>
                <c:pt idx="1232">
                  <c:v>16.716999999999999</c:v>
                </c:pt>
                <c:pt idx="1233">
                  <c:v>14.894</c:v>
                </c:pt>
                <c:pt idx="1234">
                  <c:v>15.197999999999899</c:v>
                </c:pt>
                <c:pt idx="1235">
                  <c:v>7.9029999999999996</c:v>
                </c:pt>
                <c:pt idx="1236">
                  <c:v>8.5109999999999904</c:v>
                </c:pt>
                <c:pt idx="1237">
                  <c:v>9.1189999999999998</c:v>
                </c:pt>
                <c:pt idx="1238">
                  <c:v>11.549999999999899</c:v>
                </c:pt>
                <c:pt idx="1239">
                  <c:v>7.5990000000000002</c:v>
                </c:pt>
                <c:pt idx="1240">
                  <c:v>15.805</c:v>
                </c:pt>
                <c:pt idx="1241">
                  <c:v>18.844999999999999</c:v>
                </c:pt>
                <c:pt idx="1242">
                  <c:v>15.501999999999899</c:v>
                </c:pt>
                <c:pt idx="1243">
                  <c:v>16.716999999999999</c:v>
                </c:pt>
                <c:pt idx="1244">
                  <c:v>18.236999999999899</c:v>
                </c:pt>
                <c:pt idx="1245">
                  <c:v>10.638</c:v>
                </c:pt>
                <c:pt idx="1246">
                  <c:v>15.501999999999899</c:v>
                </c:pt>
                <c:pt idx="1247">
                  <c:v>16.108999999999899</c:v>
                </c:pt>
                <c:pt idx="1248">
                  <c:v>15.197999999999899</c:v>
                </c:pt>
                <c:pt idx="1249">
                  <c:v>16.716999999999999</c:v>
                </c:pt>
                <c:pt idx="1250">
                  <c:v>15.197999999999899</c:v>
                </c:pt>
                <c:pt idx="1251">
                  <c:v>15.501999999999899</c:v>
                </c:pt>
                <c:pt idx="1252">
                  <c:v>15.197999999999899</c:v>
                </c:pt>
                <c:pt idx="1253">
                  <c:v>16.108999999999899</c:v>
                </c:pt>
                <c:pt idx="1254">
                  <c:v>16.716999999999999</c:v>
                </c:pt>
                <c:pt idx="1255">
                  <c:v>16.412999999999901</c:v>
                </c:pt>
                <c:pt idx="1256">
                  <c:v>16.412999999999901</c:v>
                </c:pt>
                <c:pt idx="1257">
                  <c:v>14.894</c:v>
                </c:pt>
                <c:pt idx="1258">
                  <c:v>15.501999999999899</c:v>
                </c:pt>
                <c:pt idx="1259">
                  <c:v>15.197999999999899</c:v>
                </c:pt>
                <c:pt idx="1260">
                  <c:v>15.501999999999899</c:v>
                </c:pt>
                <c:pt idx="1261">
                  <c:v>2.7360000000000002</c:v>
                </c:pt>
                <c:pt idx="1262">
                  <c:v>17.021000000000001</c:v>
                </c:pt>
                <c:pt idx="1263">
                  <c:v>16.412999999999901</c:v>
                </c:pt>
                <c:pt idx="1264">
                  <c:v>16.108999999999899</c:v>
                </c:pt>
                <c:pt idx="1265">
                  <c:v>17.933</c:v>
                </c:pt>
                <c:pt idx="1266">
                  <c:v>17.324999999999999</c:v>
                </c:pt>
                <c:pt idx="1267">
                  <c:v>19.149000000000001</c:v>
                </c:pt>
                <c:pt idx="1268">
                  <c:v>16.108999999999899</c:v>
                </c:pt>
                <c:pt idx="1269">
                  <c:v>16.412999999999901</c:v>
                </c:pt>
                <c:pt idx="1270">
                  <c:v>16.108999999999899</c:v>
                </c:pt>
                <c:pt idx="1271">
                  <c:v>17.324999999999999</c:v>
                </c:pt>
                <c:pt idx="1272">
                  <c:v>15.197999999999899</c:v>
                </c:pt>
                <c:pt idx="1273">
                  <c:v>7.9029999999999996</c:v>
                </c:pt>
                <c:pt idx="1274">
                  <c:v>8.5109999999999904</c:v>
                </c:pt>
                <c:pt idx="1275">
                  <c:v>13.069999999999901</c:v>
                </c:pt>
                <c:pt idx="1276">
                  <c:v>16.412999999999901</c:v>
                </c:pt>
                <c:pt idx="1277">
                  <c:v>14.59</c:v>
                </c:pt>
                <c:pt idx="1278">
                  <c:v>14.894</c:v>
                </c:pt>
                <c:pt idx="1279">
                  <c:v>7.2949999999999999</c:v>
                </c:pt>
                <c:pt idx="1280">
                  <c:v>7.9029999999999996</c:v>
                </c:pt>
                <c:pt idx="1281">
                  <c:v>9.1189999999999998</c:v>
                </c:pt>
                <c:pt idx="1282">
                  <c:v>11.245999999999899</c:v>
                </c:pt>
                <c:pt idx="1283">
                  <c:v>7.2949999999999999</c:v>
                </c:pt>
                <c:pt idx="1284">
                  <c:v>15.197999999999899</c:v>
                </c:pt>
                <c:pt idx="1285">
                  <c:v>18.540999999999901</c:v>
                </c:pt>
                <c:pt idx="1286">
                  <c:v>15.197999999999899</c:v>
                </c:pt>
                <c:pt idx="1287">
                  <c:v>16.108999999999899</c:v>
                </c:pt>
                <c:pt idx="1288">
                  <c:v>17.933</c:v>
                </c:pt>
                <c:pt idx="1289">
                  <c:v>10.029999999999999</c:v>
                </c:pt>
                <c:pt idx="1290">
                  <c:v>15.197999999999899</c:v>
                </c:pt>
                <c:pt idx="1291">
                  <c:v>16.412999999999901</c:v>
                </c:pt>
                <c:pt idx="1292">
                  <c:v>14.894</c:v>
                </c:pt>
                <c:pt idx="1293">
                  <c:v>16.412999999999901</c:v>
                </c:pt>
                <c:pt idx="1294">
                  <c:v>14.894</c:v>
                </c:pt>
                <c:pt idx="1295">
                  <c:v>14.894</c:v>
                </c:pt>
                <c:pt idx="1296">
                  <c:v>14.894</c:v>
                </c:pt>
                <c:pt idx="1297">
                  <c:v>15.501999999999899</c:v>
                </c:pt>
                <c:pt idx="1298">
                  <c:v>16.412999999999901</c:v>
                </c:pt>
                <c:pt idx="1299">
                  <c:v>16.108999999999899</c:v>
                </c:pt>
                <c:pt idx="1300">
                  <c:v>16.108999999999899</c:v>
                </c:pt>
                <c:pt idx="1301">
                  <c:v>14.59</c:v>
                </c:pt>
                <c:pt idx="1302">
                  <c:v>15.197999999999899</c:v>
                </c:pt>
                <c:pt idx="1303">
                  <c:v>14.894</c:v>
                </c:pt>
                <c:pt idx="1304">
                  <c:v>15.197999999999899</c:v>
                </c:pt>
                <c:pt idx="1305">
                  <c:v>2.1280000000000001</c:v>
                </c:pt>
                <c:pt idx="1306">
                  <c:v>16.716999999999999</c:v>
                </c:pt>
                <c:pt idx="1307">
                  <c:v>16.108999999999899</c:v>
                </c:pt>
                <c:pt idx="1308">
                  <c:v>15.805</c:v>
                </c:pt>
                <c:pt idx="1309">
                  <c:v>17.629000000000001</c:v>
                </c:pt>
                <c:pt idx="1310">
                  <c:v>17.021000000000001</c:v>
                </c:pt>
                <c:pt idx="1311">
                  <c:v>18.844999999999999</c:v>
                </c:pt>
                <c:pt idx="1312">
                  <c:v>15.805</c:v>
                </c:pt>
                <c:pt idx="1313">
                  <c:v>16.108999999999899</c:v>
                </c:pt>
                <c:pt idx="1314">
                  <c:v>15.805</c:v>
                </c:pt>
                <c:pt idx="1315">
                  <c:v>17.021000000000001</c:v>
                </c:pt>
                <c:pt idx="1316">
                  <c:v>14.894</c:v>
                </c:pt>
                <c:pt idx="1317">
                  <c:v>7.2949999999999999</c:v>
                </c:pt>
                <c:pt idx="1318">
                  <c:v>7.9029999999999996</c:v>
                </c:pt>
                <c:pt idx="1319">
                  <c:v>12.766</c:v>
                </c:pt>
                <c:pt idx="1320">
                  <c:v>16.716999999999999</c:v>
                </c:pt>
                <c:pt idx="1321">
                  <c:v>14.894</c:v>
                </c:pt>
                <c:pt idx="1322">
                  <c:v>15.197999999999899</c:v>
                </c:pt>
                <c:pt idx="1323">
                  <c:v>7.9029999999999996</c:v>
                </c:pt>
                <c:pt idx="1324">
                  <c:v>8.5109999999999904</c:v>
                </c:pt>
                <c:pt idx="1325">
                  <c:v>9.1189999999999998</c:v>
                </c:pt>
                <c:pt idx="1326">
                  <c:v>11.549999999999899</c:v>
                </c:pt>
                <c:pt idx="1327">
                  <c:v>7.5990000000000002</c:v>
                </c:pt>
                <c:pt idx="1328">
                  <c:v>15.805</c:v>
                </c:pt>
                <c:pt idx="1329">
                  <c:v>18.844999999999999</c:v>
                </c:pt>
                <c:pt idx="1330">
                  <c:v>15.501999999999899</c:v>
                </c:pt>
                <c:pt idx="1331">
                  <c:v>16.716999999999999</c:v>
                </c:pt>
                <c:pt idx="1332">
                  <c:v>18.236999999999899</c:v>
                </c:pt>
                <c:pt idx="1333">
                  <c:v>10.638</c:v>
                </c:pt>
                <c:pt idx="1334">
                  <c:v>15.501999999999899</c:v>
                </c:pt>
                <c:pt idx="1335">
                  <c:v>16.716999999999999</c:v>
                </c:pt>
                <c:pt idx="1336">
                  <c:v>15.197999999999899</c:v>
                </c:pt>
                <c:pt idx="1337">
                  <c:v>16.716999999999999</c:v>
                </c:pt>
                <c:pt idx="1338">
                  <c:v>15.197999999999899</c:v>
                </c:pt>
                <c:pt idx="1339">
                  <c:v>15.501999999999899</c:v>
                </c:pt>
                <c:pt idx="1340">
                  <c:v>15.197999999999899</c:v>
                </c:pt>
                <c:pt idx="1341">
                  <c:v>16.108999999999899</c:v>
                </c:pt>
                <c:pt idx="1342">
                  <c:v>16.716999999999999</c:v>
                </c:pt>
                <c:pt idx="1343">
                  <c:v>16.412999999999901</c:v>
                </c:pt>
                <c:pt idx="1344">
                  <c:v>16.412999999999901</c:v>
                </c:pt>
                <c:pt idx="1345">
                  <c:v>14.894</c:v>
                </c:pt>
                <c:pt idx="1346">
                  <c:v>15.501999999999899</c:v>
                </c:pt>
                <c:pt idx="1347">
                  <c:v>15.197999999999899</c:v>
                </c:pt>
                <c:pt idx="1348">
                  <c:v>15.501999999999899</c:v>
                </c:pt>
                <c:pt idx="1349">
                  <c:v>2.7360000000000002</c:v>
                </c:pt>
                <c:pt idx="1350">
                  <c:v>17.021000000000001</c:v>
                </c:pt>
                <c:pt idx="1351">
                  <c:v>16.412999999999901</c:v>
                </c:pt>
                <c:pt idx="1352">
                  <c:v>16.108999999999899</c:v>
                </c:pt>
                <c:pt idx="1353">
                  <c:v>17.933</c:v>
                </c:pt>
                <c:pt idx="1354">
                  <c:v>17.324999999999999</c:v>
                </c:pt>
                <c:pt idx="1355">
                  <c:v>19.149000000000001</c:v>
                </c:pt>
                <c:pt idx="1356">
                  <c:v>16.108999999999899</c:v>
                </c:pt>
                <c:pt idx="1357">
                  <c:v>16.412999999999901</c:v>
                </c:pt>
                <c:pt idx="1358">
                  <c:v>16.108999999999899</c:v>
                </c:pt>
                <c:pt idx="1359">
                  <c:v>17.324999999999999</c:v>
                </c:pt>
                <c:pt idx="1360">
                  <c:v>15.197999999999899</c:v>
                </c:pt>
                <c:pt idx="1361">
                  <c:v>7.9029999999999996</c:v>
                </c:pt>
                <c:pt idx="1362">
                  <c:v>8.5109999999999904</c:v>
                </c:pt>
                <c:pt idx="1363">
                  <c:v>13.069999999999901</c:v>
                </c:pt>
                <c:pt idx="1364">
                  <c:v>16.716999999999999</c:v>
                </c:pt>
                <c:pt idx="1365">
                  <c:v>14.894</c:v>
                </c:pt>
                <c:pt idx="1366">
                  <c:v>15.197999999999899</c:v>
                </c:pt>
                <c:pt idx="1367">
                  <c:v>8.2069999999999901</c:v>
                </c:pt>
                <c:pt idx="1368">
                  <c:v>8.2069999999999901</c:v>
                </c:pt>
                <c:pt idx="1369">
                  <c:v>9.4219999999999899</c:v>
                </c:pt>
                <c:pt idx="1370">
                  <c:v>11.853999999999999</c:v>
                </c:pt>
                <c:pt idx="1371">
                  <c:v>7.9029999999999996</c:v>
                </c:pt>
                <c:pt idx="1372">
                  <c:v>15.805</c:v>
                </c:pt>
                <c:pt idx="1373">
                  <c:v>18.844999999999999</c:v>
                </c:pt>
                <c:pt idx="1374">
                  <c:v>15.501999999999899</c:v>
                </c:pt>
                <c:pt idx="1375">
                  <c:v>16.716999999999999</c:v>
                </c:pt>
                <c:pt idx="1376">
                  <c:v>17.629000000000001</c:v>
                </c:pt>
                <c:pt idx="1377">
                  <c:v>10.941999999999901</c:v>
                </c:pt>
                <c:pt idx="1378">
                  <c:v>15.501999999999899</c:v>
                </c:pt>
                <c:pt idx="1379">
                  <c:v>16.716999999999999</c:v>
                </c:pt>
                <c:pt idx="1380">
                  <c:v>15.197999999999899</c:v>
                </c:pt>
                <c:pt idx="1381">
                  <c:v>16.716999999999999</c:v>
                </c:pt>
                <c:pt idx="1382">
                  <c:v>15.197999999999899</c:v>
                </c:pt>
                <c:pt idx="1383">
                  <c:v>15.805</c:v>
                </c:pt>
                <c:pt idx="1384">
                  <c:v>15.197999999999899</c:v>
                </c:pt>
                <c:pt idx="1385">
                  <c:v>16.108999999999899</c:v>
                </c:pt>
                <c:pt idx="1386">
                  <c:v>16.716999999999999</c:v>
                </c:pt>
                <c:pt idx="1387">
                  <c:v>16.412999999999901</c:v>
                </c:pt>
                <c:pt idx="1388">
                  <c:v>16.412999999999901</c:v>
                </c:pt>
                <c:pt idx="1389">
                  <c:v>14.894</c:v>
                </c:pt>
                <c:pt idx="1390">
                  <c:v>15.805</c:v>
                </c:pt>
                <c:pt idx="1391">
                  <c:v>15.197999999999899</c:v>
                </c:pt>
                <c:pt idx="1392">
                  <c:v>15.501999999999899</c:v>
                </c:pt>
                <c:pt idx="1393">
                  <c:v>3.04</c:v>
                </c:pt>
                <c:pt idx="1394">
                  <c:v>17.021000000000001</c:v>
                </c:pt>
                <c:pt idx="1395">
                  <c:v>16.412999999999901</c:v>
                </c:pt>
                <c:pt idx="1396">
                  <c:v>16.108999999999899</c:v>
                </c:pt>
                <c:pt idx="1397">
                  <c:v>17.933</c:v>
                </c:pt>
                <c:pt idx="1398">
                  <c:v>17.324999999999999</c:v>
                </c:pt>
                <c:pt idx="1399">
                  <c:v>19.149000000000001</c:v>
                </c:pt>
                <c:pt idx="1400">
                  <c:v>16.108999999999899</c:v>
                </c:pt>
                <c:pt idx="1401">
                  <c:v>16.412999999999901</c:v>
                </c:pt>
                <c:pt idx="1402">
                  <c:v>16.108999999999899</c:v>
                </c:pt>
                <c:pt idx="1403">
                  <c:v>17.324999999999999</c:v>
                </c:pt>
                <c:pt idx="1404">
                  <c:v>15.197999999999899</c:v>
                </c:pt>
                <c:pt idx="1405">
                  <c:v>8.2069999999999901</c:v>
                </c:pt>
                <c:pt idx="1406">
                  <c:v>8.8149999999999906</c:v>
                </c:pt>
                <c:pt idx="1407">
                  <c:v>13.069999999999901</c:v>
                </c:pt>
                <c:pt idx="1408">
                  <c:v>17.021000000000001</c:v>
                </c:pt>
                <c:pt idx="1409">
                  <c:v>15.197999999999899</c:v>
                </c:pt>
                <c:pt idx="1410">
                  <c:v>15.501999999999899</c:v>
                </c:pt>
                <c:pt idx="1411">
                  <c:v>8.2069999999999901</c:v>
                </c:pt>
                <c:pt idx="1412">
                  <c:v>8.8149999999999906</c:v>
                </c:pt>
                <c:pt idx="1413">
                  <c:v>9.4219999999999899</c:v>
                </c:pt>
                <c:pt idx="1414">
                  <c:v>11.853999999999999</c:v>
                </c:pt>
                <c:pt idx="1415">
                  <c:v>7.9029999999999996</c:v>
                </c:pt>
                <c:pt idx="1416">
                  <c:v>16.108999999999899</c:v>
                </c:pt>
                <c:pt idx="1417">
                  <c:v>19.149000000000001</c:v>
                </c:pt>
                <c:pt idx="1418">
                  <c:v>15.805</c:v>
                </c:pt>
                <c:pt idx="1419">
                  <c:v>17.021000000000001</c:v>
                </c:pt>
                <c:pt idx="1420">
                  <c:v>18.540999999999901</c:v>
                </c:pt>
                <c:pt idx="1421">
                  <c:v>10.941999999999901</c:v>
                </c:pt>
                <c:pt idx="1422">
                  <c:v>15.805</c:v>
                </c:pt>
                <c:pt idx="1423">
                  <c:v>17.021000000000001</c:v>
                </c:pt>
                <c:pt idx="1424">
                  <c:v>15.501999999999899</c:v>
                </c:pt>
                <c:pt idx="1425">
                  <c:v>17.021000000000001</c:v>
                </c:pt>
                <c:pt idx="1426">
                  <c:v>15.501999999999899</c:v>
                </c:pt>
                <c:pt idx="1427">
                  <c:v>15.805</c:v>
                </c:pt>
                <c:pt idx="1428">
                  <c:v>15.501999999999899</c:v>
                </c:pt>
                <c:pt idx="1429">
                  <c:v>16.412999999999901</c:v>
                </c:pt>
                <c:pt idx="1430">
                  <c:v>17.021000000000001</c:v>
                </c:pt>
                <c:pt idx="1431">
                  <c:v>16.716999999999999</c:v>
                </c:pt>
                <c:pt idx="1432">
                  <c:v>16.716999999999999</c:v>
                </c:pt>
                <c:pt idx="1433">
                  <c:v>15.197999999999899</c:v>
                </c:pt>
                <c:pt idx="1434">
                  <c:v>15.805</c:v>
                </c:pt>
                <c:pt idx="1435">
                  <c:v>15.501999999999899</c:v>
                </c:pt>
                <c:pt idx="1436">
                  <c:v>15.805</c:v>
                </c:pt>
                <c:pt idx="1437">
                  <c:v>3.04</c:v>
                </c:pt>
                <c:pt idx="1438">
                  <c:v>17.324999999999999</c:v>
                </c:pt>
                <c:pt idx="1439">
                  <c:v>16.716999999999999</c:v>
                </c:pt>
                <c:pt idx="1440">
                  <c:v>16.108999999999899</c:v>
                </c:pt>
                <c:pt idx="1441">
                  <c:v>17.629000000000001</c:v>
                </c:pt>
                <c:pt idx="1442">
                  <c:v>17.629000000000001</c:v>
                </c:pt>
                <c:pt idx="1443">
                  <c:v>19.452999999999999</c:v>
                </c:pt>
                <c:pt idx="1444">
                  <c:v>16.412999999999901</c:v>
                </c:pt>
                <c:pt idx="1445">
                  <c:v>16.716999999999999</c:v>
                </c:pt>
                <c:pt idx="1446">
                  <c:v>16.412999999999901</c:v>
                </c:pt>
                <c:pt idx="1447">
                  <c:v>17.629000000000001</c:v>
                </c:pt>
                <c:pt idx="1448">
                  <c:v>15.501999999999899</c:v>
                </c:pt>
                <c:pt idx="1449">
                  <c:v>8.2069999999999901</c:v>
                </c:pt>
                <c:pt idx="1450">
                  <c:v>8.8149999999999906</c:v>
                </c:pt>
                <c:pt idx="1451">
                  <c:v>13.373999999999899</c:v>
                </c:pt>
                <c:pt idx="1452">
                  <c:v>16.412999999999901</c:v>
                </c:pt>
                <c:pt idx="1453">
                  <c:v>14.59</c:v>
                </c:pt>
                <c:pt idx="1454">
                  <c:v>14.894</c:v>
                </c:pt>
                <c:pt idx="1455">
                  <c:v>7.5990000000000002</c:v>
                </c:pt>
                <c:pt idx="1456">
                  <c:v>8.2069999999999901</c:v>
                </c:pt>
                <c:pt idx="1457">
                  <c:v>8.8149999999999906</c:v>
                </c:pt>
                <c:pt idx="1458">
                  <c:v>11.245999999999899</c:v>
                </c:pt>
                <c:pt idx="1459">
                  <c:v>7.2949999999999999</c:v>
                </c:pt>
                <c:pt idx="1460">
                  <c:v>15.501999999999899</c:v>
                </c:pt>
                <c:pt idx="1461">
                  <c:v>18.540999999999901</c:v>
                </c:pt>
                <c:pt idx="1462">
                  <c:v>15.197999999999899</c:v>
                </c:pt>
                <c:pt idx="1463">
                  <c:v>16.412999999999901</c:v>
                </c:pt>
                <c:pt idx="1464">
                  <c:v>17.933</c:v>
                </c:pt>
                <c:pt idx="1465">
                  <c:v>10.334</c:v>
                </c:pt>
                <c:pt idx="1466">
                  <c:v>15.197999999999899</c:v>
                </c:pt>
                <c:pt idx="1467">
                  <c:v>16.412999999999901</c:v>
                </c:pt>
                <c:pt idx="1468">
                  <c:v>14.894</c:v>
                </c:pt>
                <c:pt idx="1469">
                  <c:v>16.412999999999901</c:v>
                </c:pt>
                <c:pt idx="1470">
                  <c:v>14.894</c:v>
                </c:pt>
                <c:pt idx="1471">
                  <c:v>15.197999999999899</c:v>
                </c:pt>
                <c:pt idx="1472">
                  <c:v>14.894</c:v>
                </c:pt>
                <c:pt idx="1473">
                  <c:v>15.805</c:v>
                </c:pt>
                <c:pt idx="1474">
                  <c:v>16.412999999999901</c:v>
                </c:pt>
                <c:pt idx="1475">
                  <c:v>16.108999999999899</c:v>
                </c:pt>
                <c:pt idx="1476">
                  <c:v>16.108999999999899</c:v>
                </c:pt>
                <c:pt idx="1477">
                  <c:v>14.59</c:v>
                </c:pt>
                <c:pt idx="1478">
                  <c:v>15.197999999999899</c:v>
                </c:pt>
                <c:pt idx="1479">
                  <c:v>14.894</c:v>
                </c:pt>
                <c:pt idx="1480">
                  <c:v>15.197999999999899</c:v>
                </c:pt>
                <c:pt idx="1481">
                  <c:v>2.4319999999999999</c:v>
                </c:pt>
                <c:pt idx="1482">
                  <c:v>16.716999999999999</c:v>
                </c:pt>
                <c:pt idx="1483">
                  <c:v>16.108999999999899</c:v>
                </c:pt>
                <c:pt idx="1484">
                  <c:v>15.805</c:v>
                </c:pt>
                <c:pt idx="1485">
                  <c:v>17.629000000000001</c:v>
                </c:pt>
                <c:pt idx="1486">
                  <c:v>17.021000000000001</c:v>
                </c:pt>
                <c:pt idx="1487">
                  <c:v>18.844999999999999</c:v>
                </c:pt>
                <c:pt idx="1488">
                  <c:v>15.805</c:v>
                </c:pt>
                <c:pt idx="1489">
                  <c:v>16.108999999999899</c:v>
                </c:pt>
                <c:pt idx="1490">
                  <c:v>15.805</c:v>
                </c:pt>
                <c:pt idx="1491">
                  <c:v>17.021000000000001</c:v>
                </c:pt>
                <c:pt idx="1492">
                  <c:v>14.894</c:v>
                </c:pt>
                <c:pt idx="1493">
                  <c:v>7.5990000000000002</c:v>
                </c:pt>
                <c:pt idx="1494">
                  <c:v>8.2069999999999901</c:v>
                </c:pt>
                <c:pt idx="1495">
                  <c:v>12.766</c:v>
                </c:pt>
                <c:pt idx="1496">
                  <c:v>17.324999999999999</c:v>
                </c:pt>
                <c:pt idx="1497">
                  <c:v>15.805</c:v>
                </c:pt>
                <c:pt idx="1498">
                  <c:v>16.108999999999899</c:v>
                </c:pt>
                <c:pt idx="1499">
                  <c:v>8.8149999999999906</c:v>
                </c:pt>
                <c:pt idx="1500">
                  <c:v>9.7259999999999902</c:v>
                </c:pt>
                <c:pt idx="1501">
                  <c:v>10.029999999999999</c:v>
                </c:pt>
                <c:pt idx="1502">
                  <c:v>11.853999999999999</c:v>
                </c:pt>
                <c:pt idx="1503">
                  <c:v>9.1189999999999998</c:v>
                </c:pt>
                <c:pt idx="1504">
                  <c:v>15.805</c:v>
                </c:pt>
                <c:pt idx="1505">
                  <c:v>18.844999999999999</c:v>
                </c:pt>
                <c:pt idx="1506">
                  <c:v>16.108999999999899</c:v>
                </c:pt>
                <c:pt idx="1507">
                  <c:v>18.236999999999899</c:v>
                </c:pt>
                <c:pt idx="1508">
                  <c:v>20.061</c:v>
                </c:pt>
                <c:pt idx="1509">
                  <c:v>12.462</c:v>
                </c:pt>
                <c:pt idx="1510">
                  <c:v>16.412999999999901</c:v>
                </c:pt>
                <c:pt idx="1511">
                  <c:v>17.933</c:v>
                </c:pt>
                <c:pt idx="1512">
                  <c:v>17.021000000000001</c:v>
                </c:pt>
                <c:pt idx="1513">
                  <c:v>17.629000000000001</c:v>
                </c:pt>
                <c:pt idx="1514">
                  <c:v>15.501999999999899</c:v>
                </c:pt>
                <c:pt idx="1515">
                  <c:v>17.021000000000001</c:v>
                </c:pt>
                <c:pt idx="1516">
                  <c:v>16.412999999999901</c:v>
                </c:pt>
                <c:pt idx="1517">
                  <c:v>17.021000000000001</c:v>
                </c:pt>
                <c:pt idx="1518">
                  <c:v>17.629000000000001</c:v>
                </c:pt>
                <c:pt idx="1519">
                  <c:v>17.933</c:v>
                </c:pt>
                <c:pt idx="1520">
                  <c:v>16.716999999999999</c:v>
                </c:pt>
                <c:pt idx="1521">
                  <c:v>15.805</c:v>
                </c:pt>
                <c:pt idx="1522">
                  <c:v>15.805</c:v>
                </c:pt>
                <c:pt idx="1523">
                  <c:v>17.021000000000001</c:v>
                </c:pt>
                <c:pt idx="1524">
                  <c:v>16.108999999999899</c:v>
                </c:pt>
                <c:pt idx="1525">
                  <c:v>3.9509999999999899</c:v>
                </c:pt>
                <c:pt idx="1526">
                  <c:v>17.629000000000001</c:v>
                </c:pt>
                <c:pt idx="1527">
                  <c:v>17.324999999999999</c:v>
                </c:pt>
                <c:pt idx="1528">
                  <c:v>16.716999999999999</c:v>
                </c:pt>
                <c:pt idx="1529">
                  <c:v>19.452999999999999</c:v>
                </c:pt>
                <c:pt idx="1530">
                  <c:v>17.629000000000001</c:v>
                </c:pt>
                <c:pt idx="1531">
                  <c:v>18.540999999999901</c:v>
                </c:pt>
                <c:pt idx="1532">
                  <c:v>16.716999999999999</c:v>
                </c:pt>
                <c:pt idx="1533">
                  <c:v>17.021000000000001</c:v>
                </c:pt>
                <c:pt idx="1534">
                  <c:v>17.324999999999999</c:v>
                </c:pt>
                <c:pt idx="1535">
                  <c:v>17.324999999999999</c:v>
                </c:pt>
                <c:pt idx="1536">
                  <c:v>16.108999999999899</c:v>
                </c:pt>
                <c:pt idx="1537">
                  <c:v>8.5109999999999904</c:v>
                </c:pt>
                <c:pt idx="1538">
                  <c:v>8.2069999999999901</c:v>
                </c:pt>
                <c:pt idx="1539">
                  <c:v>14.59</c:v>
                </c:pt>
                <c:pt idx="1540">
                  <c:v>16.412999999999901</c:v>
                </c:pt>
                <c:pt idx="1541">
                  <c:v>14.59</c:v>
                </c:pt>
                <c:pt idx="1542">
                  <c:v>14.894</c:v>
                </c:pt>
                <c:pt idx="1543">
                  <c:v>7.2949999999999999</c:v>
                </c:pt>
                <c:pt idx="1544">
                  <c:v>7.9029999999999996</c:v>
                </c:pt>
                <c:pt idx="1545">
                  <c:v>9.1189999999999998</c:v>
                </c:pt>
                <c:pt idx="1546">
                  <c:v>11.245999999999899</c:v>
                </c:pt>
                <c:pt idx="1547">
                  <c:v>7.2949999999999999</c:v>
                </c:pt>
                <c:pt idx="1548">
                  <c:v>15.197999999999899</c:v>
                </c:pt>
                <c:pt idx="1549">
                  <c:v>18.540999999999901</c:v>
                </c:pt>
                <c:pt idx="1550">
                  <c:v>15.197999999999899</c:v>
                </c:pt>
                <c:pt idx="1551">
                  <c:v>16.108999999999899</c:v>
                </c:pt>
                <c:pt idx="1552">
                  <c:v>17.933</c:v>
                </c:pt>
                <c:pt idx="1553">
                  <c:v>10.029999999999999</c:v>
                </c:pt>
                <c:pt idx="1554">
                  <c:v>15.197999999999899</c:v>
                </c:pt>
                <c:pt idx="1555">
                  <c:v>16.412999999999901</c:v>
                </c:pt>
                <c:pt idx="1556">
                  <c:v>14.894</c:v>
                </c:pt>
                <c:pt idx="1557">
                  <c:v>16.412999999999901</c:v>
                </c:pt>
                <c:pt idx="1558">
                  <c:v>14.894</c:v>
                </c:pt>
                <c:pt idx="1559">
                  <c:v>14.894</c:v>
                </c:pt>
                <c:pt idx="1560">
                  <c:v>14.894</c:v>
                </c:pt>
                <c:pt idx="1561">
                  <c:v>15.501999999999899</c:v>
                </c:pt>
                <c:pt idx="1562">
                  <c:v>16.412999999999901</c:v>
                </c:pt>
                <c:pt idx="1563">
                  <c:v>16.108999999999899</c:v>
                </c:pt>
                <c:pt idx="1564">
                  <c:v>16.108999999999899</c:v>
                </c:pt>
                <c:pt idx="1565">
                  <c:v>14.59</c:v>
                </c:pt>
                <c:pt idx="1566">
                  <c:v>15.197999999999899</c:v>
                </c:pt>
                <c:pt idx="1567">
                  <c:v>14.894</c:v>
                </c:pt>
                <c:pt idx="1568">
                  <c:v>15.197999999999899</c:v>
                </c:pt>
                <c:pt idx="1569">
                  <c:v>2.1280000000000001</c:v>
                </c:pt>
                <c:pt idx="1570">
                  <c:v>16.716999999999999</c:v>
                </c:pt>
                <c:pt idx="1571">
                  <c:v>16.108999999999899</c:v>
                </c:pt>
                <c:pt idx="1572">
                  <c:v>15.805</c:v>
                </c:pt>
                <c:pt idx="1573">
                  <c:v>17.629000000000001</c:v>
                </c:pt>
                <c:pt idx="1574">
                  <c:v>17.021000000000001</c:v>
                </c:pt>
                <c:pt idx="1575">
                  <c:v>18.844999999999999</c:v>
                </c:pt>
                <c:pt idx="1576">
                  <c:v>15.805</c:v>
                </c:pt>
                <c:pt idx="1577">
                  <c:v>16.108999999999899</c:v>
                </c:pt>
                <c:pt idx="1578">
                  <c:v>15.805</c:v>
                </c:pt>
                <c:pt idx="1579">
                  <c:v>17.021000000000001</c:v>
                </c:pt>
                <c:pt idx="1580">
                  <c:v>14.894</c:v>
                </c:pt>
                <c:pt idx="1581">
                  <c:v>7.2949999999999999</c:v>
                </c:pt>
                <c:pt idx="1582">
                  <c:v>7.9029999999999996</c:v>
                </c:pt>
                <c:pt idx="1583">
                  <c:v>12.766</c:v>
                </c:pt>
                <c:pt idx="1584">
                  <c:v>16.716999999999999</c:v>
                </c:pt>
                <c:pt idx="1585">
                  <c:v>15.501999999999899</c:v>
                </c:pt>
                <c:pt idx="1586">
                  <c:v>15.805</c:v>
                </c:pt>
                <c:pt idx="1587">
                  <c:v>7.5990000000000002</c:v>
                </c:pt>
                <c:pt idx="1588">
                  <c:v>8.8149999999999906</c:v>
                </c:pt>
                <c:pt idx="1589">
                  <c:v>9.1189999999999998</c:v>
                </c:pt>
                <c:pt idx="1590">
                  <c:v>11.549999999999899</c:v>
                </c:pt>
                <c:pt idx="1591">
                  <c:v>7.2949999999999999</c:v>
                </c:pt>
                <c:pt idx="1592">
                  <c:v>15.805</c:v>
                </c:pt>
                <c:pt idx="1593">
                  <c:v>18.844999999999999</c:v>
                </c:pt>
                <c:pt idx="1594">
                  <c:v>15.501999999999899</c:v>
                </c:pt>
                <c:pt idx="1595">
                  <c:v>17.629000000000001</c:v>
                </c:pt>
                <c:pt idx="1596">
                  <c:v>19.149000000000001</c:v>
                </c:pt>
                <c:pt idx="1597">
                  <c:v>11.853999999999999</c:v>
                </c:pt>
                <c:pt idx="1598">
                  <c:v>15.805</c:v>
                </c:pt>
                <c:pt idx="1599">
                  <c:v>17.324999999999999</c:v>
                </c:pt>
                <c:pt idx="1600">
                  <c:v>16.412999999999901</c:v>
                </c:pt>
                <c:pt idx="1601">
                  <c:v>17.021000000000001</c:v>
                </c:pt>
                <c:pt idx="1602">
                  <c:v>15.805</c:v>
                </c:pt>
                <c:pt idx="1603">
                  <c:v>16.108999999999899</c:v>
                </c:pt>
                <c:pt idx="1604">
                  <c:v>15.805</c:v>
                </c:pt>
                <c:pt idx="1605">
                  <c:v>16.716999999999999</c:v>
                </c:pt>
                <c:pt idx="1606">
                  <c:v>17.324999999999999</c:v>
                </c:pt>
                <c:pt idx="1607">
                  <c:v>17.324999999999999</c:v>
                </c:pt>
                <c:pt idx="1608">
                  <c:v>17.021000000000001</c:v>
                </c:pt>
                <c:pt idx="1609">
                  <c:v>15.197999999999899</c:v>
                </c:pt>
                <c:pt idx="1610">
                  <c:v>15.805</c:v>
                </c:pt>
                <c:pt idx="1611">
                  <c:v>15.501999999999899</c:v>
                </c:pt>
                <c:pt idx="1612">
                  <c:v>16.108999999999899</c:v>
                </c:pt>
                <c:pt idx="1613">
                  <c:v>3.343</c:v>
                </c:pt>
                <c:pt idx="1614">
                  <c:v>17.324999999999999</c:v>
                </c:pt>
                <c:pt idx="1615">
                  <c:v>16.716999999999999</c:v>
                </c:pt>
                <c:pt idx="1616">
                  <c:v>16.412999999999901</c:v>
                </c:pt>
                <c:pt idx="1617">
                  <c:v>19.149000000000001</c:v>
                </c:pt>
                <c:pt idx="1618">
                  <c:v>17.933</c:v>
                </c:pt>
                <c:pt idx="1619">
                  <c:v>19.149000000000001</c:v>
                </c:pt>
                <c:pt idx="1620">
                  <c:v>17.324999999999999</c:v>
                </c:pt>
                <c:pt idx="1621">
                  <c:v>16.716999999999999</c:v>
                </c:pt>
                <c:pt idx="1622">
                  <c:v>16.716999999999999</c:v>
                </c:pt>
                <c:pt idx="1623">
                  <c:v>17.021000000000001</c:v>
                </c:pt>
                <c:pt idx="1624">
                  <c:v>15.501999999999899</c:v>
                </c:pt>
                <c:pt idx="1625">
                  <c:v>7.5990000000000002</c:v>
                </c:pt>
                <c:pt idx="1626">
                  <c:v>8.2069999999999901</c:v>
                </c:pt>
                <c:pt idx="1627">
                  <c:v>14.286</c:v>
                </c:pt>
                <c:pt idx="1628">
                  <c:v>16.108999999999899</c:v>
                </c:pt>
                <c:pt idx="1629">
                  <c:v>14.894</c:v>
                </c:pt>
                <c:pt idx="1630">
                  <c:v>15.197999999999899</c:v>
                </c:pt>
                <c:pt idx="1631">
                  <c:v>8.5109999999999904</c:v>
                </c:pt>
                <c:pt idx="1632">
                  <c:v>9.1189999999999998</c:v>
                </c:pt>
                <c:pt idx="1633">
                  <c:v>9.7259999999999902</c:v>
                </c:pt>
                <c:pt idx="1634">
                  <c:v>11.853999999999999</c:v>
                </c:pt>
                <c:pt idx="1635">
                  <c:v>8.2069999999999901</c:v>
                </c:pt>
                <c:pt idx="1636">
                  <c:v>15.805</c:v>
                </c:pt>
                <c:pt idx="1637">
                  <c:v>18.540999999999901</c:v>
                </c:pt>
                <c:pt idx="1638">
                  <c:v>15.501999999999899</c:v>
                </c:pt>
                <c:pt idx="1639">
                  <c:v>17.021000000000001</c:v>
                </c:pt>
                <c:pt idx="1640">
                  <c:v>18.540999999999901</c:v>
                </c:pt>
                <c:pt idx="1641">
                  <c:v>11.245999999999899</c:v>
                </c:pt>
                <c:pt idx="1642">
                  <c:v>15.805</c:v>
                </c:pt>
                <c:pt idx="1643">
                  <c:v>17.324999999999999</c:v>
                </c:pt>
                <c:pt idx="1644">
                  <c:v>15.805</c:v>
                </c:pt>
                <c:pt idx="1645">
                  <c:v>17.021000000000001</c:v>
                </c:pt>
                <c:pt idx="1646">
                  <c:v>15.501999999999899</c:v>
                </c:pt>
                <c:pt idx="1647">
                  <c:v>15.805</c:v>
                </c:pt>
                <c:pt idx="1648">
                  <c:v>15.501999999999899</c:v>
                </c:pt>
                <c:pt idx="1649">
                  <c:v>16.716999999999999</c:v>
                </c:pt>
                <c:pt idx="1650">
                  <c:v>17.021000000000001</c:v>
                </c:pt>
                <c:pt idx="1651">
                  <c:v>16.716999999999999</c:v>
                </c:pt>
                <c:pt idx="1652">
                  <c:v>16.716999999999999</c:v>
                </c:pt>
                <c:pt idx="1653">
                  <c:v>15.197999999999899</c:v>
                </c:pt>
                <c:pt idx="1654">
                  <c:v>15.805</c:v>
                </c:pt>
                <c:pt idx="1655">
                  <c:v>15.501999999999899</c:v>
                </c:pt>
                <c:pt idx="1656">
                  <c:v>15.805</c:v>
                </c:pt>
                <c:pt idx="1657">
                  <c:v>3.343</c:v>
                </c:pt>
                <c:pt idx="1658">
                  <c:v>17.324999999999999</c:v>
                </c:pt>
                <c:pt idx="1659">
                  <c:v>16.716999999999999</c:v>
                </c:pt>
                <c:pt idx="1660">
                  <c:v>16.412999999999901</c:v>
                </c:pt>
                <c:pt idx="1661">
                  <c:v>18.236999999999899</c:v>
                </c:pt>
                <c:pt idx="1662">
                  <c:v>17.629000000000001</c:v>
                </c:pt>
                <c:pt idx="1663">
                  <c:v>19.452999999999999</c:v>
                </c:pt>
                <c:pt idx="1664">
                  <c:v>15.805</c:v>
                </c:pt>
                <c:pt idx="1665">
                  <c:v>16.716999999999999</c:v>
                </c:pt>
                <c:pt idx="1666">
                  <c:v>16.412999999999901</c:v>
                </c:pt>
                <c:pt idx="1667">
                  <c:v>17.021000000000001</c:v>
                </c:pt>
                <c:pt idx="1668">
                  <c:v>15.501999999999899</c:v>
                </c:pt>
                <c:pt idx="1669">
                  <c:v>8.5109999999999904</c:v>
                </c:pt>
                <c:pt idx="1670">
                  <c:v>9.1189999999999998</c:v>
                </c:pt>
                <c:pt idx="1671">
                  <c:v>13.373999999999899</c:v>
                </c:pt>
                <c:pt idx="1672">
                  <c:v>17.021000000000001</c:v>
                </c:pt>
                <c:pt idx="1673">
                  <c:v>15.197999999999899</c:v>
                </c:pt>
                <c:pt idx="1674">
                  <c:v>15.501999999999899</c:v>
                </c:pt>
                <c:pt idx="1675">
                  <c:v>8.2069999999999901</c:v>
                </c:pt>
                <c:pt idx="1676">
                  <c:v>8.8149999999999906</c:v>
                </c:pt>
                <c:pt idx="1677">
                  <c:v>9.4219999999999899</c:v>
                </c:pt>
                <c:pt idx="1678">
                  <c:v>11.853999999999999</c:v>
                </c:pt>
                <c:pt idx="1679">
                  <c:v>7.9029999999999996</c:v>
                </c:pt>
                <c:pt idx="1680">
                  <c:v>16.108999999999899</c:v>
                </c:pt>
                <c:pt idx="1681">
                  <c:v>19.149000000000001</c:v>
                </c:pt>
                <c:pt idx="1682">
                  <c:v>15.805</c:v>
                </c:pt>
                <c:pt idx="1683">
                  <c:v>17.021000000000001</c:v>
                </c:pt>
                <c:pt idx="1684">
                  <c:v>18.540999999999901</c:v>
                </c:pt>
                <c:pt idx="1685">
                  <c:v>10.941999999999901</c:v>
                </c:pt>
                <c:pt idx="1686">
                  <c:v>15.805</c:v>
                </c:pt>
                <c:pt idx="1687">
                  <c:v>16.412999999999901</c:v>
                </c:pt>
                <c:pt idx="1688">
                  <c:v>15.501999999999899</c:v>
                </c:pt>
                <c:pt idx="1689">
                  <c:v>17.021000000000001</c:v>
                </c:pt>
                <c:pt idx="1690">
                  <c:v>15.501999999999899</c:v>
                </c:pt>
                <c:pt idx="1691">
                  <c:v>15.805</c:v>
                </c:pt>
                <c:pt idx="1692">
                  <c:v>15.501999999999899</c:v>
                </c:pt>
                <c:pt idx="1693">
                  <c:v>16.412999999999901</c:v>
                </c:pt>
                <c:pt idx="1694">
                  <c:v>17.021000000000001</c:v>
                </c:pt>
                <c:pt idx="1695">
                  <c:v>16.716999999999999</c:v>
                </c:pt>
                <c:pt idx="1696">
                  <c:v>16.716999999999999</c:v>
                </c:pt>
                <c:pt idx="1697">
                  <c:v>15.197999999999899</c:v>
                </c:pt>
                <c:pt idx="1698">
                  <c:v>15.805</c:v>
                </c:pt>
                <c:pt idx="1699">
                  <c:v>15.501999999999899</c:v>
                </c:pt>
                <c:pt idx="1700">
                  <c:v>15.805</c:v>
                </c:pt>
                <c:pt idx="1701">
                  <c:v>3.04</c:v>
                </c:pt>
                <c:pt idx="1702">
                  <c:v>17.324999999999999</c:v>
                </c:pt>
                <c:pt idx="1703">
                  <c:v>16.716999999999999</c:v>
                </c:pt>
                <c:pt idx="1704">
                  <c:v>16.412999999999901</c:v>
                </c:pt>
                <c:pt idx="1705">
                  <c:v>18.236999999999899</c:v>
                </c:pt>
                <c:pt idx="1706">
                  <c:v>17.324999999999999</c:v>
                </c:pt>
                <c:pt idx="1707">
                  <c:v>19.452999999999999</c:v>
                </c:pt>
                <c:pt idx="1708">
                  <c:v>16.412999999999901</c:v>
                </c:pt>
                <c:pt idx="1709">
                  <c:v>16.716999999999999</c:v>
                </c:pt>
                <c:pt idx="1710">
                  <c:v>16.412999999999901</c:v>
                </c:pt>
                <c:pt idx="1711">
                  <c:v>17.629000000000001</c:v>
                </c:pt>
                <c:pt idx="1712">
                  <c:v>15.501999999999899</c:v>
                </c:pt>
                <c:pt idx="1713">
                  <c:v>8.2069999999999901</c:v>
                </c:pt>
                <c:pt idx="1714">
                  <c:v>8.8149999999999906</c:v>
                </c:pt>
                <c:pt idx="1715">
                  <c:v>13.373999999999899</c:v>
                </c:pt>
                <c:pt idx="1716">
                  <c:v>16.716999999999999</c:v>
                </c:pt>
                <c:pt idx="1717">
                  <c:v>14.894</c:v>
                </c:pt>
                <c:pt idx="1718">
                  <c:v>15.197999999999899</c:v>
                </c:pt>
                <c:pt idx="1719">
                  <c:v>7.9029999999999996</c:v>
                </c:pt>
                <c:pt idx="1720">
                  <c:v>8.5109999999999904</c:v>
                </c:pt>
                <c:pt idx="1721">
                  <c:v>9.1189999999999998</c:v>
                </c:pt>
                <c:pt idx="1722">
                  <c:v>11.549999999999899</c:v>
                </c:pt>
                <c:pt idx="1723">
                  <c:v>7.5990000000000002</c:v>
                </c:pt>
                <c:pt idx="1724">
                  <c:v>15.805</c:v>
                </c:pt>
                <c:pt idx="1725">
                  <c:v>18.844999999999999</c:v>
                </c:pt>
                <c:pt idx="1726">
                  <c:v>15.501999999999899</c:v>
                </c:pt>
                <c:pt idx="1727">
                  <c:v>16.716999999999999</c:v>
                </c:pt>
                <c:pt idx="1728">
                  <c:v>18.236999999999899</c:v>
                </c:pt>
                <c:pt idx="1729">
                  <c:v>10.638</c:v>
                </c:pt>
                <c:pt idx="1730">
                  <c:v>15.501999999999899</c:v>
                </c:pt>
                <c:pt idx="1731">
                  <c:v>16.108999999999899</c:v>
                </c:pt>
                <c:pt idx="1732">
                  <c:v>15.197999999999899</c:v>
                </c:pt>
                <c:pt idx="1733">
                  <c:v>16.716999999999999</c:v>
                </c:pt>
                <c:pt idx="1734">
                  <c:v>15.197999999999899</c:v>
                </c:pt>
                <c:pt idx="1735">
                  <c:v>15.501999999999899</c:v>
                </c:pt>
                <c:pt idx="1736">
                  <c:v>15.197999999999899</c:v>
                </c:pt>
                <c:pt idx="1737">
                  <c:v>16.108999999999899</c:v>
                </c:pt>
                <c:pt idx="1738">
                  <c:v>16.716999999999999</c:v>
                </c:pt>
                <c:pt idx="1739">
                  <c:v>16.412999999999901</c:v>
                </c:pt>
                <c:pt idx="1740">
                  <c:v>16.412999999999901</c:v>
                </c:pt>
                <c:pt idx="1741">
                  <c:v>14.894</c:v>
                </c:pt>
                <c:pt idx="1742">
                  <c:v>15.501999999999899</c:v>
                </c:pt>
                <c:pt idx="1743">
                  <c:v>15.197999999999899</c:v>
                </c:pt>
                <c:pt idx="1744">
                  <c:v>15.501999999999899</c:v>
                </c:pt>
                <c:pt idx="1745">
                  <c:v>2.7360000000000002</c:v>
                </c:pt>
                <c:pt idx="1746">
                  <c:v>17.021000000000001</c:v>
                </c:pt>
                <c:pt idx="1747">
                  <c:v>16.412999999999901</c:v>
                </c:pt>
                <c:pt idx="1748">
                  <c:v>16.108999999999899</c:v>
                </c:pt>
                <c:pt idx="1749">
                  <c:v>17.933</c:v>
                </c:pt>
                <c:pt idx="1750">
                  <c:v>17.324999999999999</c:v>
                </c:pt>
                <c:pt idx="1751">
                  <c:v>19.149000000000001</c:v>
                </c:pt>
                <c:pt idx="1752">
                  <c:v>16.108999999999899</c:v>
                </c:pt>
                <c:pt idx="1753">
                  <c:v>16.412999999999901</c:v>
                </c:pt>
                <c:pt idx="1754">
                  <c:v>16.108999999999899</c:v>
                </c:pt>
                <c:pt idx="1755">
                  <c:v>17.324999999999999</c:v>
                </c:pt>
                <c:pt idx="1756">
                  <c:v>15.197999999999899</c:v>
                </c:pt>
                <c:pt idx="1757">
                  <c:v>7.9029999999999996</c:v>
                </c:pt>
                <c:pt idx="1758">
                  <c:v>8.5109999999999904</c:v>
                </c:pt>
                <c:pt idx="1759">
                  <c:v>13.069999999999901</c:v>
                </c:pt>
                <c:pt idx="1760">
                  <c:v>16.108999999999899</c:v>
                </c:pt>
                <c:pt idx="1761">
                  <c:v>14.286</c:v>
                </c:pt>
                <c:pt idx="1762">
                  <c:v>14.59</c:v>
                </c:pt>
                <c:pt idx="1763">
                  <c:v>7.2949999999999999</c:v>
                </c:pt>
                <c:pt idx="1764">
                  <c:v>7.9029999999999996</c:v>
                </c:pt>
                <c:pt idx="1765">
                  <c:v>8.5109999999999904</c:v>
                </c:pt>
                <c:pt idx="1766">
                  <c:v>10.941999999999901</c:v>
                </c:pt>
                <c:pt idx="1767">
                  <c:v>6.9909999999999997</c:v>
                </c:pt>
                <c:pt idx="1768">
                  <c:v>15.197999999999899</c:v>
                </c:pt>
                <c:pt idx="1769">
                  <c:v>18.236999999999899</c:v>
                </c:pt>
                <c:pt idx="1770">
                  <c:v>14.894</c:v>
                </c:pt>
                <c:pt idx="1771">
                  <c:v>16.108999999999899</c:v>
                </c:pt>
                <c:pt idx="1772">
                  <c:v>17.629000000000001</c:v>
                </c:pt>
                <c:pt idx="1773">
                  <c:v>10.029999999999999</c:v>
                </c:pt>
                <c:pt idx="1774">
                  <c:v>14.894</c:v>
                </c:pt>
                <c:pt idx="1775">
                  <c:v>16.108999999999899</c:v>
                </c:pt>
                <c:pt idx="1776">
                  <c:v>14.59</c:v>
                </c:pt>
                <c:pt idx="1777">
                  <c:v>16.108999999999899</c:v>
                </c:pt>
                <c:pt idx="1778">
                  <c:v>14.59</c:v>
                </c:pt>
                <c:pt idx="1779">
                  <c:v>14.894</c:v>
                </c:pt>
                <c:pt idx="1780">
                  <c:v>14.59</c:v>
                </c:pt>
                <c:pt idx="1781">
                  <c:v>15.501999999999899</c:v>
                </c:pt>
                <c:pt idx="1782">
                  <c:v>16.108999999999899</c:v>
                </c:pt>
                <c:pt idx="1783">
                  <c:v>15.805</c:v>
                </c:pt>
                <c:pt idx="1784">
                  <c:v>15.805</c:v>
                </c:pt>
                <c:pt idx="1785">
                  <c:v>14.286</c:v>
                </c:pt>
                <c:pt idx="1786">
                  <c:v>14.894</c:v>
                </c:pt>
                <c:pt idx="1787">
                  <c:v>14.59</c:v>
                </c:pt>
                <c:pt idx="1788">
                  <c:v>14.894</c:v>
                </c:pt>
                <c:pt idx="1789">
                  <c:v>2.7360000000000002</c:v>
                </c:pt>
                <c:pt idx="1790">
                  <c:v>16.412999999999901</c:v>
                </c:pt>
                <c:pt idx="1791">
                  <c:v>15.805</c:v>
                </c:pt>
                <c:pt idx="1792">
                  <c:v>15.501999999999899</c:v>
                </c:pt>
                <c:pt idx="1793">
                  <c:v>17.324999999999999</c:v>
                </c:pt>
                <c:pt idx="1794">
                  <c:v>16.716999999999999</c:v>
                </c:pt>
                <c:pt idx="1795">
                  <c:v>18.540999999999901</c:v>
                </c:pt>
                <c:pt idx="1796">
                  <c:v>15.501999999999899</c:v>
                </c:pt>
                <c:pt idx="1797">
                  <c:v>15.805</c:v>
                </c:pt>
                <c:pt idx="1798">
                  <c:v>15.501999999999899</c:v>
                </c:pt>
                <c:pt idx="1799">
                  <c:v>16.716999999999999</c:v>
                </c:pt>
                <c:pt idx="1800">
                  <c:v>14.59</c:v>
                </c:pt>
                <c:pt idx="1801">
                  <c:v>7.2949999999999999</c:v>
                </c:pt>
                <c:pt idx="1802">
                  <c:v>7.9029999999999996</c:v>
                </c:pt>
                <c:pt idx="1803">
                  <c:v>12.462</c:v>
                </c:pt>
                <c:pt idx="1804">
                  <c:v>17.021000000000001</c:v>
                </c:pt>
                <c:pt idx="1805">
                  <c:v>15.197999999999899</c:v>
                </c:pt>
                <c:pt idx="1806">
                  <c:v>15.501999999999899</c:v>
                </c:pt>
                <c:pt idx="1807">
                  <c:v>8.5109999999999904</c:v>
                </c:pt>
                <c:pt idx="1808">
                  <c:v>8.5109999999999904</c:v>
                </c:pt>
                <c:pt idx="1809">
                  <c:v>8.8149999999999906</c:v>
                </c:pt>
                <c:pt idx="1810">
                  <c:v>12.157999999999999</c:v>
                </c:pt>
                <c:pt idx="1811">
                  <c:v>8.2069999999999901</c:v>
                </c:pt>
                <c:pt idx="1812">
                  <c:v>16.108999999999899</c:v>
                </c:pt>
                <c:pt idx="1813">
                  <c:v>19.149000000000001</c:v>
                </c:pt>
                <c:pt idx="1814">
                  <c:v>15.805</c:v>
                </c:pt>
                <c:pt idx="1815">
                  <c:v>17.021000000000001</c:v>
                </c:pt>
                <c:pt idx="1816">
                  <c:v>17.933</c:v>
                </c:pt>
                <c:pt idx="1817">
                  <c:v>11.245999999999899</c:v>
                </c:pt>
                <c:pt idx="1818">
                  <c:v>16.108999999999899</c:v>
                </c:pt>
                <c:pt idx="1819">
                  <c:v>17.324999999999999</c:v>
                </c:pt>
                <c:pt idx="1820">
                  <c:v>15.805</c:v>
                </c:pt>
                <c:pt idx="1821">
                  <c:v>17.324999999999999</c:v>
                </c:pt>
                <c:pt idx="1822">
                  <c:v>15.805</c:v>
                </c:pt>
                <c:pt idx="1823">
                  <c:v>16.108999999999899</c:v>
                </c:pt>
                <c:pt idx="1824">
                  <c:v>15.805</c:v>
                </c:pt>
                <c:pt idx="1825">
                  <c:v>16.716999999999999</c:v>
                </c:pt>
                <c:pt idx="1826">
                  <c:v>17.324999999999999</c:v>
                </c:pt>
                <c:pt idx="1827">
                  <c:v>17.021000000000001</c:v>
                </c:pt>
                <c:pt idx="1828">
                  <c:v>16.412999999999901</c:v>
                </c:pt>
                <c:pt idx="1829">
                  <c:v>15.501999999999899</c:v>
                </c:pt>
                <c:pt idx="1830">
                  <c:v>15.501999999999899</c:v>
                </c:pt>
                <c:pt idx="1831">
                  <c:v>15.805</c:v>
                </c:pt>
                <c:pt idx="1832">
                  <c:v>15.501999999999899</c:v>
                </c:pt>
                <c:pt idx="1833">
                  <c:v>3.9509999999999899</c:v>
                </c:pt>
                <c:pt idx="1834">
                  <c:v>17.629000000000001</c:v>
                </c:pt>
                <c:pt idx="1835">
                  <c:v>17.021000000000001</c:v>
                </c:pt>
                <c:pt idx="1836">
                  <c:v>16.108999999999899</c:v>
                </c:pt>
                <c:pt idx="1837">
                  <c:v>18.236999999999899</c:v>
                </c:pt>
                <c:pt idx="1838">
                  <c:v>17.933</c:v>
                </c:pt>
                <c:pt idx="1839">
                  <c:v>18.844999999999999</c:v>
                </c:pt>
                <c:pt idx="1840">
                  <c:v>16.412999999999901</c:v>
                </c:pt>
                <c:pt idx="1841">
                  <c:v>17.021000000000001</c:v>
                </c:pt>
                <c:pt idx="1842">
                  <c:v>16.716999999999999</c:v>
                </c:pt>
                <c:pt idx="1843">
                  <c:v>17.629000000000001</c:v>
                </c:pt>
                <c:pt idx="1844">
                  <c:v>15.805</c:v>
                </c:pt>
                <c:pt idx="1845">
                  <c:v>7.5990000000000002</c:v>
                </c:pt>
                <c:pt idx="1846">
                  <c:v>8.5109999999999904</c:v>
                </c:pt>
                <c:pt idx="1847">
                  <c:v>13.373999999999899</c:v>
                </c:pt>
                <c:pt idx="1848">
                  <c:v>16.412999999999901</c:v>
                </c:pt>
                <c:pt idx="1849">
                  <c:v>14.59</c:v>
                </c:pt>
                <c:pt idx="1850">
                  <c:v>14.894</c:v>
                </c:pt>
                <c:pt idx="1851">
                  <c:v>7.9029999999999996</c:v>
                </c:pt>
                <c:pt idx="1852">
                  <c:v>8.5109999999999904</c:v>
                </c:pt>
                <c:pt idx="1853">
                  <c:v>9.1189999999999998</c:v>
                </c:pt>
                <c:pt idx="1854">
                  <c:v>11.549999999999899</c:v>
                </c:pt>
                <c:pt idx="1855">
                  <c:v>7.5990000000000002</c:v>
                </c:pt>
                <c:pt idx="1856">
                  <c:v>15.501999999999899</c:v>
                </c:pt>
                <c:pt idx="1857">
                  <c:v>18.844999999999999</c:v>
                </c:pt>
                <c:pt idx="1858">
                  <c:v>15.197999999999899</c:v>
                </c:pt>
                <c:pt idx="1859">
                  <c:v>16.716999999999999</c:v>
                </c:pt>
                <c:pt idx="1860">
                  <c:v>18.236999999999899</c:v>
                </c:pt>
                <c:pt idx="1861">
                  <c:v>10.638</c:v>
                </c:pt>
                <c:pt idx="1862">
                  <c:v>15.501999999999899</c:v>
                </c:pt>
                <c:pt idx="1863">
                  <c:v>16.716999999999999</c:v>
                </c:pt>
                <c:pt idx="1864">
                  <c:v>15.197999999999899</c:v>
                </c:pt>
                <c:pt idx="1865">
                  <c:v>16.716999999999999</c:v>
                </c:pt>
                <c:pt idx="1866">
                  <c:v>15.197999999999899</c:v>
                </c:pt>
                <c:pt idx="1867">
                  <c:v>15.501999999999899</c:v>
                </c:pt>
                <c:pt idx="1868">
                  <c:v>15.197999999999899</c:v>
                </c:pt>
                <c:pt idx="1869">
                  <c:v>16.108999999999899</c:v>
                </c:pt>
                <c:pt idx="1870">
                  <c:v>16.716999999999999</c:v>
                </c:pt>
                <c:pt idx="1871">
                  <c:v>16.412999999999901</c:v>
                </c:pt>
                <c:pt idx="1872">
                  <c:v>16.412999999999901</c:v>
                </c:pt>
                <c:pt idx="1873">
                  <c:v>14.894</c:v>
                </c:pt>
                <c:pt idx="1874">
                  <c:v>15.501999999999899</c:v>
                </c:pt>
                <c:pt idx="1875">
                  <c:v>15.197999999999899</c:v>
                </c:pt>
                <c:pt idx="1876">
                  <c:v>15.501999999999899</c:v>
                </c:pt>
                <c:pt idx="1877">
                  <c:v>2.7360000000000002</c:v>
                </c:pt>
                <c:pt idx="1878">
                  <c:v>17.021000000000001</c:v>
                </c:pt>
                <c:pt idx="1879">
                  <c:v>16.412999999999901</c:v>
                </c:pt>
                <c:pt idx="1880">
                  <c:v>16.108999999999899</c:v>
                </c:pt>
                <c:pt idx="1881">
                  <c:v>17.933</c:v>
                </c:pt>
                <c:pt idx="1882">
                  <c:v>17.324999999999999</c:v>
                </c:pt>
                <c:pt idx="1883">
                  <c:v>19.149000000000001</c:v>
                </c:pt>
                <c:pt idx="1884">
                  <c:v>16.108999999999899</c:v>
                </c:pt>
                <c:pt idx="1885">
                  <c:v>16.412999999999901</c:v>
                </c:pt>
                <c:pt idx="1886">
                  <c:v>16.108999999999899</c:v>
                </c:pt>
                <c:pt idx="1887">
                  <c:v>17.324999999999999</c:v>
                </c:pt>
                <c:pt idx="1888">
                  <c:v>15.197999999999899</c:v>
                </c:pt>
                <c:pt idx="1889">
                  <c:v>7.9029999999999996</c:v>
                </c:pt>
                <c:pt idx="1890">
                  <c:v>8.5109999999999904</c:v>
                </c:pt>
                <c:pt idx="1891">
                  <c:v>13.069999999999901</c:v>
                </c:pt>
                <c:pt idx="1892">
                  <c:v>16.412999999999901</c:v>
                </c:pt>
                <c:pt idx="1893">
                  <c:v>14.59</c:v>
                </c:pt>
                <c:pt idx="1894">
                  <c:v>14.894</c:v>
                </c:pt>
                <c:pt idx="1895">
                  <c:v>7.2949999999999999</c:v>
                </c:pt>
                <c:pt idx="1896">
                  <c:v>7.9029999999999996</c:v>
                </c:pt>
                <c:pt idx="1897">
                  <c:v>9.1189999999999998</c:v>
                </c:pt>
                <c:pt idx="1898">
                  <c:v>11.245999999999899</c:v>
                </c:pt>
                <c:pt idx="1899">
                  <c:v>7.2949999999999999</c:v>
                </c:pt>
                <c:pt idx="1900">
                  <c:v>15.197999999999899</c:v>
                </c:pt>
                <c:pt idx="1901">
                  <c:v>18.540999999999901</c:v>
                </c:pt>
                <c:pt idx="1902">
                  <c:v>15.197999999999899</c:v>
                </c:pt>
                <c:pt idx="1903">
                  <c:v>16.108999999999899</c:v>
                </c:pt>
                <c:pt idx="1904">
                  <c:v>17.933</c:v>
                </c:pt>
                <c:pt idx="1905">
                  <c:v>10.029999999999999</c:v>
                </c:pt>
                <c:pt idx="1906">
                  <c:v>15.197999999999899</c:v>
                </c:pt>
                <c:pt idx="1907">
                  <c:v>16.412999999999901</c:v>
                </c:pt>
                <c:pt idx="1908">
                  <c:v>14.894</c:v>
                </c:pt>
                <c:pt idx="1909">
                  <c:v>16.412999999999901</c:v>
                </c:pt>
                <c:pt idx="1910">
                  <c:v>14.894</c:v>
                </c:pt>
                <c:pt idx="1911">
                  <c:v>14.894</c:v>
                </c:pt>
                <c:pt idx="1912">
                  <c:v>14.894</c:v>
                </c:pt>
                <c:pt idx="1913">
                  <c:v>15.501999999999899</c:v>
                </c:pt>
                <c:pt idx="1914">
                  <c:v>16.412999999999901</c:v>
                </c:pt>
                <c:pt idx="1915">
                  <c:v>16.108999999999899</c:v>
                </c:pt>
                <c:pt idx="1916">
                  <c:v>16.108999999999899</c:v>
                </c:pt>
                <c:pt idx="1917">
                  <c:v>14.59</c:v>
                </c:pt>
                <c:pt idx="1918">
                  <c:v>15.197999999999899</c:v>
                </c:pt>
                <c:pt idx="1919">
                  <c:v>14.894</c:v>
                </c:pt>
                <c:pt idx="1920">
                  <c:v>15.197999999999899</c:v>
                </c:pt>
                <c:pt idx="1921">
                  <c:v>2.1280000000000001</c:v>
                </c:pt>
                <c:pt idx="1922">
                  <c:v>16.716999999999999</c:v>
                </c:pt>
                <c:pt idx="1923">
                  <c:v>16.108999999999899</c:v>
                </c:pt>
                <c:pt idx="1924">
                  <c:v>15.805</c:v>
                </c:pt>
                <c:pt idx="1925">
                  <c:v>17.629000000000001</c:v>
                </c:pt>
                <c:pt idx="1926">
                  <c:v>17.021000000000001</c:v>
                </c:pt>
                <c:pt idx="1927">
                  <c:v>18.844999999999999</c:v>
                </c:pt>
                <c:pt idx="1928">
                  <c:v>15.805</c:v>
                </c:pt>
                <c:pt idx="1929">
                  <c:v>16.108999999999899</c:v>
                </c:pt>
                <c:pt idx="1930">
                  <c:v>15.805</c:v>
                </c:pt>
                <c:pt idx="1931">
                  <c:v>17.021000000000001</c:v>
                </c:pt>
                <c:pt idx="1932">
                  <c:v>14.894</c:v>
                </c:pt>
                <c:pt idx="1933">
                  <c:v>7.2949999999999999</c:v>
                </c:pt>
                <c:pt idx="1934">
                  <c:v>7.9029999999999996</c:v>
                </c:pt>
                <c:pt idx="1935">
                  <c:v>12.766</c:v>
                </c:pt>
                <c:pt idx="1936">
                  <c:v>17.021000000000001</c:v>
                </c:pt>
                <c:pt idx="1937">
                  <c:v>15.197999999999899</c:v>
                </c:pt>
                <c:pt idx="1938">
                  <c:v>15.501999999999899</c:v>
                </c:pt>
                <c:pt idx="1939">
                  <c:v>8.2069999999999901</c:v>
                </c:pt>
                <c:pt idx="1940">
                  <c:v>8.8149999999999906</c:v>
                </c:pt>
                <c:pt idx="1941">
                  <c:v>9.4219999999999899</c:v>
                </c:pt>
                <c:pt idx="1942">
                  <c:v>11.853999999999999</c:v>
                </c:pt>
                <c:pt idx="1943">
                  <c:v>7.9029999999999996</c:v>
                </c:pt>
                <c:pt idx="1944">
                  <c:v>16.108999999999899</c:v>
                </c:pt>
                <c:pt idx="1945">
                  <c:v>19.149000000000001</c:v>
                </c:pt>
                <c:pt idx="1946">
                  <c:v>15.805</c:v>
                </c:pt>
                <c:pt idx="1947">
                  <c:v>16.716999999999999</c:v>
                </c:pt>
                <c:pt idx="1948">
                  <c:v>18.236999999999899</c:v>
                </c:pt>
                <c:pt idx="1949">
                  <c:v>10.941999999999901</c:v>
                </c:pt>
                <c:pt idx="1950">
                  <c:v>15.501999999999899</c:v>
                </c:pt>
                <c:pt idx="1951">
                  <c:v>16.716999999999999</c:v>
                </c:pt>
                <c:pt idx="1952">
                  <c:v>15.197999999999899</c:v>
                </c:pt>
                <c:pt idx="1953">
                  <c:v>16.716999999999999</c:v>
                </c:pt>
                <c:pt idx="1954">
                  <c:v>15.197999999999899</c:v>
                </c:pt>
                <c:pt idx="1955">
                  <c:v>15.501999999999899</c:v>
                </c:pt>
                <c:pt idx="1956">
                  <c:v>15.197999999999899</c:v>
                </c:pt>
                <c:pt idx="1957">
                  <c:v>16.108999999999899</c:v>
                </c:pt>
                <c:pt idx="1958">
                  <c:v>16.716999999999999</c:v>
                </c:pt>
                <c:pt idx="1959">
                  <c:v>16.412999999999901</c:v>
                </c:pt>
                <c:pt idx="1960">
                  <c:v>16.412999999999901</c:v>
                </c:pt>
                <c:pt idx="1961">
                  <c:v>14.894</c:v>
                </c:pt>
                <c:pt idx="1962">
                  <c:v>15.501999999999899</c:v>
                </c:pt>
                <c:pt idx="1963">
                  <c:v>15.197999999999899</c:v>
                </c:pt>
                <c:pt idx="1964">
                  <c:v>15.501999999999899</c:v>
                </c:pt>
                <c:pt idx="1965">
                  <c:v>3.04</c:v>
                </c:pt>
                <c:pt idx="1966">
                  <c:v>17.021000000000001</c:v>
                </c:pt>
                <c:pt idx="1967">
                  <c:v>16.412999999999901</c:v>
                </c:pt>
                <c:pt idx="1968">
                  <c:v>16.108999999999899</c:v>
                </c:pt>
                <c:pt idx="1969">
                  <c:v>17.933</c:v>
                </c:pt>
                <c:pt idx="1970">
                  <c:v>17.021000000000001</c:v>
                </c:pt>
                <c:pt idx="1971">
                  <c:v>19.149000000000001</c:v>
                </c:pt>
                <c:pt idx="1972">
                  <c:v>16.412999999999901</c:v>
                </c:pt>
                <c:pt idx="1973">
                  <c:v>16.412999999999901</c:v>
                </c:pt>
                <c:pt idx="1974">
                  <c:v>16.108999999999899</c:v>
                </c:pt>
                <c:pt idx="1975">
                  <c:v>17.629000000000001</c:v>
                </c:pt>
                <c:pt idx="1976">
                  <c:v>15.197999999999899</c:v>
                </c:pt>
                <c:pt idx="1977">
                  <c:v>8.2069999999999901</c:v>
                </c:pt>
                <c:pt idx="1978">
                  <c:v>8.8149999999999906</c:v>
                </c:pt>
                <c:pt idx="1979">
                  <c:v>13.373999999999899</c:v>
                </c:pt>
                <c:pt idx="1980">
                  <c:v>16.412999999999901</c:v>
                </c:pt>
                <c:pt idx="1981">
                  <c:v>14.59</c:v>
                </c:pt>
                <c:pt idx="1982">
                  <c:v>14.894</c:v>
                </c:pt>
                <c:pt idx="1983">
                  <c:v>7.2949999999999999</c:v>
                </c:pt>
                <c:pt idx="1984">
                  <c:v>7.9029999999999996</c:v>
                </c:pt>
                <c:pt idx="1985">
                  <c:v>9.1189999999999998</c:v>
                </c:pt>
                <c:pt idx="1986">
                  <c:v>11.245999999999899</c:v>
                </c:pt>
                <c:pt idx="1987">
                  <c:v>7.2949999999999999</c:v>
                </c:pt>
                <c:pt idx="1988">
                  <c:v>15.197999999999899</c:v>
                </c:pt>
                <c:pt idx="1989">
                  <c:v>18.540999999999901</c:v>
                </c:pt>
                <c:pt idx="1990">
                  <c:v>15.197999999999899</c:v>
                </c:pt>
                <c:pt idx="1991">
                  <c:v>16.108999999999899</c:v>
                </c:pt>
                <c:pt idx="1992">
                  <c:v>17.933</c:v>
                </c:pt>
                <c:pt idx="1993">
                  <c:v>10.029999999999999</c:v>
                </c:pt>
                <c:pt idx="1994">
                  <c:v>15.197999999999899</c:v>
                </c:pt>
                <c:pt idx="1995">
                  <c:v>16.412999999999901</c:v>
                </c:pt>
                <c:pt idx="1996">
                  <c:v>14.894</c:v>
                </c:pt>
                <c:pt idx="1997">
                  <c:v>16.412999999999901</c:v>
                </c:pt>
                <c:pt idx="1998">
                  <c:v>14.894</c:v>
                </c:pt>
                <c:pt idx="1999">
                  <c:v>14.894</c:v>
                </c:pt>
                <c:pt idx="2000">
                  <c:v>14.894</c:v>
                </c:pt>
                <c:pt idx="2001">
                  <c:v>15.501999999999899</c:v>
                </c:pt>
                <c:pt idx="2002">
                  <c:v>16.412999999999901</c:v>
                </c:pt>
                <c:pt idx="2003">
                  <c:v>16.108999999999899</c:v>
                </c:pt>
                <c:pt idx="2004">
                  <c:v>16.108999999999899</c:v>
                </c:pt>
                <c:pt idx="2005">
                  <c:v>14.59</c:v>
                </c:pt>
                <c:pt idx="2006">
                  <c:v>15.197999999999899</c:v>
                </c:pt>
                <c:pt idx="2007">
                  <c:v>14.894</c:v>
                </c:pt>
                <c:pt idx="2008">
                  <c:v>15.197999999999899</c:v>
                </c:pt>
                <c:pt idx="2009">
                  <c:v>2.1280000000000001</c:v>
                </c:pt>
                <c:pt idx="2010">
                  <c:v>16.716999999999999</c:v>
                </c:pt>
                <c:pt idx="2011">
                  <c:v>16.108999999999899</c:v>
                </c:pt>
                <c:pt idx="2012">
                  <c:v>15.805</c:v>
                </c:pt>
                <c:pt idx="2013">
                  <c:v>17.629000000000001</c:v>
                </c:pt>
                <c:pt idx="2014">
                  <c:v>17.021000000000001</c:v>
                </c:pt>
                <c:pt idx="2015">
                  <c:v>18.844999999999999</c:v>
                </c:pt>
                <c:pt idx="2016">
                  <c:v>15.805</c:v>
                </c:pt>
                <c:pt idx="2017">
                  <c:v>16.108999999999899</c:v>
                </c:pt>
                <c:pt idx="2018">
                  <c:v>15.805</c:v>
                </c:pt>
                <c:pt idx="2019">
                  <c:v>17.021000000000001</c:v>
                </c:pt>
                <c:pt idx="2020">
                  <c:v>14.894</c:v>
                </c:pt>
                <c:pt idx="2021">
                  <c:v>7.2949999999999999</c:v>
                </c:pt>
                <c:pt idx="2022">
                  <c:v>7.9029999999999996</c:v>
                </c:pt>
                <c:pt idx="2023">
                  <c:v>12.766</c:v>
                </c:pt>
                <c:pt idx="2024">
                  <c:v>16.108999999999899</c:v>
                </c:pt>
                <c:pt idx="2025">
                  <c:v>14.286</c:v>
                </c:pt>
                <c:pt idx="2026">
                  <c:v>14.59</c:v>
                </c:pt>
                <c:pt idx="2027">
                  <c:v>7.2949999999999999</c:v>
                </c:pt>
                <c:pt idx="2028">
                  <c:v>7.9029999999999996</c:v>
                </c:pt>
                <c:pt idx="2029">
                  <c:v>8.5109999999999904</c:v>
                </c:pt>
                <c:pt idx="2030">
                  <c:v>10.941999999999901</c:v>
                </c:pt>
                <c:pt idx="2031">
                  <c:v>6.9909999999999997</c:v>
                </c:pt>
                <c:pt idx="2032">
                  <c:v>15.197999999999899</c:v>
                </c:pt>
                <c:pt idx="2033">
                  <c:v>18.236999999999899</c:v>
                </c:pt>
                <c:pt idx="2034">
                  <c:v>14.894</c:v>
                </c:pt>
                <c:pt idx="2035">
                  <c:v>16.108999999999899</c:v>
                </c:pt>
                <c:pt idx="2036">
                  <c:v>17.629000000000001</c:v>
                </c:pt>
                <c:pt idx="2037">
                  <c:v>10.029999999999999</c:v>
                </c:pt>
                <c:pt idx="2038">
                  <c:v>14.894</c:v>
                </c:pt>
                <c:pt idx="2039">
                  <c:v>16.108999999999899</c:v>
                </c:pt>
                <c:pt idx="2040">
                  <c:v>14.59</c:v>
                </c:pt>
                <c:pt idx="2041">
                  <c:v>16.108999999999899</c:v>
                </c:pt>
                <c:pt idx="2042">
                  <c:v>14.59</c:v>
                </c:pt>
                <c:pt idx="2043">
                  <c:v>14.894</c:v>
                </c:pt>
                <c:pt idx="2044">
                  <c:v>14.59</c:v>
                </c:pt>
                <c:pt idx="2045">
                  <c:v>15.501999999999899</c:v>
                </c:pt>
                <c:pt idx="2046">
                  <c:v>16.108999999999899</c:v>
                </c:pt>
                <c:pt idx="2047">
                  <c:v>15.805</c:v>
                </c:pt>
                <c:pt idx="2048">
                  <c:v>15.805</c:v>
                </c:pt>
                <c:pt idx="2049">
                  <c:v>14.286</c:v>
                </c:pt>
                <c:pt idx="2050">
                  <c:v>14.894</c:v>
                </c:pt>
                <c:pt idx="2051">
                  <c:v>14.59</c:v>
                </c:pt>
                <c:pt idx="2052">
                  <c:v>14.894</c:v>
                </c:pt>
                <c:pt idx="2053">
                  <c:v>2.7360000000000002</c:v>
                </c:pt>
                <c:pt idx="2054">
                  <c:v>16.412999999999901</c:v>
                </c:pt>
                <c:pt idx="2055">
                  <c:v>15.805</c:v>
                </c:pt>
                <c:pt idx="2056">
                  <c:v>15.501999999999899</c:v>
                </c:pt>
                <c:pt idx="2057">
                  <c:v>17.324999999999999</c:v>
                </c:pt>
                <c:pt idx="2058">
                  <c:v>16.716999999999999</c:v>
                </c:pt>
                <c:pt idx="2059">
                  <c:v>18.540999999999901</c:v>
                </c:pt>
                <c:pt idx="2060">
                  <c:v>15.501999999999899</c:v>
                </c:pt>
                <c:pt idx="2061">
                  <c:v>15.805</c:v>
                </c:pt>
                <c:pt idx="2062">
                  <c:v>15.501999999999899</c:v>
                </c:pt>
                <c:pt idx="2063">
                  <c:v>16.716999999999999</c:v>
                </c:pt>
                <c:pt idx="2064">
                  <c:v>14.59</c:v>
                </c:pt>
                <c:pt idx="2065">
                  <c:v>7.2949999999999999</c:v>
                </c:pt>
                <c:pt idx="2066">
                  <c:v>7.9029999999999996</c:v>
                </c:pt>
                <c:pt idx="2067">
                  <c:v>12.462</c:v>
                </c:pt>
                <c:pt idx="2068">
                  <c:v>17.021000000000001</c:v>
                </c:pt>
                <c:pt idx="2069">
                  <c:v>15.197999999999899</c:v>
                </c:pt>
                <c:pt idx="2070">
                  <c:v>16.108999999999899</c:v>
                </c:pt>
                <c:pt idx="2071">
                  <c:v>8.2069999999999901</c:v>
                </c:pt>
                <c:pt idx="2072">
                  <c:v>9.4219999999999899</c:v>
                </c:pt>
                <c:pt idx="2073">
                  <c:v>9.7259999999999902</c:v>
                </c:pt>
                <c:pt idx="2074">
                  <c:v>11.853999999999999</c:v>
                </c:pt>
                <c:pt idx="2075">
                  <c:v>7.9029999999999996</c:v>
                </c:pt>
                <c:pt idx="2076">
                  <c:v>15.805</c:v>
                </c:pt>
                <c:pt idx="2077">
                  <c:v>19.452999999999999</c:v>
                </c:pt>
                <c:pt idx="2078">
                  <c:v>15.805</c:v>
                </c:pt>
                <c:pt idx="2079">
                  <c:v>17.629000000000001</c:v>
                </c:pt>
                <c:pt idx="2080">
                  <c:v>19.149000000000001</c:v>
                </c:pt>
                <c:pt idx="2081">
                  <c:v>11.549999999999899</c:v>
                </c:pt>
                <c:pt idx="2082">
                  <c:v>15.805</c:v>
                </c:pt>
                <c:pt idx="2083">
                  <c:v>16.716999999999999</c:v>
                </c:pt>
                <c:pt idx="2084">
                  <c:v>16.108999999999899</c:v>
                </c:pt>
                <c:pt idx="2085">
                  <c:v>17.021000000000001</c:v>
                </c:pt>
                <c:pt idx="2086">
                  <c:v>14.894</c:v>
                </c:pt>
                <c:pt idx="2087">
                  <c:v>16.412999999999901</c:v>
                </c:pt>
                <c:pt idx="2088">
                  <c:v>15.501999999999899</c:v>
                </c:pt>
                <c:pt idx="2089">
                  <c:v>16.108999999999899</c:v>
                </c:pt>
                <c:pt idx="2090">
                  <c:v>17.629000000000001</c:v>
                </c:pt>
                <c:pt idx="2091">
                  <c:v>17.324999999999999</c:v>
                </c:pt>
                <c:pt idx="2092">
                  <c:v>16.108999999999899</c:v>
                </c:pt>
                <c:pt idx="2093">
                  <c:v>15.197999999999899</c:v>
                </c:pt>
                <c:pt idx="2094">
                  <c:v>15.805</c:v>
                </c:pt>
                <c:pt idx="2095">
                  <c:v>15.501999999999899</c:v>
                </c:pt>
                <c:pt idx="2096">
                  <c:v>15.197999999999899</c:v>
                </c:pt>
                <c:pt idx="2097">
                  <c:v>3.6469999999999998</c:v>
                </c:pt>
                <c:pt idx="2098">
                  <c:v>17.324999999999999</c:v>
                </c:pt>
                <c:pt idx="2099">
                  <c:v>16.716999999999999</c:v>
                </c:pt>
                <c:pt idx="2100">
                  <c:v>16.412999999999901</c:v>
                </c:pt>
                <c:pt idx="2101">
                  <c:v>18.844999999999999</c:v>
                </c:pt>
                <c:pt idx="2102">
                  <c:v>17.021000000000001</c:v>
                </c:pt>
                <c:pt idx="2103">
                  <c:v>18.844999999999999</c:v>
                </c:pt>
                <c:pt idx="2104">
                  <c:v>16.412999999999901</c:v>
                </c:pt>
                <c:pt idx="2105">
                  <c:v>16.716999999999999</c:v>
                </c:pt>
                <c:pt idx="2106">
                  <c:v>17.021000000000001</c:v>
                </c:pt>
                <c:pt idx="2107">
                  <c:v>17.629000000000001</c:v>
                </c:pt>
                <c:pt idx="2108">
                  <c:v>15.501999999999899</c:v>
                </c:pt>
                <c:pt idx="2109">
                  <c:v>8.2069999999999901</c:v>
                </c:pt>
                <c:pt idx="2110">
                  <c:v>8.2069999999999901</c:v>
                </c:pt>
                <c:pt idx="2111">
                  <c:v>13.981999999999999</c:v>
                </c:pt>
                <c:pt idx="2112">
                  <c:v>16.108999999999899</c:v>
                </c:pt>
                <c:pt idx="2113">
                  <c:v>14.286</c:v>
                </c:pt>
                <c:pt idx="2114">
                  <c:v>14.59</c:v>
                </c:pt>
                <c:pt idx="2115">
                  <c:v>7.2949999999999999</c:v>
                </c:pt>
                <c:pt idx="2116">
                  <c:v>7.9029999999999996</c:v>
                </c:pt>
                <c:pt idx="2117">
                  <c:v>8.5109999999999904</c:v>
                </c:pt>
                <c:pt idx="2118">
                  <c:v>10.941999999999901</c:v>
                </c:pt>
                <c:pt idx="2119">
                  <c:v>6.9909999999999997</c:v>
                </c:pt>
                <c:pt idx="2120">
                  <c:v>15.197999999999899</c:v>
                </c:pt>
                <c:pt idx="2121">
                  <c:v>18.236999999999899</c:v>
                </c:pt>
                <c:pt idx="2122">
                  <c:v>14.894</c:v>
                </c:pt>
                <c:pt idx="2123">
                  <c:v>16.108999999999899</c:v>
                </c:pt>
                <c:pt idx="2124">
                  <c:v>17.629000000000001</c:v>
                </c:pt>
                <c:pt idx="2125">
                  <c:v>10.029999999999999</c:v>
                </c:pt>
                <c:pt idx="2126">
                  <c:v>14.894</c:v>
                </c:pt>
                <c:pt idx="2127">
                  <c:v>16.108999999999899</c:v>
                </c:pt>
                <c:pt idx="2128">
                  <c:v>14.59</c:v>
                </c:pt>
                <c:pt idx="2129">
                  <c:v>16.108999999999899</c:v>
                </c:pt>
                <c:pt idx="2130">
                  <c:v>14.59</c:v>
                </c:pt>
                <c:pt idx="2131">
                  <c:v>14.894</c:v>
                </c:pt>
                <c:pt idx="2132">
                  <c:v>14.59</c:v>
                </c:pt>
                <c:pt idx="2133">
                  <c:v>15.501999999999899</c:v>
                </c:pt>
                <c:pt idx="2134">
                  <c:v>16.108999999999899</c:v>
                </c:pt>
                <c:pt idx="2135">
                  <c:v>15.805</c:v>
                </c:pt>
                <c:pt idx="2136">
                  <c:v>15.805</c:v>
                </c:pt>
                <c:pt idx="2137">
                  <c:v>14.286</c:v>
                </c:pt>
                <c:pt idx="2138">
                  <c:v>14.894</c:v>
                </c:pt>
                <c:pt idx="2139">
                  <c:v>14.59</c:v>
                </c:pt>
                <c:pt idx="2140">
                  <c:v>14.894</c:v>
                </c:pt>
                <c:pt idx="2141">
                  <c:v>2.7360000000000002</c:v>
                </c:pt>
                <c:pt idx="2142">
                  <c:v>16.412999999999901</c:v>
                </c:pt>
                <c:pt idx="2143">
                  <c:v>15.805</c:v>
                </c:pt>
                <c:pt idx="2144">
                  <c:v>15.501999999999899</c:v>
                </c:pt>
                <c:pt idx="2145">
                  <c:v>17.324999999999999</c:v>
                </c:pt>
                <c:pt idx="2146">
                  <c:v>16.716999999999999</c:v>
                </c:pt>
                <c:pt idx="2147">
                  <c:v>18.540999999999901</c:v>
                </c:pt>
                <c:pt idx="2148">
                  <c:v>15.501999999999899</c:v>
                </c:pt>
                <c:pt idx="2149">
                  <c:v>15.805</c:v>
                </c:pt>
                <c:pt idx="2150">
                  <c:v>15.501999999999899</c:v>
                </c:pt>
                <c:pt idx="2151">
                  <c:v>16.716999999999999</c:v>
                </c:pt>
                <c:pt idx="2152">
                  <c:v>14.59</c:v>
                </c:pt>
                <c:pt idx="2153">
                  <c:v>7.2949999999999999</c:v>
                </c:pt>
                <c:pt idx="2154">
                  <c:v>7.9029999999999996</c:v>
                </c:pt>
                <c:pt idx="2155">
                  <c:v>12.462</c:v>
                </c:pt>
                <c:pt idx="2156">
                  <c:v>17.021000000000001</c:v>
                </c:pt>
                <c:pt idx="2157">
                  <c:v>15.197999999999899</c:v>
                </c:pt>
                <c:pt idx="2158">
                  <c:v>15.501999999999899</c:v>
                </c:pt>
                <c:pt idx="2159">
                  <c:v>8.5109999999999904</c:v>
                </c:pt>
                <c:pt idx="2160">
                  <c:v>8.5109999999999904</c:v>
                </c:pt>
                <c:pt idx="2161">
                  <c:v>9.7259999999999902</c:v>
                </c:pt>
                <c:pt idx="2162">
                  <c:v>12.157999999999999</c:v>
                </c:pt>
                <c:pt idx="2163">
                  <c:v>8.2069999999999901</c:v>
                </c:pt>
                <c:pt idx="2164">
                  <c:v>16.108999999999899</c:v>
                </c:pt>
                <c:pt idx="2165">
                  <c:v>19.149000000000001</c:v>
                </c:pt>
                <c:pt idx="2166">
                  <c:v>15.805</c:v>
                </c:pt>
                <c:pt idx="2167">
                  <c:v>16.412999999999901</c:v>
                </c:pt>
                <c:pt idx="2168">
                  <c:v>17.324999999999999</c:v>
                </c:pt>
                <c:pt idx="2169">
                  <c:v>11.245999999999899</c:v>
                </c:pt>
                <c:pt idx="2170">
                  <c:v>15.197999999999899</c:v>
                </c:pt>
                <c:pt idx="2171">
                  <c:v>16.412999999999901</c:v>
                </c:pt>
                <c:pt idx="2172">
                  <c:v>14.894</c:v>
                </c:pt>
                <c:pt idx="2173">
                  <c:v>16.412999999999901</c:v>
                </c:pt>
                <c:pt idx="2174">
                  <c:v>14.894</c:v>
                </c:pt>
                <c:pt idx="2175">
                  <c:v>15.805</c:v>
                </c:pt>
                <c:pt idx="2176">
                  <c:v>14.894</c:v>
                </c:pt>
                <c:pt idx="2177">
                  <c:v>15.805</c:v>
                </c:pt>
                <c:pt idx="2178">
                  <c:v>16.412999999999901</c:v>
                </c:pt>
                <c:pt idx="2179">
                  <c:v>16.108999999999899</c:v>
                </c:pt>
                <c:pt idx="2180">
                  <c:v>16.108999999999899</c:v>
                </c:pt>
                <c:pt idx="2181">
                  <c:v>14.59</c:v>
                </c:pt>
                <c:pt idx="2182">
                  <c:v>15.501999999999899</c:v>
                </c:pt>
                <c:pt idx="2183">
                  <c:v>14.894</c:v>
                </c:pt>
                <c:pt idx="2184">
                  <c:v>15.197999999999899</c:v>
                </c:pt>
                <c:pt idx="2185">
                  <c:v>3.343</c:v>
                </c:pt>
                <c:pt idx="2186">
                  <c:v>16.716999999999999</c:v>
                </c:pt>
                <c:pt idx="2187">
                  <c:v>16.108999999999899</c:v>
                </c:pt>
                <c:pt idx="2188">
                  <c:v>15.805</c:v>
                </c:pt>
                <c:pt idx="2189">
                  <c:v>17.629000000000001</c:v>
                </c:pt>
                <c:pt idx="2190">
                  <c:v>17.021000000000001</c:v>
                </c:pt>
                <c:pt idx="2191">
                  <c:v>18.844999999999999</c:v>
                </c:pt>
                <c:pt idx="2192">
                  <c:v>16.412999999999901</c:v>
                </c:pt>
                <c:pt idx="2193">
                  <c:v>16.108999999999899</c:v>
                </c:pt>
                <c:pt idx="2194">
                  <c:v>15.805</c:v>
                </c:pt>
                <c:pt idx="2195">
                  <c:v>17.629000000000001</c:v>
                </c:pt>
                <c:pt idx="2196">
                  <c:v>14.894</c:v>
                </c:pt>
                <c:pt idx="2197">
                  <c:v>8.5109999999999904</c:v>
                </c:pt>
                <c:pt idx="2198">
                  <c:v>9.1189999999999998</c:v>
                </c:pt>
                <c:pt idx="2199">
                  <c:v>13.373999999999899</c:v>
                </c:pt>
                <c:pt idx="2200">
                  <c:v>16.412999999999901</c:v>
                </c:pt>
                <c:pt idx="2201">
                  <c:v>14.59</c:v>
                </c:pt>
                <c:pt idx="2202">
                  <c:v>14.894</c:v>
                </c:pt>
                <c:pt idx="2203">
                  <c:v>7.5990000000000002</c:v>
                </c:pt>
                <c:pt idx="2204">
                  <c:v>8.2069999999999901</c:v>
                </c:pt>
                <c:pt idx="2205">
                  <c:v>8.8149999999999906</c:v>
                </c:pt>
                <c:pt idx="2206">
                  <c:v>11.245999999999899</c:v>
                </c:pt>
                <c:pt idx="2207">
                  <c:v>7.2949999999999999</c:v>
                </c:pt>
                <c:pt idx="2208">
                  <c:v>15.501999999999899</c:v>
                </c:pt>
                <c:pt idx="2209">
                  <c:v>18.540999999999901</c:v>
                </c:pt>
                <c:pt idx="2210">
                  <c:v>15.197999999999899</c:v>
                </c:pt>
                <c:pt idx="2211">
                  <c:v>16.412999999999901</c:v>
                </c:pt>
                <c:pt idx="2212">
                  <c:v>17.933</c:v>
                </c:pt>
                <c:pt idx="2213">
                  <c:v>10.334</c:v>
                </c:pt>
                <c:pt idx="2214">
                  <c:v>15.197999999999899</c:v>
                </c:pt>
                <c:pt idx="2215">
                  <c:v>16.412999999999901</c:v>
                </c:pt>
                <c:pt idx="2216">
                  <c:v>14.894</c:v>
                </c:pt>
                <c:pt idx="2217">
                  <c:v>16.412999999999901</c:v>
                </c:pt>
                <c:pt idx="2218">
                  <c:v>14.894</c:v>
                </c:pt>
                <c:pt idx="2219">
                  <c:v>15.197999999999899</c:v>
                </c:pt>
                <c:pt idx="2220">
                  <c:v>14.894</c:v>
                </c:pt>
                <c:pt idx="2221">
                  <c:v>15.805</c:v>
                </c:pt>
                <c:pt idx="2222">
                  <c:v>16.412999999999901</c:v>
                </c:pt>
                <c:pt idx="2223">
                  <c:v>16.108999999999899</c:v>
                </c:pt>
                <c:pt idx="2224">
                  <c:v>16.108999999999899</c:v>
                </c:pt>
                <c:pt idx="2225">
                  <c:v>14.59</c:v>
                </c:pt>
                <c:pt idx="2226">
                  <c:v>15.197999999999899</c:v>
                </c:pt>
                <c:pt idx="2227">
                  <c:v>14.894</c:v>
                </c:pt>
                <c:pt idx="2228">
                  <c:v>15.197999999999899</c:v>
                </c:pt>
                <c:pt idx="2229">
                  <c:v>2.4319999999999999</c:v>
                </c:pt>
                <c:pt idx="2230">
                  <c:v>16.716999999999999</c:v>
                </c:pt>
                <c:pt idx="2231">
                  <c:v>16.108999999999899</c:v>
                </c:pt>
                <c:pt idx="2232">
                  <c:v>15.805</c:v>
                </c:pt>
                <c:pt idx="2233">
                  <c:v>17.629000000000001</c:v>
                </c:pt>
                <c:pt idx="2234">
                  <c:v>17.021000000000001</c:v>
                </c:pt>
                <c:pt idx="2235">
                  <c:v>18.844999999999999</c:v>
                </c:pt>
                <c:pt idx="2236">
                  <c:v>15.805</c:v>
                </c:pt>
                <c:pt idx="2237">
                  <c:v>16.108999999999899</c:v>
                </c:pt>
                <c:pt idx="2238">
                  <c:v>15.805</c:v>
                </c:pt>
                <c:pt idx="2239">
                  <c:v>17.021000000000001</c:v>
                </c:pt>
                <c:pt idx="2240">
                  <c:v>14.894</c:v>
                </c:pt>
                <c:pt idx="2241">
                  <c:v>7.5990000000000002</c:v>
                </c:pt>
                <c:pt idx="2242">
                  <c:v>8.2069999999999901</c:v>
                </c:pt>
                <c:pt idx="2243">
                  <c:v>12.766</c:v>
                </c:pt>
                <c:pt idx="2244">
                  <c:v>16.412999999999901</c:v>
                </c:pt>
                <c:pt idx="2245">
                  <c:v>14.59</c:v>
                </c:pt>
                <c:pt idx="2246">
                  <c:v>14.894</c:v>
                </c:pt>
                <c:pt idx="2247">
                  <c:v>7.5990000000000002</c:v>
                </c:pt>
                <c:pt idx="2248">
                  <c:v>8.2069999999999901</c:v>
                </c:pt>
                <c:pt idx="2249">
                  <c:v>8.8149999999999906</c:v>
                </c:pt>
                <c:pt idx="2250">
                  <c:v>11.245999999999899</c:v>
                </c:pt>
                <c:pt idx="2251">
                  <c:v>7.2949999999999999</c:v>
                </c:pt>
                <c:pt idx="2252">
                  <c:v>15.501999999999899</c:v>
                </c:pt>
                <c:pt idx="2253">
                  <c:v>18.540999999999901</c:v>
                </c:pt>
                <c:pt idx="2254">
                  <c:v>15.197999999999899</c:v>
                </c:pt>
                <c:pt idx="2255">
                  <c:v>16.412999999999901</c:v>
                </c:pt>
                <c:pt idx="2256">
                  <c:v>17.933</c:v>
                </c:pt>
                <c:pt idx="2257">
                  <c:v>10.334</c:v>
                </c:pt>
                <c:pt idx="2258">
                  <c:v>15.197999999999899</c:v>
                </c:pt>
                <c:pt idx="2259">
                  <c:v>16.412999999999901</c:v>
                </c:pt>
                <c:pt idx="2260">
                  <c:v>14.894</c:v>
                </c:pt>
                <c:pt idx="2261">
                  <c:v>16.412999999999901</c:v>
                </c:pt>
                <c:pt idx="2262">
                  <c:v>14.894</c:v>
                </c:pt>
                <c:pt idx="2263">
                  <c:v>15.197999999999899</c:v>
                </c:pt>
                <c:pt idx="2264">
                  <c:v>14.894</c:v>
                </c:pt>
                <c:pt idx="2265">
                  <c:v>15.805</c:v>
                </c:pt>
                <c:pt idx="2266">
                  <c:v>16.412999999999901</c:v>
                </c:pt>
                <c:pt idx="2267">
                  <c:v>16.108999999999899</c:v>
                </c:pt>
                <c:pt idx="2268">
                  <c:v>16.108999999999899</c:v>
                </c:pt>
                <c:pt idx="2269">
                  <c:v>14.59</c:v>
                </c:pt>
                <c:pt idx="2270">
                  <c:v>15.197999999999899</c:v>
                </c:pt>
                <c:pt idx="2271">
                  <c:v>14.894</c:v>
                </c:pt>
                <c:pt idx="2272">
                  <c:v>15.197999999999899</c:v>
                </c:pt>
                <c:pt idx="2273">
                  <c:v>2.4319999999999999</c:v>
                </c:pt>
                <c:pt idx="2274">
                  <c:v>16.716999999999999</c:v>
                </c:pt>
                <c:pt idx="2275">
                  <c:v>16.108999999999899</c:v>
                </c:pt>
                <c:pt idx="2276">
                  <c:v>15.805</c:v>
                </c:pt>
                <c:pt idx="2277">
                  <c:v>17.629000000000001</c:v>
                </c:pt>
                <c:pt idx="2278">
                  <c:v>17.021000000000001</c:v>
                </c:pt>
                <c:pt idx="2279">
                  <c:v>18.844999999999999</c:v>
                </c:pt>
                <c:pt idx="2280">
                  <c:v>15.805</c:v>
                </c:pt>
                <c:pt idx="2281">
                  <c:v>16.108999999999899</c:v>
                </c:pt>
                <c:pt idx="2282">
                  <c:v>15.805</c:v>
                </c:pt>
                <c:pt idx="2283">
                  <c:v>17.021000000000001</c:v>
                </c:pt>
                <c:pt idx="2284">
                  <c:v>14.894</c:v>
                </c:pt>
                <c:pt idx="2285">
                  <c:v>7.5990000000000002</c:v>
                </c:pt>
                <c:pt idx="2286">
                  <c:v>8.2069999999999901</c:v>
                </c:pt>
                <c:pt idx="2287">
                  <c:v>12.766</c:v>
                </c:pt>
                <c:pt idx="2288">
                  <c:v>17.021000000000001</c:v>
                </c:pt>
                <c:pt idx="2289">
                  <c:v>15.197999999999899</c:v>
                </c:pt>
                <c:pt idx="2290">
                  <c:v>15.501999999999899</c:v>
                </c:pt>
                <c:pt idx="2291">
                  <c:v>8.2069999999999901</c:v>
                </c:pt>
                <c:pt idx="2292">
                  <c:v>8.8149999999999906</c:v>
                </c:pt>
                <c:pt idx="2293">
                  <c:v>8.8149999999999906</c:v>
                </c:pt>
                <c:pt idx="2294">
                  <c:v>11.853999999999999</c:v>
                </c:pt>
                <c:pt idx="2295">
                  <c:v>7.9029999999999996</c:v>
                </c:pt>
                <c:pt idx="2296">
                  <c:v>16.108999999999899</c:v>
                </c:pt>
                <c:pt idx="2297">
                  <c:v>19.149000000000001</c:v>
                </c:pt>
                <c:pt idx="2298">
                  <c:v>15.805</c:v>
                </c:pt>
                <c:pt idx="2299">
                  <c:v>17.021000000000001</c:v>
                </c:pt>
                <c:pt idx="2300">
                  <c:v>18.540999999999901</c:v>
                </c:pt>
                <c:pt idx="2301">
                  <c:v>10.941999999999901</c:v>
                </c:pt>
                <c:pt idx="2302">
                  <c:v>15.805</c:v>
                </c:pt>
                <c:pt idx="2303">
                  <c:v>17.021000000000001</c:v>
                </c:pt>
                <c:pt idx="2304">
                  <c:v>15.501999999999899</c:v>
                </c:pt>
                <c:pt idx="2305">
                  <c:v>17.021000000000001</c:v>
                </c:pt>
                <c:pt idx="2306">
                  <c:v>15.501999999999899</c:v>
                </c:pt>
                <c:pt idx="2307">
                  <c:v>15.805</c:v>
                </c:pt>
                <c:pt idx="2308">
                  <c:v>15.501999999999899</c:v>
                </c:pt>
                <c:pt idx="2309">
                  <c:v>16.412999999999901</c:v>
                </c:pt>
                <c:pt idx="2310">
                  <c:v>17.021000000000001</c:v>
                </c:pt>
                <c:pt idx="2311">
                  <c:v>16.716999999999999</c:v>
                </c:pt>
                <c:pt idx="2312">
                  <c:v>16.716999999999999</c:v>
                </c:pt>
                <c:pt idx="2313">
                  <c:v>15.197999999999899</c:v>
                </c:pt>
                <c:pt idx="2314">
                  <c:v>15.197999999999899</c:v>
                </c:pt>
                <c:pt idx="2315">
                  <c:v>15.501999999999899</c:v>
                </c:pt>
                <c:pt idx="2316">
                  <c:v>15.197999999999899</c:v>
                </c:pt>
                <c:pt idx="2317">
                  <c:v>3.04</c:v>
                </c:pt>
                <c:pt idx="2318">
                  <c:v>17.324999999999999</c:v>
                </c:pt>
                <c:pt idx="2319">
                  <c:v>16.716999999999999</c:v>
                </c:pt>
                <c:pt idx="2320">
                  <c:v>16.412999999999901</c:v>
                </c:pt>
                <c:pt idx="2321">
                  <c:v>18.236999999999899</c:v>
                </c:pt>
                <c:pt idx="2322">
                  <c:v>17.324999999999999</c:v>
                </c:pt>
                <c:pt idx="2323">
                  <c:v>18.844999999999999</c:v>
                </c:pt>
                <c:pt idx="2324">
                  <c:v>16.412999999999901</c:v>
                </c:pt>
                <c:pt idx="2325">
                  <c:v>16.716999999999999</c:v>
                </c:pt>
                <c:pt idx="2326">
                  <c:v>16.412999999999901</c:v>
                </c:pt>
                <c:pt idx="2327">
                  <c:v>17.629000000000001</c:v>
                </c:pt>
                <c:pt idx="2328">
                  <c:v>15.501999999999899</c:v>
                </c:pt>
                <c:pt idx="2329">
                  <c:v>7.5990000000000002</c:v>
                </c:pt>
                <c:pt idx="2330">
                  <c:v>8.2069999999999901</c:v>
                </c:pt>
                <c:pt idx="2331">
                  <c:v>13.373999999999899</c:v>
                </c:pt>
                <c:pt idx="2332">
                  <c:v>16.716999999999999</c:v>
                </c:pt>
                <c:pt idx="2333">
                  <c:v>14.894</c:v>
                </c:pt>
                <c:pt idx="2334">
                  <c:v>15.197999999999899</c:v>
                </c:pt>
                <c:pt idx="2335">
                  <c:v>7.9029999999999996</c:v>
                </c:pt>
                <c:pt idx="2336">
                  <c:v>8.5109999999999904</c:v>
                </c:pt>
                <c:pt idx="2337">
                  <c:v>9.1189999999999998</c:v>
                </c:pt>
                <c:pt idx="2338">
                  <c:v>11.549999999999899</c:v>
                </c:pt>
                <c:pt idx="2339">
                  <c:v>7.5990000000000002</c:v>
                </c:pt>
                <c:pt idx="2340">
                  <c:v>15.805</c:v>
                </c:pt>
                <c:pt idx="2341">
                  <c:v>18.844999999999999</c:v>
                </c:pt>
                <c:pt idx="2342">
                  <c:v>15.501999999999899</c:v>
                </c:pt>
                <c:pt idx="2343">
                  <c:v>16.716999999999999</c:v>
                </c:pt>
                <c:pt idx="2344">
                  <c:v>18.236999999999899</c:v>
                </c:pt>
                <c:pt idx="2345">
                  <c:v>10.638</c:v>
                </c:pt>
                <c:pt idx="2346">
                  <c:v>15.501999999999899</c:v>
                </c:pt>
                <c:pt idx="2347">
                  <c:v>16.108999999999899</c:v>
                </c:pt>
                <c:pt idx="2348">
                  <c:v>15.197999999999899</c:v>
                </c:pt>
                <c:pt idx="2349">
                  <c:v>16.716999999999999</c:v>
                </c:pt>
                <c:pt idx="2350">
                  <c:v>15.197999999999899</c:v>
                </c:pt>
                <c:pt idx="2351">
                  <c:v>15.501999999999899</c:v>
                </c:pt>
                <c:pt idx="2352">
                  <c:v>15.197999999999899</c:v>
                </c:pt>
                <c:pt idx="2353">
                  <c:v>16.108999999999899</c:v>
                </c:pt>
                <c:pt idx="2354">
                  <c:v>16.716999999999999</c:v>
                </c:pt>
                <c:pt idx="2355">
                  <c:v>16.412999999999901</c:v>
                </c:pt>
                <c:pt idx="2356">
                  <c:v>16.412999999999901</c:v>
                </c:pt>
                <c:pt idx="2357">
                  <c:v>14.894</c:v>
                </c:pt>
                <c:pt idx="2358">
                  <c:v>15.501999999999899</c:v>
                </c:pt>
                <c:pt idx="2359">
                  <c:v>15.197999999999899</c:v>
                </c:pt>
                <c:pt idx="2360">
                  <c:v>15.501999999999899</c:v>
                </c:pt>
                <c:pt idx="2361">
                  <c:v>2.7360000000000002</c:v>
                </c:pt>
                <c:pt idx="2362">
                  <c:v>17.021000000000001</c:v>
                </c:pt>
                <c:pt idx="2363">
                  <c:v>16.412999999999901</c:v>
                </c:pt>
                <c:pt idx="2364">
                  <c:v>16.108999999999899</c:v>
                </c:pt>
                <c:pt idx="2365">
                  <c:v>17.933</c:v>
                </c:pt>
                <c:pt idx="2366">
                  <c:v>17.324999999999999</c:v>
                </c:pt>
                <c:pt idx="2367">
                  <c:v>19.149000000000001</c:v>
                </c:pt>
                <c:pt idx="2368">
                  <c:v>16.108999999999899</c:v>
                </c:pt>
                <c:pt idx="2369">
                  <c:v>16.412999999999901</c:v>
                </c:pt>
                <c:pt idx="2370">
                  <c:v>16.108999999999899</c:v>
                </c:pt>
                <c:pt idx="2371">
                  <c:v>17.324999999999999</c:v>
                </c:pt>
                <c:pt idx="2372">
                  <c:v>15.197999999999899</c:v>
                </c:pt>
                <c:pt idx="2373">
                  <c:v>7.9029999999999996</c:v>
                </c:pt>
                <c:pt idx="2374">
                  <c:v>8.5109999999999904</c:v>
                </c:pt>
                <c:pt idx="2375">
                  <c:v>13.069999999999901</c:v>
                </c:pt>
                <c:pt idx="2376">
                  <c:v>16.716999999999999</c:v>
                </c:pt>
                <c:pt idx="2377">
                  <c:v>14.894</c:v>
                </c:pt>
                <c:pt idx="2378">
                  <c:v>15.197999999999899</c:v>
                </c:pt>
                <c:pt idx="2379">
                  <c:v>7.9029999999999996</c:v>
                </c:pt>
                <c:pt idx="2380">
                  <c:v>8.5109999999999904</c:v>
                </c:pt>
                <c:pt idx="2381">
                  <c:v>9.1189999999999998</c:v>
                </c:pt>
                <c:pt idx="2382">
                  <c:v>11.549999999999899</c:v>
                </c:pt>
                <c:pt idx="2383">
                  <c:v>7.5990000000000002</c:v>
                </c:pt>
                <c:pt idx="2384">
                  <c:v>15.805</c:v>
                </c:pt>
                <c:pt idx="2385">
                  <c:v>18.844999999999999</c:v>
                </c:pt>
                <c:pt idx="2386">
                  <c:v>15.501999999999899</c:v>
                </c:pt>
                <c:pt idx="2387">
                  <c:v>16.716999999999999</c:v>
                </c:pt>
                <c:pt idx="2388">
                  <c:v>18.236999999999899</c:v>
                </c:pt>
                <c:pt idx="2389">
                  <c:v>10.638</c:v>
                </c:pt>
                <c:pt idx="2390">
                  <c:v>15.501999999999899</c:v>
                </c:pt>
                <c:pt idx="2391">
                  <c:v>16.716999999999999</c:v>
                </c:pt>
                <c:pt idx="2392">
                  <c:v>15.197999999999899</c:v>
                </c:pt>
                <c:pt idx="2393">
                  <c:v>16.716999999999999</c:v>
                </c:pt>
                <c:pt idx="2394">
                  <c:v>15.197999999999899</c:v>
                </c:pt>
                <c:pt idx="2395">
                  <c:v>15.501999999999899</c:v>
                </c:pt>
                <c:pt idx="2396">
                  <c:v>15.197999999999899</c:v>
                </c:pt>
                <c:pt idx="2397">
                  <c:v>16.108999999999899</c:v>
                </c:pt>
                <c:pt idx="2398">
                  <c:v>16.716999999999999</c:v>
                </c:pt>
                <c:pt idx="2399">
                  <c:v>16.412999999999901</c:v>
                </c:pt>
                <c:pt idx="2400">
                  <c:v>16.412999999999901</c:v>
                </c:pt>
                <c:pt idx="2401">
                  <c:v>14.894</c:v>
                </c:pt>
                <c:pt idx="2402">
                  <c:v>15.501999999999899</c:v>
                </c:pt>
                <c:pt idx="2403">
                  <c:v>15.197999999999899</c:v>
                </c:pt>
                <c:pt idx="2404">
                  <c:v>15.501999999999899</c:v>
                </c:pt>
                <c:pt idx="2405">
                  <c:v>2.7360000000000002</c:v>
                </c:pt>
                <c:pt idx="2406">
                  <c:v>17.021000000000001</c:v>
                </c:pt>
                <c:pt idx="2407">
                  <c:v>16.412999999999901</c:v>
                </c:pt>
                <c:pt idx="2408">
                  <c:v>16.108999999999899</c:v>
                </c:pt>
                <c:pt idx="2409">
                  <c:v>17.933</c:v>
                </c:pt>
                <c:pt idx="2410">
                  <c:v>17.021000000000001</c:v>
                </c:pt>
                <c:pt idx="2411">
                  <c:v>19.149000000000001</c:v>
                </c:pt>
                <c:pt idx="2412">
                  <c:v>16.108999999999899</c:v>
                </c:pt>
                <c:pt idx="2413">
                  <c:v>16.412999999999901</c:v>
                </c:pt>
                <c:pt idx="2414">
                  <c:v>16.108999999999899</c:v>
                </c:pt>
                <c:pt idx="2415">
                  <c:v>17.324999999999999</c:v>
                </c:pt>
                <c:pt idx="2416">
                  <c:v>15.197999999999899</c:v>
                </c:pt>
                <c:pt idx="2417">
                  <c:v>7.9029999999999996</c:v>
                </c:pt>
                <c:pt idx="2418">
                  <c:v>8.5109999999999904</c:v>
                </c:pt>
                <c:pt idx="2419">
                  <c:v>13.069999999999901</c:v>
                </c:pt>
                <c:pt idx="2420">
                  <c:v>17.021000000000001</c:v>
                </c:pt>
                <c:pt idx="2421">
                  <c:v>15.197999999999899</c:v>
                </c:pt>
                <c:pt idx="2422">
                  <c:v>15.501999999999899</c:v>
                </c:pt>
                <c:pt idx="2423">
                  <c:v>8.2069999999999901</c:v>
                </c:pt>
                <c:pt idx="2424">
                  <c:v>8.8149999999999906</c:v>
                </c:pt>
                <c:pt idx="2425">
                  <c:v>9.1189999999999998</c:v>
                </c:pt>
                <c:pt idx="2426">
                  <c:v>11.853999999999999</c:v>
                </c:pt>
                <c:pt idx="2427">
                  <c:v>7.9029999999999996</c:v>
                </c:pt>
                <c:pt idx="2428">
                  <c:v>16.108999999999899</c:v>
                </c:pt>
                <c:pt idx="2429">
                  <c:v>19.149000000000001</c:v>
                </c:pt>
                <c:pt idx="2430">
                  <c:v>15.805</c:v>
                </c:pt>
                <c:pt idx="2431">
                  <c:v>17.021000000000001</c:v>
                </c:pt>
                <c:pt idx="2432">
                  <c:v>18.540999999999901</c:v>
                </c:pt>
                <c:pt idx="2433">
                  <c:v>10.941999999999901</c:v>
                </c:pt>
                <c:pt idx="2434">
                  <c:v>15.805</c:v>
                </c:pt>
                <c:pt idx="2435">
                  <c:v>16.412999999999901</c:v>
                </c:pt>
                <c:pt idx="2436">
                  <c:v>15.501999999999899</c:v>
                </c:pt>
                <c:pt idx="2437">
                  <c:v>17.021000000000001</c:v>
                </c:pt>
                <c:pt idx="2438">
                  <c:v>15.501999999999899</c:v>
                </c:pt>
                <c:pt idx="2439">
                  <c:v>15.805</c:v>
                </c:pt>
                <c:pt idx="2440">
                  <c:v>15.501999999999899</c:v>
                </c:pt>
                <c:pt idx="2441">
                  <c:v>16.412999999999901</c:v>
                </c:pt>
                <c:pt idx="2442">
                  <c:v>17.021000000000001</c:v>
                </c:pt>
                <c:pt idx="2443">
                  <c:v>16.716999999999999</c:v>
                </c:pt>
                <c:pt idx="2444">
                  <c:v>16.716999999999999</c:v>
                </c:pt>
                <c:pt idx="2445">
                  <c:v>15.197999999999899</c:v>
                </c:pt>
                <c:pt idx="2446">
                  <c:v>15.805</c:v>
                </c:pt>
                <c:pt idx="2447">
                  <c:v>15.501999999999899</c:v>
                </c:pt>
                <c:pt idx="2448">
                  <c:v>15.805</c:v>
                </c:pt>
                <c:pt idx="2449">
                  <c:v>3.04</c:v>
                </c:pt>
                <c:pt idx="2450">
                  <c:v>17.324999999999999</c:v>
                </c:pt>
                <c:pt idx="2451">
                  <c:v>16.716999999999999</c:v>
                </c:pt>
                <c:pt idx="2452">
                  <c:v>16.412999999999901</c:v>
                </c:pt>
                <c:pt idx="2453">
                  <c:v>18.236999999999899</c:v>
                </c:pt>
                <c:pt idx="2454">
                  <c:v>17.629000000000001</c:v>
                </c:pt>
                <c:pt idx="2455">
                  <c:v>19.452999999999999</c:v>
                </c:pt>
                <c:pt idx="2456">
                  <c:v>15.805</c:v>
                </c:pt>
                <c:pt idx="2457">
                  <c:v>16.716999999999999</c:v>
                </c:pt>
                <c:pt idx="2458">
                  <c:v>16.412999999999901</c:v>
                </c:pt>
                <c:pt idx="2459">
                  <c:v>17.629000000000001</c:v>
                </c:pt>
                <c:pt idx="2460">
                  <c:v>15.501999999999899</c:v>
                </c:pt>
                <c:pt idx="2461">
                  <c:v>7.9029999999999996</c:v>
                </c:pt>
                <c:pt idx="2462">
                  <c:v>8.8149999999999906</c:v>
                </c:pt>
                <c:pt idx="2463">
                  <c:v>13.373999999999899</c:v>
                </c:pt>
                <c:pt idx="2464">
                  <c:v>16.716999999999999</c:v>
                </c:pt>
                <c:pt idx="2465">
                  <c:v>14.894</c:v>
                </c:pt>
                <c:pt idx="2466">
                  <c:v>15.805</c:v>
                </c:pt>
                <c:pt idx="2467">
                  <c:v>7.9029999999999996</c:v>
                </c:pt>
                <c:pt idx="2468">
                  <c:v>9.1189999999999998</c:v>
                </c:pt>
                <c:pt idx="2469">
                  <c:v>9.4219999999999899</c:v>
                </c:pt>
                <c:pt idx="2470">
                  <c:v>11.549999999999899</c:v>
                </c:pt>
                <c:pt idx="2471">
                  <c:v>7.5990000000000002</c:v>
                </c:pt>
                <c:pt idx="2472">
                  <c:v>15.501999999999899</c:v>
                </c:pt>
                <c:pt idx="2473">
                  <c:v>19.149000000000001</c:v>
                </c:pt>
                <c:pt idx="2474">
                  <c:v>15.501999999999899</c:v>
                </c:pt>
                <c:pt idx="2475">
                  <c:v>17.324999999999999</c:v>
                </c:pt>
                <c:pt idx="2476">
                  <c:v>18.844999999999999</c:v>
                </c:pt>
                <c:pt idx="2477">
                  <c:v>11.245999999999899</c:v>
                </c:pt>
                <c:pt idx="2478">
                  <c:v>15.501999999999899</c:v>
                </c:pt>
                <c:pt idx="2479">
                  <c:v>15.805</c:v>
                </c:pt>
                <c:pt idx="2480">
                  <c:v>15.805</c:v>
                </c:pt>
                <c:pt idx="2481">
                  <c:v>16.716999999999999</c:v>
                </c:pt>
                <c:pt idx="2482">
                  <c:v>14.59</c:v>
                </c:pt>
                <c:pt idx="2483">
                  <c:v>16.108999999999899</c:v>
                </c:pt>
                <c:pt idx="2484">
                  <c:v>15.197999999999899</c:v>
                </c:pt>
                <c:pt idx="2485">
                  <c:v>15.805</c:v>
                </c:pt>
                <c:pt idx="2486">
                  <c:v>17.324999999999999</c:v>
                </c:pt>
                <c:pt idx="2487">
                  <c:v>17.021000000000001</c:v>
                </c:pt>
                <c:pt idx="2488">
                  <c:v>15.805</c:v>
                </c:pt>
                <c:pt idx="2489">
                  <c:v>14.894</c:v>
                </c:pt>
                <c:pt idx="2490">
                  <c:v>15.501999999999899</c:v>
                </c:pt>
                <c:pt idx="2491">
                  <c:v>15.197999999999899</c:v>
                </c:pt>
                <c:pt idx="2492">
                  <c:v>14.894</c:v>
                </c:pt>
                <c:pt idx="2493">
                  <c:v>3.343</c:v>
                </c:pt>
                <c:pt idx="2494">
                  <c:v>17.021000000000001</c:v>
                </c:pt>
                <c:pt idx="2495">
                  <c:v>16.412999999999901</c:v>
                </c:pt>
                <c:pt idx="2496">
                  <c:v>16.108999999999899</c:v>
                </c:pt>
                <c:pt idx="2497">
                  <c:v>18.540999999999901</c:v>
                </c:pt>
                <c:pt idx="2498">
                  <c:v>16.716999999999999</c:v>
                </c:pt>
                <c:pt idx="2499">
                  <c:v>19.149000000000001</c:v>
                </c:pt>
                <c:pt idx="2500">
                  <c:v>16.108999999999899</c:v>
                </c:pt>
                <c:pt idx="2501">
                  <c:v>16.412999999999901</c:v>
                </c:pt>
                <c:pt idx="2502">
                  <c:v>16.716999999999999</c:v>
                </c:pt>
                <c:pt idx="2503">
                  <c:v>17.324999999999999</c:v>
                </c:pt>
                <c:pt idx="2504">
                  <c:v>15.197999999999899</c:v>
                </c:pt>
                <c:pt idx="2505">
                  <c:v>7.9029999999999996</c:v>
                </c:pt>
                <c:pt idx="2506">
                  <c:v>7.9029999999999996</c:v>
                </c:pt>
                <c:pt idx="2507">
                  <c:v>13.6779999999999</c:v>
                </c:pt>
                <c:pt idx="2508">
                  <c:v>16.716999999999999</c:v>
                </c:pt>
                <c:pt idx="2509">
                  <c:v>14.894</c:v>
                </c:pt>
                <c:pt idx="2510">
                  <c:v>15.197999999999899</c:v>
                </c:pt>
                <c:pt idx="2511">
                  <c:v>7.9029999999999996</c:v>
                </c:pt>
                <c:pt idx="2512">
                  <c:v>8.5109999999999904</c:v>
                </c:pt>
                <c:pt idx="2513">
                  <c:v>9.1189999999999998</c:v>
                </c:pt>
                <c:pt idx="2514">
                  <c:v>11.549999999999899</c:v>
                </c:pt>
                <c:pt idx="2515">
                  <c:v>7.5990000000000002</c:v>
                </c:pt>
                <c:pt idx="2516">
                  <c:v>15.805</c:v>
                </c:pt>
                <c:pt idx="2517">
                  <c:v>18.844999999999999</c:v>
                </c:pt>
                <c:pt idx="2518">
                  <c:v>15.501999999999899</c:v>
                </c:pt>
                <c:pt idx="2519">
                  <c:v>16.716999999999999</c:v>
                </c:pt>
                <c:pt idx="2520">
                  <c:v>18.236999999999899</c:v>
                </c:pt>
                <c:pt idx="2521">
                  <c:v>10.638</c:v>
                </c:pt>
                <c:pt idx="2522">
                  <c:v>15.501999999999899</c:v>
                </c:pt>
                <c:pt idx="2523">
                  <c:v>16.108999999999899</c:v>
                </c:pt>
                <c:pt idx="2524">
                  <c:v>15.197999999999899</c:v>
                </c:pt>
                <c:pt idx="2525">
                  <c:v>16.716999999999999</c:v>
                </c:pt>
                <c:pt idx="2526">
                  <c:v>15.197999999999899</c:v>
                </c:pt>
                <c:pt idx="2527">
                  <c:v>15.501999999999899</c:v>
                </c:pt>
                <c:pt idx="2528">
                  <c:v>15.197999999999899</c:v>
                </c:pt>
                <c:pt idx="2529">
                  <c:v>16.108999999999899</c:v>
                </c:pt>
                <c:pt idx="2530">
                  <c:v>16.716999999999999</c:v>
                </c:pt>
                <c:pt idx="2531">
                  <c:v>16.412999999999901</c:v>
                </c:pt>
                <c:pt idx="2532">
                  <c:v>16.412999999999901</c:v>
                </c:pt>
                <c:pt idx="2533">
                  <c:v>14.894</c:v>
                </c:pt>
                <c:pt idx="2534">
                  <c:v>15.501999999999899</c:v>
                </c:pt>
                <c:pt idx="2535">
                  <c:v>15.197999999999899</c:v>
                </c:pt>
                <c:pt idx="2536">
                  <c:v>15.501999999999899</c:v>
                </c:pt>
                <c:pt idx="2537">
                  <c:v>2.7360000000000002</c:v>
                </c:pt>
                <c:pt idx="2538">
                  <c:v>17.021000000000001</c:v>
                </c:pt>
                <c:pt idx="2539">
                  <c:v>16.412999999999901</c:v>
                </c:pt>
                <c:pt idx="2540">
                  <c:v>16.108999999999899</c:v>
                </c:pt>
                <c:pt idx="2541">
                  <c:v>17.933</c:v>
                </c:pt>
                <c:pt idx="2542">
                  <c:v>17.324999999999999</c:v>
                </c:pt>
                <c:pt idx="2543">
                  <c:v>19.149000000000001</c:v>
                </c:pt>
                <c:pt idx="2544">
                  <c:v>16.108999999999899</c:v>
                </c:pt>
                <c:pt idx="2545">
                  <c:v>16.412999999999901</c:v>
                </c:pt>
                <c:pt idx="2546">
                  <c:v>16.108999999999899</c:v>
                </c:pt>
                <c:pt idx="2547">
                  <c:v>17.324999999999999</c:v>
                </c:pt>
                <c:pt idx="2548">
                  <c:v>15.197999999999899</c:v>
                </c:pt>
                <c:pt idx="2549">
                  <c:v>7.9029999999999996</c:v>
                </c:pt>
                <c:pt idx="2550">
                  <c:v>8.5109999999999904</c:v>
                </c:pt>
                <c:pt idx="2551">
                  <c:v>13.069999999999901</c:v>
                </c:pt>
                <c:pt idx="2552">
                  <c:v>17.021000000000001</c:v>
                </c:pt>
                <c:pt idx="2553">
                  <c:v>14.894</c:v>
                </c:pt>
                <c:pt idx="2554">
                  <c:v>15.501999999999899</c:v>
                </c:pt>
                <c:pt idx="2555">
                  <c:v>8.2069999999999901</c:v>
                </c:pt>
                <c:pt idx="2556">
                  <c:v>8.8149999999999906</c:v>
                </c:pt>
                <c:pt idx="2557">
                  <c:v>9.4219999999999899</c:v>
                </c:pt>
                <c:pt idx="2558">
                  <c:v>11.853999999999999</c:v>
                </c:pt>
                <c:pt idx="2559">
                  <c:v>7.5990000000000002</c:v>
                </c:pt>
                <c:pt idx="2560">
                  <c:v>16.108999999999899</c:v>
                </c:pt>
                <c:pt idx="2561">
                  <c:v>19.149000000000001</c:v>
                </c:pt>
                <c:pt idx="2562">
                  <c:v>15.805</c:v>
                </c:pt>
                <c:pt idx="2563">
                  <c:v>16.108999999999899</c:v>
                </c:pt>
                <c:pt idx="2564">
                  <c:v>17.629000000000001</c:v>
                </c:pt>
                <c:pt idx="2565">
                  <c:v>10.941999999999901</c:v>
                </c:pt>
                <c:pt idx="2566">
                  <c:v>15.197999999999899</c:v>
                </c:pt>
                <c:pt idx="2567">
                  <c:v>16.412999999999901</c:v>
                </c:pt>
                <c:pt idx="2568">
                  <c:v>14.894</c:v>
                </c:pt>
                <c:pt idx="2569">
                  <c:v>16.412999999999901</c:v>
                </c:pt>
                <c:pt idx="2570">
                  <c:v>14.894</c:v>
                </c:pt>
                <c:pt idx="2571">
                  <c:v>15.197999999999899</c:v>
                </c:pt>
                <c:pt idx="2572">
                  <c:v>14.894</c:v>
                </c:pt>
                <c:pt idx="2573">
                  <c:v>15.805</c:v>
                </c:pt>
                <c:pt idx="2574">
                  <c:v>17.021000000000001</c:v>
                </c:pt>
                <c:pt idx="2575">
                  <c:v>16.108999999999899</c:v>
                </c:pt>
                <c:pt idx="2576">
                  <c:v>16.108999999999899</c:v>
                </c:pt>
                <c:pt idx="2577">
                  <c:v>14.59</c:v>
                </c:pt>
                <c:pt idx="2578">
                  <c:v>15.197999999999899</c:v>
                </c:pt>
                <c:pt idx="2579">
                  <c:v>14.894</c:v>
                </c:pt>
                <c:pt idx="2580">
                  <c:v>15.197999999999899</c:v>
                </c:pt>
                <c:pt idx="2581">
                  <c:v>3.04</c:v>
                </c:pt>
                <c:pt idx="2582">
                  <c:v>16.716999999999999</c:v>
                </c:pt>
                <c:pt idx="2583">
                  <c:v>16.108999999999899</c:v>
                </c:pt>
                <c:pt idx="2584">
                  <c:v>15.805</c:v>
                </c:pt>
                <c:pt idx="2585">
                  <c:v>17.629000000000001</c:v>
                </c:pt>
                <c:pt idx="2586">
                  <c:v>17.021000000000001</c:v>
                </c:pt>
                <c:pt idx="2587">
                  <c:v>18.844999999999999</c:v>
                </c:pt>
                <c:pt idx="2588">
                  <c:v>16.412999999999901</c:v>
                </c:pt>
                <c:pt idx="2589">
                  <c:v>16.108999999999899</c:v>
                </c:pt>
                <c:pt idx="2590">
                  <c:v>15.805</c:v>
                </c:pt>
                <c:pt idx="2591">
                  <c:v>17.629000000000001</c:v>
                </c:pt>
                <c:pt idx="2592">
                  <c:v>14.894</c:v>
                </c:pt>
                <c:pt idx="2593">
                  <c:v>8.2069999999999901</c:v>
                </c:pt>
                <c:pt idx="2594">
                  <c:v>8.8149999999999906</c:v>
                </c:pt>
                <c:pt idx="2595">
                  <c:v>13.373999999999899</c:v>
                </c:pt>
                <c:pt idx="2596">
                  <c:v>16.412999999999901</c:v>
                </c:pt>
                <c:pt idx="2597">
                  <c:v>14.59</c:v>
                </c:pt>
                <c:pt idx="2598">
                  <c:v>14.894</c:v>
                </c:pt>
                <c:pt idx="2599">
                  <c:v>7.2949999999999999</c:v>
                </c:pt>
                <c:pt idx="2600">
                  <c:v>7.9029999999999996</c:v>
                </c:pt>
                <c:pt idx="2601">
                  <c:v>9.1189999999999998</c:v>
                </c:pt>
                <c:pt idx="2602">
                  <c:v>11.245999999999899</c:v>
                </c:pt>
                <c:pt idx="2603">
                  <c:v>7.2949999999999999</c:v>
                </c:pt>
                <c:pt idx="2604">
                  <c:v>15.197999999999899</c:v>
                </c:pt>
                <c:pt idx="2605">
                  <c:v>18.540999999999901</c:v>
                </c:pt>
                <c:pt idx="2606">
                  <c:v>15.197999999999899</c:v>
                </c:pt>
                <c:pt idx="2607">
                  <c:v>16.108999999999899</c:v>
                </c:pt>
                <c:pt idx="2608">
                  <c:v>17.933</c:v>
                </c:pt>
                <c:pt idx="2609">
                  <c:v>10.029999999999999</c:v>
                </c:pt>
                <c:pt idx="2610">
                  <c:v>15.197999999999899</c:v>
                </c:pt>
                <c:pt idx="2611">
                  <c:v>16.412999999999901</c:v>
                </c:pt>
                <c:pt idx="2612">
                  <c:v>14.894</c:v>
                </c:pt>
                <c:pt idx="2613">
                  <c:v>16.412999999999901</c:v>
                </c:pt>
                <c:pt idx="2614">
                  <c:v>14.894</c:v>
                </c:pt>
                <c:pt idx="2615">
                  <c:v>14.894</c:v>
                </c:pt>
                <c:pt idx="2616">
                  <c:v>14.894</c:v>
                </c:pt>
                <c:pt idx="2617">
                  <c:v>15.501999999999899</c:v>
                </c:pt>
                <c:pt idx="2618">
                  <c:v>16.412999999999901</c:v>
                </c:pt>
                <c:pt idx="2619">
                  <c:v>16.108999999999899</c:v>
                </c:pt>
                <c:pt idx="2620">
                  <c:v>16.108999999999899</c:v>
                </c:pt>
                <c:pt idx="2621">
                  <c:v>14.59</c:v>
                </c:pt>
                <c:pt idx="2622">
                  <c:v>15.197999999999899</c:v>
                </c:pt>
                <c:pt idx="2623">
                  <c:v>14.894</c:v>
                </c:pt>
                <c:pt idx="2624">
                  <c:v>15.197999999999899</c:v>
                </c:pt>
                <c:pt idx="2625">
                  <c:v>2.1280000000000001</c:v>
                </c:pt>
                <c:pt idx="2626">
                  <c:v>16.716999999999999</c:v>
                </c:pt>
                <c:pt idx="2627">
                  <c:v>16.108999999999899</c:v>
                </c:pt>
                <c:pt idx="2628">
                  <c:v>15.805</c:v>
                </c:pt>
                <c:pt idx="2629">
                  <c:v>17.629000000000001</c:v>
                </c:pt>
                <c:pt idx="2630">
                  <c:v>17.021000000000001</c:v>
                </c:pt>
                <c:pt idx="2631">
                  <c:v>18.844999999999999</c:v>
                </c:pt>
                <c:pt idx="2632">
                  <c:v>15.805</c:v>
                </c:pt>
                <c:pt idx="2633">
                  <c:v>16.108999999999899</c:v>
                </c:pt>
                <c:pt idx="2634">
                  <c:v>15.805</c:v>
                </c:pt>
                <c:pt idx="2635">
                  <c:v>17.021000000000001</c:v>
                </c:pt>
                <c:pt idx="2636">
                  <c:v>14.894</c:v>
                </c:pt>
                <c:pt idx="2637">
                  <c:v>7.2949999999999999</c:v>
                </c:pt>
                <c:pt idx="2638">
                  <c:v>7.9029999999999996</c:v>
                </c:pt>
                <c:pt idx="2639">
                  <c:v>12.766</c:v>
                </c:pt>
                <c:pt idx="2640">
                  <c:v>16.412999999999901</c:v>
                </c:pt>
                <c:pt idx="2641">
                  <c:v>14.59</c:v>
                </c:pt>
                <c:pt idx="2642">
                  <c:v>14.894</c:v>
                </c:pt>
                <c:pt idx="2643">
                  <c:v>7.2949999999999999</c:v>
                </c:pt>
                <c:pt idx="2644">
                  <c:v>7.9029999999999996</c:v>
                </c:pt>
                <c:pt idx="2645">
                  <c:v>9.1189999999999998</c:v>
                </c:pt>
                <c:pt idx="2646">
                  <c:v>11.245999999999899</c:v>
                </c:pt>
                <c:pt idx="2647">
                  <c:v>7.2949999999999999</c:v>
                </c:pt>
                <c:pt idx="2648">
                  <c:v>15.197999999999899</c:v>
                </c:pt>
                <c:pt idx="2649">
                  <c:v>18.540999999999901</c:v>
                </c:pt>
                <c:pt idx="2650">
                  <c:v>15.197999999999899</c:v>
                </c:pt>
                <c:pt idx="2651">
                  <c:v>16.108999999999899</c:v>
                </c:pt>
                <c:pt idx="2652">
                  <c:v>17.933</c:v>
                </c:pt>
                <c:pt idx="2653">
                  <c:v>10.029999999999999</c:v>
                </c:pt>
                <c:pt idx="2654">
                  <c:v>15.197999999999899</c:v>
                </c:pt>
                <c:pt idx="2655">
                  <c:v>16.412999999999901</c:v>
                </c:pt>
                <c:pt idx="2656">
                  <c:v>14.894</c:v>
                </c:pt>
                <c:pt idx="2657">
                  <c:v>16.412999999999901</c:v>
                </c:pt>
                <c:pt idx="2658">
                  <c:v>14.894</c:v>
                </c:pt>
                <c:pt idx="2659">
                  <c:v>14.894</c:v>
                </c:pt>
                <c:pt idx="2660">
                  <c:v>14.894</c:v>
                </c:pt>
                <c:pt idx="2661">
                  <c:v>15.501999999999899</c:v>
                </c:pt>
                <c:pt idx="2662">
                  <c:v>16.412999999999901</c:v>
                </c:pt>
                <c:pt idx="2663">
                  <c:v>16.108999999999899</c:v>
                </c:pt>
                <c:pt idx="2664">
                  <c:v>16.108999999999899</c:v>
                </c:pt>
                <c:pt idx="2665">
                  <c:v>14.59</c:v>
                </c:pt>
                <c:pt idx="2666">
                  <c:v>15.197999999999899</c:v>
                </c:pt>
                <c:pt idx="2667">
                  <c:v>14.894</c:v>
                </c:pt>
                <c:pt idx="2668">
                  <c:v>15.197999999999899</c:v>
                </c:pt>
                <c:pt idx="2669">
                  <c:v>2.1280000000000001</c:v>
                </c:pt>
                <c:pt idx="2670">
                  <c:v>16.716999999999999</c:v>
                </c:pt>
                <c:pt idx="2671">
                  <c:v>16.108999999999899</c:v>
                </c:pt>
                <c:pt idx="2672">
                  <c:v>15.805</c:v>
                </c:pt>
                <c:pt idx="2673">
                  <c:v>17.629000000000001</c:v>
                </c:pt>
                <c:pt idx="2674">
                  <c:v>17.021000000000001</c:v>
                </c:pt>
                <c:pt idx="2675">
                  <c:v>18.844999999999999</c:v>
                </c:pt>
                <c:pt idx="2676">
                  <c:v>15.805</c:v>
                </c:pt>
                <c:pt idx="2677">
                  <c:v>16.108999999999899</c:v>
                </c:pt>
                <c:pt idx="2678">
                  <c:v>15.805</c:v>
                </c:pt>
                <c:pt idx="2679">
                  <c:v>17.021000000000001</c:v>
                </c:pt>
                <c:pt idx="2680">
                  <c:v>14.894</c:v>
                </c:pt>
                <c:pt idx="2681">
                  <c:v>7.2949999999999999</c:v>
                </c:pt>
                <c:pt idx="2682">
                  <c:v>7.9029999999999996</c:v>
                </c:pt>
                <c:pt idx="2683">
                  <c:v>12.766</c:v>
                </c:pt>
                <c:pt idx="2684">
                  <c:v>16.716999999999999</c:v>
                </c:pt>
                <c:pt idx="2685">
                  <c:v>14.894</c:v>
                </c:pt>
                <c:pt idx="2686">
                  <c:v>15.197999999999899</c:v>
                </c:pt>
                <c:pt idx="2687">
                  <c:v>7.9029999999999996</c:v>
                </c:pt>
                <c:pt idx="2688">
                  <c:v>8.5109999999999904</c:v>
                </c:pt>
                <c:pt idx="2689">
                  <c:v>9.1189999999999998</c:v>
                </c:pt>
                <c:pt idx="2690">
                  <c:v>11.549999999999899</c:v>
                </c:pt>
                <c:pt idx="2691">
                  <c:v>7.5990000000000002</c:v>
                </c:pt>
                <c:pt idx="2692">
                  <c:v>15.805</c:v>
                </c:pt>
                <c:pt idx="2693">
                  <c:v>18.844999999999999</c:v>
                </c:pt>
                <c:pt idx="2694">
                  <c:v>15.501999999999899</c:v>
                </c:pt>
                <c:pt idx="2695">
                  <c:v>16.716999999999999</c:v>
                </c:pt>
                <c:pt idx="2696">
                  <c:v>18.236999999999899</c:v>
                </c:pt>
                <c:pt idx="2697">
                  <c:v>10.638</c:v>
                </c:pt>
                <c:pt idx="2698">
                  <c:v>15.501999999999899</c:v>
                </c:pt>
                <c:pt idx="2699">
                  <c:v>16.716999999999999</c:v>
                </c:pt>
                <c:pt idx="2700">
                  <c:v>15.197999999999899</c:v>
                </c:pt>
                <c:pt idx="2701">
                  <c:v>16.716999999999999</c:v>
                </c:pt>
                <c:pt idx="2702">
                  <c:v>15.197999999999899</c:v>
                </c:pt>
                <c:pt idx="2703">
                  <c:v>15.501999999999899</c:v>
                </c:pt>
                <c:pt idx="2704">
                  <c:v>15.197999999999899</c:v>
                </c:pt>
                <c:pt idx="2705">
                  <c:v>16.108999999999899</c:v>
                </c:pt>
                <c:pt idx="2706">
                  <c:v>16.716999999999999</c:v>
                </c:pt>
                <c:pt idx="2707">
                  <c:v>16.412999999999901</c:v>
                </c:pt>
                <c:pt idx="2708">
                  <c:v>16.412999999999901</c:v>
                </c:pt>
                <c:pt idx="2709">
                  <c:v>14.894</c:v>
                </c:pt>
                <c:pt idx="2710">
                  <c:v>15.501999999999899</c:v>
                </c:pt>
                <c:pt idx="2711">
                  <c:v>15.197999999999899</c:v>
                </c:pt>
                <c:pt idx="2712">
                  <c:v>15.501999999999899</c:v>
                </c:pt>
                <c:pt idx="2713">
                  <c:v>2.7360000000000002</c:v>
                </c:pt>
                <c:pt idx="2714">
                  <c:v>17.021000000000001</c:v>
                </c:pt>
                <c:pt idx="2715">
                  <c:v>16.412999999999901</c:v>
                </c:pt>
                <c:pt idx="2716">
                  <c:v>16.108999999999899</c:v>
                </c:pt>
                <c:pt idx="2717">
                  <c:v>17.324999999999999</c:v>
                </c:pt>
                <c:pt idx="2718">
                  <c:v>17.324999999999999</c:v>
                </c:pt>
                <c:pt idx="2719">
                  <c:v>19.149000000000001</c:v>
                </c:pt>
                <c:pt idx="2720">
                  <c:v>16.108999999999899</c:v>
                </c:pt>
                <c:pt idx="2721">
                  <c:v>16.412999999999901</c:v>
                </c:pt>
                <c:pt idx="2722">
                  <c:v>16.108999999999899</c:v>
                </c:pt>
                <c:pt idx="2723">
                  <c:v>17.324999999999999</c:v>
                </c:pt>
                <c:pt idx="2724">
                  <c:v>15.197999999999899</c:v>
                </c:pt>
                <c:pt idx="2725">
                  <c:v>7.9029999999999996</c:v>
                </c:pt>
                <c:pt idx="2726">
                  <c:v>8.5109999999999904</c:v>
                </c:pt>
                <c:pt idx="2727">
                  <c:v>13.069999999999901</c:v>
                </c:pt>
                <c:pt idx="2728">
                  <c:v>16.108999999999899</c:v>
                </c:pt>
                <c:pt idx="2729">
                  <c:v>14.286</c:v>
                </c:pt>
                <c:pt idx="2730">
                  <c:v>15.197999999999899</c:v>
                </c:pt>
                <c:pt idx="2731">
                  <c:v>8.5109999999999904</c:v>
                </c:pt>
                <c:pt idx="2732">
                  <c:v>9.7259999999999902</c:v>
                </c:pt>
                <c:pt idx="2733">
                  <c:v>9.4219999999999899</c:v>
                </c:pt>
                <c:pt idx="2734">
                  <c:v>11.853999999999999</c:v>
                </c:pt>
                <c:pt idx="2735">
                  <c:v>8.2069999999999901</c:v>
                </c:pt>
                <c:pt idx="2736">
                  <c:v>15.197999999999899</c:v>
                </c:pt>
                <c:pt idx="2737">
                  <c:v>18.540999999999901</c:v>
                </c:pt>
                <c:pt idx="2738">
                  <c:v>14.894</c:v>
                </c:pt>
                <c:pt idx="2739">
                  <c:v>17.629000000000001</c:v>
                </c:pt>
                <c:pt idx="2740">
                  <c:v>18.540999999999901</c:v>
                </c:pt>
                <c:pt idx="2741">
                  <c:v>11.853999999999999</c:v>
                </c:pt>
                <c:pt idx="2742">
                  <c:v>15.197999999999899</c:v>
                </c:pt>
                <c:pt idx="2743">
                  <c:v>16.108999999999899</c:v>
                </c:pt>
                <c:pt idx="2744">
                  <c:v>15.197999999999899</c:v>
                </c:pt>
                <c:pt idx="2745">
                  <c:v>16.108999999999899</c:v>
                </c:pt>
                <c:pt idx="2746">
                  <c:v>13.981999999999999</c:v>
                </c:pt>
                <c:pt idx="2747">
                  <c:v>15.805</c:v>
                </c:pt>
                <c:pt idx="2748">
                  <c:v>14.894</c:v>
                </c:pt>
                <c:pt idx="2749">
                  <c:v>15.501999999999899</c:v>
                </c:pt>
                <c:pt idx="2750">
                  <c:v>16.716999999999999</c:v>
                </c:pt>
                <c:pt idx="2751">
                  <c:v>16.412999999999901</c:v>
                </c:pt>
                <c:pt idx="2752">
                  <c:v>15.197999999999899</c:v>
                </c:pt>
                <c:pt idx="2753">
                  <c:v>14.59</c:v>
                </c:pt>
                <c:pt idx="2754">
                  <c:v>15.197999999999899</c:v>
                </c:pt>
                <c:pt idx="2755">
                  <c:v>14.894</c:v>
                </c:pt>
                <c:pt idx="2756">
                  <c:v>14.894</c:v>
                </c:pt>
                <c:pt idx="2757">
                  <c:v>3.9509999999999899</c:v>
                </c:pt>
                <c:pt idx="2758">
                  <c:v>17.021000000000001</c:v>
                </c:pt>
                <c:pt idx="2759">
                  <c:v>15.805</c:v>
                </c:pt>
                <c:pt idx="2760">
                  <c:v>16.108999999999899</c:v>
                </c:pt>
                <c:pt idx="2761">
                  <c:v>18.236999999999899</c:v>
                </c:pt>
                <c:pt idx="2762">
                  <c:v>16.716999999999999</c:v>
                </c:pt>
                <c:pt idx="2763">
                  <c:v>18.540999999999901</c:v>
                </c:pt>
                <c:pt idx="2764">
                  <c:v>15.501999999999899</c:v>
                </c:pt>
                <c:pt idx="2765">
                  <c:v>15.805</c:v>
                </c:pt>
                <c:pt idx="2766">
                  <c:v>16.716999999999999</c:v>
                </c:pt>
                <c:pt idx="2767">
                  <c:v>16.716999999999999</c:v>
                </c:pt>
                <c:pt idx="2768">
                  <c:v>14.894</c:v>
                </c:pt>
                <c:pt idx="2769">
                  <c:v>7.9029999999999996</c:v>
                </c:pt>
                <c:pt idx="2770">
                  <c:v>8.5109999999999904</c:v>
                </c:pt>
                <c:pt idx="2771">
                  <c:v>13.069999999999901</c:v>
                </c:pt>
                <c:pt idx="2772">
                  <c:v>16.716999999999999</c:v>
                </c:pt>
                <c:pt idx="2773">
                  <c:v>15.197999999999899</c:v>
                </c:pt>
                <c:pt idx="2774">
                  <c:v>15.197999999999899</c:v>
                </c:pt>
                <c:pt idx="2775">
                  <c:v>7.5990000000000002</c:v>
                </c:pt>
                <c:pt idx="2776">
                  <c:v>8.2069999999999901</c:v>
                </c:pt>
                <c:pt idx="2777">
                  <c:v>8.8149999999999906</c:v>
                </c:pt>
                <c:pt idx="2778">
                  <c:v>11.245999999999899</c:v>
                </c:pt>
                <c:pt idx="2779">
                  <c:v>7.2949999999999999</c:v>
                </c:pt>
                <c:pt idx="2780">
                  <c:v>15.805</c:v>
                </c:pt>
                <c:pt idx="2781">
                  <c:v>18.540999999999901</c:v>
                </c:pt>
                <c:pt idx="2782">
                  <c:v>15.501999999999899</c:v>
                </c:pt>
                <c:pt idx="2783">
                  <c:v>17.021000000000001</c:v>
                </c:pt>
                <c:pt idx="2784">
                  <c:v>18.540999999999901</c:v>
                </c:pt>
                <c:pt idx="2785">
                  <c:v>10.941999999999901</c:v>
                </c:pt>
                <c:pt idx="2786">
                  <c:v>15.805</c:v>
                </c:pt>
                <c:pt idx="2787">
                  <c:v>17.021000000000001</c:v>
                </c:pt>
                <c:pt idx="2788">
                  <c:v>15.501999999999899</c:v>
                </c:pt>
                <c:pt idx="2789">
                  <c:v>17.021000000000001</c:v>
                </c:pt>
                <c:pt idx="2790">
                  <c:v>15.501999999999899</c:v>
                </c:pt>
                <c:pt idx="2791">
                  <c:v>15.805</c:v>
                </c:pt>
                <c:pt idx="2792">
                  <c:v>15.501999999999899</c:v>
                </c:pt>
                <c:pt idx="2793">
                  <c:v>16.412999999999901</c:v>
                </c:pt>
                <c:pt idx="2794">
                  <c:v>16.412999999999901</c:v>
                </c:pt>
                <c:pt idx="2795">
                  <c:v>16.716999999999999</c:v>
                </c:pt>
                <c:pt idx="2796">
                  <c:v>16.716999999999999</c:v>
                </c:pt>
                <c:pt idx="2797">
                  <c:v>15.197999999999899</c:v>
                </c:pt>
                <c:pt idx="2798">
                  <c:v>15.805</c:v>
                </c:pt>
                <c:pt idx="2799">
                  <c:v>15.501999999999899</c:v>
                </c:pt>
                <c:pt idx="2800">
                  <c:v>15.805</c:v>
                </c:pt>
                <c:pt idx="2801">
                  <c:v>2.4319999999999999</c:v>
                </c:pt>
                <c:pt idx="2802">
                  <c:v>17.021000000000001</c:v>
                </c:pt>
                <c:pt idx="2803">
                  <c:v>16.716999999999999</c:v>
                </c:pt>
                <c:pt idx="2804">
                  <c:v>16.412999999999901</c:v>
                </c:pt>
                <c:pt idx="2805">
                  <c:v>18.236999999999899</c:v>
                </c:pt>
                <c:pt idx="2806">
                  <c:v>17.324999999999999</c:v>
                </c:pt>
                <c:pt idx="2807">
                  <c:v>19.452999999999999</c:v>
                </c:pt>
                <c:pt idx="2808">
                  <c:v>16.412999999999901</c:v>
                </c:pt>
                <c:pt idx="2809">
                  <c:v>16.716999999999999</c:v>
                </c:pt>
                <c:pt idx="2810">
                  <c:v>16.108999999999899</c:v>
                </c:pt>
                <c:pt idx="2811">
                  <c:v>17.021000000000001</c:v>
                </c:pt>
                <c:pt idx="2812">
                  <c:v>15.501999999999899</c:v>
                </c:pt>
                <c:pt idx="2813">
                  <c:v>7.5990000000000002</c:v>
                </c:pt>
                <c:pt idx="2814">
                  <c:v>8.2069999999999901</c:v>
                </c:pt>
                <c:pt idx="2815">
                  <c:v>13.373999999999899</c:v>
                </c:pt>
                <c:pt idx="2816">
                  <c:v>16.412999999999901</c:v>
                </c:pt>
                <c:pt idx="2817">
                  <c:v>14.59</c:v>
                </c:pt>
                <c:pt idx="2818">
                  <c:v>15.197999999999899</c:v>
                </c:pt>
                <c:pt idx="2819">
                  <c:v>7.5990000000000002</c:v>
                </c:pt>
                <c:pt idx="2820">
                  <c:v>8.5109999999999904</c:v>
                </c:pt>
                <c:pt idx="2821">
                  <c:v>8.8149999999999906</c:v>
                </c:pt>
                <c:pt idx="2822">
                  <c:v>11.245999999999899</c:v>
                </c:pt>
                <c:pt idx="2823">
                  <c:v>7.2949999999999999</c:v>
                </c:pt>
                <c:pt idx="2824">
                  <c:v>15.501999999999899</c:v>
                </c:pt>
                <c:pt idx="2825">
                  <c:v>18.540999999999901</c:v>
                </c:pt>
                <c:pt idx="2826">
                  <c:v>15.197999999999899</c:v>
                </c:pt>
                <c:pt idx="2827">
                  <c:v>16.716999999999999</c:v>
                </c:pt>
                <c:pt idx="2828">
                  <c:v>18.236999999999899</c:v>
                </c:pt>
                <c:pt idx="2829">
                  <c:v>10.638</c:v>
                </c:pt>
                <c:pt idx="2830">
                  <c:v>15.197999999999899</c:v>
                </c:pt>
                <c:pt idx="2831">
                  <c:v>16.412999999999901</c:v>
                </c:pt>
                <c:pt idx="2832">
                  <c:v>15.197999999999899</c:v>
                </c:pt>
                <c:pt idx="2833">
                  <c:v>16.412999999999901</c:v>
                </c:pt>
                <c:pt idx="2834">
                  <c:v>14.894</c:v>
                </c:pt>
                <c:pt idx="2835">
                  <c:v>15.501999999999899</c:v>
                </c:pt>
                <c:pt idx="2836">
                  <c:v>14.894</c:v>
                </c:pt>
                <c:pt idx="2837">
                  <c:v>15.805</c:v>
                </c:pt>
                <c:pt idx="2838">
                  <c:v>16.716999999999999</c:v>
                </c:pt>
                <c:pt idx="2839">
                  <c:v>16.412999999999901</c:v>
                </c:pt>
                <c:pt idx="2840">
                  <c:v>16.108999999999899</c:v>
                </c:pt>
                <c:pt idx="2841">
                  <c:v>14.59</c:v>
                </c:pt>
                <c:pt idx="2842">
                  <c:v>15.197999999999899</c:v>
                </c:pt>
                <c:pt idx="2843">
                  <c:v>14.894</c:v>
                </c:pt>
                <c:pt idx="2844">
                  <c:v>15.197999999999899</c:v>
                </c:pt>
                <c:pt idx="2845">
                  <c:v>2.7360000000000002</c:v>
                </c:pt>
                <c:pt idx="2846">
                  <c:v>16.716999999999999</c:v>
                </c:pt>
                <c:pt idx="2847">
                  <c:v>16.108999999999899</c:v>
                </c:pt>
                <c:pt idx="2848">
                  <c:v>15.805</c:v>
                </c:pt>
                <c:pt idx="2849">
                  <c:v>17.933</c:v>
                </c:pt>
                <c:pt idx="2850">
                  <c:v>17.021000000000001</c:v>
                </c:pt>
                <c:pt idx="2851">
                  <c:v>18.844999999999999</c:v>
                </c:pt>
                <c:pt idx="2852">
                  <c:v>16.108999999999899</c:v>
                </c:pt>
                <c:pt idx="2853">
                  <c:v>16.108999999999899</c:v>
                </c:pt>
                <c:pt idx="2854">
                  <c:v>16.108999999999899</c:v>
                </c:pt>
                <c:pt idx="2855">
                  <c:v>17.021000000000001</c:v>
                </c:pt>
                <c:pt idx="2856">
                  <c:v>14.894</c:v>
                </c:pt>
                <c:pt idx="2857">
                  <c:v>7.5990000000000002</c:v>
                </c:pt>
                <c:pt idx="2858">
                  <c:v>8.2069999999999901</c:v>
                </c:pt>
                <c:pt idx="2859">
                  <c:v>13.069999999999901</c:v>
                </c:pt>
                <c:pt idx="2860">
                  <c:v>16.716999999999999</c:v>
                </c:pt>
                <c:pt idx="2861">
                  <c:v>14.894</c:v>
                </c:pt>
                <c:pt idx="2862">
                  <c:v>15.805</c:v>
                </c:pt>
                <c:pt idx="2863">
                  <c:v>8.5109999999999904</c:v>
                </c:pt>
                <c:pt idx="2864">
                  <c:v>9.7259999999999902</c:v>
                </c:pt>
                <c:pt idx="2865">
                  <c:v>10.029999999999999</c:v>
                </c:pt>
                <c:pt idx="2866">
                  <c:v>11.549999999999899</c:v>
                </c:pt>
                <c:pt idx="2867">
                  <c:v>8.2069999999999901</c:v>
                </c:pt>
                <c:pt idx="2868">
                  <c:v>15.501999999999899</c:v>
                </c:pt>
                <c:pt idx="2869">
                  <c:v>19.149000000000001</c:v>
                </c:pt>
                <c:pt idx="2870">
                  <c:v>15.501999999999899</c:v>
                </c:pt>
                <c:pt idx="2871">
                  <c:v>17.324999999999999</c:v>
                </c:pt>
                <c:pt idx="2872">
                  <c:v>18.844999999999999</c:v>
                </c:pt>
                <c:pt idx="2873">
                  <c:v>11.245999999999899</c:v>
                </c:pt>
                <c:pt idx="2874">
                  <c:v>15.501999999999899</c:v>
                </c:pt>
                <c:pt idx="2875">
                  <c:v>16.412999999999901</c:v>
                </c:pt>
                <c:pt idx="2876">
                  <c:v>15.805</c:v>
                </c:pt>
                <c:pt idx="2877">
                  <c:v>16.716999999999999</c:v>
                </c:pt>
                <c:pt idx="2878">
                  <c:v>14.59</c:v>
                </c:pt>
                <c:pt idx="2879">
                  <c:v>16.108999999999899</c:v>
                </c:pt>
                <c:pt idx="2880">
                  <c:v>15.197999999999899</c:v>
                </c:pt>
                <c:pt idx="2881">
                  <c:v>15.805</c:v>
                </c:pt>
                <c:pt idx="2882">
                  <c:v>17.324999999999999</c:v>
                </c:pt>
                <c:pt idx="2883">
                  <c:v>17.021000000000001</c:v>
                </c:pt>
                <c:pt idx="2884">
                  <c:v>15.805</c:v>
                </c:pt>
                <c:pt idx="2885">
                  <c:v>14.894</c:v>
                </c:pt>
                <c:pt idx="2886">
                  <c:v>15.501999999999899</c:v>
                </c:pt>
                <c:pt idx="2887">
                  <c:v>15.197999999999899</c:v>
                </c:pt>
                <c:pt idx="2888">
                  <c:v>14.894</c:v>
                </c:pt>
                <c:pt idx="2889">
                  <c:v>3.9509999999999899</c:v>
                </c:pt>
                <c:pt idx="2890">
                  <c:v>17.021000000000001</c:v>
                </c:pt>
                <c:pt idx="2891">
                  <c:v>16.412999999999901</c:v>
                </c:pt>
                <c:pt idx="2892">
                  <c:v>16.108999999999899</c:v>
                </c:pt>
                <c:pt idx="2893">
                  <c:v>18.540999999999901</c:v>
                </c:pt>
                <c:pt idx="2894">
                  <c:v>16.716999999999999</c:v>
                </c:pt>
                <c:pt idx="2895">
                  <c:v>18.540999999999901</c:v>
                </c:pt>
                <c:pt idx="2896">
                  <c:v>16.108999999999899</c:v>
                </c:pt>
                <c:pt idx="2897">
                  <c:v>16.412999999999901</c:v>
                </c:pt>
                <c:pt idx="2898">
                  <c:v>16.716999999999999</c:v>
                </c:pt>
                <c:pt idx="2899">
                  <c:v>17.324999999999999</c:v>
                </c:pt>
                <c:pt idx="2900">
                  <c:v>15.197999999999899</c:v>
                </c:pt>
                <c:pt idx="2901">
                  <c:v>8.5109999999999904</c:v>
                </c:pt>
                <c:pt idx="2902">
                  <c:v>8.5109999999999904</c:v>
                </c:pt>
                <c:pt idx="2903">
                  <c:v>13.6779999999999</c:v>
                </c:pt>
                <c:pt idx="2904">
                  <c:v>16.412999999999901</c:v>
                </c:pt>
                <c:pt idx="2905">
                  <c:v>14.59</c:v>
                </c:pt>
                <c:pt idx="2906">
                  <c:v>14.894</c:v>
                </c:pt>
                <c:pt idx="2907">
                  <c:v>7.5990000000000002</c:v>
                </c:pt>
                <c:pt idx="2908">
                  <c:v>8.2069999999999901</c:v>
                </c:pt>
                <c:pt idx="2909">
                  <c:v>8.8149999999999906</c:v>
                </c:pt>
                <c:pt idx="2910">
                  <c:v>11.245999999999899</c:v>
                </c:pt>
                <c:pt idx="2911">
                  <c:v>7.2949999999999999</c:v>
                </c:pt>
                <c:pt idx="2912">
                  <c:v>15.501999999999899</c:v>
                </c:pt>
                <c:pt idx="2913">
                  <c:v>18.540999999999901</c:v>
                </c:pt>
                <c:pt idx="2914">
                  <c:v>15.197999999999899</c:v>
                </c:pt>
                <c:pt idx="2915">
                  <c:v>16.412999999999901</c:v>
                </c:pt>
                <c:pt idx="2916">
                  <c:v>17.933</c:v>
                </c:pt>
                <c:pt idx="2917">
                  <c:v>10.334</c:v>
                </c:pt>
                <c:pt idx="2918">
                  <c:v>15.197999999999899</c:v>
                </c:pt>
                <c:pt idx="2919">
                  <c:v>16.412999999999901</c:v>
                </c:pt>
                <c:pt idx="2920">
                  <c:v>14.894</c:v>
                </c:pt>
                <c:pt idx="2921">
                  <c:v>16.412999999999901</c:v>
                </c:pt>
                <c:pt idx="2922">
                  <c:v>14.894</c:v>
                </c:pt>
                <c:pt idx="2923">
                  <c:v>15.197999999999899</c:v>
                </c:pt>
                <c:pt idx="2924">
                  <c:v>14.894</c:v>
                </c:pt>
                <c:pt idx="2925">
                  <c:v>15.805</c:v>
                </c:pt>
                <c:pt idx="2926">
                  <c:v>16.412999999999901</c:v>
                </c:pt>
                <c:pt idx="2927">
                  <c:v>16.108999999999899</c:v>
                </c:pt>
                <c:pt idx="2928">
                  <c:v>16.108999999999899</c:v>
                </c:pt>
                <c:pt idx="2929">
                  <c:v>14.59</c:v>
                </c:pt>
                <c:pt idx="2930">
                  <c:v>15.197999999999899</c:v>
                </c:pt>
                <c:pt idx="2931">
                  <c:v>14.894</c:v>
                </c:pt>
                <c:pt idx="2932">
                  <c:v>15.197999999999899</c:v>
                </c:pt>
                <c:pt idx="2933">
                  <c:v>2.4319999999999999</c:v>
                </c:pt>
                <c:pt idx="2934">
                  <c:v>16.716999999999999</c:v>
                </c:pt>
                <c:pt idx="2935">
                  <c:v>16.108999999999899</c:v>
                </c:pt>
                <c:pt idx="2936">
                  <c:v>15.805</c:v>
                </c:pt>
                <c:pt idx="2937">
                  <c:v>17.629000000000001</c:v>
                </c:pt>
                <c:pt idx="2938">
                  <c:v>17.021000000000001</c:v>
                </c:pt>
                <c:pt idx="2939">
                  <c:v>18.844999999999999</c:v>
                </c:pt>
                <c:pt idx="2940">
                  <c:v>15.805</c:v>
                </c:pt>
                <c:pt idx="2941">
                  <c:v>16.108999999999899</c:v>
                </c:pt>
                <c:pt idx="2942">
                  <c:v>15.805</c:v>
                </c:pt>
                <c:pt idx="2943">
                  <c:v>17.021000000000001</c:v>
                </c:pt>
                <c:pt idx="2944">
                  <c:v>14.894</c:v>
                </c:pt>
                <c:pt idx="2945">
                  <c:v>7.5990000000000002</c:v>
                </c:pt>
                <c:pt idx="2946">
                  <c:v>8.2069999999999901</c:v>
                </c:pt>
                <c:pt idx="2947">
                  <c:v>12.766</c:v>
                </c:pt>
                <c:pt idx="2948">
                  <c:v>17.021000000000001</c:v>
                </c:pt>
                <c:pt idx="2949">
                  <c:v>15.501999999999899</c:v>
                </c:pt>
                <c:pt idx="2950">
                  <c:v>15.501999999999899</c:v>
                </c:pt>
                <c:pt idx="2951">
                  <c:v>7.9029999999999996</c:v>
                </c:pt>
                <c:pt idx="2952">
                  <c:v>8.5109999999999904</c:v>
                </c:pt>
                <c:pt idx="2953">
                  <c:v>9.1189999999999998</c:v>
                </c:pt>
                <c:pt idx="2954">
                  <c:v>11.549999999999899</c:v>
                </c:pt>
                <c:pt idx="2955">
                  <c:v>7.5990000000000002</c:v>
                </c:pt>
                <c:pt idx="2956">
                  <c:v>16.108999999999899</c:v>
                </c:pt>
                <c:pt idx="2957">
                  <c:v>18.844999999999999</c:v>
                </c:pt>
                <c:pt idx="2958">
                  <c:v>15.805</c:v>
                </c:pt>
                <c:pt idx="2959">
                  <c:v>17.324999999999999</c:v>
                </c:pt>
                <c:pt idx="2960">
                  <c:v>18.844999999999999</c:v>
                </c:pt>
                <c:pt idx="2961">
                  <c:v>11.245999999999899</c:v>
                </c:pt>
                <c:pt idx="2962">
                  <c:v>16.108999999999899</c:v>
                </c:pt>
                <c:pt idx="2963">
                  <c:v>17.324999999999999</c:v>
                </c:pt>
                <c:pt idx="2964">
                  <c:v>15.805</c:v>
                </c:pt>
                <c:pt idx="2965">
                  <c:v>17.324999999999999</c:v>
                </c:pt>
                <c:pt idx="2966">
                  <c:v>15.805</c:v>
                </c:pt>
                <c:pt idx="2967">
                  <c:v>16.108999999999899</c:v>
                </c:pt>
                <c:pt idx="2968">
                  <c:v>15.805</c:v>
                </c:pt>
                <c:pt idx="2969">
                  <c:v>16.716999999999999</c:v>
                </c:pt>
                <c:pt idx="2970">
                  <c:v>16.716999999999999</c:v>
                </c:pt>
                <c:pt idx="2971">
                  <c:v>17.021000000000001</c:v>
                </c:pt>
                <c:pt idx="2972">
                  <c:v>17.021000000000001</c:v>
                </c:pt>
                <c:pt idx="2973">
                  <c:v>15.501999999999899</c:v>
                </c:pt>
                <c:pt idx="2974">
                  <c:v>16.108999999999899</c:v>
                </c:pt>
                <c:pt idx="2975">
                  <c:v>15.805</c:v>
                </c:pt>
                <c:pt idx="2976">
                  <c:v>16.108999999999899</c:v>
                </c:pt>
                <c:pt idx="2977">
                  <c:v>2.7360000000000002</c:v>
                </c:pt>
                <c:pt idx="2978">
                  <c:v>17.324999999999999</c:v>
                </c:pt>
                <c:pt idx="2979">
                  <c:v>17.021000000000001</c:v>
                </c:pt>
                <c:pt idx="2980">
                  <c:v>16.412999999999901</c:v>
                </c:pt>
                <c:pt idx="2981">
                  <c:v>17.933</c:v>
                </c:pt>
                <c:pt idx="2982">
                  <c:v>17.933</c:v>
                </c:pt>
                <c:pt idx="2983">
                  <c:v>19.757000000000001</c:v>
                </c:pt>
                <c:pt idx="2984">
                  <c:v>16.716999999999999</c:v>
                </c:pt>
                <c:pt idx="2985">
                  <c:v>17.021000000000001</c:v>
                </c:pt>
                <c:pt idx="2986">
                  <c:v>16.412999999999901</c:v>
                </c:pt>
                <c:pt idx="2987">
                  <c:v>17.324999999999999</c:v>
                </c:pt>
                <c:pt idx="2988">
                  <c:v>15.805</c:v>
                </c:pt>
                <c:pt idx="2989">
                  <c:v>7.9029999999999996</c:v>
                </c:pt>
                <c:pt idx="2990">
                  <c:v>8.5109999999999904</c:v>
                </c:pt>
                <c:pt idx="2991">
                  <c:v>13.6779999999999</c:v>
                </c:pt>
                <c:pt idx="2992">
                  <c:v>16.716999999999999</c:v>
                </c:pt>
                <c:pt idx="2993">
                  <c:v>14.894</c:v>
                </c:pt>
                <c:pt idx="2994">
                  <c:v>15.197999999999899</c:v>
                </c:pt>
                <c:pt idx="2995">
                  <c:v>7.9029999999999996</c:v>
                </c:pt>
                <c:pt idx="2996">
                  <c:v>8.5109999999999904</c:v>
                </c:pt>
                <c:pt idx="2997">
                  <c:v>9.1189999999999998</c:v>
                </c:pt>
                <c:pt idx="2998">
                  <c:v>11.549999999999899</c:v>
                </c:pt>
                <c:pt idx="2999">
                  <c:v>7.5990000000000002</c:v>
                </c:pt>
                <c:pt idx="3000">
                  <c:v>15.805</c:v>
                </c:pt>
                <c:pt idx="3001">
                  <c:v>18.844999999999999</c:v>
                </c:pt>
                <c:pt idx="3002">
                  <c:v>15.501999999999899</c:v>
                </c:pt>
                <c:pt idx="3003">
                  <c:v>16.716999999999999</c:v>
                </c:pt>
                <c:pt idx="3004">
                  <c:v>18.236999999999899</c:v>
                </c:pt>
                <c:pt idx="3005">
                  <c:v>10.638</c:v>
                </c:pt>
                <c:pt idx="3006">
                  <c:v>15.501999999999899</c:v>
                </c:pt>
                <c:pt idx="3007">
                  <c:v>16.716999999999999</c:v>
                </c:pt>
                <c:pt idx="3008">
                  <c:v>15.197999999999899</c:v>
                </c:pt>
                <c:pt idx="3009">
                  <c:v>16.716999999999999</c:v>
                </c:pt>
                <c:pt idx="3010">
                  <c:v>15.197999999999899</c:v>
                </c:pt>
                <c:pt idx="3011">
                  <c:v>15.501999999999899</c:v>
                </c:pt>
                <c:pt idx="3012">
                  <c:v>15.197999999999899</c:v>
                </c:pt>
                <c:pt idx="3013">
                  <c:v>16.108999999999899</c:v>
                </c:pt>
                <c:pt idx="3014">
                  <c:v>16.716999999999999</c:v>
                </c:pt>
                <c:pt idx="3015">
                  <c:v>16.412999999999901</c:v>
                </c:pt>
                <c:pt idx="3016">
                  <c:v>16.412999999999901</c:v>
                </c:pt>
                <c:pt idx="3017">
                  <c:v>14.894</c:v>
                </c:pt>
                <c:pt idx="3018">
                  <c:v>15.501999999999899</c:v>
                </c:pt>
                <c:pt idx="3019">
                  <c:v>15.197999999999899</c:v>
                </c:pt>
                <c:pt idx="3020">
                  <c:v>15.501999999999899</c:v>
                </c:pt>
                <c:pt idx="3021">
                  <c:v>2.7360000000000002</c:v>
                </c:pt>
                <c:pt idx="3022">
                  <c:v>17.021000000000001</c:v>
                </c:pt>
                <c:pt idx="3023">
                  <c:v>16.412999999999901</c:v>
                </c:pt>
                <c:pt idx="3024">
                  <c:v>16.108999999999899</c:v>
                </c:pt>
                <c:pt idx="3025">
                  <c:v>17.933</c:v>
                </c:pt>
                <c:pt idx="3026">
                  <c:v>17.324999999999999</c:v>
                </c:pt>
                <c:pt idx="3027">
                  <c:v>19.149000000000001</c:v>
                </c:pt>
                <c:pt idx="3028">
                  <c:v>16.108999999999899</c:v>
                </c:pt>
                <c:pt idx="3029">
                  <c:v>16.412999999999901</c:v>
                </c:pt>
                <c:pt idx="3030">
                  <c:v>16.108999999999899</c:v>
                </c:pt>
                <c:pt idx="3031">
                  <c:v>17.324999999999999</c:v>
                </c:pt>
                <c:pt idx="3032">
                  <c:v>15.197999999999899</c:v>
                </c:pt>
                <c:pt idx="3033">
                  <c:v>7.9029999999999996</c:v>
                </c:pt>
                <c:pt idx="3034">
                  <c:v>8.5109999999999904</c:v>
                </c:pt>
                <c:pt idx="3035">
                  <c:v>13.069999999999901</c:v>
                </c:pt>
                <c:pt idx="3036">
                  <c:v>17.021000000000001</c:v>
                </c:pt>
                <c:pt idx="3037">
                  <c:v>15.197999999999899</c:v>
                </c:pt>
                <c:pt idx="3038">
                  <c:v>15.501999999999899</c:v>
                </c:pt>
                <c:pt idx="3039">
                  <c:v>8.2069999999999901</c:v>
                </c:pt>
                <c:pt idx="3040">
                  <c:v>8.8149999999999906</c:v>
                </c:pt>
                <c:pt idx="3041">
                  <c:v>9.1189999999999998</c:v>
                </c:pt>
                <c:pt idx="3042">
                  <c:v>11.853999999999999</c:v>
                </c:pt>
                <c:pt idx="3043">
                  <c:v>7.9029999999999996</c:v>
                </c:pt>
                <c:pt idx="3044">
                  <c:v>16.108999999999899</c:v>
                </c:pt>
                <c:pt idx="3045">
                  <c:v>19.149000000000001</c:v>
                </c:pt>
                <c:pt idx="3046">
                  <c:v>15.805</c:v>
                </c:pt>
                <c:pt idx="3047">
                  <c:v>17.021000000000001</c:v>
                </c:pt>
                <c:pt idx="3048">
                  <c:v>18.540999999999901</c:v>
                </c:pt>
                <c:pt idx="3049">
                  <c:v>10.941999999999901</c:v>
                </c:pt>
                <c:pt idx="3050">
                  <c:v>15.805</c:v>
                </c:pt>
                <c:pt idx="3051">
                  <c:v>16.412999999999901</c:v>
                </c:pt>
                <c:pt idx="3052">
                  <c:v>15.501999999999899</c:v>
                </c:pt>
                <c:pt idx="3053">
                  <c:v>17.021000000000001</c:v>
                </c:pt>
                <c:pt idx="3054">
                  <c:v>15.501999999999899</c:v>
                </c:pt>
                <c:pt idx="3055">
                  <c:v>15.805</c:v>
                </c:pt>
                <c:pt idx="3056">
                  <c:v>15.501999999999899</c:v>
                </c:pt>
                <c:pt idx="3057">
                  <c:v>16.412999999999901</c:v>
                </c:pt>
                <c:pt idx="3058">
                  <c:v>17.021000000000001</c:v>
                </c:pt>
                <c:pt idx="3059">
                  <c:v>16.716999999999999</c:v>
                </c:pt>
                <c:pt idx="3060">
                  <c:v>16.716999999999999</c:v>
                </c:pt>
                <c:pt idx="3061">
                  <c:v>15.197999999999899</c:v>
                </c:pt>
                <c:pt idx="3062">
                  <c:v>15.805</c:v>
                </c:pt>
                <c:pt idx="3063">
                  <c:v>15.501999999999899</c:v>
                </c:pt>
                <c:pt idx="3064">
                  <c:v>15.805</c:v>
                </c:pt>
                <c:pt idx="3065">
                  <c:v>3.04</c:v>
                </c:pt>
                <c:pt idx="3066">
                  <c:v>17.324999999999999</c:v>
                </c:pt>
                <c:pt idx="3067">
                  <c:v>16.716999999999999</c:v>
                </c:pt>
                <c:pt idx="3068">
                  <c:v>16.412999999999901</c:v>
                </c:pt>
                <c:pt idx="3069">
                  <c:v>18.236999999999899</c:v>
                </c:pt>
                <c:pt idx="3070">
                  <c:v>17.629000000000001</c:v>
                </c:pt>
                <c:pt idx="3071">
                  <c:v>19.452999999999999</c:v>
                </c:pt>
                <c:pt idx="3072">
                  <c:v>15.805</c:v>
                </c:pt>
                <c:pt idx="3073">
                  <c:v>16.716999999999999</c:v>
                </c:pt>
                <c:pt idx="3074">
                  <c:v>16.412999999999901</c:v>
                </c:pt>
                <c:pt idx="3075">
                  <c:v>17.629000000000001</c:v>
                </c:pt>
                <c:pt idx="3076">
                  <c:v>15.501999999999899</c:v>
                </c:pt>
                <c:pt idx="3077">
                  <c:v>7.9029999999999996</c:v>
                </c:pt>
                <c:pt idx="3078">
                  <c:v>8.8149999999999906</c:v>
                </c:pt>
                <c:pt idx="3079">
                  <c:v>13.373999999999899</c:v>
                </c:pt>
                <c:pt idx="3080">
                  <c:v>17.021000000000001</c:v>
                </c:pt>
                <c:pt idx="3081">
                  <c:v>15.197999999999899</c:v>
                </c:pt>
                <c:pt idx="3082">
                  <c:v>15.501999999999899</c:v>
                </c:pt>
                <c:pt idx="3083">
                  <c:v>8.2069999999999901</c:v>
                </c:pt>
                <c:pt idx="3084">
                  <c:v>8.8149999999999906</c:v>
                </c:pt>
                <c:pt idx="3085">
                  <c:v>9.1189999999999998</c:v>
                </c:pt>
                <c:pt idx="3086">
                  <c:v>11.853999999999999</c:v>
                </c:pt>
                <c:pt idx="3087">
                  <c:v>7.9029999999999996</c:v>
                </c:pt>
                <c:pt idx="3088">
                  <c:v>16.108999999999899</c:v>
                </c:pt>
                <c:pt idx="3089">
                  <c:v>19.149000000000001</c:v>
                </c:pt>
                <c:pt idx="3090">
                  <c:v>15.805</c:v>
                </c:pt>
                <c:pt idx="3091">
                  <c:v>17.021000000000001</c:v>
                </c:pt>
                <c:pt idx="3092">
                  <c:v>18.540999999999901</c:v>
                </c:pt>
                <c:pt idx="3093">
                  <c:v>10.941999999999901</c:v>
                </c:pt>
                <c:pt idx="3094">
                  <c:v>15.805</c:v>
                </c:pt>
                <c:pt idx="3095">
                  <c:v>16.412999999999901</c:v>
                </c:pt>
                <c:pt idx="3096">
                  <c:v>15.501999999999899</c:v>
                </c:pt>
                <c:pt idx="3097">
                  <c:v>17.021000000000001</c:v>
                </c:pt>
                <c:pt idx="3098">
                  <c:v>15.501999999999899</c:v>
                </c:pt>
                <c:pt idx="3099">
                  <c:v>15.805</c:v>
                </c:pt>
                <c:pt idx="3100">
                  <c:v>15.501999999999899</c:v>
                </c:pt>
                <c:pt idx="3101">
                  <c:v>16.412999999999901</c:v>
                </c:pt>
                <c:pt idx="3102">
                  <c:v>17.021000000000001</c:v>
                </c:pt>
                <c:pt idx="3103">
                  <c:v>16.716999999999999</c:v>
                </c:pt>
                <c:pt idx="3104">
                  <c:v>16.716999999999999</c:v>
                </c:pt>
                <c:pt idx="3105">
                  <c:v>15.197999999999899</c:v>
                </c:pt>
                <c:pt idx="3106">
                  <c:v>15.805</c:v>
                </c:pt>
                <c:pt idx="3107">
                  <c:v>15.501999999999899</c:v>
                </c:pt>
                <c:pt idx="3108">
                  <c:v>15.805</c:v>
                </c:pt>
                <c:pt idx="3109">
                  <c:v>3.04</c:v>
                </c:pt>
                <c:pt idx="3110">
                  <c:v>17.324999999999999</c:v>
                </c:pt>
                <c:pt idx="3111">
                  <c:v>16.716999999999999</c:v>
                </c:pt>
                <c:pt idx="3112">
                  <c:v>16.412999999999901</c:v>
                </c:pt>
                <c:pt idx="3113">
                  <c:v>18.236999999999899</c:v>
                </c:pt>
                <c:pt idx="3114">
                  <c:v>17.629000000000001</c:v>
                </c:pt>
                <c:pt idx="3115">
                  <c:v>19.452999999999999</c:v>
                </c:pt>
                <c:pt idx="3116">
                  <c:v>15.805</c:v>
                </c:pt>
                <c:pt idx="3117">
                  <c:v>16.716999999999999</c:v>
                </c:pt>
                <c:pt idx="3118">
                  <c:v>16.412999999999901</c:v>
                </c:pt>
                <c:pt idx="3119">
                  <c:v>17.629000000000001</c:v>
                </c:pt>
                <c:pt idx="3120">
                  <c:v>15.501999999999899</c:v>
                </c:pt>
                <c:pt idx="3121">
                  <c:v>7.9029999999999996</c:v>
                </c:pt>
                <c:pt idx="3122">
                  <c:v>8.8149999999999906</c:v>
                </c:pt>
                <c:pt idx="3123">
                  <c:v>13.373999999999899</c:v>
                </c:pt>
                <c:pt idx="3124">
                  <c:v>16.716999999999999</c:v>
                </c:pt>
                <c:pt idx="3125">
                  <c:v>14.894</c:v>
                </c:pt>
                <c:pt idx="3126">
                  <c:v>15.805</c:v>
                </c:pt>
                <c:pt idx="3127">
                  <c:v>8.5109999999999904</c:v>
                </c:pt>
                <c:pt idx="3128">
                  <c:v>9.7259999999999902</c:v>
                </c:pt>
                <c:pt idx="3129">
                  <c:v>10.029999999999999</c:v>
                </c:pt>
                <c:pt idx="3130">
                  <c:v>11.549999999999899</c:v>
                </c:pt>
                <c:pt idx="3131">
                  <c:v>8.2069999999999901</c:v>
                </c:pt>
                <c:pt idx="3132">
                  <c:v>15.501999999999899</c:v>
                </c:pt>
                <c:pt idx="3133">
                  <c:v>19.149000000000001</c:v>
                </c:pt>
                <c:pt idx="3134">
                  <c:v>15.501999999999899</c:v>
                </c:pt>
                <c:pt idx="3135">
                  <c:v>17.324999999999999</c:v>
                </c:pt>
                <c:pt idx="3136">
                  <c:v>18.844999999999999</c:v>
                </c:pt>
                <c:pt idx="3137">
                  <c:v>11.245999999999899</c:v>
                </c:pt>
                <c:pt idx="3138">
                  <c:v>15.501999999999899</c:v>
                </c:pt>
                <c:pt idx="3139">
                  <c:v>16.412999999999901</c:v>
                </c:pt>
                <c:pt idx="3140">
                  <c:v>15.805</c:v>
                </c:pt>
                <c:pt idx="3141">
                  <c:v>16.716999999999999</c:v>
                </c:pt>
                <c:pt idx="3142">
                  <c:v>14.59</c:v>
                </c:pt>
                <c:pt idx="3143">
                  <c:v>16.108999999999899</c:v>
                </c:pt>
                <c:pt idx="3144">
                  <c:v>15.197999999999899</c:v>
                </c:pt>
                <c:pt idx="3145">
                  <c:v>15.805</c:v>
                </c:pt>
                <c:pt idx="3146">
                  <c:v>17.324999999999999</c:v>
                </c:pt>
                <c:pt idx="3147">
                  <c:v>17.021000000000001</c:v>
                </c:pt>
                <c:pt idx="3148">
                  <c:v>15.805</c:v>
                </c:pt>
                <c:pt idx="3149">
                  <c:v>14.894</c:v>
                </c:pt>
                <c:pt idx="3150">
                  <c:v>15.501999999999899</c:v>
                </c:pt>
                <c:pt idx="3151">
                  <c:v>15.197999999999899</c:v>
                </c:pt>
                <c:pt idx="3152">
                  <c:v>14.894</c:v>
                </c:pt>
                <c:pt idx="3153">
                  <c:v>3.9509999999999899</c:v>
                </c:pt>
                <c:pt idx="3154">
                  <c:v>17.021000000000001</c:v>
                </c:pt>
                <c:pt idx="3155">
                  <c:v>16.412999999999901</c:v>
                </c:pt>
                <c:pt idx="3156">
                  <c:v>16.108999999999899</c:v>
                </c:pt>
                <c:pt idx="3157">
                  <c:v>18.540999999999901</c:v>
                </c:pt>
                <c:pt idx="3158">
                  <c:v>16.716999999999999</c:v>
                </c:pt>
                <c:pt idx="3159">
                  <c:v>18.540999999999901</c:v>
                </c:pt>
                <c:pt idx="3160">
                  <c:v>16.108999999999899</c:v>
                </c:pt>
                <c:pt idx="3161">
                  <c:v>16.412999999999901</c:v>
                </c:pt>
                <c:pt idx="3162">
                  <c:v>16.716999999999999</c:v>
                </c:pt>
                <c:pt idx="3163">
                  <c:v>17.324999999999999</c:v>
                </c:pt>
                <c:pt idx="3164">
                  <c:v>15.197999999999899</c:v>
                </c:pt>
                <c:pt idx="3165">
                  <c:v>8.5109999999999904</c:v>
                </c:pt>
                <c:pt idx="3166">
                  <c:v>8.5109999999999904</c:v>
                </c:pt>
                <c:pt idx="3167">
                  <c:v>13.6779999999999</c:v>
                </c:pt>
                <c:pt idx="3168">
                  <c:v>16.412999999999901</c:v>
                </c:pt>
                <c:pt idx="3169">
                  <c:v>14.59</c:v>
                </c:pt>
                <c:pt idx="3170">
                  <c:v>14.894</c:v>
                </c:pt>
                <c:pt idx="3171">
                  <c:v>8.2069999999999901</c:v>
                </c:pt>
                <c:pt idx="3172">
                  <c:v>8.8149999999999906</c:v>
                </c:pt>
                <c:pt idx="3173">
                  <c:v>9.4219999999999899</c:v>
                </c:pt>
                <c:pt idx="3174">
                  <c:v>11.853999999999999</c:v>
                </c:pt>
                <c:pt idx="3175">
                  <c:v>7.9029999999999996</c:v>
                </c:pt>
                <c:pt idx="3176">
                  <c:v>15.501999999999899</c:v>
                </c:pt>
                <c:pt idx="3177">
                  <c:v>18.540999999999901</c:v>
                </c:pt>
                <c:pt idx="3178">
                  <c:v>15.197999999999899</c:v>
                </c:pt>
                <c:pt idx="3179">
                  <c:v>17.021000000000001</c:v>
                </c:pt>
                <c:pt idx="3180">
                  <c:v>18.540999999999901</c:v>
                </c:pt>
                <c:pt idx="3181">
                  <c:v>10.941999999999901</c:v>
                </c:pt>
                <c:pt idx="3182">
                  <c:v>15.805</c:v>
                </c:pt>
                <c:pt idx="3183">
                  <c:v>17.021000000000001</c:v>
                </c:pt>
                <c:pt idx="3184">
                  <c:v>15.501999999999899</c:v>
                </c:pt>
                <c:pt idx="3185">
                  <c:v>17.021000000000001</c:v>
                </c:pt>
                <c:pt idx="3186">
                  <c:v>15.501999999999899</c:v>
                </c:pt>
                <c:pt idx="3187">
                  <c:v>15.805</c:v>
                </c:pt>
                <c:pt idx="3188">
                  <c:v>15.501999999999899</c:v>
                </c:pt>
                <c:pt idx="3189">
                  <c:v>16.412999999999901</c:v>
                </c:pt>
                <c:pt idx="3190">
                  <c:v>17.021000000000001</c:v>
                </c:pt>
                <c:pt idx="3191">
                  <c:v>16.716999999999999</c:v>
                </c:pt>
                <c:pt idx="3192">
                  <c:v>16.716999999999999</c:v>
                </c:pt>
                <c:pt idx="3193">
                  <c:v>15.197999999999899</c:v>
                </c:pt>
                <c:pt idx="3194">
                  <c:v>15.805</c:v>
                </c:pt>
                <c:pt idx="3195">
                  <c:v>15.501999999999899</c:v>
                </c:pt>
                <c:pt idx="3196">
                  <c:v>15.805</c:v>
                </c:pt>
                <c:pt idx="3197">
                  <c:v>3.04</c:v>
                </c:pt>
                <c:pt idx="3198">
                  <c:v>17.324999999999999</c:v>
                </c:pt>
                <c:pt idx="3199">
                  <c:v>16.716999999999999</c:v>
                </c:pt>
                <c:pt idx="3200">
                  <c:v>16.412999999999901</c:v>
                </c:pt>
                <c:pt idx="3201">
                  <c:v>18.236999999999899</c:v>
                </c:pt>
                <c:pt idx="3202">
                  <c:v>17.629000000000001</c:v>
                </c:pt>
                <c:pt idx="3203">
                  <c:v>19.452999999999999</c:v>
                </c:pt>
                <c:pt idx="3204">
                  <c:v>16.412999999999901</c:v>
                </c:pt>
                <c:pt idx="3205">
                  <c:v>16.716999999999999</c:v>
                </c:pt>
                <c:pt idx="3206">
                  <c:v>16.412999999999901</c:v>
                </c:pt>
                <c:pt idx="3207">
                  <c:v>17.021000000000001</c:v>
                </c:pt>
                <c:pt idx="3208">
                  <c:v>15.501999999999899</c:v>
                </c:pt>
                <c:pt idx="3209">
                  <c:v>8.2069999999999901</c:v>
                </c:pt>
                <c:pt idx="3210">
                  <c:v>8.8149999999999906</c:v>
                </c:pt>
                <c:pt idx="3211">
                  <c:v>13.373999999999899</c:v>
                </c:pt>
                <c:pt idx="3212">
                  <c:v>16.108999999999899</c:v>
                </c:pt>
                <c:pt idx="3213">
                  <c:v>14.286</c:v>
                </c:pt>
                <c:pt idx="3214">
                  <c:v>14.59</c:v>
                </c:pt>
                <c:pt idx="3215">
                  <c:v>7.2949999999999999</c:v>
                </c:pt>
                <c:pt idx="3216">
                  <c:v>7.9029999999999996</c:v>
                </c:pt>
                <c:pt idx="3217">
                  <c:v>8.5109999999999904</c:v>
                </c:pt>
                <c:pt idx="3218">
                  <c:v>10.941999999999901</c:v>
                </c:pt>
                <c:pt idx="3219">
                  <c:v>6.9909999999999997</c:v>
                </c:pt>
                <c:pt idx="3220">
                  <c:v>15.197999999999899</c:v>
                </c:pt>
                <c:pt idx="3221">
                  <c:v>18.236999999999899</c:v>
                </c:pt>
                <c:pt idx="3222">
                  <c:v>14.894</c:v>
                </c:pt>
                <c:pt idx="3223">
                  <c:v>16.108999999999899</c:v>
                </c:pt>
                <c:pt idx="3224">
                  <c:v>17.629000000000001</c:v>
                </c:pt>
                <c:pt idx="3225">
                  <c:v>10.029999999999999</c:v>
                </c:pt>
                <c:pt idx="3226">
                  <c:v>14.894</c:v>
                </c:pt>
                <c:pt idx="3227">
                  <c:v>16.108999999999899</c:v>
                </c:pt>
                <c:pt idx="3228">
                  <c:v>14.59</c:v>
                </c:pt>
                <c:pt idx="3229">
                  <c:v>16.108999999999899</c:v>
                </c:pt>
                <c:pt idx="3230">
                  <c:v>14.59</c:v>
                </c:pt>
                <c:pt idx="3231">
                  <c:v>14.894</c:v>
                </c:pt>
                <c:pt idx="3232">
                  <c:v>14.59</c:v>
                </c:pt>
                <c:pt idx="3233">
                  <c:v>15.501999999999899</c:v>
                </c:pt>
                <c:pt idx="3234">
                  <c:v>16.108999999999899</c:v>
                </c:pt>
                <c:pt idx="3235">
                  <c:v>15.805</c:v>
                </c:pt>
                <c:pt idx="3236">
                  <c:v>15.805</c:v>
                </c:pt>
                <c:pt idx="3237">
                  <c:v>14.286</c:v>
                </c:pt>
                <c:pt idx="3238">
                  <c:v>14.894</c:v>
                </c:pt>
                <c:pt idx="3239">
                  <c:v>14.59</c:v>
                </c:pt>
                <c:pt idx="3240">
                  <c:v>15.197999999999899</c:v>
                </c:pt>
                <c:pt idx="3241">
                  <c:v>2.1280000000000001</c:v>
                </c:pt>
                <c:pt idx="3242">
                  <c:v>16.412999999999901</c:v>
                </c:pt>
                <c:pt idx="3243">
                  <c:v>15.805</c:v>
                </c:pt>
                <c:pt idx="3244">
                  <c:v>15.501999999999899</c:v>
                </c:pt>
                <c:pt idx="3245">
                  <c:v>17.324999999999999</c:v>
                </c:pt>
                <c:pt idx="3246">
                  <c:v>16.716999999999999</c:v>
                </c:pt>
                <c:pt idx="3247">
                  <c:v>18.540999999999901</c:v>
                </c:pt>
                <c:pt idx="3248">
                  <c:v>15.501999999999899</c:v>
                </c:pt>
                <c:pt idx="3249">
                  <c:v>15.805</c:v>
                </c:pt>
                <c:pt idx="3250">
                  <c:v>15.501999999999899</c:v>
                </c:pt>
                <c:pt idx="3251">
                  <c:v>16.716999999999999</c:v>
                </c:pt>
                <c:pt idx="3252">
                  <c:v>14.59</c:v>
                </c:pt>
                <c:pt idx="3253">
                  <c:v>7.2949999999999999</c:v>
                </c:pt>
                <c:pt idx="3254">
                  <c:v>7.9029999999999996</c:v>
                </c:pt>
                <c:pt idx="3255">
                  <c:v>12.462</c:v>
                </c:pt>
                <c:pt idx="3256">
                  <c:v>17.021000000000001</c:v>
                </c:pt>
                <c:pt idx="3257">
                  <c:v>15.197999999999899</c:v>
                </c:pt>
                <c:pt idx="3258">
                  <c:v>15.501999999999899</c:v>
                </c:pt>
                <c:pt idx="3259">
                  <c:v>8.2069999999999901</c:v>
                </c:pt>
                <c:pt idx="3260">
                  <c:v>8.8149999999999906</c:v>
                </c:pt>
                <c:pt idx="3261">
                  <c:v>9.4219999999999899</c:v>
                </c:pt>
                <c:pt idx="3262">
                  <c:v>11.853999999999999</c:v>
                </c:pt>
                <c:pt idx="3263">
                  <c:v>7.9029999999999996</c:v>
                </c:pt>
                <c:pt idx="3264">
                  <c:v>16.108999999999899</c:v>
                </c:pt>
                <c:pt idx="3265">
                  <c:v>19.149000000000001</c:v>
                </c:pt>
                <c:pt idx="3266">
                  <c:v>15.805</c:v>
                </c:pt>
                <c:pt idx="3267">
                  <c:v>17.021000000000001</c:v>
                </c:pt>
                <c:pt idx="3268">
                  <c:v>18.540999999999901</c:v>
                </c:pt>
                <c:pt idx="3269">
                  <c:v>10.941999999999901</c:v>
                </c:pt>
                <c:pt idx="3270">
                  <c:v>15.805</c:v>
                </c:pt>
                <c:pt idx="3271">
                  <c:v>16.412999999999901</c:v>
                </c:pt>
                <c:pt idx="3272">
                  <c:v>15.197999999999899</c:v>
                </c:pt>
                <c:pt idx="3273">
                  <c:v>17.021000000000001</c:v>
                </c:pt>
                <c:pt idx="3274">
                  <c:v>15.501999999999899</c:v>
                </c:pt>
                <c:pt idx="3275">
                  <c:v>15.805</c:v>
                </c:pt>
                <c:pt idx="3276">
                  <c:v>15.501999999999899</c:v>
                </c:pt>
                <c:pt idx="3277">
                  <c:v>16.412999999999901</c:v>
                </c:pt>
                <c:pt idx="3278">
                  <c:v>17.021000000000001</c:v>
                </c:pt>
                <c:pt idx="3279">
                  <c:v>16.716999999999999</c:v>
                </c:pt>
                <c:pt idx="3280">
                  <c:v>16.716999999999999</c:v>
                </c:pt>
                <c:pt idx="3281">
                  <c:v>15.197999999999899</c:v>
                </c:pt>
                <c:pt idx="3282">
                  <c:v>15.805</c:v>
                </c:pt>
                <c:pt idx="3283">
                  <c:v>15.501999999999899</c:v>
                </c:pt>
                <c:pt idx="3284">
                  <c:v>15.805</c:v>
                </c:pt>
                <c:pt idx="3285">
                  <c:v>3.04</c:v>
                </c:pt>
                <c:pt idx="3286">
                  <c:v>17.324999999999999</c:v>
                </c:pt>
                <c:pt idx="3287">
                  <c:v>16.716999999999999</c:v>
                </c:pt>
                <c:pt idx="3288">
                  <c:v>16.412999999999901</c:v>
                </c:pt>
                <c:pt idx="3289">
                  <c:v>17.933</c:v>
                </c:pt>
                <c:pt idx="3290">
                  <c:v>17.629000000000001</c:v>
                </c:pt>
                <c:pt idx="3291">
                  <c:v>19.452999999999999</c:v>
                </c:pt>
                <c:pt idx="3292">
                  <c:v>16.412999999999901</c:v>
                </c:pt>
                <c:pt idx="3293">
                  <c:v>16.716999999999999</c:v>
                </c:pt>
                <c:pt idx="3294">
                  <c:v>16.412999999999901</c:v>
                </c:pt>
                <c:pt idx="3295">
                  <c:v>17.629000000000001</c:v>
                </c:pt>
                <c:pt idx="3296">
                  <c:v>15.501999999999899</c:v>
                </c:pt>
                <c:pt idx="3297">
                  <c:v>8.2069999999999901</c:v>
                </c:pt>
                <c:pt idx="3298">
                  <c:v>8.8149999999999906</c:v>
                </c:pt>
                <c:pt idx="3299">
                  <c:v>13.373999999999899</c:v>
                </c:pt>
                <c:pt idx="3300">
                  <c:v>16.412999999999901</c:v>
                </c:pt>
                <c:pt idx="3301">
                  <c:v>14.59</c:v>
                </c:pt>
                <c:pt idx="3302">
                  <c:v>14.894</c:v>
                </c:pt>
                <c:pt idx="3303">
                  <c:v>7.5990000000000002</c:v>
                </c:pt>
                <c:pt idx="3304">
                  <c:v>8.2069999999999901</c:v>
                </c:pt>
                <c:pt idx="3305">
                  <c:v>8.8149999999999906</c:v>
                </c:pt>
                <c:pt idx="3306">
                  <c:v>11.245999999999899</c:v>
                </c:pt>
                <c:pt idx="3307">
                  <c:v>7.2949999999999999</c:v>
                </c:pt>
                <c:pt idx="3308">
                  <c:v>15.501999999999899</c:v>
                </c:pt>
                <c:pt idx="3309">
                  <c:v>18.540999999999901</c:v>
                </c:pt>
                <c:pt idx="3310">
                  <c:v>15.197999999999899</c:v>
                </c:pt>
                <c:pt idx="3311">
                  <c:v>15.805</c:v>
                </c:pt>
                <c:pt idx="3312">
                  <c:v>17.324999999999999</c:v>
                </c:pt>
                <c:pt idx="3313">
                  <c:v>10.334</c:v>
                </c:pt>
                <c:pt idx="3314">
                  <c:v>14.59</c:v>
                </c:pt>
                <c:pt idx="3315">
                  <c:v>15.805</c:v>
                </c:pt>
                <c:pt idx="3316">
                  <c:v>14.286</c:v>
                </c:pt>
                <c:pt idx="3317">
                  <c:v>15.805</c:v>
                </c:pt>
                <c:pt idx="3318">
                  <c:v>14.286</c:v>
                </c:pt>
                <c:pt idx="3319">
                  <c:v>14.894</c:v>
                </c:pt>
                <c:pt idx="3320">
                  <c:v>14.286</c:v>
                </c:pt>
                <c:pt idx="3321">
                  <c:v>15.197999999999899</c:v>
                </c:pt>
                <c:pt idx="3322">
                  <c:v>15.805</c:v>
                </c:pt>
                <c:pt idx="3323">
                  <c:v>15.501999999999899</c:v>
                </c:pt>
                <c:pt idx="3324">
                  <c:v>15.501999999999899</c:v>
                </c:pt>
                <c:pt idx="3325">
                  <c:v>13.981999999999999</c:v>
                </c:pt>
                <c:pt idx="3326">
                  <c:v>14.59</c:v>
                </c:pt>
                <c:pt idx="3327">
                  <c:v>14.286</c:v>
                </c:pt>
                <c:pt idx="3328">
                  <c:v>14.59</c:v>
                </c:pt>
                <c:pt idx="3329">
                  <c:v>3.04</c:v>
                </c:pt>
                <c:pt idx="3330">
                  <c:v>16.108999999999899</c:v>
                </c:pt>
                <c:pt idx="3331">
                  <c:v>15.501999999999899</c:v>
                </c:pt>
                <c:pt idx="3332">
                  <c:v>15.197999999999899</c:v>
                </c:pt>
                <c:pt idx="3333">
                  <c:v>17.021000000000001</c:v>
                </c:pt>
                <c:pt idx="3334">
                  <c:v>16.412999999999901</c:v>
                </c:pt>
                <c:pt idx="3335">
                  <c:v>18.236999999999899</c:v>
                </c:pt>
                <c:pt idx="3336">
                  <c:v>15.805</c:v>
                </c:pt>
                <c:pt idx="3337">
                  <c:v>15.501999999999899</c:v>
                </c:pt>
                <c:pt idx="3338">
                  <c:v>15.197999999999899</c:v>
                </c:pt>
                <c:pt idx="3339">
                  <c:v>17.021000000000001</c:v>
                </c:pt>
                <c:pt idx="3340">
                  <c:v>14.286</c:v>
                </c:pt>
                <c:pt idx="3341">
                  <c:v>7.5990000000000002</c:v>
                </c:pt>
                <c:pt idx="3342">
                  <c:v>8.2069999999999901</c:v>
                </c:pt>
                <c:pt idx="3343">
                  <c:v>12.766</c:v>
                </c:pt>
                <c:pt idx="3344">
                  <c:v>17.324999999999999</c:v>
                </c:pt>
                <c:pt idx="3345">
                  <c:v>15.501999999999899</c:v>
                </c:pt>
                <c:pt idx="3346">
                  <c:v>15.805</c:v>
                </c:pt>
                <c:pt idx="3347">
                  <c:v>8.5109999999999904</c:v>
                </c:pt>
                <c:pt idx="3348">
                  <c:v>9.1189999999999998</c:v>
                </c:pt>
                <c:pt idx="3349">
                  <c:v>9.4219999999999899</c:v>
                </c:pt>
                <c:pt idx="3350">
                  <c:v>12.157999999999999</c:v>
                </c:pt>
                <c:pt idx="3351">
                  <c:v>8.2069999999999901</c:v>
                </c:pt>
                <c:pt idx="3352">
                  <c:v>16.412999999999901</c:v>
                </c:pt>
                <c:pt idx="3353">
                  <c:v>19.452999999999999</c:v>
                </c:pt>
                <c:pt idx="3354">
                  <c:v>16.108999999999899</c:v>
                </c:pt>
                <c:pt idx="3355">
                  <c:v>16.716999999999999</c:v>
                </c:pt>
                <c:pt idx="3356">
                  <c:v>18.236999999999899</c:v>
                </c:pt>
                <c:pt idx="3357">
                  <c:v>11.245999999999899</c:v>
                </c:pt>
                <c:pt idx="3358">
                  <c:v>15.501999999999899</c:v>
                </c:pt>
                <c:pt idx="3359">
                  <c:v>16.108999999999899</c:v>
                </c:pt>
                <c:pt idx="3360">
                  <c:v>15.197999999999899</c:v>
                </c:pt>
                <c:pt idx="3361">
                  <c:v>16.716999999999999</c:v>
                </c:pt>
                <c:pt idx="3362">
                  <c:v>15.197999999999899</c:v>
                </c:pt>
                <c:pt idx="3363">
                  <c:v>15.501999999999899</c:v>
                </c:pt>
                <c:pt idx="3364">
                  <c:v>15.197999999999899</c:v>
                </c:pt>
                <c:pt idx="3365">
                  <c:v>16.108999999999899</c:v>
                </c:pt>
                <c:pt idx="3366">
                  <c:v>17.324999999999999</c:v>
                </c:pt>
                <c:pt idx="3367">
                  <c:v>16.412999999999901</c:v>
                </c:pt>
                <c:pt idx="3368">
                  <c:v>16.412999999999901</c:v>
                </c:pt>
                <c:pt idx="3369">
                  <c:v>14.894</c:v>
                </c:pt>
                <c:pt idx="3370">
                  <c:v>15.501999999999899</c:v>
                </c:pt>
                <c:pt idx="3371">
                  <c:v>15.197999999999899</c:v>
                </c:pt>
                <c:pt idx="3372">
                  <c:v>14.894</c:v>
                </c:pt>
                <c:pt idx="3373">
                  <c:v>3.04</c:v>
                </c:pt>
                <c:pt idx="3374">
                  <c:v>17.021000000000001</c:v>
                </c:pt>
                <c:pt idx="3375">
                  <c:v>16.412999999999901</c:v>
                </c:pt>
                <c:pt idx="3376">
                  <c:v>16.108999999999899</c:v>
                </c:pt>
                <c:pt idx="3377">
                  <c:v>17.933</c:v>
                </c:pt>
                <c:pt idx="3378">
                  <c:v>17.324999999999999</c:v>
                </c:pt>
                <c:pt idx="3379">
                  <c:v>19.149000000000001</c:v>
                </c:pt>
                <c:pt idx="3380">
                  <c:v>16.716999999999999</c:v>
                </c:pt>
                <c:pt idx="3381">
                  <c:v>16.412999999999901</c:v>
                </c:pt>
                <c:pt idx="3382">
                  <c:v>16.108999999999899</c:v>
                </c:pt>
                <c:pt idx="3383">
                  <c:v>17.933</c:v>
                </c:pt>
                <c:pt idx="3384">
                  <c:v>15.197999999999899</c:v>
                </c:pt>
                <c:pt idx="3385">
                  <c:v>8.2069999999999901</c:v>
                </c:pt>
                <c:pt idx="3386">
                  <c:v>9.1189999999999998</c:v>
                </c:pt>
                <c:pt idx="3387">
                  <c:v>13.6779999999999</c:v>
                </c:pt>
                <c:pt idx="3388">
                  <c:v>17.324999999999999</c:v>
                </c:pt>
                <c:pt idx="3389">
                  <c:v>15.501999999999899</c:v>
                </c:pt>
                <c:pt idx="3390">
                  <c:v>16.108999999999899</c:v>
                </c:pt>
                <c:pt idx="3391">
                  <c:v>8.2069999999999901</c:v>
                </c:pt>
                <c:pt idx="3392">
                  <c:v>9.4219999999999899</c:v>
                </c:pt>
                <c:pt idx="3393">
                  <c:v>10.334</c:v>
                </c:pt>
                <c:pt idx="3394">
                  <c:v>12.157999999999999</c:v>
                </c:pt>
                <c:pt idx="3395">
                  <c:v>8.2069999999999901</c:v>
                </c:pt>
                <c:pt idx="3396">
                  <c:v>16.108999999999899</c:v>
                </c:pt>
                <c:pt idx="3397">
                  <c:v>19.452999999999999</c:v>
                </c:pt>
                <c:pt idx="3398">
                  <c:v>15.805</c:v>
                </c:pt>
                <c:pt idx="3399">
                  <c:v>17.629000000000001</c:v>
                </c:pt>
                <c:pt idx="3400">
                  <c:v>20.061</c:v>
                </c:pt>
                <c:pt idx="3401">
                  <c:v>12.157999999999999</c:v>
                </c:pt>
                <c:pt idx="3402">
                  <c:v>16.716999999999999</c:v>
                </c:pt>
                <c:pt idx="3403">
                  <c:v>17.933</c:v>
                </c:pt>
                <c:pt idx="3404">
                  <c:v>17.021000000000001</c:v>
                </c:pt>
                <c:pt idx="3405">
                  <c:v>17.933</c:v>
                </c:pt>
                <c:pt idx="3406">
                  <c:v>16.412999999999901</c:v>
                </c:pt>
                <c:pt idx="3407">
                  <c:v>17.021000000000001</c:v>
                </c:pt>
                <c:pt idx="3408">
                  <c:v>16.412999999999901</c:v>
                </c:pt>
                <c:pt idx="3409">
                  <c:v>17.021000000000001</c:v>
                </c:pt>
                <c:pt idx="3410">
                  <c:v>18.236999999999899</c:v>
                </c:pt>
                <c:pt idx="3411">
                  <c:v>18.236999999999899</c:v>
                </c:pt>
                <c:pt idx="3412">
                  <c:v>17.021000000000001</c:v>
                </c:pt>
                <c:pt idx="3413">
                  <c:v>16.108999999999899</c:v>
                </c:pt>
                <c:pt idx="3414">
                  <c:v>16.716999999999999</c:v>
                </c:pt>
                <c:pt idx="3415">
                  <c:v>16.716999999999999</c:v>
                </c:pt>
                <c:pt idx="3416">
                  <c:v>17.021000000000001</c:v>
                </c:pt>
                <c:pt idx="3417">
                  <c:v>3.04</c:v>
                </c:pt>
                <c:pt idx="3418">
                  <c:v>18.236999999999899</c:v>
                </c:pt>
                <c:pt idx="3419">
                  <c:v>17.629000000000001</c:v>
                </c:pt>
                <c:pt idx="3420">
                  <c:v>17.324999999999999</c:v>
                </c:pt>
                <c:pt idx="3421">
                  <c:v>19.757000000000001</c:v>
                </c:pt>
                <c:pt idx="3422">
                  <c:v>18.540999999999901</c:v>
                </c:pt>
                <c:pt idx="3423">
                  <c:v>20.364999999999899</c:v>
                </c:pt>
                <c:pt idx="3424">
                  <c:v>17.933</c:v>
                </c:pt>
                <c:pt idx="3425">
                  <c:v>17.933</c:v>
                </c:pt>
                <c:pt idx="3426">
                  <c:v>17.629000000000001</c:v>
                </c:pt>
                <c:pt idx="3427">
                  <c:v>17.629000000000001</c:v>
                </c:pt>
                <c:pt idx="3428">
                  <c:v>16.412999999999901</c:v>
                </c:pt>
                <c:pt idx="3429">
                  <c:v>8.2069999999999901</c:v>
                </c:pt>
                <c:pt idx="3430">
                  <c:v>8.8149999999999906</c:v>
                </c:pt>
                <c:pt idx="3431">
                  <c:v>14.894</c:v>
                </c:pt>
                <c:pt idx="3432">
                  <c:v>16.412999999999901</c:v>
                </c:pt>
                <c:pt idx="3433">
                  <c:v>14.59</c:v>
                </c:pt>
                <c:pt idx="3434">
                  <c:v>15.501999999999899</c:v>
                </c:pt>
                <c:pt idx="3435">
                  <c:v>7.5990000000000002</c:v>
                </c:pt>
                <c:pt idx="3436">
                  <c:v>8.8149999999999906</c:v>
                </c:pt>
                <c:pt idx="3437">
                  <c:v>9.1189999999999998</c:v>
                </c:pt>
                <c:pt idx="3438">
                  <c:v>11.245999999999899</c:v>
                </c:pt>
                <c:pt idx="3439">
                  <c:v>7.2949999999999999</c:v>
                </c:pt>
                <c:pt idx="3440">
                  <c:v>15.197999999999899</c:v>
                </c:pt>
                <c:pt idx="3441">
                  <c:v>18.844999999999999</c:v>
                </c:pt>
                <c:pt idx="3442">
                  <c:v>15.197999999999899</c:v>
                </c:pt>
                <c:pt idx="3443">
                  <c:v>17.021000000000001</c:v>
                </c:pt>
                <c:pt idx="3444">
                  <c:v>18.540999999999901</c:v>
                </c:pt>
                <c:pt idx="3445">
                  <c:v>10.941999999999901</c:v>
                </c:pt>
                <c:pt idx="3446">
                  <c:v>15.197999999999899</c:v>
                </c:pt>
                <c:pt idx="3447">
                  <c:v>16.108999999999899</c:v>
                </c:pt>
                <c:pt idx="3448">
                  <c:v>15.501999999999899</c:v>
                </c:pt>
                <c:pt idx="3449">
                  <c:v>16.412999999999901</c:v>
                </c:pt>
                <c:pt idx="3450">
                  <c:v>14.286</c:v>
                </c:pt>
                <c:pt idx="3451">
                  <c:v>15.805</c:v>
                </c:pt>
                <c:pt idx="3452">
                  <c:v>14.894</c:v>
                </c:pt>
                <c:pt idx="3453">
                  <c:v>15.501999999999899</c:v>
                </c:pt>
                <c:pt idx="3454">
                  <c:v>17.021000000000001</c:v>
                </c:pt>
                <c:pt idx="3455">
                  <c:v>16.716999999999999</c:v>
                </c:pt>
                <c:pt idx="3456">
                  <c:v>15.501999999999899</c:v>
                </c:pt>
                <c:pt idx="3457">
                  <c:v>14.59</c:v>
                </c:pt>
                <c:pt idx="3458">
                  <c:v>15.197999999999899</c:v>
                </c:pt>
                <c:pt idx="3459">
                  <c:v>14.894</c:v>
                </c:pt>
                <c:pt idx="3460">
                  <c:v>14.59</c:v>
                </c:pt>
                <c:pt idx="3461">
                  <c:v>3.04</c:v>
                </c:pt>
                <c:pt idx="3462">
                  <c:v>16.716999999999999</c:v>
                </c:pt>
                <c:pt idx="3463">
                  <c:v>16.108999999999899</c:v>
                </c:pt>
                <c:pt idx="3464">
                  <c:v>15.805</c:v>
                </c:pt>
                <c:pt idx="3465">
                  <c:v>18.236999999999899</c:v>
                </c:pt>
                <c:pt idx="3466">
                  <c:v>16.412999999999901</c:v>
                </c:pt>
                <c:pt idx="3467">
                  <c:v>18.844999999999999</c:v>
                </c:pt>
                <c:pt idx="3468">
                  <c:v>15.805</c:v>
                </c:pt>
                <c:pt idx="3469">
                  <c:v>16.108999999999899</c:v>
                </c:pt>
                <c:pt idx="3470">
                  <c:v>16.412999999999901</c:v>
                </c:pt>
                <c:pt idx="3471">
                  <c:v>17.021000000000001</c:v>
                </c:pt>
                <c:pt idx="3472">
                  <c:v>14.894</c:v>
                </c:pt>
                <c:pt idx="3473">
                  <c:v>7.5990000000000002</c:v>
                </c:pt>
                <c:pt idx="3474">
                  <c:v>7.5990000000000002</c:v>
                </c:pt>
                <c:pt idx="3475">
                  <c:v>13.373999999999899</c:v>
                </c:pt>
                <c:pt idx="3476">
                  <c:v>16.716999999999999</c:v>
                </c:pt>
                <c:pt idx="3477">
                  <c:v>15.197999999999899</c:v>
                </c:pt>
                <c:pt idx="3478">
                  <c:v>15.197999999999899</c:v>
                </c:pt>
                <c:pt idx="3479">
                  <c:v>7.5990000000000002</c:v>
                </c:pt>
                <c:pt idx="3480">
                  <c:v>8.2069999999999901</c:v>
                </c:pt>
                <c:pt idx="3481">
                  <c:v>8.8149999999999906</c:v>
                </c:pt>
                <c:pt idx="3482">
                  <c:v>11.245999999999899</c:v>
                </c:pt>
                <c:pt idx="3483">
                  <c:v>7.2949999999999999</c:v>
                </c:pt>
                <c:pt idx="3484">
                  <c:v>15.805</c:v>
                </c:pt>
                <c:pt idx="3485">
                  <c:v>18.540999999999901</c:v>
                </c:pt>
                <c:pt idx="3486">
                  <c:v>15.501999999999899</c:v>
                </c:pt>
                <c:pt idx="3487">
                  <c:v>17.021000000000001</c:v>
                </c:pt>
                <c:pt idx="3488">
                  <c:v>18.540999999999901</c:v>
                </c:pt>
                <c:pt idx="3489">
                  <c:v>10.941999999999901</c:v>
                </c:pt>
                <c:pt idx="3490">
                  <c:v>15.805</c:v>
                </c:pt>
                <c:pt idx="3491">
                  <c:v>16.412999999999901</c:v>
                </c:pt>
                <c:pt idx="3492">
                  <c:v>15.501999999999899</c:v>
                </c:pt>
                <c:pt idx="3493">
                  <c:v>17.021000000000001</c:v>
                </c:pt>
                <c:pt idx="3494">
                  <c:v>15.501999999999899</c:v>
                </c:pt>
                <c:pt idx="3495">
                  <c:v>15.805</c:v>
                </c:pt>
                <c:pt idx="3496">
                  <c:v>15.501999999999899</c:v>
                </c:pt>
                <c:pt idx="3497">
                  <c:v>16.412999999999901</c:v>
                </c:pt>
                <c:pt idx="3498">
                  <c:v>16.412999999999901</c:v>
                </c:pt>
                <c:pt idx="3499">
                  <c:v>16.716999999999999</c:v>
                </c:pt>
                <c:pt idx="3500">
                  <c:v>16.716999999999999</c:v>
                </c:pt>
                <c:pt idx="3501">
                  <c:v>15.197999999999899</c:v>
                </c:pt>
                <c:pt idx="3502">
                  <c:v>15.805</c:v>
                </c:pt>
                <c:pt idx="3503">
                  <c:v>15.501999999999899</c:v>
                </c:pt>
                <c:pt idx="3504">
                  <c:v>15.805</c:v>
                </c:pt>
                <c:pt idx="3505">
                  <c:v>2.4319999999999999</c:v>
                </c:pt>
                <c:pt idx="3506">
                  <c:v>17.021000000000001</c:v>
                </c:pt>
                <c:pt idx="3507">
                  <c:v>16.716999999999999</c:v>
                </c:pt>
                <c:pt idx="3508">
                  <c:v>16.412999999999901</c:v>
                </c:pt>
                <c:pt idx="3509">
                  <c:v>18.236999999999899</c:v>
                </c:pt>
                <c:pt idx="3510">
                  <c:v>17.629000000000001</c:v>
                </c:pt>
                <c:pt idx="3511">
                  <c:v>19.452999999999999</c:v>
                </c:pt>
                <c:pt idx="3512">
                  <c:v>16.412999999999901</c:v>
                </c:pt>
                <c:pt idx="3513">
                  <c:v>16.716999999999999</c:v>
                </c:pt>
                <c:pt idx="3514">
                  <c:v>16.108999999999899</c:v>
                </c:pt>
                <c:pt idx="3515">
                  <c:v>17.021000000000001</c:v>
                </c:pt>
                <c:pt idx="3516">
                  <c:v>15.501999999999899</c:v>
                </c:pt>
                <c:pt idx="3517">
                  <c:v>7.5990000000000002</c:v>
                </c:pt>
                <c:pt idx="3518">
                  <c:v>8.2069999999999901</c:v>
                </c:pt>
                <c:pt idx="3519">
                  <c:v>13.373999999999899</c:v>
                </c:pt>
                <c:pt idx="3520">
                  <c:v>17.324999999999999</c:v>
                </c:pt>
                <c:pt idx="3521">
                  <c:v>15.501999999999899</c:v>
                </c:pt>
                <c:pt idx="3522">
                  <c:v>15.805</c:v>
                </c:pt>
                <c:pt idx="3523">
                  <c:v>8.5109999999999904</c:v>
                </c:pt>
                <c:pt idx="3524">
                  <c:v>9.1189999999999998</c:v>
                </c:pt>
                <c:pt idx="3525">
                  <c:v>9.4219999999999899</c:v>
                </c:pt>
                <c:pt idx="3526">
                  <c:v>12.157999999999999</c:v>
                </c:pt>
                <c:pt idx="3527">
                  <c:v>8.2069999999999901</c:v>
                </c:pt>
                <c:pt idx="3528">
                  <c:v>16.412999999999901</c:v>
                </c:pt>
                <c:pt idx="3529">
                  <c:v>19.452999999999999</c:v>
                </c:pt>
                <c:pt idx="3530">
                  <c:v>16.108999999999899</c:v>
                </c:pt>
                <c:pt idx="3531">
                  <c:v>17.021000000000001</c:v>
                </c:pt>
                <c:pt idx="3532">
                  <c:v>18.540999999999901</c:v>
                </c:pt>
                <c:pt idx="3533">
                  <c:v>11.245999999999899</c:v>
                </c:pt>
                <c:pt idx="3534">
                  <c:v>16.108999999999899</c:v>
                </c:pt>
                <c:pt idx="3535">
                  <c:v>16.716999999999999</c:v>
                </c:pt>
                <c:pt idx="3536">
                  <c:v>15.805</c:v>
                </c:pt>
                <c:pt idx="3537">
                  <c:v>17.324999999999999</c:v>
                </c:pt>
                <c:pt idx="3538">
                  <c:v>15.805</c:v>
                </c:pt>
                <c:pt idx="3539">
                  <c:v>15.805</c:v>
                </c:pt>
                <c:pt idx="3540">
                  <c:v>15.805</c:v>
                </c:pt>
                <c:pt idx="3541">
                  <c:v>16.716999999999999</c:v>
                </c:pt>
                <c:pt idx="3542">
                  <c:v>17.324999999999999</c:v>
                </c:pt>
                <c:pt idx="3543">
                  <c:v>17.021000000000001</c:v>
                </c:pt>
                <c:pt idx="3544">
                  <c:v>17.021000000000001</c:v>
                </c:pt>
                <c:pt idx="3545">
                  <c:v>15.501999999999899</c:v>
                </c:pt>
                <c:pt idx="3546">
                  <c:v>16.108999999999899</c:v>
                </c:pt>
                <c:pt idx="3547">
                  <c:v>15.805</c:v>
                </c:pt>
                <c:pt idx="3548">
                  <c:v>16.108999999999899</c:v>
                </c:pt>
                <c:pt idx="3549">
                  <c:v>3.343</c:v>
                </c:pt>
                <c:pt idx="3550">
                  <c:v>17.629000000000001</c:v>
                </c:pt>
                <c:pt idx="3551">
                  <c:v>17.021000000000001</c:v>
                </c:pt>
                <c:pt idx="3552">
                  <c:v>16.716999999999999</c:v>
                </c:pt>
                <c:pt idx="3553">
                  <c:v>18.540999999999901</c:v>
                </c:pt>
                <c:pt idx="3554">
                  <c:v>17.933</c:v>
                </c:pt>
                <c:pt idx="3555">
                  <c:v>19.757000000000001</c:v>
                </c:pt>
                <c:pt idx="3556">
                  <c:v>16.108999999999899</c:v>
                </c:pt>
                <c:pt idx="3557">
                  <c:v>17.021000000000001</c:v>
                </c:pt>
                <c:pt idx="3558">
                  <c:v>16.716999999999999</c:v>
                </c:pt>
                <c:pt idx="3559">
                  <c:v>17.933</c:v>
                </c:pt>
                <c:pt idx="3560">
                  <c:v>15.805</c:v>
                </c:pt>
                <c:pt idx="3561">
                  <c:v>8.2069999999999901</c:v>
                </c:pt>
                <c:pt idx="3562">
                  <c:v>9.1189999999999998</c:v>
                </c:pt>
                <c:pt idx="3563">
                  <c:v>13.6779999999999</c:v>
                </c:pt>
                <c:pt idx="3564">
                  <c:v>17.021000000000001</c:v>
                </c:pt>
                <c:pt idx="3565">
                  <c:v>15.197999999999899</c:v>
                </c:pt>
                <c:pt idx="3566">
                  <c:v>15.501999999999899</c:v>
                </c:pt>
                <c:pt idx="3567">
                  <c:v>8.5109999999999904</c:v>
                </c:pt>
                <c:pt idx="3568">
                  <c:v>9.1189999999999998</c:v>
                </c:pt>
                <c:pt idx="3569">
                  <c:v>9.4219999999999899</c:v>
                </c:pt>
                <c:pt idx="3570">
                  <c:v>12.157999999999999</c:v>
                </c:pt>
                <c:pt idx="3571">
                  <c:v>8.2069999999999901</c:v>
                </c:pt>
                <c:pt idx="3572">
                  <c:v>16.108999999999899</c:v>
                </c:pt>
                <c:pt idx="3573">
                  <c:v>19.149000000000001</c:v>
                </c:pt>
                <c:pt idx="3574">
                  <c:v>15.805</c:v>
                </c:pt>
                <c:pt idx="3575">
                  <c:v>16.716999999999999</c:v>
                </c:pt>
                <c:pt idx="3576">
                  <c:v>18.236999999999899</c:v>
                </c:pt>
                <c:pt idx="3577">
                  <c:v>11.245999999999899</c:v>
                </c:pt>
                <c:pt idx="3578">
                  <c:v>16.108999999999899</c:v>
                </c:pt>
                <c:pt idx="3579">
                  <c:v>16.716999999999999</c:v>
                </c:pt>
                <c:pt idx="3580">
                  <c:v>15.805</c:v>
                </c:pt>
                <c:pt idx="3581">
                  <c:v>17.324999999999999</c:v>
                </c:pt>
                <c:pt idx="3582">
                  <c:v>15.805</c:v>
                </c:pt>
                <c:pt idx="3583">
                  <c:v>16.108999999999899</c:v>
                </c:pt>
                <c:pt idx="3584">
                  <c:v>15.805</c:v>
                </c:pt>
                <c:pt idx="3585">
                  <c:v>16.716999999999999</c:v>
                </c:pt>
                <c:pt idx="3586">
                  <c:v>17.324999999999999</c:v>
                </c:pt>
                <c:pt idx="3587">
                  <c:v>17.021000000000001</c:v>
                </c:pt>
                <c:pt idx="3588">
                  <c:v>16.716999999999999</c:v>
                </c:pt>
                <c:pt idx="3589">
                  <c:v>15.501999999999899</c:v>
                </c:pt>
                <c:pt idx="3590">
                  <c:v>16.108999999999899</c:v>
                </c:pt>
                <c:pt idx="3591">
                  <c:v>15.805</c:v>
                </c:pt>
                <c:pt idx="3592">
                  <c:v>16.108999999999899</c:v>
                </c:pt>
                <c:pt idx="3593">
                  <c:v>3.343</c:v>
                </c:pt>
                <c:pt idx="3594">
                  <c:v>17.629000000000001</c:v>
                </c:pt>
                <c:pt idx="3595">
                  <c:v>17.021000000000001</c:v>
                </c:pt>
                <c:pt idx="3596">
                  <c:v>16.412999999999901</c:v>
                </c:pt>
                <c:pt idx="3597">
                  <c:v>18.236999999999899</c:v>
                </c:pt>
                <c:pt idx="3598">
                  <c:v>17.933</c:v>
                </c:pt>
                <c:pt idx="3599">
                  <c:v>19.757000000000001</c:v>
                </c:pt>
                <c:pt idx="3600">
                  <c:v>15.805</c:v>
                </c:pt>
                <c:pt idx="3601">
                  <c:v>17.021000000000001</c:v>
                </c:pt>
                <c:pt idx="3602">
                  <c:v>16.716999999999999</c:v>
                </c:pt>
                <c:pt idx="3603">
                  <c:v>17.629000000000001</c:v>
                </c:pt>
                <c:pt idx="3604">
                  <c:v>15.805</c:v>
                </c:pt>
                <c:pt idx="3605">
                  <c:v>8.2069999999999901</c:v>
                </c:pt>
                <c:pt idx="3606">
                  <c:v>9.1189999999999998</c:v>
                </c:pt>
                <c:pt idx="3607">
                  <c:v>13.373999999999899</c:v>
                </c:pt>
                <c:pt idx="3608">
                  <c:v>16.716999999999999</c:v>
                </c:pt>
                <c:pt idx="3609">
                  <c:v>14.894</c:v>
                </c:pt>
                <c:pt idx="3610">
                  <c:v>15.197999999999899</c:v>
                </c:pt>
                <c:pt idx="3611">
                  <c:v>8.2069999999999901</c:v>
                </c:pt>
                <c:pt idx="3612">
                  <c:v>8.8149999999999906</c:v>
                </c:pt>
                <c:pt idx="3613">
                  <c:v>9.4219999999999899</c:v>
                </c:pt>
                <c:pt idx="3614">
                  <c:v>11.853999999999999</c:v>
                </c:pt>
                <c:pt idx="3615">
                  <c:v>7.9029999999999996</c:v>
                </c:pt>
                <c:pt idx="3616">
                  <c:v>15.805</c:v>
                </c:pt>
                <c:pt idx="3617">
                  <c:v>18.844999999999999</c:v>
                </c:pt>
                <c:pt idx="3618">
                  <c:v>15.501999999999899</c:v>
                </c:pt>
                <c:pt idx="3619">
                  <c:v>15.805</c:v>
                </c:pt>
                <c:pt idx="3620">
                  <c:v>17.324999999999999</c:v>
                </c:pt>
                <c:pt idx="3621">
                  <c:v>10.941999999999901</c:v>
                </c:pt>
                <c:pt idx="3622">
                  <c:v>14.59</c:v>
                </c:pt>
                <c:pt idx="3623">
                  <c:v>15.805</c:v>
                </c:pt>
                <c:pt idx="3624">
                  <c:v>14.894</c:v>
                </c:pt>
                <c:pt idx="3625">
                  <c:v>16.108999999999899</c:v>
                </c:pt>
                <c:pt idx="3626">
                  <c:v>14.286</c:v>
                </c:pt>
                <c:pt idx="3627">
                  <c:v>14.59</c:v>
                </c:pt>
                <c:pt idx="3628">
                  <c:v>14.286</c:v>
                </c:pt>
                <c:pt idx="3629">
                  <c:v>15.197999999999899</c:v>
                </c:pt>
                <c:pt idx="3630">
                  <c:v>16.412999999999901</c:v>
                </c:pt>
                <c:pt idx="3631">
                  <c:v>15.805</c:v>
                </c:pt>
                <c:pt idx="3632">
                  <c:v>15.501999999999899</c:v>
                </c:pt>
                <c:pt idx="3633">
                  <c:v>13.981999999999999</c:v>
                </c:pt>
                <c:pt idx="3634">
                  <c:v>14.59</c:v>
                </c:pt>
                <c:pt idx="3635">
                  <c:v>14.286</c:v>
                </c:pt>
                <c:pt idx="3636">
                  <c:v>14.59</c:v>
                </c:pt>
                <c:pt idx="3637">
                  <c:v>3.04</c:v>
                </c:pt>
                <c:pt idx="3638">
                  <c:v>16.412999999999901</c:v>
                </c:pt>
                <c:pt idx="3639">
                  <c:v>15.805</c:v>
                </c:pt>
                <c:pt idx="3640">
                  <c:v>15.197999999999899</c:v>
                </c:pt>
                <c:pt idx="3641">
                  <c:v>17.021000000000001</c:v>
                </c:pt>
                <c:pt idx="3642">
                  <c:v>16.412999999999901</c:v>
                </c:pt>
                <c:pt idx="3643">
                  <c:v>18.236999999999899</c:v>
                </c:pt>
                <c:pt idx="3644">
                  <c:v>15.805</c:v>
                </c:pt>
                <c:pt idx="3645">
                  <c:v>15.501999999999899</c:v>
                </c:pt>
                <c:pt idx="3646">
                  <c:v>15.501999999999899</c:v>
                </c:pt>
                <c:pt idx="3647">
                  <c:v>17.324999999999999</c:v>
                </c:pt>
                <c:pt idx="3648">
                  <c:v>14.286</c:v>
                </c:pt>
                <c:pt idx="3649">
                  <c:v>8.2069999999999901</c:v>
                </c:pt>
                <c:pt idx="3650">
                  <c:v>8.8149999999999906</c:v>
                </c:pt>
                <c:pt idx="3651">
                  <c:v>12.766</c:v>
                </c:pt>
                <c:pt idx="3652">
                  <c:v>16.716999999999999</c:v>
                </c:pt>
                <c:pt idx="3653">
                  <c:v>14.894</c:v>
                </c:pt>
                <c:pt idx="3654">
                  <c:v>15.197999999999899</c:v>
                </c:pt>
                <c:pt idx="3655">
                  <c:v>7.9029999999999996</c:v>
                </c:pt>
                <c:pt idx="3656">
                  <c:v>8.5109999999999904</c:v>
                </c:pt>
                <c:pt idx="3657">
                  <c:v>9.1189999999999998</c:v>
                </c:pt>
                <c:pt idx="3658">
                  <c:v>11.549999999999899</c:v>
                </c:pt>
                <c:pt idx="3659">
                  <c:v>7.5990000000000002</c:v>
                </c:pt>
                <c:pt idx="3660">
                  <c:v>15.805</c:v>
                </c:pt>
                <c:pt idx="3661">
                  <c:v>18.844999999999999</c:v>
                </c:pt>
                <c:pt idx="3662">
                  <c:v>15.501999999999899</c:v>
                </c:pt>
                <c:pt idx="3663">
                  <c:v>16.108999999999899</c:v>
                </c:pt>
                <c:pt idx="3664">
                  <c:v>17.629000000000001</c:v>
                </c:pt>
                <c:pt idx="3665">
                  <c:v>10.638</c:v>
                </c:pt>
                <c:pt idx="3666">
                  <c:v>14.894</c:v>
                </c:pt>
                <c:pt idx="3667">
                  <c:v>16.108999999999899</c:v>
                </c:pt>
                <c:pt idx="3668">
                  <c:v>14.59</c:v>
                </c:pt>
                <c:pt idx="3669">
                  <c:v>16.108999999999899</c:v>
                </c:pt>
                <c:pt idx="3670">
                  <c:v>14.59</c:v>
                </c:pt>
                <c:pt idx="3671">
                  <c:v>14.894</c:v>
                </c:pt>
                <c:pt idx="3672">
                  <c:v>14.59</c:v>
                </c:pt>
                <c:pt idx="3673">
                  <c:v>15.501999999999899</c:v>
                </c:pt>
                <c:pt idx="3674">
                  <c:v>16.716999999999999</c:v>
                </c:pt>
                <c:pt idx="3675">
                  <c:v>15.805</c:v>
                </c:pt>
                <c:pt idx="3676">
                  <c:v>15.805</c:v>
                </c:pt>
                <c:pt idx="3677">
                  <c:v>14.286</c:v>
                </c:pt>
                <c:pt idx="3678">
                  <c:v>14.894</c:v>
                </c:pt>
                <c:pt idx="3679">
                  <c:v>14.59</c:v>
                </c:pt>
                <c:pt idx="3680">
                  <c:v>14.894</c:v>
                </c:pt>
                <c:pt idx="3681">
                  <c:v>2.7360000000000002</c:v>
                </c:pt>
                <c:pt idx="3682">
                  <c:v>16.412999999999901</c:v>
                </c:pt>
                <c:pt idx="3683">
                  <c:v>15.805</c:v>
                </c:pt>
                <c:pt idx="3684">
                  <c:v>15.501999999999899</c:v>
                </c:pt>
                <c:pt idx="3685">
                  <c:v>17.324999999999999</c:v>
                </c:pt>
                <c:pt idx="3686">
                  <c:v>16.716999999999999</c:v>
                </c:pt>
                <c:pt idx="3687">
                  <c:v>18.540999999999901</c:v>
                </c:pt>
                <c:pt idx="3688">
                  <c:v>16.108999999999899</c:v>
                </c:pt>
                <c:pt idx="3689">
                  <c:v>15.805</c:v>
                </c:pt>
                <c:pt idx="3690">
                  <c:v>15.501999999999899</c:v>
                </c:pt>
                <c:pt idx="3691">
                  <c:v>17.324999999999999</c:v>
                </c:pt>
                <c:pt idx="3692">
                  <c:v>14.59</c:v>
                </c:pt>
                <c:pt idx="3693">
                  <c:v>7.9029999999999996</c:v>
                </c:pt>
                <c:pt idx="3694">
                  <c:v>8.5109999999999904</c:v>
                </c:pt>
                <c:pt idx="3695">
                  <c:v>13.069999999999901</c:v>
                </c:pt>
                <c:pt idx="3696">
                  <c:v>17.021000000000001</c:v>
                </c:pt>
                <c:pt idx="3697">
                  <c:v>15.197999999999899</c:v>
                </c:pt>
                <c:pt idx="3698">
                  <c:v>15.501999999999899</c:v>
                </c:pt>
                <c:pt idx="3699">
                  <c:v>8.2069999999999901</c:v>
                </c:pt>
                <c:pt idx="3700">
                  <c:v>8.8149999999999906</c:v>
                </c:pt>
                <c:pt idx="3701">
                  <c:v>9.4219999999999899</c:v>
                </c:pt>
                <c:pt idx="3702">
                  <c:v>11.853999999999999</c:v>
                </c:pt>
                <c:pt idx="3703">
                  <c:v>7.9029999999999996</c:v>
                </c:pt>
                <c:pt idx="3704">
                  <c:v>16.108999999999899</c:v>
                </c:pt>
                <c:pt idx="3705">
                  <c:v>19.149000000000001</c:v>
                </c:pt>
                <c:pt idx="3706">
                  <c:v>15.805</c:v>
                </c:pt>
                <c:pt idx="3707">
                  <c:v>17.021000000000001</c:v>
                </c:pt>
                <c:pt idx="3708">
                  <c:v>18.540999999999901</c:v>
                </c:pt>
                <c:pt idx="3709">
                  <c:v>10.941999999999901</c:v>
                </c:pt>
                <c:pt idx="3710">
                  <c:v>15.805</c:v>
                </c:pt>
                <c:pt idx="3711">
                  <c:v>16.412999999999901</c:v>
                </c:pt>
                <c:pt idx="3712">
                  <c:v>15.197999999999899</c:v>
                </c:pt>
                <c:pt idx="3713">
                  <c:v>17.021000000000001</c:v>
                </c:pt>
                <c:pt idx="3714">
                  <c:v>15.501999999999899</c:v>
                </c:pt>
                <c:pt idx="3715">
                  <c:v>15.805</c:v>
                </c:pt>
                <c:pt idx="3716">
                  <c:v>15.501999999999899</c:v>
                </c:pt>
                <c:pt idx="3717">
                  <c:v>16.412999999999901</c:v>
                </c:pt>
                <c:pt idx="3718">
                  <c:v>17.021000000000001</c:v>
                </c:pt>
                <c:pt idx="3719">
                  <c:v>16.716999999999999</c:v>
                </c:pt>
                <c:pt idx="3720">
                  <c:v>16.716999999999999</c:v>
                </c:pt>
                <c:pt idx="3721">
                  <c:v>15.197999999999899</c:v>
                </c:pt>
                <c:pt idx="3722">
                  <c:v>15.805</c:v>
                </c:pt>
                <c:pt idx="3723">
                  <c:v>15.501999999999899</c:v>
                </c:pt>
                <c:pt idx="3724">
                  <c:v>15.805</c:v>
                </c:pt>
                <c:pt idx="3725">
                  <c:v>3.04</c:v>
                </c:pt>
                <c:pt idx="3726">
                  <c:v>17.324999999999999</c:v>
                </c:pt>
                <c:pt idx="3727">
                  <c:v>16.716999999999999</c:v>
                </c:pt>
                <c:pt idx="3728">
                  <c:v>16.412999999999901</c:v>
                </c:pt>
                <c:pt idx="3729">
                  <c:v>17.933</c:v>
                </c:pt>
                <c:pt idx="3730">
                  <c:v>17.629000000000001</c:v>
                </c:pt>
                <c:pt idx="3731">
                  <c:v>19.452999999999999</c:v>
                </c:pt>
                <c:pt idx="3732">
                  <c:v>16.412999999999901</c:v>
                </c:pt>
                <c:pt idx="3733">
                  <c:v>16.716999999999999</c:v>
                </c:pt>
                <c:pt idx="3734">
                  <c:v>16.412999999999901</c:v>
                </c:pt>
                <c:pt idx="3735">
                  <c:v>17.629000000000001</c:v>
                </c:pt>
                <c:pt idx="3736">
                  <c:v>15.501999999999899</c:v>
                </c:pt>
                <c:pt idx="3737">
                  <c:v>8.2069999999999901</c:v>
                </c:pt>
                <c:pt idx="3738">
                  <c:v>8.8149999999999906</c:v>
                </c:pt>
                <c:pt idx="3739">
                  <c:v>13.373999999999899</c:v>
                </c:pt>
                <c:pt idx="3740">
                  <c:v>17.324999999999999</c:v>
                </c:pt>
                <c:pt idx="3741">
                  <c:v>15.501999999999899</c:v>
                </c:pt>
                <c:pt idx="3742">
                  <c:v>15.805</c:v>
                </c:pt>
                <c:pt idx="3743">
                  <c:v>8.5109999999999904</c:v>
                </c:pt>
                <c:pt idx="3744">
                  <c:v>9.1189999999999998</c:v>
                </c:pt>
                <c:pt idx="3745">
                  <c:v>9.4219999999999899</c:v>
                </c:pt>
                <c:pt idx="3746">
                  <c:v>12.157999999999999</c:v>
                </c:pt>
                <c:pt idx="3747">
                  <c:v>8.2069999999999901</c:v>
                </c:pt>
                <c:pt idx="3748">
                  <c:v>16.412999999999901</c:v>
                </c:pt>
                <c:pt idx="3749">
                  <c:v>19.452999999999999</c:v>
                </c:pt>
                <c:pt idx="3750">
                  <c:v>16.108999999999899</c:v>
                </c:pt>
                <c:pt idx="3751">
                  <c:v>17.324999999999999</c:v>
                </c:pt>
                <c:pt idx="3752">
                  <c:v>18.844999999999999</c:v>
                </c:pt>
                <c:pt idx="3753">
                  <c:v>11.245999999999899</c:v>
                </c:pt>
                <c:pt idx="3754">
                  <c:v>16.108999999999899</c:v>
                </c:pt>
                <c:pt idx="3755">
                  <c:v>16.716999999999999</c:v>
                </c:pt>
                <c:pt idx="3756">
                  <c:v>15.805</c:v>
                </c:pt>
                <c:pt idx="3757">
                  <c:v>17.324999999999999</c:v>
                </c:pt>
                <c:pt idx="3758">
                  <c:v>15.805</c:v>
                </c:pt>
                <c:pt idx="3759">
                  <c:v>16.108999999999899</c:v>
                </c:pt>
                <c:pt idx="3760">
                  <c:v>15.805</c:v>
                </c:pt>
                <c:pt idx="3761">
                  <c:v>16.716999999999999</c:v>
                </c:pt>
                <c:pt idx="3762">
                  <c:v>17.324999999999999</c:v>
                </c:pt>
                <c:pt idx="3763">
                  <c:v>17.021000000000001</c:v>
                </c:pt>
                <c:pt idx="3764">
                  <c:v>17.021000000000001</c:v>
                </c:pt>
                <c:pt idx="3765">
                  <c:v>15.501999999999899</c:v>
                </c:pt>
                <c:pt idx="3766">
                  <c:v>16.108999999999899</c:v>
                </c:pt>
                <c:pt idx="3767">
                  <c:v>15.805</c:v>
                </c:pt>
                <c:pt idx="3768">
                  <c:v>16.108999999999899</c:v>
                </c:pt>
                <c:pt idx="3769">
                  <c:v>3.343</c:v>
                </c:pt>
                <c:pt idx="3770">
                  <c:v>17.629000000000001</c:v>
                </c:pt>
                <c:pt idx="3771">
                  <c:v>17.021000000000001</c:v>
                </c:pt>
                <c:pt idx="3772">
                  <c:v>16.716999999999999</c:v>
                </c:pt>
                <c:pt idx="3773">
                  <c:v>18.540999999999901</c:v>
                </c:pt>
                <c:pt idx="3774">
                  <c:v>17.933</c:v>
                </c:pt>
                <c:pt idx="3775">
                  <c:v>19.757000000000001</c:v>
                </c:pt>
                <c:pt idx="3776">
                  <c:v>16.108999999999899</c:v>
                </c:pt>
                <c:pt idx="3777">
                  <c:v>17.021000000000001</c:v>
                </c:pt>
                <c:pt idx="3778">
                  <c:v>16.716999999999999</c:v>
                </c:pt>
                <c:pt idx="3779">
                  <c:v>17.933</c:v>
                </c:pt>
                <c:pt idx="3780">
                  <c:v>15.805</c:v>
                </c:pt>
                <c:pt idx="3781">
                  <c:v>8.2069999999999901</c:v>
                </c:pt>
                <c:pt idx="3782">
                  <c:v>9.1189999999999998</c:v>
                </c:pt>
                <c:pt idx="3783">
                  <c:v>13.6779999999999</c:v>
                </c:pt>
                <c:pt idx="3784">
                  <c:v>17.021000000000001</c:v>
                </c:pt>
                <c:pt idx="3785">
                  <c:v>15.197999999999899</c:v>
                </c:pt>
                <c:pt idx="3786">
                  <c:v>16.108999999999899</c:v>
                </c:pt>
                <c:pt idx="3787">
                  <c:v>8.2069999999999901</c:v>
                </c:pt>
                <c:pt idx="3788">
                  <c:v>9.4219999999999899</c:v>
                </c:pt>
                <c:pt idx="3789">
                  <c:v>9.7259999999999902</c:v>
                </c:pt>
                <c:pt idx="3790">
                  <c:v>11.853999999999999</c:v>
                </c:pt>
                <c:pt idx="3791">
                  <c:v>7.9029999999999996</c:v>
                </c:pt>
                <c:pt idx="3792">
                  <c:v>15.805</c:v>
                </c:pt>
                <c:pt idx="3793">
                  <c:v>19.452999999999999</c:v>
                </c:pt>
                <c:pt idx="3794">
                  <c:v>15.805</c:v>
                </c:pt>
                <c:pt idx="3795">
                  <c:v>17.629000000000001</c:v>
                </c:pt>
                <c:pt idx="3796">
                  <c:v>19.149000000000001</c:v>
                </c:pt>
                <c:pt idx="3797">
                  <c:v>11.549999999999899</c:v>
                </c:pt>
                <c:pt idx="3798">
                  <c:v>15.805</c:v>
                </c:pt>
                <c:pt idx="3799">
                  <c:v>16.716999999999999</c:v>
                </c:pt>
                <c:pt idx="3800">
                  <c:v>16.108999999999899</c:v>
                </c:pt>
                <c:pt idx="3801">
                  <c:v>17.021000000000001</c:v>
                </c:pt>
                <c:pt idx="3802">
                  <c:v>14.894</c:v>
                </c:pt>
                <c:pt idx="3803">
                  <c:v>16.412999999999901</c:v>
                </c:pt>
                <c:pt idx="3804">
                  <c:v>15.501999999999899</c:v>
                </c:pt>
                <c:pt idx="3805">
                  <c:v>16.108999999999899</c:v>
                </c:pt>
                <c:pt idx="3806">
                  <c:v>17.629000000000001</c:v>
                </c:pt>
                <c:pt idx="3807">
                  <c:v>17.324999999999999</c:v>
                </c:pt>
                <c:pt idx="3808">
                  <c:v>16.108999999999899</c:v>
                </c:pt>
                <c:pt idx="3809">
                  <c:v>15.197999999999899</c:v>
                </c:pt>
                <c:pt idx="3810">
                  <c:v>15.805</c:v>
                </c:pt>
                <c:pt idx="3811">
                  <c:v>15.501999999999899</c:v>
                </c:pt>
                <c:pt idx="3812">
                  <c:v>15.197999999999899</c:v>
                </c:pt>
                <c:pt idx="3813">
                  <c:v>3.6469999999999998</c:v>
                </c:pt>
                <c:pt idx="3814">
                  <c:v>17.324999999999999</c:v>
                </c:pt>
                <c:pt idx="3815">
                  <c:v>16.716999999999999</c:v>
                </c:pt>
                <c:pt idx="3816">
                  <c:v>16.412999999999901</c:v>
                </c:pt>
                <c:pt idx="3817">
                  <c:v>18.844999999999999</c:v>
                </c:pt>
                <c:pt idx="3818">
                  <c:v>17.021000000000001</c:v>
                </c:pt>
                <c:pt idx="3819">
                  <c:v>18.844999999999999</c:v>
                </c:pt>
                <c:pt idx="3820">
                  <c:v>16.412999999999901</c:v>
                </c:pt>
                <c:pt idx="3821">
                  <c:v>16.716999999999999</c:v>
                </c:pt>
                <c:pt idx="3822">
                  <c:v>17.021000000000001</c:v>
                </c:pt>
                <c:pt idx="3823">
                  <c:v>17.629000000000001</c:v>
                </c:pt>
                <c:pt idx="3824">
                  <c:v>15.501999999999899</c:v>
                </c:pt>
                <c:pt idx="3825">
                  <c:v>8.2069999999999901</c:v>
                </c:pt>
                <c:pt idx="3826">
                  <c:v>8.2069999999999901</c:v>
                </c:pt>
                <c:pt idx="3827">
                  <c:v>13.981999999999999</c:v>
                </c:pt>
                <c:pt idx="3828">
                  <c:v>16.716999999999999</c:v>
                </c:pt>
                <c:pt idx="3829">
                  <c:v>14.894</c:v>
                </c:pt>
                <c:pt idx="3830">
                  <c:v>15.197999999999899</c:v>
                </c:pt>
                <c:pt idx="3831">
                  <c:v>7.9029999999999996</c:v>
                </c:pt>
                <c:pt idx="3832">
                  <c:v>8.5109999999999904</c:v>
                </c:pt>
                <c:pt idx="3833">
                  <c:v>9.1189999999999998</c:v>
                </c:pt>
                <c:pt idx="3834">
                  <c:v>11.549999999999899</c:v>
                </c:pt>
                <c:pt idx="3835">
                  <c:v>7.5990000000000002</c:v>
                </c:pt>
                <c:pt idx="3836">
                  <c:v>15.805</c:v>
                </c:pt>
                <c:pt idx="3837">
                  <c:v>18.844999999999999</c:v>
                </c:pt>
                <c:pt idx="3838">
                  <c:v>15.501999999999899</c:v>
                </c:pt>
                <c:pt idx="3839">
                  <c:v>16.716999999999999</c:v>
                </c:pt>
                <c:pt idx="3840">
                  <c:v>18.236999999999899</c:v>
                </c:pt>
                <c:pt idx="3841">
                  <c:v>10.638</c:v>
                </c:pt>
                <c:pt idx="3842">
                  <c:v>15.501999999999899</c:v>
                </c:pt>
                <c:pt idx="3843">
                  <c:v>16.108999999999899</c:v>
                </c:pt>
                <c:pt idx="3844">
                  <c:v>15.197999999999899</c:v>
                </c:pt>
                <c:pt idx="3845">
                  <c:v>16.716999999999999</c:v>
                </c:pt>
                <c:pt idx="3846">
                  <c:v>15.197999999999899</c:v>
                </c:pt>
                <c:pt idx="3847">
                  <c:v>15.501999999999899</c:v>
                </c:pt>
                <c:pt idx="3848">
                  <c:v>15.197999999999899</c:v>
                </c:pt>
                <c:pt idx="3849">
                  <c:v>16.108999999999899</c:v>
                </c:pt>
                <c:pt idx="3850">
                  <c:v>16.716999999999999</c:v>
                </c:pt>
                <c:pt idx="3851">
                  <c:v>16.412999999999901</c:v>
                </c:pt>
                <c:pt idx="3852">
                  <c:v>16.412999999999901</c:v>
                </c:pt>
                <c:pt idx="3853">
                  <c:v>14.894</c:v>
                </c:pt>
                <c:pt idx="3854">
                  <c:v>15.501999999999899</c:v>
                </c:pt>
                <c:pt idx="3855">
                  <c:v>15.197999999999899</c:v>
                </c:pt>
                <c:pt idx="3856">
                  <c:v>15.501999999999899</c:v>
                </c:pt>
                <c:pt idx="3857">
                  <c:v>2.7360000000000002</c:v>
                </c:pt>
                <c:pt idx="3858">
                  <c:v>17.021000000000001</c:v>
                </c:pt>
                <c:pt idx="3859">
                  <c:v>16.412999999999901</c:v>
                </c:pt>
                <c:pt idx="3860">
                  <c:v>16.108999999999899</c:v>
                </c:pt>
                <c:pt idx="3861">
                  <c:v>17.933</c:v>
                </c:pt>
                <c:pt idx="3862">
                  <c:v>17.324999999999999</c:v>
                </c:pt>
                <c:pt idx="3863">
                  <c:v>19.149000000000001</c:v>
                </c:pt>
                <c:pt idx="3864">
                  <c:v>16.108999999999899</c:v>
                </c:pt>
                <c:pt idx="3865">
                  <c:v>16.412999999999901</c:v>
                </c:pt>
                <c:pt idx="3866">
                  <c:v>16.108999999999899</c:v>
                </c:pt>
                <c:pt idx="3867">
                  <c:v>17.324999999999999</c:v>
                </c:pt>
                <c:pt idx="3868">
                  <c:v>15.197999999999899</c:v>
                </c:pt>
                <c:pt idx="3869">
                  <c:v>7.9029999999999996</c:v>
                </c:pt>
                <c:pt idx="3870">
                  <c:v>8.5109999999999904</c:v>
                </c:pt>
                <c:pt idx="3871">
                  <c:v>13.069999999999901</c:v>
                </c:pt>
                <c:pt idx="3872">
                  <c:v>16.716999999999999</c:v>
                </c:pt>
                <c:pt idx="3873">
                  <c:v>14.894</c:v>
                </c:pt>
                <c:pt idx="3874">
                  <c:v>15.197999999999899</c:v>
                </c:pt>
                <c:pt idx="3875">
                  <c:v>8.5109999999999904</c:v>
                </c:pt>
                <c:pt idx="3876">
                  <c:v>9.1189999999999998</c:v>
                </c:pt>
                <c:pt idx="3877">
                  <c:v>9.7259999999999902</c:v>
                </c:pt>
                <c:pt idx="3878">
                  <c:v>11.853999999999999</c:v>
                </c:pt>
                <c:pt idx="3879">
                  <c:v>8.2069999999999901</c:v>
                </c:pt>
                <c:pt idx="3880">
                  <c:v>15.805</c:v>
                </c:pt>
                <c:pt idx="3881">
                  <c:v>19.149000000000001</c:v>
                </c:pt>
                <c:pt idx="3882">
                  <c:v>15.501999999999899</c:v>
                </c:pt>
                <c:pt idx="3883">
                  <c:v>17.021000000000001</c:v>
                </c:pt>
                <c:pt idx="3884">
                  <c:v>18.540999999999901</c:v>
                </c:pt>
                <c:pt idx="3885">
                  <c:v>11.245999999999899</c:v>
                </c:pt>
                <c:pt idx="3886">
                  <c:v>15.805</c:v>
                </c:pt>
                <c:pt idx="3887">
                  <c:v>16.716999999999999</c:v>
                </c:pt>
                <c:pt idx="3888">
                  <c:v>15.805</c:v>
                </c:pt>
                <c:pt idx="3889">
                  <c:v>17.021000000000001</c:v>
                </c:pt>
                <c:pt idx="3890">
                  <c:v>15.501999999999899</c:v>
                </c:pt>
                <c:pt idx="3891">
                  <c:v>15.805</c:v>
                </c:pt>
                <c:pt idx="3892">
                  <c:v>15.501999999999899</c:v>
                </c:pt>
                <c:pt idx="3893">
                  <c:v>16.716999999999999</c:v>
                </c:pt>
                <c:pt idx="3894">
                  <c:v>17.021000000000001</c:v>
                </c:pt>
                <c:pt idx="3895">
                  <c:v>16.716999999999999</c:v>
                </c:pt>
                <c:pt idx="3896">
                  <c:v>16.716999999999999</c:v>
                </c:pt>
                <c:pt idx="3897">
                  <c:v>15.197999999999899</c:v>
                </c:pt>
                <c:pt idx="3898">
                  <c:v>15.805</c:v>
                </c:pt>
                <c:pt idx="3899">
                  <c:v>15.501999999999899</c:v>
                </c:pt>
                <c:pt idx="3900">
                  <c:v>15.805</c:v>
                </c:pt>
                <c:pt idx="3901">
                  <c:v>3.343</c:v>
                </c:pt>
                <c:pt idx="3902">
                  <c:v>17.324999999999999</c:v>
                </c:pt>
                <c:pt idx="3903">
                  <c:v>16.716999999999999</c:v>
                </c:pt>
                <c:pt idx="3904">
                  <c:v>16.412999999999901</c:v>
                </c:pt>
                <c:pt idx="3905">
                  <c:v>18.236999999999899</c:v>
                </c:pt>
                <c:pt idx="3906">
                  <c:v>17.629000000000001</c:v>
                </c:pt>
                <c:pt idx="3907">
                  <c:v>19.452999999999999</c:v>
                </c:pt>
                <c:pt idx="3908">
                  <c:v>16.412999999999901</c:v>
                </c:pt>
                <c:pt idx="3909">
                  <c:v>16.716999999999999</c:v>
                </c:pt>
                <c:pt idx="3910">
                  <c:v>16.412999999999901</c:v>
                </c:pt>
                <c:pt idx="3911">
                  <c:v>17.629000000000001</c:v>
                </c:pt>
                <c:pt idx="3912">
                  <c:v>15.501999999999899</c:v>
                </c:pt>
                <c:pt idx="3913">
                  <c:v>8.5109999999999904</c:v>
                </c:pt>
                <c:pt idx="3914">
                  <c:v>9.1189999999999998</c:v>
                </c:pt>
                <c:pt idx="3915">
                  <c:v>13.373999999999899</c:v>
                </c:pt>
                <c:pt idx="3916">
                  <c:v>17.021000000000001</c:v>
                </c:pt>
                <c:pt idx="3917">
                  <c:v>15.197999999999899</c:v>
                </c:pt>
                <c:pt idx="3918">
                  <c:v>15.501999999999899</c:v>
                </c:pt>
                <c:pt idx="3919">
                  <c:v>8.2069999999999901</c:v>
                </c:pt>
                <c:pt idx="3920">
                  <c:v>8.2069999999999901</c:v>
                </c:pt>
                <c:pt idx="3921">
                  <c:v>9.4219999999999899</c:v>
                </c:pt>
                <c:pt idx="3922">
                  <c:v>11.853999999999999</c:v>
                </c:pt>
                <c:pt idx="3923">
                  <c:v>7.9029999999999996</c:v>
                </c:pt>
                <c:pt idx="3924">
                  <c:v>16.108999999999899</c:v>
                </c:pt>
                <c:pt idx="3925">
                  <c:v>19.149000000000001</c:v>
                </c:pt>
                <c:pt idx="3926">
                  <c:v>15.805</c:v>
                </c:pt>
                <c:pt idx="3927">
                  <c:v>17.021000000000001</c:v>
                </c:pt>
                <c:pt idx="3928">
                  <c:v>17.933</c:v>
                </c:pt>
                <c:pt idx="3929">
                  <c:v>10.941999999999901</c:v>
                </c:pt>
                <c:pt idx="3930">
                  <c:v>15.805</c:v>
                </c:pt>
                <c:pt idx="3931">
                  <c:v>16.412999999999901</c:v>
                </c:pt>
                <c:pt idx="3932">
                  <c:v>15.501999999999899</c:v>
                </c:pt>
                <c:pt idx="3933">
                  <c:v>17.021000000000001</c:v>
                </c:pt>
                <c:pt idx="3934">
                  <c:v>15.501999999999899</c:v>
                </c:pt>
                <c:pt idx="3935">
                  <c:v>15.805</c:v>
                </c:pt>
                <c:pt idx="3936">
                  <c:v>15.501999999999899</c:v>
                </c:pt>
                <c:pt idx="3937">
                  <c:v>16.412999999999901</c:v>
                </c:pt>
                <c:pt idx="3938">
                  <c:v>17.021000000000001</c:v>
                </c:pt>
                <c:pt idx="3939">
                  <c:v>16.716999999999999</c:v>
                </c:pt>
                <c:pt idx="3940">
                  <c:v>16.716999999999999</c:v>
                </c:pt>
                <c:pt idx="3941">
                  <c:v>15.197999999999899</c:v>
                </c:pt>
                <c:pt idx="3942">
                  <c:v>15.805</c:v>
                </c:pt>
                <c:pt idx="3943">
                  <c:v>15.501999999999899</c:v>
                </c:pt>
                <c:pt idx="3944">
                  <c:v>15.805</c:v>
                </c:pt>
                <c:pt idx="3945">
                  <c:v>3.343</c:v>
                </c:pt>
                <c:pt idx="3946">
                  <c:v>17.324999999999999</c:v>
                </c:pt>
                <c:pt idx="3947">
                  <c:v>16.716999999999999</c:v>
                </c:pt>
                <c:pt idx="3948">
                  <c:v>16.412999999999901</c:v>
                </c:pt>
                <c:pt idx="3949">
                  <c:v>18.236999999999899</c:v>
                </c:pt>
                <c:pt idx="3950">
                  <c:v>17.629000000000001</c:v>
                </c:pt>
                <c:pt idx="3951">
                  <c:v>19.452999999999999</c:v>
                </c:pt>
                <c:pt idx="3952">
                  <c:v>16.412999999999901</c:v>
                </c:pt>
                <c:pt idx="3953">
                  <c:v>16.716999999999999</c:v>
                </c:pt>
                <c:pt idx="3954">
                  <c:v>16.412999999999901</c:v>
                </c:pt>
                <c:pt idx="3955">
                  <c:v>17.629000000000001</c:v>
                </c:pt>
                <c:pt idx="3956">
                  <c:v>15.501999999999899</c:v>
                </c:pt>
                <c:pt idx="3957">
                  <c:v>8.2069999999999901</c:v>
                </c:pt>
                <c:pt idx="3958">
                  <c:v>8.8149999999999906</c:v>
                </c:pt>
                <c:pt idx="3959">
                  <c:v>13.373999999999899</c:v>
                </c:pt>
                <c:pt idx="3960">
                  <c:v>17.021000000000001</c:v>
                </c:pt>
                <c:pt idx="3961">
                  <c:v>15.197999999999899</c:v>
                </c:pt>
                <c:pt idx="3962">
                  <c:v>16.108999999999899</c:v>
                </c:pt>
                <c:pt idx="3963">
                  <c:v>8.2069999999999901</c:v>
                </c:pt>
                <c:pt idx="3964">
                  <c:v>9.4219999999999899</c:v>
                </c:pt>
                <c:pt idx="3965">
                  <c:v>9.7259999999999902</c:v>
                </c:pt>
                <c:pt idx="3966">
                  <c:v>11.853999999999999</c:v>
                </c:pt>
                <c:pt idx="3967">
                  <c:v>7.9029999999999996</c:v>
                </c:pt>
                <c:pt idx="3968">
                  <c:v>15.805</c:v>
                </c:pt>
                <c:pt idx="3969">
                  <c:v>19.452999999999999</c:v>
                </c:pt>
                <c:pt idx="3970">
                  <c:v>15.805</c:v>
                </c:pt>
                <c:pt idx="3971">
                  <c:v>17.629000000000001</c:v>
                </c:pt>
                <c:pt idx="3972">
                  <c:v>19.149000000000001</c:v>
                </c:pt>
                <c:pt idx="3973">
                  <c:v>11.549999999999899</c:v>
                </c:pt>
                <c:pt idx="3974">
                  <c:v>15.805</c:v>
                </c:pt>
                <c:pt idx="3975">
                  <c:v>16.716999999999999</c:v>
                </c:pt>
                <c:pt idx="3976">
                  <c:v>16.108999999999899</c:v>
                </c:pt>
                <c:pt idx="3977">
                  <c:v>17.021000000000001</c:v>
                </c:pt>
                <c:pt idx="3978">
                  <c:v>14.894</c:v>
                </c:pt>
                <c:pt idx="3979">
                  <c:v>16.412999999999901</c:v>
                </c:pt>
                <c:pt idx="3980">
                  <c:v>15.501999999999899</c:v>
                </c:pt>
                <c:pt idx="3981">
                  <c:v>16.108999999999899</c:v>
                </c:pt>
                <c:pt idx="3982">
                  <c:v>17.629000000000001</c:v>
                </c:pt>
                <c:pt idx="3983">
                  <c:v>17.324999999999999</c:v>
                </c:pt>
                <c:pt idx="3984">
                  <c:v>16.108999999999899</c:v>
                </c:pt>
                <c:pt idx="3985">
                  <c:v>15.197999999999899</c:v>
                </c:pt>
                <c:pt idx="3986">
                  <c:v>15.805</c:v>
                </c:pt>
                <c:pt idx="3987">
                  <c:v>15.501999999999899</c:v>
                </c:pt>
                <c:pt idx="3988">
                  <c:v>15.197999999999899</c:v>
                </c:pt>
                <c:pt idx="3989">
                  <c:v>3.9509999999999899</c:v>
                </c:pt>
                <c:pt idx="3990">
                  <c:v>17.324999999999999</c:v>
                </c:pt>
                <c:pt idx="3991">
                  <c:v>16.716999999999999</c:v>
                </c:pt>
                <c:pt idx="3992">
                  <c:v>16.412999999999901</c:v>
                </c:pt>
                <c:pt idx="3993">
                  <c:v>18.844999999999999</c:v>
                </c:pt>
                <c:pt idx="3994">
                  <c:v>17.021000000000001</c:v>
                </c:pt>
                <c:pt idx="3995">
                  <c:v>18.844999999999999</c:v>
                </c:pt>
                <c:pt idx="3996">
                  <c:v>16.412999999999901</c:v>
                </c:pt>
                <c:pt idx="3997">
                  <c:v>16.716999999999999</c:v>
                </c:pt>
                <c:pt idx="3998">
                  <c:v>17.021000000000001</c:v>
                </c:pt>
                <c:pt idx="3999">
                  <c:v>17.629000000000001</c:v>
                </c:pt>
                <c:pt idx="4000">
                  <c:v>15.501999999999899</c:v>
                </c:pt>
                <c:pt idx="4001">
                  <c:v>8.2069999999999901</c:v>
                </c:pt>
                <c:pt idx="4002">
                  <c:v>8.2069999999999901</c:v>
                </c:pt>
                <c:pt idx="4003">
                  <c:v>13.981999999999999</c:v>
                </c:pt>
                <c:pt idx="4004">
                  <c:v>16.716999999999999</c:v>
                </c:pt>
                <c:pt idx="4005">
                  <c:v>14.894</c:v>
                </c:pt>
                <c:pt idx="4006">
                  <c:v>15.197999999999899</c:v>
                </c:pt>
                <c:pt idx="4007">
                  <c:v>8.2069999999999901</c:v>
                </c:pt>
                <c:pt idx="4008">
                  <c:v>8.8149999999999906</c:v>
                </c:pt>
                <c:pt idx="4009">
                  <c:v>9.4219999999999899</c:v>
                </c:pt>
                <c:pt idx="4010">
                  <c:v>11.853999999999999</c:v>
                </c:pt>
                <c:pt idx="4011">
                  <c:v>7.9029999999999996</c:v>
                </c:pt>
                <c:pt idx="4012">
                  <c:v>15.805</c:v>
                </c:pt>
                <c:pt idx="4013">
                  <c:v>18.844999999999999</c:v>
                </c:pt>
                <c:pt idx="4014">
                  <c:v>15.501999999999899</c:v>
                </c:pt>
                <c:pt idx="4015">
                  <c:v>16.716999999999999</c:v>
                </c:pt>
                <c:pt idx="4016">
                  <c:v>17.933</c:v>
                </c:pt>
                <c:pt idx="4017">
                  <c:v>10.941999999999901</c:v>
                </c:pt>
                <c:pt idx="4018">
                  <c:v>15.197999999999899</c:v>
                </c:pt>
                <c:pt idx="4019">
                  <c:v>16.412999999999901</c:v>
                </c:pt>
                <c:pt idx="4020">
                  <c:v>15.197999999999899</c:v>
                </c:pt>
                <c:pt idx="4021">
                  <c:v>16.716999999999999</c:v>
                </c:pt>
                <c:pt idx="4022">
                  <c:v>15.197999999999899</c:v>
                </c:pt>
                <c:pt idx="4023">
                  <c:v>15.501999999999899</c:v>
                </c:pt>
                <c:pt idx="4024">
                  <c:v>14.894</c:v>
                </c:pt>
                <c:pt idx="4025">
                  <c:v>15.805</c:v>
                </c:pt>
                <c:pt idx="4026">
                  <c:v>16.716999999999999</c:v>
                </c:pt>
                <c:pt idx="4027">
                  <c:v>16.412999999999901</c:v>
                </c:pt>
                <c:pt idx="4028">
                  <c:v>16.412999999999901</c:v>
                </c:pt>
                <c:pt idx="4029">
                  <c:v>14.59</c:v>
                </c:pt>
                <c:pt idx="4030">
                  <c:v>15.197999999999899</c:v>
                </c:pt>
                <c:pt idx="4031">
                  <c:v>15.197999999999899</c:v>
                </c:pt>
                <c:pt idx="4032">
                  <c:v>15.501999999999899</c:v>
                </c:pt>
                <c:pt idx="4033">
                  <c:v>3.04</c:v>
                </c:pt>
                <c:pt idx="4034">
                  <c:v>17.021000000000001</c:v>
                </c:pt>
                <c:pt idx="4035">
                  <c:v>16.412999999999901</c:v>
                </c:pt>
                <c:pt idx="4036">
                  <c:v>15.805</c:v>
                </c:pt>
                <c:pt idx="4037">
                  <c:v>17.324999999999999</c:v>
                </c:pt>
                <c:pt idx="4038">
                  <c:v>17.324999999999999</c:v>
                </c:pt>
                <c:pt idx="4039">
                  <c:v>18.844999999999999</c:v>
                </c:pt>
                <c:pt idx="4040">
                  <c:v>16.108999999999899</c:v>
                </c:pt>
                <c:pt idx="4041">
                  <c:v>16.412999999999901</c:v>
                </c:pt>
                <c:pt idx="4042">
                  <c:v>16.108999999999899</c:v>
                </c:pt>
                <c:pt idx="4043">
                  <c:v>17.324999999999999</c:v>
                </c:pt>
                <c:pt idx="4044">
                  <c:v>15.197999999999899</c:v>
                </c:pt>
                <c:pt idx="4045">
                  <c:v>8.2069999999999901</c:v>
                </c:pt>
                <c:pt idx="4046">
                  <c:v>8.8149999999999906</c:v>
                </c:pt>
                <c:pt idx="4047">
                  <c:v>13.069999999999901</c:v>
                </c:pt>
                <c:pt idx="4048">
                  <c:v>16.412999999999901</c:v>
                </c:pt>
                <c:pt idx="4049">
                  <c:v>14.59</c:v>
                </c:pt>
                <c:pt idx="4050">
                  <c:v>14.894</c:v>
                </c:pt>
                <c:pt idx="4051">
                  <c:v>7.5990000000000002</c:v>
                </c:pt>
                <c:pt idx="4052">
                  <c:v>8.2069999999999901</c:v>
                </c:pt>
                <c:pt idx="4053">
                  <c:v>8.8149999999999906</c:v>
                </c:pt>
                <c:pt idx="4054">
                  <c:v>11.245999999999899</c:v>
                </c:pt>
                <c:pt idx="4055">
                  <c:v>7.2949999999999999</c:v>
                </c:pt>
                <c:pt idx="4056">
                  <c:v>15.501999999999899</c:v>
                </c:pt>
                <c:pt idx="4057">
                  <c:v>18.540999999999901</c:v>
                </c:pt>
                <c:pt idx="4058">
                  <c:v>15.197999999999899</c:v>
                </c:pt>
                <c:pt idx="4059">
                  <c:v>16.412999999999901</c:v>
                </c:pt>
                <c:pt idx="4060">
                  <c:v>17.933</c:v>
                </c:pt>
                <c:pt idx="4061">
                  <c:v>10.334</c:v>
                </c:pt>
                <c:pt idx="4062">
                  <c:v>15.197999999999899</c:v>
                </c:pt>
                <c:pt idx="4063">
                  <c:v>16.412999999999901</c:v>
                </c:pt>
                <c:pt idx="4064">
                  <c:v>14.894</c:v>
                </c:pt>
                <c:pt idx="4065">
                  <c:v>16.412999999999901</c:v>
                </c:pt>
                <c:pt idx="4066">
                  <c:v>14.894</c:v>
                </c:pt>
                <c:pt idx="4067">
                  <c:v>15.197999999999899</c:v>
                </c:pt>
                <c:pt idx="4068">
                  <c:v>14.894</c:v>
                </c:pt>
                <c:pt idx="4069">
                  <c:v>15.805</c:v>
                </c:pt>
                <c:pt idx="4070">
                  <c:v>16.412999999999901</c:v>
                </c:pt>
                <c:pt idx="4071">
                  <c:v>16.108999999999899</c:v>
                </c:pt>
                <c:pt idx="4072">
                  <c:v>16.108999999999899</c:v>
                </c:pt>
                <c:pt idx="4073">
                  <c:v>14.59</c:v>
                </c:pt>
                <c:pt idx="4074">
                  <c:v>15.197999999999899</c:v>
                </c:pt>
                <c:pt idx="4075">
                  <c:v>14.894</c:v>
                </c:pt>
                <c:pt idx="4076">
                  <c:v>15.197999999999899</c:v>
                </c:pt>
                <c:pt idx="4077">
                  <c:v>2.4319999999999999</c:v>
                </c:pt>
                <c:pt idx="4078">
                  <c:v>16.716999999999999</c:v>
                </c:pt>
                <c:pt idx="4079">
                  <c:v>16.108999999999899</c:v>
                </c:pt>
                <c:pt idx="4080">
                  <c:v>15.805</c:v>
                </c:pt>
                <c:pt idx="4081">
                  <c:v>17.629000000000001</c:v>
                </c:pt>
                <c:pt idx="4082">
                  <c:v>17.021000000000001</c:v>
                </c:pt>
                <c:pt idx="4083">
                  <c:v>18.844999999999999</c:v>
                </c:pt>
                <c:pt idx="4084">
                  <c:v>15.805</c:v>
                </c:pt>
                <c:pt idx="4085">
                  <c:v>16.108999999999899</c:v>
                </c:pt>
                <c:pt idx="4086">
                  <c:v>15.805</c:v>
                </c:pt>
                <c:pt idx="4087">
                  <c:v>17.021000000000001</c:v>
                </c:pt>
                <c:pt idx="4088">
                  <c:v>14.894</c:v>
                </c:pt>
                <c:pt idx="4089">
                  <c:v>7.5990000000000002</c:v>
                </c:pt>
                <c:pt idx="4090">
                  <c:v>8.2069999999999901</c:v>
                </c:pt>
                <c:pt idx="4091">
                  <c:v>12.766</c:v>
                </c:pt>
                <c:pt idx="4092">
                  <c:v>16.716999999999999</c:v>
                </c:pt>
                <c:pt idx="4093">
                  <c:v>14.894</c:v>
                </c:pt>
                <c:pt idx="4094">
                  <c:v>15.197999999999899</c:v>
                </c:pt>
                <c:pt idx="4095">
                  <c:v>7.9029999999999996</c:v>
                </c:pt>
                <c:pt idx="4096">
                  <c:v>8.5109999999999904</c:v>
                </c:pt>
                <c:pt idx="4097">
                  <c:v>9.1189999999999998</c:v>
                </c:pt>
                <c:pt idx="4098">
                  <c:v>11.549999999999899</c:v>
                </c:pt>
                <c:pt idx="4099">
                  <c:v>7.5990000000000002</c:v>
                </c:pt>
                <c:pt idx="4100">
                  <c:v>15.805</c:v>
                </c:pt>
                <c:pt idx="4101">
                  <c:v>18.844999999999999</c:v>
                </c:pt>
                <c:pt idx="4102">
                  <c:v>15.501999999999899</c:v>
                </c:pt>
                <c:pt idx="4103">
                  <c:v>16.716999999999999</c:v>
                </c:pt>
                <c:pt idx="4104">
                  <c:v>18.236999999999899</c:v>
                </c:pt>
                <c:pt idx="4105">
                  <c:v>10.638</c:v>
                </c:pt>
                <c:pt idx="4106">
                  <c:v>15.501999999999899</c:v>
                </c:pt>
                <c:pt idx="4107">
                  <c:v>16.108999999999899</c:v>
                </c:pt>
                <c:pt idx="4108">
                  <c:v>15.197999999999899</c:v>
                </c:pt>
                <c:pt idx="4109">
                  <c:v>16.716999999999999</c:v>
                </c:pt>
                <c:pt idx="4110">
                  <c:v>15.197999999999899</c:v>
                </c:pt>
                <c:pt idx="4111">
                  <c:v>15.501999999999899</c:v>
                </c:pt>
                <c:pt idx="4112">
                  <c:v>15.197999999999899</c:v>
                </c:pt>
                <c:pt idx="4113">
                  <c:v>16.108999999999899</c:v>
                </c:pt>
                <c:pt idx="4114">
                  <c:v>16.716999999999999</c:v>
                </c:pt>
                <c:pt idx="4115">
                  <c:v>16.412999999999901</c:v>
                </c:pt>
                <c:pt idx="4116">
                  <c:v>16.412999999999901</c:v>
                </c:pt>
                <c:pt idx="4117">
                  <c:v>14.894</c:v>
                </c:pt>
                <c:pt idx="4118">
                  <c:v>15.501999999999899</c:v>
                </c:pt>
                <c:pt idx="4119">
                  <c:v>15.197999999999899</c:v>
                </c:pt>
                <c:pt idx="4120">
                  <c:v>15.501999999999899</c:v>
                </c:pt>
                <c:pt idx="4121">
                  <c:v>2.7360000000000002</c:v>
                </c:pt>
                <c:pt idx="4122">
                  <c:v>17.021000000000001</c:v>
                </c:pt>
                <c:pt idx="4123">
                  <c:v>16.412999999999901</c:v>
                </c:pt>
                <c:pt idx="4124">
                  <c:v>16.108999999999899</c:v>
                </c:pt>
                <c:pt idx="4125">
                  <c:v>17.933</c:v>
                </c:pt>
                <c:pt idx="4126">
                  <c:v>17.324999999999999</c:v>
                </c:pt>
                <c:pt idx="4127">
                  <c:v>19.149000000000001</c:v>
                </c:pt>
                <c:pt idx="4128">
                  <c:v>16.108999999999899</c:v>
                </c:pt>
                <c:pt idx="4129">
                  <c:v>16.412999999999901</c:v>
                </c:pt>
                <c:pt idx="4130">
                  <c:v>16.108999999999899</c:v>
                </c:pt>
                <c:pt idx="4131">
                  <c:v>17.324999999999999</c:v>
                </c:pt>
                <c:pt idx="4132">
                  <c:v>15.197999999999899</c:v>
                </c:pt>
                <c:pt idx="4133">
                  <c:v>7.9029999999999996</c:v>
                </c:pt>
                <c:pt idx="4134">
                  <c:v>8.5109999999999904</c:v>
                </c:pt>
                <c:pt idx="4135">
                  <c:v>13.069999999999901</c:v>
                </c:pt>
                <c:pt idx="4136">
                  <c:v>17.021000000000001</c:v>
                </c:pt>
                <c:pt idx="4137">
                  <c:v>15.197999999999899</c:v>
                </c:pt>
                <c:pt idx="4138">
                  <c:v>15.501999999999899</c:v>
                </c:pt>
                <c:pt idx="4139">
                  <c:v>8.2069999999999901</c:v>
                </c:pt>
                <c:pt idx="4140">
                  <c:v>8.8149999999999906</c:v>
                </c:pt>
                <c:pt idx="4141">
                  <c:v>9.1189999999999998</c:v>
                </c:pt>
                <c:pt idx="4142">
                  <c:v>11.853999999999999</c:v>
                </c:pt>
                <c:pt idx="4143">
                  <c:v>7.9029999999999996</c:v>
                </c:pt>
                <c:pt idx="4144">
                  <c:v>16.108999999999899</c:v>
                </c:pt>
                <c:pt idx="4145">
                  <c:v>19.149000000000001</c:v>
                </c:pt>
                <c:pt idx="4146">
                  <c:v>15.805</c:v>
                </c:pt>
                <c:pt idx="4147">
                  <c:v>17.021000000000001</c:v>
                </c:pt>
                <c:pt idx="4148">
                  <c:v>18.540999999999901</c:v>
                </c:pt>
                <c:pt idx="4149">
                  <c:v>10.941999999999901</c:v>
                </c:pt>
                <c:pt idx="4150">
                  <c:v>15.805</c:v>
                </c:pt>
                <c:pt idx="4151">
                  <c:v>16.412999999999901</c:v>
                </c:pt>
                <c:pt idx="4152">
                  <c:v>15.501999999999899</c:v>
                </c:pt>
                <c:pt idx="4153">
                  <c:v>17.021000000000001</c:v>
                </c:pt>
                <c:pt idx="4154">
                  <c:v>15.501999999999899</c:v>
                </c:pt>
                <c:pt idx="4155">
                  <c:v>15.805</c:v>
                </c:pt>
                <c:pt idx="4156">
                  <c:v>15.501999999999899</c:v>
                </c:pt>
                <c:pt idx="4157">
                  <c:v>16.412999999999901</c:v>
                </c:pt>
                <c:pt idx="4158">
                  <c:v>17.021000000000001</c:v>
                </c:pt>
                <c:pt idx="4159">
                  <c:v>16.716999999999999</c:v>
                </c:pt>
                <c:pt idx="4160">
                  <c:v>16.716999999999999</c:v>
                </c:pt>
                <c:pt idx="4161">
                  <c:v>15.197999999999899</c:v>
                </c:pt>
                <c:pt idx="4162">
                  <c:v>15.805</c:v>
                </c:pt>
                <c:pt idx="4163">
                  <c:v>15.501999999999899</c:v>
                </c:pt>
                <c:pt idx="4164">
                  <c:v>15.501999999999899</c:v>
                </c:pt>
                <c:pt idx="4165">
                  <c:v>2.4319999999999999</c:v>
                </c:pt>
                <c:pt idx="4166">
                  <c:v>17.324999999999999</c:v>
                </c:pt>
                <c:pt idx="4167">
                  <c:v>16.716999999999999</c:v>
                </c:pt>
                <c:pt idx="4168">
                  <c:v>16.412999999999901</c:v>
                </c:pt>
                <c:pt idx="4169">
                  <c:v>18.236999999999899</c:v>
                </c:pt>
                <c:pt idx="4170">
                  <c:v>17.629000000000001</c:v>
                </c:pt>
                <c:pt idx="4171">
                  <c:v>19.452999999999999</c:v>
                </c:pt>
                <c:pt idx="4172">
                  <c:v>16.412999999999901</c:v>
                </c:pt>
                <c:pt idx="4173">
                  <c:v>16.716999999999999</c:v>
                </c:pt>
                <c:pt idx="4174">
                  <c:v>16.412999999999901</c:v>
                </c:pt>
                <c:pt idx="4175">
                  <c:v>17.629000000000001</c:v>
                </c:pt>
                <c:pt idx="4176">
                  <c:v>15.501999999999899</c:v>
                </c:pt>
                <c:pt idx="4177">
                  <c:v>7.9029999999999996</c:v>
                </c:pt>
                <c:pt idx="4178">
                  <c:v>8.8149999999999906</c:v>
                </c:pt>
                <c:pt idx="4179">
                  <c:v>13.373999999999899</c:v>
                </c:pt>
                <c:pt idx="4180">
                  <c:v>17.324999999999999</c:v>
                </c:pt>
                <c:pt idx="4181">
                  <c:v>15.501999999999899</c:v>
                </c:pt>
                <c:pt idx="4182">
                  <c:v>15.805</c:v>
                </c:pt>
                <c:pt idx="4183">
                  <c:v>8.8149999999999906</c:v>
                </c:pt>
                <c:pt idx="4184">
                  <c:v>9.4219999999999899</c:v>
                </c:pt>
                <c:pt idx="4185">
                  <c:v>9.4219999999999899</c:v>
                </c:pt>
                <c:pt idx="4186">
                  <c:v>12.157999999999999</c:v>
                </c:pt>
                <c:pt idx="4187">
                  <c:v>8.5109999999999904</c:v>
                </c:pt>
                <c:pt idx="4188">
                  <c:v>16.412999999999901</c:v>
                </c:pt>
                <c:pt idx="4189">
                  <c:v>19.149000000000001</c:v>
                </c:pt>
                <c:pt idx="4190">
                  <c:v>16.108999999999899</c:v>
                </c:pt>
                <c:pt idx="4191">
                  <c:v>17.324999999999999</c:v>
                </c:pt>
                <c:pt idx="4192">
                  <c:v>18.844999999999999</c:v>
                </c:pt>
                <c:pt idx="4193">
                  <c:v>11.245999999999899</c:v>
                </c:pt>
                <c:pt idx="4194">
                  <c:v>16.108999999999899</c:v>
                </c:pt>
                <c:pt idx="4195">
                  <c:v>17.324999999999999</c:v>
                </c:pt>
                <c:pt idx="4196">
                  <c:v>15.805</c:v>
                </c:pt>
                <c:pt idx="4197">
                  <c:v>17.324999999999999</c:v>
                </c:pt>
                <c:pt idx="4198">
                  <c:v>15.805</c:v>
                </c:pt>
                <c:pt idx="4199">
                  <c:v>16.108999999999899</c:v>
                </c:pt>
                <c:pt idx="4200">
                  <c:v>15.805</c:v>
                </c:pt>
                <c:pt idx="4201">
                  <c:v>16.716999999999999</c:v>
                </c:pt>
                <c:pt idx="4202">
                  <c:v>16.716999999999999</c:v>
                </c:pt>
                <c:pt idx="4203">
                  <c:v>17.021000000000001</c:v>
                </c:pt>
                <c:pt idx="4204">
                  <c:v>17.021000000000001</c:v>
                </c:pt>
                <c:pt idx="4205">
                  <c:v>15.501999999999899</c:v>
                </c:pt>
                <c:pt idx="4206">
                  <c:v>16.108999999999899</c:v>
                </c:pt>
                <c:pt idx="4207">
                  <c:v>15.805</c:v>
                </c:pt>
                <c:pt idx="4208">
                  <c:v>16.108999999999899</c:v>
                </c:pt>
                <c:pt idx="4209">
                  <c:v>3.6469999999999998</c:v>
                </c:pt>
                <c:pt idx="4210">
                  <c:v>17.629000000000001</c:v>
                </c:pt>
                <c:pt idx="4211">
                  <c:v>17.021000000000001</c:v>
                </c:pt>
                <c:pt idx="4212">
                  <c:v>16.716999999999999</c:v>
                </c:pt>
                <c:pt idx="4213">
                  <c:v>18.540999999999901</c:v>
                </c:pt>
                <c:pt idx="4214">
                  <c:v>17.933</c:v>
                </c:pt>
                <c:pt idx="4215">
                  <c:v>19.757000000000001</c:v>
                </c:pt>
                <c:pt idx="4216">
                  <c:v>16.716999999999999</c:v>
                </c:pt>
                <c:pt idx="4217">
                  <c:v>17.021000000000001</c:v>
                </c:pt>
                <c:pt idx="4218">
                  <c:v>16.716999999999999</c:v>
                </c:pt>
                <c:pt idx="4219">
                  <c:v>17.933</c:v>
                </c:pt>
                <c:pt idx="4220">
                  <c:v>15.805</c:v>
                </c:pt>
                <c:pt idx="4221">
                  <c:v>8.8149999999999906</c:v>
                </c:pt>
                <c:pt idx="4222">
                  <c:v>9.4219999999999899</c:v>
                </c:pt>
                <c:pt idx="4223">
                  <c:v>13.6779999999999</c:v>
                </c:pt>
                <c:pt idx="4224">
                  <c:v>17.324999999999999</c:v>
                </c:pt>
                <c:pt idx="4225">
                  <c:v>15.501999999999899</c:v>
                </c:pt>
                <c:pt idx="4226">
                  <c:v>16.108999999999899</c:v>
                </c:pt>
                <c:pt idx="4227">
                  <c:v>8.5109999999999904</c:v>
                </c:pt>
                <c:pt idx="4228">
                  <c:v>8.8149999999999906</c:v>
                </c:pt>
                <c:pt idx="4229">
                  <c:v>9.7259999999999902</c:v>
                </c:pt>
                <c:pt idx="4230">
                  <c:v>12.157999999999999</c:v>
                </c:pt>
                <c:pt idx="4231">
                  <c:v>8.2069999999999901</c:v>
                </c:pt>
                <c:pt idx="4232">
                  <c:v>16.108999999999899</c:v>
                </c:pt>
                <c:pt idx="4233">
                  <c:v>19.452999999999999</c:v>
                </c:pt>
                <c:pt idx="4234">
                  <c:v>16.108999999999899</c:v>
                </c:pt>
                <c:pt idx="4235">
                  <c:v>17.629000000000001</c:v>
                </c:pt>
                <c:pt idx="4236">
                  <c:v>18.540999999999901</c:v>
                </c:pt>
                <c:pt idx="4237">
                  <c:v>11.549999999999899</c:v>
                </c:pt>
                <c:pt idx="4238">
                  <c:v>16.108999999999899</c:v>
                </c:pt>
                <c:pt idx="4239">
                  <c:v>17.021000000000001</c:v>
                </c:pt>
                <c:pt idx="4240">
                  <c:v>16.108999999999899</c:v>
                </c:pt>
                <c:pt idx="4241">
                  <c:v>17.324999999999999</c:v>
                </c:pt>
                <c:pt idx="4242">
                  <c:v>15.197999999999899</c:v>
                </c:pt>
                <c:pt idx="4243">
                  <c:v>16.412999999999901</c:v>
                </c:pt>
                <c:pt idx="4244">
                  <c:v>15.805</c:v>
                </c:pt>
                <c:pt idx="4245">
                  <c:v>16.412999999999901</c:v>
                </c:pt>
                <c:pt idx="4246">
                  <c:v>17.629000000000001</c:v>
                </c:pt>
                <c:pt idx="4247">
                  <c:v>17.324999999999999</c:v>
                </c:pt>
                <c:pt idx="4248">
                  <c:v>16.412999999999901</c:v>
                </c:pt>
                <c:pt idx="4249">
                  <c:v>15.501999999999899</c:v>
                </c:pt>
                <c:pt idx="4250">
                  <c:v>16.108999999999899</c:v>
                </c:pt>
                <c:pt idx="4251">
                  <c:v>15.805</c:v>
                </c:pt>
                <c:pt idx="4252">
                  <c:v>15.501999999999899</c:v>
                </c:pt>
                <c:pt idx="4253">
                  <c:v>3.6469999999999998</c:v>
                </c:pt>
                <c:pt idx="4254">
                  <c:v>17.324999999999999</c:v>
                </c:pt>
                <c:pt idx="4255">
                  <c:v>17.021000000000001</c:v>
                </c:pt>
                <c:pt idx="4256">
                  <c:v>16.716999999999999</c:v>
                </c:pt>
                <c:pt idx="4257">
                  <c:v>18.844999999999999</c:v>
                </c:pt>
                <c:pt idx="4258">
                  <c:v>17.324999999999999</c:v>
                </c:pt>
                <c:pt idx="4259">
                  <c:v>19.757000000000001</c:v>
                </c:pt>
                <c:pt idx="4260">
                  <c:v>16.412999999999901</c:v>
                </c:pt>
                <c:pt idx="4261">
                  <c:v>17.021000000000001</c:v>
                </c:pt>
                <c:pt idx="4262">
                  <c:v>17.021000000000001</c:v>
                </c:pt>
                <c:pt idx="4263">
                  <c:v>17.933</c:v>
                </c:pt>
                <c:pt idx="4264">
                  <c:v>15.805</c:v>
                </c:pt>
                <c:pt idx="4265">
                  <c:v>8.5109999999999904</c:v>
                </c:pt>
                <c:pt idx="4266">
                  <c:v>8.5109999999999904</c:v>
                </c:pt>
                <c:pt idx="4267">
                  <c:v>13.981999999999999</c:v>
                </c:pt>
                <c:pt idx="4268">
                  <c:v>17.324999999999999</c:v>
                </c:pt>
                <c:pt idx="4269">
                  <c:v>15.197999999999899</c:v>
                </c:pt>
                <c:pt idx="4270">
                  <c:v>16.108999999999899</c:v>
                </c:pt>
                <c:pt idx="4271">
                  <c:v>8.2069999999999901</c:v>
                </c:pt>
                <c:pt idx="4272">
                  <c:v>9.4219999999999899</c:v>
                </c:pt>
                <c:pt idx="4273">
                  <c:v>9.7259999999999902</c:v>
                </c:pt>
                <c:pt idx="4274">
                  <c:v>11.853999999999999</c:v>
                </c:pt>
                <c:pt idx="4275">
                  <c:v>7.9029999999999996</c:v>
                </c:pt>
                <c:pt idx="4276">
                  <c:v>16.108999999999899</c:v>
                </c:pt>
                <c:pt idx="4277">
                  <c:v>19.757000000000001</c:v>
                </c:pt>
                <c:pt idx="4278">
                  <c:v>16.108999999999899</c:v>
                </c:pt>
                <c:pt idx="4279">
                  <c:v>17.629000000000001</c:v>
                </c:pt>
                <c:pt idx="4280">
                  <c:v>19.149000000000001</c:v>
                </c:pt>
                <c:pt idx="4281">
                  <c:v>11.549999999999899</c:v>
                </c:pt>
                <c:pt idx="4282">
                  <c:v>15.805</c:v>
                </c:pt>
                <c:pt idx="4283">
                  <c:v>16.716999999999999</c:v>
                </c:pt>
                <c:pt idx="4284">
                  <c:v>16.108999999999899</c:v>
                </c:pt>
                <c:pt idx="4285">
                  <c:v>17.021000000000001</c:v>
                </c:pt>
                <c:pt idx="4286">
                  <c:v>14.894</c:v>
                </c:pt>
                <c:pt idx="4287">
                  <c:v>16.412999999999901</c:v>
                </c:pt>
                <c:pt idx="4288">
                  <c:v>15.501999999999899</c:v>
                </c:pt>
                <c:pt idx="4289">
                  <c:v>16.108999999999899</c:v>
                </c:pt>
                <c:pt idx="4290">
                  <c:v>17.933</c:v>
                </c:pt>
                <c:pt idx="4291">
                  <c:v>17.324999999999999</c:v>
                </c:pt>
                <c:pt idx="4292">
                  <c:v>16.108999999999899</c:v>
                </c:pt>
                <c:pt idx="4293">
                  <c:v>15.197999999999899</c:v>
                </c:pt>
                <c:pt idx="4294">
                  <c:v>15.805</c:v>
                </c:pt>
                <c:pt idx="4295">
                  <c:v>15.805</c:v>
                </c:pt>
                <c:pt idx="4296">
                  <c:v>15.197999999999899</c:v>
                </c:pt>
                <c:pt idx="4297">
                  <c:v>3.6469999999999998</c:v>
                </c:pt>
                <c:pt idx="4298">
                  <c:v>17.324999999999999</c:v>
                </c:pt>
                <c:pt idx="4299">
                  <c:v>16.716999999999999</c:v>
                </c:pt>
                <c:pt idx="4300">
                  <c:v>16.412999999999901</c:v>
                </c:pt>
                <c:pt idx="4301">
                  <c:v>18.844999999999999</c:v>
                </c:pt>
                <c:pt idx="4302">
                  <c:v>17.021000000000001</c:v>
                </c:pt>
                <c:pt idx="4303">
                  <c:v>18.844999999999999</c:v>
                </c:pt>
                <c:pt idx="4304">
                  <c:v>16.412999999999901</c:v>
                </c:pt>
                <c:pt idx="4305">
                  <c:v>17.021000000000001</c:v>
                </c:pt>
                <c:pt idx="4306">
                  <c:v>17.021000000000001</c:v>
                </c:pt>
                <c:pt idx="4307">
                  <c:v>17.933</c:v>
                </c:pt>
                <c:pt idx="4308">
                  <c:v>15.501999999999899</c:v>
                </c:pt>
                <c:pt idx="4309">
                  <c:v>8.2069999999999901</c:v>
                </c:pt>
                <c:pt idx="4310">
                  <c:v>8.2069999999999901</c:v>
                </c:pt>
                <c:pt idx="4311">
                  <c:v>13.981999999999999</c:v>
                </c:pt>
                <c:pt idx="4312">
                  <c:v>17.021000000000001</c:v>
                </c:pt>
                <c:pt idx="4313">
                  <c:v>15.197999999999899</c:v>
                </c:pt>
                <c:pt idx="4314">
                  <c:v>16.108999999999899</c:v>
                </c:pt>
                <c:pt idx="4315">
                  <c:v>8.2069999999999901</c:v>
                </c:pt>
                <c:pt idx="4316">
                  <c:v>9.4219999999999899</c:v>
                </c:pt>
                <c:pt idx="4317">
                  <c:v>9.7259999999999902</c:v>
                </c:pt>
                <c:pt idx="4318">
                  <c:v>11.853999999999999</c:v>
                </c:pt>
                <c:pt idx="4319">
                  <c:v>7.9029999999999996</c:v>
                </c:pt>
                <c:pt idx="4320">
                  <c:v>15.805</c:v>
                </c:pt>
                <c:pt idx="4321">
                  <c:v>19.452999999999999</c:v>
                </c:pt>
                <c:pt idx="4322">
                  <c:v>15.805</c:v>
                </c:pt>
                <c:pt idx="4323">
                  <c:v>17.629000000000001</c:v>
                </c:pt>
                <c:pt idx="4324">
                  <c:v>19.149000000000001</c:v>
                </c:pt>
                <c:pt idx="4325">
                  <c:v>11.549999999999899</c:v>
                </c:pt>
                <c:pt idx="4326">
                  <c:v>15.805</c:v>
                </c:pt>
                <c:pt idx="4327">
                  <c:v>16.716999999999999</c:v>
                </c:pt>
                <c:pt idx="4328">
                  <c:v>16.108999999999899</c:v>
                </c:pt>
                <c:pt idx="4329">
                  <c:v>17.021000000000001</c:v>
                </c:pt>
                <c:pt idx="4330">
                  <c:v>14.894</c:v>
                </c:pt>
                <c:pt idx="4331">
                  <c:v>16.412999999999901</c:v>
                </c:pt>
                <c:pt idx="4332">
                  <c:v>15.501999999999899</c:v>
                </c:pt>
                <c:pt idx="4333">
                  <c:v>16.108999999999899</c:v>
                </c:pt>
                <c:pt idx="4334">
                  <c:v>17.629000000000001</c:v>
                </c:pt>
                <c:pt idx="4335">
                  <c:v>17.324999999999999</c:v>
                </c:pt>
                <c:pt idx="4336">
                  <c:v>16.108999999999899</c:v>
                </c:pt>
                <c:pt idx="4337">
                  <c:v>15.197999999999899</c:v>
                </c:pt>
                <c:pt idx="4338">
                  <c:v>15.805</c:v>
                </c:pt>
                <c:pt idx="4339">
                  <c:v>15.501999999999899</c:v>
                </c:pt>
                <c:pt idx="4340">
                  <c:v>15.197999999999899</c:v>
                </c:pt>
                <c:pt idx="4341">
                  <c:v>3.6469999999999998</c:v>
                </c:pt>
                <c:pt idx="4342">
                  <c:v>17.324999999999999</c:v>
                </c:pt>
                <c:pt idx="4343">
                  <c:v>16.716999999999999</c:v>
                </c:pt>
                <c:pt idx="4344">
                  <c:v>16.412999999999901</c:v>
                </c:pt>
                <c:pt idx="4345">
                  <c:v>18.844999999999999</c:v>
                </c:pt>
                <c:pt idx="4346">
                  <c:v>17.021000000000001</c:v>
                </c:pt>
                <c:pt idx="4347">
                  <c:v>18.844999999999999</c:v>
                </c:pt>
                <c:pt idx="4348">
                  <c:v>16.412999999999901</c:v>
                </c:pt>
                <c:pt idx="4349">
                  <c:v>16.716999999999999</c:v>
                </c:pt>
                <c:pt idx="4350">
                  <c:v>17.021000000000001</c:v>
                </c:pt>
                <c:pt idx="4351">
                  <c:v>17.629000000000001</c:v>
                </c:pt>
                <c:pt idx="4352">
                  <c:v>15.501999999999899</c:v>
                </c:pt>
                <c:pt idx="4353">
                  <c:v>8.2069999999999901</c:v>
                </c:pt>
                <c:pt idx="4354">
                  <c:v>8.2069999999999901</c:v>
                </c:pt>
                <c:pt idx="4355">
                  <c:v>13.981999999999999</c:v>
                </c:pt>
                <c:pt idx="4356">
                  <c:v>17.021000000000001</c:v>
                </c:pt>
                <c:pt idx="4357">
                  <c:v>15.197999999999899</c:v>
                </c:pt>
                <c:pt idx="4358">
                  <c:v>16.108999999999899</c:v>
                </c:pt>
                <c:pt idx="4359">
                  <c:v>8.2069999999999901</c:v>
                </c:pt>
                <c:pt idx="4360">
                  <c:v>9.4219999999999899</c:v>
                </c:pt>
                <c:pt idx="4361">
                  <c:v>9.7259999999999902</c:v>
                </c:pt>
                <c:pt idx="4362">
                  <c:v>11.853999999999999</c:v>
                </c:pt>
                <c:pt idx="4363">
                  <c:v>7.9029999999999996</c:v>
                </c:pt>
                <c:pt idx="4364">
                  <c:v>15.805</c:v>
                </c:pt>
                <c:pt idx="4365">
                  <c:v>19.452999999999999</c:v>
                </c:pt>
                <c:pt idx="4366">
                  <c:v>15.805</c:v>
                </c:pt>
                <c:pt idx="4367">
                  <c:v>17.629000000000001</c:v>
                </c:pt>
                <c:pt idx="4368">
                  <c:v>19.149000000000001</c:v>
                </c:pt>
                <c:pt idx="4369">
                  <c:v>11.549999999999899</c:v>
                </c:pt>
                <c:pt idx="4370">
                  <c:v>15.805</c:v>
                </c:pt>
                <c:pt idx="4371">
                  <c:v>16.716999999999999</c:v>
                </c:pt>
                <c:pt idx="4372">
                  <c:v>16.108999999999899</c:v>
                </c:pt>
                <c:pt idx="4373">
                  <c:v>17.021000000000001</c:v>
                </c:pt>
                <c:pt idx="4374">
                  <c:v>14.894</c:v>
                </c:pt>
                <c:pt idx="4375">
                  <c:v>16.412999999999901</c:v>
                </c:pt>
                <c:pt idx="4376">
                  <c:v>15.501999999999899</c:v>
                </c:pt>
                <c:pt idx="4377">
                  <c:v>16.108999999999899</c:v>
                </c:pt>
                <c:pt idx="4378">
                  <c:v>17.629000000000001</c:v>
                </c:pt>
                <c:pt idx="4379">
                  <c:v>17.324999999999999</c:v>
                </c:pt>
                <c:pt idx="4380">
                  <c:v>16.108999999999899</c:v>
                </c:pt>
                <c:pt idx="4381">
                  <c:v>15.197999999999899</c:v>
                </c:pt>
                <c:pt idx="4382">
                  <c:v>15.805</c:v>
                </c:pt>
                <c:pt idx="4383">
                  <c:v>15.501999999999899</c:v>
                </c:pt>
                <c:pt idx="4384">
                  <c:v>15.197999999999899</c:v>
                </c:pt>
                <c:pt idx="4385">
                  <c:v>3.6469999999999998</c:v>
                </c:pt>
                <c:pt idx="4386">
                  <c:v>17.324999999999999</c:v>
                </c:pt>
                <c:pt idx="4387">
                  <c:v>16.716999999999999</c:v>
                </c:pt>
                <c:pt idx="4388">
                  <c:v>16.412999999999901</c:v>
                </c:pt>
                <c:pt idx="4389">
                  <c:v>18.844999999999999</c:v>
                </c:pt>
                <c:pt idx="4390">
                  <c:v>17.021000000000001</c:v>
                </c:pt>
                <c:pt idx="4391">
                  <c:v>18.844999999999999</c:v>
                </c:pt>
                <c:pt idx="4392">
                  <c:v>16.412999999999901</c:v>
                </c:pt>
                <c:pt idx="4393">
                  <c:v>16.716999999999999</c:v>
                </c:pt>
                <c:pt idx="4394">
                  <c:v>17.021000000000001</c:v>
                </c:pt>
                <c:pt idx="4395">
                  <c:v>17.629000000000001</c:v>
                </c:pt>
                <c:pt idx="4396">
                  <c:v>15.501999999999899</c:v>
                </c:pt>
                <c:pt idx="4397">
                  <c:v>8.2069999999999901</c:v>
                </c:pt>
                <c:pt idx="4398">
                  <c:v>8.2069999999999901</c:v>
                </c:pt>
                <c:pt idx="4399">
                  <c:v>13.981999999999999</c:v>
                </c:pt>
                <c:pt idx="4400">
                  <c:v>16.716999999999999</c:v>
                </c:pt>
                <c:pt idx="4401">
                  <c:v>14.894</c:v>
                </c:pt>
                <c:pt idx="4402">
                  <c:v>15.805</c:v>
                </c:pt>
                <c:pt idx="4403">
                  <c:v>7.9029999999999996</c:v>
                </c:pt>
                <c:pt idx="4404">
                  <c:v>9.1189999999999998</c:v>
                </c:pt>
                <c:pt idx="4405">
                  <c:v>9.4219999999999899</c:v>
                </c:pt>
                <c:pt idx="4406">
                  <c:v>11.549999999999899</c:v>
                </c:pt>
                <c:pt idx="4407">
                  <c:v>7.5990000000000002</c:v>
                </c:pt>
                <c:pt idx="4408">
                  <c:v>15.805</c:v>
                </c:pt>
                <c:pt idx="4409">
                  <c:v>19.149000000000001</c:v>
                </c:pt>
                <c:pt idx="4410">
                  <c:v>15.501999999999899</c:v>
                </c:pt>
                <c:pt idx="4411">
                  <c:v>17.324999999999999</c:v>
                </c:pt>
                <c:pt idx="4412">
                  <c:v>18.844999999999999</c:v>
                </c:pt>
                <c:pt idx="4413">
                  <c:v>11.245999999999899</c:v>
                </c:pt>
                <c:pt idx="4414">
                  <c:v>15.501999999999899</c:v>
                </c:pt>
                <c:pt idx="4415">
                  <c:v>16.716999999999999</c:v>
                </c:pt>
                <c:pt idx="4416">
                  <c:v>15.805</c:v>
                </c:pt>
                <c:pt idx="4417">
                  <c:v>16.716999999999999</c:v>
                </c:pt>
                <c:pt idx="4418">
                  <c:v>15.197999999999899</c:v>
                </c:pt>
                <c:pt idx="4419">
                  <c:v>16.108999999999899</c:v>
                </c:pt>
                <c:pt idx="4420">
                  <c:v>15.197999999999899</c:v>
                </c:pt>
                <c:pt idx="4421">
                  <c:v>16.108999999999899</c:v>
                </c:pt>
                <c:pt idx="4422">
                  <c:v>17.324999999999999</c:v>
                </c:pt>
                <c:pt idx="4423">
                  <c:v>17.021000000000001</c:v>
                </c:pt>
                <c:pt idx="4424">
                  <c:v>16.412999999999901</c:v>
                </c:pt>
                <c:pt idx="4425">
                  <c:v>14.894</c:v>
                </c:pt>
                <c:pt idx="4426">
                  <c:v>15.501999999999899</c:v>
                </c:pt>
                <c:pt idx="4427">
                  <c:v>15.197999999999899</c:v>
                </c:pt>
                <c:pt idx="4428">
                  <c:v>15.501999999999899</c:v>
                </c:pt>
                <c:pt idx="4429">
                  <c:v>3.343</c:v>
                </c:pt>
                <c:pt idx="4430">
                  <c:v>17.324999999999999</c:v>
                </c:pt>
                <c:pt idx="4431">
                  <c:v>16.412999999999901</c:v>
                </c:pt>
                <c:pt idx="4432">
                  <c:v>16.108999999999899</c:v>
                </c:pt>
                <c:pt idx="4433">
                  <c:v>18.540999999999901</c:v>
                </c:pt>
                <c:pt idx="4434">
                  <c:v>17.324999999999999</c:v>
                </c:pt>
                <c:pt idx="4435">
                  <c:v>19.149000000000001</c:v>
                </c:pt>
                <c:pt idx="4436">
                  <c:v>16.412999999999901</c:v>
                </c:pt>
                <c:pt idx="4437">
                  <c:v>16.412999999999901</c:v>
                </c:pt>
                <c:pt idx="4438">
                  <c:v>16.716999999999999</c:v>
                </c:pt>
                <c:pt idx="4439">
                  <c:v>17.324999999999999</c:v>
                </c:pt>
                <c:pt idx="4440">
                  <c:v>14.894</c:v>
                </c:pt>
                <c:pt idx="4441">
                  <c:v>7.9029999999999996</c:v>
                </c:pt>
                <c:pt idx="4442">
                  <c:v>8.5109999999999904</c:v>
                </c:pt>
                <c:pt idx="4443">
                  <c:v>13.6779999999999</c:v>
                </c:pt>
                <c:pt idx="4444">
                  <c:v>16.108999999999899</c:v>
                </c:pt>
                <c:pt idx="4445">
                  <c:v>14.286</c:v>
                </c:pt>
                <c:pt idx="4446">
                  <c:v>14.59</c:v>
                </c:pt>
                <c:pt idx="4447">
                  <c:v>7.9029999999999996</c:v>
                </c:pt>
                <c:pt idx="4448">
                  <c:v>8.5109999999999904</c:v>
                </c:pt>
                <c:pt idx="4449">
                  <c:v>9.1189999999999998</c:v>
                </c:pt>
                <c:pt idx="4450">
                  <c:v>11.549999999999899</c:v>
                </c:pt>
                <c:pt idx="4451">
                  <c:v>7.5990000000000002</c:v>
                </c:pt>
                <c:pt idx="4452">
                  <c:v>15.197999999999899</c:v>
                </c:pt>
                <c:pt idx="4453">
                  <c:v>18.236999999999899</c:v>
                </c:pt>
                <c:pt idx="4454">
                  <c:v>14.894</c:v>
                </c:pt>
                <c:pt idx="4455">
                  <c:v>16.716999999999999</c:v>
                </c:pt>
                <c:pt idx="4456">
                  <c:v>18.236999999999899</c:v>
                </c:pt>
                <c:pt idx="4457">
                  <c:v>10.638</c:v>
                </c:pt>
                <c:pt idx="4458">
                  <c:v>15.501999999999899</c:v>
                </c:pt>
                <c:pt idx="4459">
                  <c:v>16.716999999999999</c:v>
                </c:pt>
                <c:pt idx="4460">
                  <c:v>15.197999999999899</c:v>
                </c:pt>
                <c:pt idx="4461">
                  <c:v>16.716999999999999</c:v>
                </c:pt>
                <c:pt idx="4462">
                  <c:v>15.197999999999899</c:v>
                </c:pt>
                <c:pt idx="4463">
                  <c:v>15.501999999999899</c:v>
                </c:pt>
                <c:pt idx="4464">
                  <c:v>15.197999999999899</c:v>
                </c:pt>
                <c:pt idx="4465">
                  <c:v>16.108999999999899</c:v>
                </c:pt>
                <c:pt idx="4466">
                  <c:v>16.716999999999999</c:v>
                </c:pt>
                <c:pt idx="4467">
                  <c:v>16.412999999999901</c:v>
                </c:pt>
                <c:pt idx="4468">
                  <c:v>16.412999999999901</c:v>
                </c:pt>
                <c:pt idx="4469">
                  <c:v>14.894</c:v>
                </c:pt>
                <c:pt idx="4470">
                  <c:v>15.501999999999899</c:v>
                </c:pt>
                <c:pt idx="4471">
                  <c:v>15.197999999999899</c:v>
                </c:pt>
                <c:pt idx="4472">
                  <c:v>15.501999999999899</c:v>
                </c:pt>
                <c:pt idx="4473">
                  <c:v>2.7360000000000002</c:v>
                </c:pt>
                <c:pt idx="4474">
                  <c:v>17.021000000000001</c:v>
                </c:pt>
                <c:pt idx="4475">
                  <c:v>16.412999999999901</c:v>
                </c:pt>
                <c:pt idx="4476">
                  <c:v>16.108999999999899</c:v>
                </c:pt>
                <c:pt idx="4477">
                  <c:v>17.933</c:v>
                </c:pt>
                <c:pt idx="4478">
                  <c:v>17.324999999999999</c:v>
                </c:pt>
                <c:pt idx="4479">
                  <c:v>19.149000000000001</c:v>
                </c:pt>
                <c:pt idx="4480">
                  <c:v>16.108999999999899</c:v>
                </c:pt>
                <c:pt idx="4481">
                  <c:v>16.412999999999901</c:v>
                </c:pt>
                <c:pt idx="4482">
                  <c:v>16.108999999999899</c:v>
                </c:pt>
                <c:pt idx="4483">
                  <c:v>16.716999999999999</c:v>
                </c:pt>
                <c:pt idx="4484">
                  <c:v>15.197999999999899</c:v>
                </c:pt>
                <c:pt idx="4485">
                  <c:v>7.9029999999999996</c:v>
                </c:pt>
                <c:pt idx="4486">
                  <c:v>8.5109999999999904</c:v>
                </c:pt>
                <c:pt idx="4487">
                  <c:v>13.069999999999901</c:v>
                </c:pt>
                <c:pt idx="4488">
                  <c:v>16.412999999999901</c:v>
                </c:pt>
                <c:pt idx="4489">
                  <c:v>14.59</c:v>
                </c:pt>
                <c:pt idx="4490">
                  <c:v>14.894</c:v>
                </c:pt>
                <c:pt idx="4491">
                  <c:v>7.5990000000000002</c:v>
                </c:pt>
                <c:pt idx="4492">
                  <c:v>8.2069999999999901</c:v>
                </c:pt>
                <c:pt idx="4493">
                  <c:v>8.8149999999999906</c:v>
                </c:pt>
                <c:pt idx="4494">
                  <c:v>11.245999999999899</c:v>
                </c:pt>
                <c:pt idx="4495">
                  <c:v>7.2949999999999999</c:v>
                </c:pt>
                <c:pt idx="4496">
                  <c:v>15.501999999999899</c:v>
                </c:pt>
                <c:pt idx="4497">
                  <c:v>18.540999999999901</c:v>
                </c:pt>
                <c:pt idx="4498">
                  <c:v>15.197999999999899</c:v>
                </c:pt>
                <c:pt idx="4499">
                  <c:v>15.805</c:v>
                </c:pt>
                <c:pt idx="4500">
                  <c:v>17.324999999999999</c:v>
                </c:pt>
                <c:pt idx="4501">
                  <c:v>10.334</c:v>
                </c:pt>
                <c:pt idx="4502">
                  <c:v>15.197999999999899</c:v>
                </c:pt>
                <c:pt idx="4503">
                  <c:v>16.412999999999901</c:v>
                </c:pt>
                <c:pt idx="4504">
                  <c:v>14.894</c:v>
                </c:pt>
                <c:pt idx="4505">
                  <c:v>16.412999999999901</c:v>
                </c:pt>
                <c:pt idx="4506">
                  <c:v>14.894</c:v>
                </c:pt>
                <c:pt idx="4507">
                  <c:v>15.197999999999899</c:v>
                </c:pt>
                <c:pt idx="4508">
                  <c:v>14.894</c:v>
                </c:pt>
                <c:pt idx="4509">
                  <c:v>15.805</c:v>
                </c:pt>
                <c:pt idx="4510">
                  <c:v>16.412999999999901</c:v>
                </c:pt>
                <c:pt idx="4511">
                  <c:v>16.108999999999899</c:v>
                </c:pt>
                <c:pt idx="4512">
                  <c:v>16.108999999999899</c:v>
                </c:pt>
                <c:pt idx="4513">
                  <c:v>14.59</c:v>
                </c:pt>
                <c:pt idx="4514">
                  <c:v>15.197999999999899</c:v>
                </c:pt>
                <c:pt idx="4515">
                  <c:v>14.894</c:v>
                </c:pt>
                <c:pt idx="4516">
                  <c:v>15.197999999999899</c:v>
                </c:pt>
                <c:pt idx="4517">
                  <c:v>3.04</c:v>
                </c:pt>
                <c:pt idx="4518">
                  <c:v>16.716999999999999</c:v>
                </c:pt>
                <c:pt idx="4519">
                  <c:v>16.108999999999899</c:v>
                </c:pt>
                <c:pt idx="4520">
                  <c:v>15.805</c:v>
                </c:pt>
                <c:pt idx="4521">
                  <c:v>17.629000000000001</c:v>
                </c:pt>
                <c:pt idx="4522">
                  <c:v>17.021000000000001</c:v>
                </c:pt>
                <c:pt idx="4523">
                  <c:v>18.236999999999899</c:v>
                </c:pt>
                <c:pt idx="4524">
                  <c:v>15.805</c:v>
                </c:pt>
                <c:pt idx="4525">
                  <c:v>16.108999999999899</c:v>
                </c:pt>
                <c:pt idx="4526">
                  <c:v>15.805</c:v>
                </c:pt>
                <c:pt idx="4527">
                  <c:v>17.021000000000001</c:v>
                </c:pt>
                <c:pt idx="4528">
                  <c:v>14.894</c:v>
                </c:pt>
                <c:pt idx="4529">
                  <c:v>7.5990000000000002</c:v>
                </c:pt>
                <c:pt idx="4530">
                  <c:v>8.2069999999999901</c:v>
                </c:pt>
                <c:pt idx="4531">
                  <c:v>12.766</c:v>
                </c:pt>
                <c:pt idx="4532">
                  <c:v>16.716999999999999</c:v>
                </c:pt>
                <c:pt idx="4533">
                  <c:v>14.894</c:v>
                </c:pt>
                <c:pt idx="4534">
                  <c:v>15.805</c:v>
                </c:pt>
                <c:pt idx="4535">
                  <c:v>7.9029999999999996</c:v>
                </c:pt>
                <c:pt idx="4536">
                  <c:v>9.1189999999999998</c:v>
                </c:pt>
                <c:pt idx="4537">
                  <c:v>9.4219999999999899</c:v>
                </c:pt>
                <c:pt idx="4538">
                  <c:v>11.549999999999899</c:v>
                </c:pt>
                <c:pt idx="4539">
                  <c:v>7.5990000000000002</c:v>
                </c:pt>
                <c:pt idx="4540">
                  <c:v>15.501999999999899</c:v>
                </c:pt>
                <c:pt idx="4541">
                  <c:v>19.149000000000001</c:v>
                </c:pt>
                <c:pt idx="4542">
                  <c:v>15.501999999999899</c:v>
                </c:pt>
                <c:pt idx="4543">
                  <c:v>17.324999999999999</c:v>
                </c:pt>
                <c:pt idx="4544">
                  <c:v>18.844999999999999</c:v>
                </c:pt>
                <c:pt idx="4545">
                  <c:v>11.245999999999899</c:v>
                </c:pt>
                <c:pt idx="4546">
                  <c:v>15.501999999999899</c:v>
                </c:pt>
                <c:pt idx="4547">
                  <c:v>15.805</c:v>
                </c:pt>
                <c:pt idx="4548">
                  <c:v>15.805</c:v>
                </c:pt>
                <c:pt idx="4549">
                  <c:v>16.716999999999999</c:v>
                </c:pt>
                <c:pt idx="4550">
                  <c:v>14.59</c:v>
                </c:pt>
                <c:pt idx="4551">
                  <c:v>16.108999999999899</c:v>
                </c:pt>
                <c:pt idx="4552">
                  <c:v>15.197999999999899</c:v>
                </c:pt>
                <c:pt idx="4553">
                  <c:v>15.805</c:v>
                </c:pt>
                <c:pt idx="4554">
                  <c:v>17.324999999999999</c:v>
                </c:pt>
                <c:pt idx="4555">
                  <c:v>17.021000000000001</c:v>
                </c:pt>
                <c:pt idx="4556">
                  <c:v>15.805</c:v>
                </c:pt>
                <c:pt idx="4557">
                  <c:v>14.894</c:v>
                </c:pt>
                <c:pt idx="4558">
                  <c:v>15.501999999999899</c:v>
                </c:pt>
                <c:pt idx="4559">
                  <c:v>15.197999999999899</c:v>
                </c:pt>
                <c:pt idx="4560">
                  <c:v>15.197999999999899</c:v>
                </c:pt>
                <c:pt idx="4561">
                  <c:v>3.343</c:v>
                </c:pt>
                <c:pt idx="4562">
                  <c:v>17.021000000000001</c:v>
                </c:pt>
                <c:pt idx="4563">
                  <c:v>16.412999999999901</c:v>
                </c:pt>
                <c:pt idx="4564">
                  <c:v>16.108999999999899</c:v>
                </c:pt>
                <c:pt idx="4565">
                  <c:v>18.540999999999901</c:v>
                </c:pt>
                <c:pt idx="4566">
                  <c:v>16.716999999999999</c:v>
                </c:pt>
                <c:pt idx="4567">
                  <c:v>19.149000000000001</c:v>
                </c:pt>
                <c:pt idx="4568">
                  <c:v>16.108999999999899</c:v>
                </c:pt>
                <c:pt idx="4569">
                  <c:v>16.412999999999901</c:v>
                </c:pt>
                <c:pt idx="4570">
                  <c:v>16.716999999999999</c:v>
                </c:pt>
                <c:pt idx="4571">
                  <c:v>17.324999999999999</c:v>
                </c:pt>
                <c:pt idx="4572">
                  <c:v>15.197999999999899</c:v>
                </c:pt>
                <c:pt idx="4573">
                  <c:v>7.9029999999999996</c:v>
                </c:pt>
                <c:pt idx="4574">
                  <c:v>7.9029999999999996</c:v>
                </c:pt>
                <c:pt idx="4575">
                  <c:v>13.6779999999999</c:v>
                </c:pt>
                <c:pt idx="4576">
                  <c:v>17.021000000000001</c:v>
                </c:pt>
                <c:pt idx="4577">
                  <c:v>15.197999999999899</c:v>
                </c:pt>
                <c:pt idx="4578">
                  <c:v>15.501999999999899</c:v>
                </c:pt>
                <c:pt idx="4579">
                  <c:v>8.2069999999999901</c:v>
                </c:pt>
                <c:pt idx="4580">
                  <c:v>8.8149999999999906</c:v>
                </c:pt>
                <c:pt idx="4581">
                  <c:v>9.1189999999999998</c:v>
                </c:pt>
                <c:pt idx="4582">
                  <c:v>11.853999999999999</c:v>
                </c:pt>
                <c:pt idx="4583">
                  <c:v>7.9029999999999996</c:v>
                </c:pt>
                <c:pt idx="4584">
                  <c:v>16.108999999999899</c:v>
                </c:pt>
                <c:pt idx="4585">
                  <c:v>19.149000000000001</c:v>
                </c:pt>
                <c:pt idx="4586">
                  <c:v>15.805</c:v>
                </c:pt>
                <c:pt idx="4587">
                  <c:v>17.021000000000001</c:v>
                </c:pt>
                <c:pt idx="4588">
                  <c:v>18.540999999999901</c:v>
                </c:pt>
                <c:pt idx="4589">
                  <c:v>10.941999999999901</c:v>
                </c:pt>
                <c:pt idx="4590">
                  <c:v>15.805</c:v>
                </c:pt>
                <c:pt idx="4591">
                  <c:v>16.412999999999901</c:v>
                </c:pt>
                <c:pt idx="4592">
                  <c:v>15.501999999999899</c:v>
                </c:pt>
                <c:pt idx="4593">
                  <c:v>17.021000000000001</c:v>
                </c:pt>
                <c:pt idx="4594">
                  <c:v>15.501999999999899</c:v>
                </c:pt>
                <c:pt idx="4595">
                  <c:v>15.805</c:v>
                </c:pt>
                <c:pt idx="4596">
                  <c:v>15.501999999999899</c:v>
                </c:pt>
                <c:pt idx="4597">
                  <c:v>16.412999999999901</c:v>
                </c:pt>
                <c:pt idx="4598">
                  <c:v>17.021000000000001</c:v>
                </c:pt>
                <c:pt idx="4599">
                  <c:v>16.716999999999999</c:v>
                </c:pt>
                <c:pt idx="4600">
                  <c:v>16.716999999999999</c:v>
                </c:pt>
                <c:pt idx="4601">
                  <c:v>15.197999999999899</c:v>
                </c:pt>
                <c:pt idx="4602">
                  <c:v>15.805</c:v>
                </c:pt>
                <c:pt idx="4603">
                  <c:v>15.501999999999899</c:v>
                </c:pt>
                <c:pt idx="4604">
                  <c:v>15.805</c:v>
                </c:pt>
                <c:pt idx="4605">
                  <c:v>3.04</c:v>
                </c:pt>
                <c:pt idx="4606">
                  <c:v>17.324999999999999</c:v>
                </c:pt>
                <c:pt idx="4607">
                  <c:v>16.716999999999999</c:v>
                </c:pt>
                <c:pt idx="4608">
                  <c:v>16.412999999999901</c:v>
                </c:pt>
                <c:pt idx="4609">
                  <c:v>18.236999999999899</c:v>
                </c:pt>
                <c:pt idx="4610">
                  <c:v>17.629000000000001</c:v>
                </c:pt>
                <c:pt idx="4611">
                  <c:v>19.452999999999999</c:v>
                </c:pt>
                <c:pt idx="4612">
                  <c:v>15.805</c:v>
                </c:pt>
                <c:pt idx="4613">
                  <c:v>16.716999999999999</c:v>
                </c:pt>
                <c:pt idx="4614">
                  <c:v>16.412999999999901</c:v>
                </c:pt>
                <c:pt idx="4615">
                  <c:v>17.629000000000001</c:v>
                </c:pt>
                <c:pt idx="4616">
                  <c:v>15.501999999999899</c:v>
                </c:pt>
                <c:pt idx="4617">
                  <c:v>7.9029999999999996</c:v>
                </c:pt>
                <c:pt idx="4618">
                  <c:v>8.8149999999999906</c:v>
                </c:pt>
                <c:pt idx="4619">
                  <c:v>13.373999999999899</c:v>
                </c:pt>
                <c:pt idx="4620">
                  <c:v>17.324999999999999</c:v>
                </c:pt>
                <c:pt idx="4621">
                  <c:v>15.501999999999899</c:v>
                </c:pt>
                <c:pt idx="4622">
                  <c:v>16.412999999999901</c:v>
                </c:pt>
                <c:pt idx="4623">
                  <c:v>8.5109999999999904</c:v>
                </c:pt>
                <c:pt idx="4624">
                  <c:v>9.7259999999999902</c:v>
                </c:pt>
                <c:pt idx="4625">
                  <c:v>10.029999999999999</c:v>
                </c:pt>
                <c:pt idx="4626">
                  <c:v>12.157999999999999</c:v>
                </c:pt>
                <c:pt idx="4627">
                  <c:v>8.2069999999999901</c:v>
                </c:pt>
                <c:pt idx="4628">
                  <c:v>16.108999999999899</c:v>
                </c:pt>
                <c:pt idx="4629">
                  <c:v>19.757000000000001</c:v>
                </c:pt>
                <c:pt idx="4630">
                  <c:v>16.108999999999899</c:v>
                </c:pt>
                <c:pt idx="4631">
                  <c:v>17.933</c:v>
                </c:pt>
                <c:pt idx="4632">
                  <c:v>19.452999999999999</c:v>
                </c:pt>
                <c:pt idx="4633">
                  <c:v>11.853999999999999</c:v>
                </c:pt>
                <c:pt idx="4634">
                  <c:v>16.108999999999899</c:v>
                </c:pt>
                <c:pt idx="4635">
                  <c:v>16.412999999999901</c:v>
                </c:pt>
                <c:pt idx="4636">
                  <c:v>16.412999999999901</c:v>
                </c:pt>
                <c:pt idx="4637">
                  <c:v>17.324999999999999</c:v>
                </c:pt>
                <c:pt idx="4638">
                  <c:v>15.197999999999899</c:v>
                </c:pt>
                <c:pt idx="4639">
                  <c:v>16.716999999999999</c:v>
                </c:pt>
                <c:pt idx="4640">
                  <c:v>15.805</c:v>
                </c:pt>
                <c:pt idx="4641">
                  <c:v>16.412999999999901</c:v>
                </c:pt>
                <c:pt idx="4642">
                  <c:v>17.324999999999999</c:v>
                </c:pt>
                <c:pt idx="4643">
                  <c:v>17.629000000000001</c:v>
                </c:pt>
                <c:pt idx="4644">
                  <c:v>16.412999999999901</c:v>
                </c:pt>
                <c:pt idx="4645">
                  <c:v>15.501999999999899</c:v>
                </c:pt>
                <c:pt idx="4646">
                  <c:v>16.108999999999899</c:v>
                </c:pt>
                <c:pt idx="4647">
                  <c:v>15.805</c:v>
                </c:pt>
                <c:pt idx="4648">
                  <c:v>15.501999999999899</c:v>
                </c:pt>
                <c:pt idx="4649">
                  <c:v>3.9509999999999899</c:v>
                </c:pt>
                <c:pt idx="4650">
                  <c:v>17.629000000000001</c:v>
                </c:pt>
                <c:pt idx="4651">
                  <c:v>17.021000000000001</c:v>
                </c:pt>
                <c:pt idx="4652">
                  <c:v>16.716999999999999</c:v>
                </c:pt>
                <c:pt idx="4653">
                  <c:v>19.149000000000001</c:v>
                </c:pt>
                <c:pt idx="4654">
                  <c:v>17.324999999999999</c:v>
                </c:pt>
                <c:pt idx="4655">
                  <c:v>19.757000000000001</c:v>
                </c:pt>
                <c:pt idx="4656">
                  <c:v>16.716999999999999</c:v>
                </c:pt>
                <c:pt idx="4657">
                  <c:v>17.021000000000001</c:v>
                </c:pt>
                <c:pt idx="4658">
                  <c:v>17.324999999999999</c:v>
                </c:pt>
                <c:pt idx="4659">
                  <c:v>17.933</c:v>
                </c:pt>
                <c:pt idx="4660">
                  <c:v>15.805</c:v>
                </c:pt>
                <c:pt idx="4661">
                  <c:v>8.5109999999999904</c:v>
                </c:pt>
                <c:pt idx="4662">
                  <c:v>8.5109999999999904</c:v>
                </c:pt>
                <c:pt idx="4663">
                  <c:v>14.286</c:v>
                </c:pt>
                <c:pt idx="4664">
                  <c:v>17.933</c:v>
                </c:pt>
                <c:pt idx="4665">
                  <c:v>16.108999999999899</c:v>
                </c:pt>
                <c:pt idx="4666">
                  <c:v>16.412999999999901</c:v>
                </c:pt>
                <c:pt idx="4667">
                  <c:v>9.1189999999999998</c:v>
                </c:pt>
                <c:pt idx="4668">
                  <c:v>9.7259999999999902</c:v>
                </c:pt>
                <c:pt idx="4669">
                  <c:v>10.334</c:v>
                </c:pt>
                <c:pt idx="4670">
                  <c:v>12.766</c:v>
                </c:pt>
                <c:pt idx="4671">
                  <c:v>8.8149999999999906</c:v>
                </c:pt>
                <c:pt idx="4672">
                  <c:v>16.716999999999999</c:v>
                </c:pt>
                <c:pt idx="4673">
                  <c:v>20.061</c:v>
                </c:pt>
                <c:pt idx="4674">
                  <c:v>16.716999999999999</c:v>
                </c:pt>
                <c:pt idx="4675">
                  <c:v>17.933</c:v>
                </c:pt>
                <c:pt idx="4676">
                  <c:v>19.452999999999999</c:v>
                </c:pt>
                <c:pt idx="4677">
                  <c:v>11.853999999999999</c:v>
                </c:pt>
                <c:pt idx="4678">
                  <c:v>16.716999999999999</c:v>
                </c:pt>
                <c:pt idx="4679">
                  <c:v>17.629000000000001</c:v>
                </c:pt>
                <c:pt idx="4680">
                  <c:v>16.412999999999901</c:v>
                </c:pt>
                <c:pt idx="4681">
                  <c:v>17.933</c:v>
                </c:pt>
                <c:pt idx="4682">
                  <c:v>15.805</c:v>
                </c:pt>
                <c:pt idx="4683">
                  <c:v>16.412999999999901</c:v>
                </c:pt>
                <c:pt idx="4684">
                  <c:v>16.412999999999901</c:v>
                </c:pt>
                <c:pt idx="4685">
                  <c:v>17.021000000000001</c:v>
                </c:pt>
                <c:pt idx="4686">
                  <c:v>17.933</c:v>
                </c:pt>
                <c:pt idx="4687">
                  <c:v>17.629000000000001</c:v>
                </c:pt>
                <c:pt idx="4688">
                  <c:v>17.021000000000001</c:v>
                </c:pt>
                <c:pt idx="4689">
                  <c:v>16.108999999999899</c:v>
                </c:pt>
                <c:pt idx="4690">
                  <c:v>16.716999999999999</c:v>
                </c:pt>
                <c:pt idx="4691">
                  <c:v>16.412999999999901</c:v>
                </c:pt>
                <c:pt idx="4692">
                  <c:v>16.108999999999899</c:v>
                </c:pt>
                <c:pt idx="4693">
                  <c:v>3.9509999999999899</c:v>
                </c:pt>
                <c:pt idx="4694">
                  <c:v>17.933</c:v>
                </c:pt>
                <c:pt idx="4695">
                  <c:v>17.629000000000001</c:v>
                </c:pt>
                <c:pt idx="4696">
                  <c:v>17.324999999999999</c:v>
                </c:pt>
                <c:pt idx="4697">
                  <c:v>19.149000000000001</c:v>
                </c:pt>
                <c:pt idx="4698">
                  <c:v>17.324999999999999</c:v>
                </c:pt>
                <c:pt idx="4699">
                  <c:v>20.364999999999899</c:v>
                </c:pt>
                <c:pt idx="4700">
                  <c:v>16.716999999999999</c:v>
                </c:pt>
                <c:pt idx="4701">
                  <c:v>17.629000000000001</c:v>
                </c:pt>
                <c:pt idx="4702">
                  <c:v>17.324999999999999</c:v>
                </c:pt>
                <c:pt idx="4703">
                  <c:v>18.540999999999901</c:v>
                </c:pt>
                <c:pt idx="4704">
                  <c:v>16.412999999999901</c:v>
                </c:pt>
                <c:pt idx="4705">
                  <c:v>9.1189999999999998</c:v>
                </c:pt>
                <c:pt idx="4706">
                  <c:v>9.1189999999999998</c:v>
                </c:pt>
                <c:pt idx="4707">
                  <c:v>14.286</c:v>
                </c:pt>
                <c:pt idx="4708">
                  <c:v>17.021000000000001</c:v>
                </c:pt>
                <c:pt idx="4709">
                  <c:v>15.197999999999899</c:v>
                </c:pt>
                <c:pt idx="4710">
                  <c:v>16.108999999999899</c:v>
                </c:pt>
                <c:pt idx="4711">
                  <c:v>8.2069999999999901</c:v>
                </c:pt>
                <c:pt idx="4712">
                  <c:v>9.4219999999999899</c:v>
                </c:pt>
                <c:pt idx="4713">
                  <c:v>9.7259999999999902</c:v>
                </c:pt>
                <c:pt idx="4714">
                  <c:v>11.853999999999999</c:v>
                </c:pt>
                <c:pt idx="4715">
                  <c:v>7.9029999999999996</c:v>
                </c:pt>
                <c:pt idx="4716">
                  <c:v>15.805</c:v>
                </c:pt>
                <c:pt idx="4717">
                  <c:v>19.452999999999999</c:v>
                </c:pt>
                <c:pt idx="4718">
                  <c:v>15.805</c:v>
                </c:pt>
                <c:pt idx="4719">
                  <c:v>17.629000000000001</c:v>
                </c:pt>
                <c:pt idx="4720">
                  <c:v>19.149000000000001</c:v>
                </c:pt>
                <c:pt idx="4721">
                  <c:v>11.549999999999899</c:v>
                </c:pt>
                <c:pt idx="4722">
                  <c:v>15.805</c:v>
                </c:pt>
                <c:pt idx="4723">
                  <c:v>16.108999999999899</c:v>
                </c:pt>
                <c:pt idx="4724">
                  <c:v>16.108999999999899</c:v>
                </c:pt>
                <c:pt idx="4725">
                  <c:v>17.021000000000001</c:v>
                </c:pt>
                <c:pt idx="4726">
                  <c:v>14.894</c:v>
                </c:pt>
                <c:pt idx="4727">
                  <c:v>16.412999999999901</c:v>
                </c:pt>
                <c:pt idx="4728">
                  <c:v>15.501999999999899</c:v>
                </c:pt>
                <c:pt idx="4729">
                  <c:v>16.108999999999899</c:v>
                </c:pt>
                <c:pt idx="4730">
                  <c:v>17.629000000000001</c:v>
                </c:pt>
                <c:pt idx="4731">
                  <c:v>17.324999999999999</c:v>
                </c:pt>
                <c:pt idx="4732">
                  <c:v>16.108999999999899</c:v>
                </c:pt>
                <c:pt idx="4733">
                  <c:v>15.197999999999899</c:v>
                </c:pt>
                <c:pt idx="4734">
                  <c:v>15.805</c:v>
                </c:pt>
                <c:pt idx="4735">
                  <c:v>15.501999999999899</c:v>
                </c:pt>
                <c:pt idx="4736">
                  <c:v>15.197999999999899</c:v>
                </c:pt>
                <c:pt idx="4737">
                  <c:v>3.6469999999999998</c:v>
                </c:pt>
                <c:pt idx="4738">
                  <c:v>17.324999999999999</c:v>
                </c:pt>
                <c:pt idx="4739">
                  <c:v>16.716999999999999</c:v>
                </c:pt>
                <c:pt idx="4740">
                  <c:v>16.412999999999901</c:v>
                </c:pt>
                <c:pt idx="4741">
                  <c:v>18.844999999999999</c:v>
                </c:pt>
                <c:pt idx="4742">
                  <c:v>17.021000000000001</c:v>
                </c:pt>
                <c:pt idx="4743">
                  <c:v>19.452999999999999</c:v>
                </c:pt>
                <c:pt idx="4744">
                  <c:v>16.412999999999901</c:v>
                </c:pt>
                <c:pt idx="4745">
                  <c:v>16.716999999999999</c:v>
                </c:pt>
                <c:pt idx="4746">
                  <c:v>17.021000000000001</c:v>
                </c:pt>
                <c:pt idx="4747">
                  <c:v>17.629000000000001</c:v>
                </c:pt>
                <c:pt idx="4748">
                  <c:v>15.501999999999899</c:v>
                </c:pt>
                <c:pt idx="4749">
                  <c:v>8.2069999999999901</c:v>
                </c:pt>
                <c:pt idx="4750">
                  <c:v>8.2069999999999901</c:v>
                </c:pt>
                <c:pt idx="4751">
                  <c:v>13.981999999999999</c:v>
                </c:pt>
                <c:pt idx="4752">
                  <c:v>16.716999999999999</c:v>
                </c:pt>
                <c:pt idx="4753">
                  <c:v>15.197999999999899</c:v>
                </c:pt>
                <c:pt idx="4754">
                  <c:v>15.197999999999899</c:v>
                </c:pt>
                <c:pt idx="4755">
                  <c:v>7.5990000000000002</c:v>
                </c:pt>
                <c:pt idx="4756">
                  <c:v>8.2069999999999901</c:v>
                </c:pt>
                <c:pt idx="4757">
                  <c:v>8.8149999999999906</c:v>
                </c:pt>
                <c:pt idx="4758">
                  <c:v>11.245999999999899</c:v>
                </c:pt>
                <c:pt idx="4759">
                  <c:v>7.2949999999999999</c:v>
                </c:pt>
                <c:pt idx="4760">
                  <c:v>15.805</c:v>
                </c:pt>
                <c:pt idx="4761">
                  <c:v>18.540999999999901</c:v>
                </c:pt>
                <c:pt idx="4762">
                  <c:v>15.501999999999899</c:v>
                </c:pt>
                <c:pt idx="4763">
                  <c:v>17.021000000000001</c:v>
                </c:pt>
                <c:pt idx="4764">
                  <c:v>18.540999999999901</c:v>
                </c:pt>
                <c:pt idx="4765">
                  <c:v>10.941999999999901</c:v>
                </c:pt>
                <c:pt idx="4766">
                  <c:v>15.805</c:v>
                </c:pt>
                <c:pt idx="4767">
                  <c:v>17.021000000000001</c:v>
                </c:pt>
                <c:pt idx="4768">
                  <c:v>15.501999999999899</c:v>
                </c:pt>
                <c:pt idx="4769">
                  <c:v>17.021000000000001</c:v>
                </c:pt>
                <c:pt idx="4770">
                  <c:v>15.501999999999899</c:v>
                </c:pt>
                <c:pt idx="4771">
                  <c:v>15.805</c:v>
                </c:pt>
                <c:pt idx="4772">
                  <c:v>15.501999999999899</c:v>
                </c:pt>
                <c:pt idx="4773">
                  <c:v>16.412999999999901</c:v>
                </c:pt>
                <c:pt idx="4774">
                  <c:v>16.412999999999901</c:v>
                </c:pt>
                <c:pt idx="4775">
                  <c:v>16.716999999999999</c:v>
                </c:pt>
                <c:pt idx="4776">
                  <c:v>16.716999999999999</c:v>
                </c:pt>
                <c:pt idx="4777">
                  <c:v>15.197999999999899</c:v>
                </c:pt>
                <c:pt idx="4778">
                  <c:v>15.805</c:v>
                </c:pt>
                <c:pt idx="4779">
                  <c:v>15.501999999999899</c:v>
                </c:pt>
                <c:pt idx="4780">
                  <c:v>15.805</c:v>
                </c:pt>
                <c:pt idx="4781">
                  <c:v>2.4319999999999999</c:v>
                </c:pt>
                <c:pt idx="4782">
                  <c:v>17.021000000000001</c:v>
                </c:pt>
                <c:pt idx="4783">
                  <c:v>16.716999999999999</c:v>
                </c:pt>
                <c:pt idx="4784">
                  <c:v>16.412999999999901</c:v>
                </c:pt>
                <c:pt idx="4785">
                  <c:v>18.236999999999899</c:v>
                </c:pt>
                <c:pt idx="4786">
                  <c:v>17.324999999999999</c:v>
                </c:pt>
                <c:pt idx="4787">
                  <c:v>19.452999999999999</c:v>
                </c:pt>
                <c:pt idx="4788">
                  <c:v>16.412999999999901</c:v>
                </c:pt>
                <c:pt idx="4789">
                  <c:v>16.716999999999999</c:v>
                </c:pt>
                <c:pt idx="4790">
                  <c:v>16.108999999999899</c:v>
                </c:pt>
                <c:pt idx="4791">
                  <c:v>17.021000000000001</c:v>
                </c:pt>
                <c:pt idx="4792">
                  <c:v>15.501999999999899</c:v>
                </c:pt>
                <c:pt idx="4793">
                  <c:v>7.5990000000000002</c:v>
                </c:pt>
                <c:pt idx="4794">
                  <c:v>8.2069999999999901</c:v>
                </c:pt>
                <c:pt idx="4795">
                  <c:v>13.373999999999899</c:v>
                </c:pt>
                <c:pt idx="4796">
                  <c:v>17.021000000000001</c:v>
                </c:pt>
                <c:pt idx="4797">
                  <c:v>15.197999999999899</c:v>
                </c:pt>
                <c:pt idx="4798">
                  <c:v>15.501999999999899</c:v>
                </c:pt>
                <c:pt idx="4799">
                  <c:v>8.2069999999999901</c:v>
                </c:pt>
                <c:pt idx="4800">
                  <c:v>8.8149999999999906</c:v>
                </c:pt>
                <c:pt idx="4801">
                  <c:v>9.4219999999999899</c:v>
                </c:pt>
                <c:pt idx="4802">
                  <c:v>11.853999999999999</c:v>
                </c:pt>
                <c:pt idx="4803">
                  <c:v>7.9029999999999996</c:v>
                </c:pt>
                <c:pt idx="4804">
                  <c:v>16.108999999999899</c:v>
                </c:pt>
                <c:pt idx="4805">
                  <c:v>19.149000000000001</c:v>
                </c:pt>
                <c:pt idx="4806">
                  <c:v>15.805</c:v>
                </c:pt>
                <c:pt idx="4807">
                  <c:v>16.716999999999999</c:v>
                </c:pt>
                <c:pt idx="4808">
                  <c:v>18.236999999999899</c:v>
                </c:pt>
                <c:pt idx="4809">
                  <c:v>10.941999999999901</c:v>
                </c:pt>
                <c:pt idx="4810">
                  <c:v>15.501999999999899</c:v>
                </c:pt>
                <c:pt idx="4811">
                  <c:v>16.716999999999999</c:v>
                </c:pt>
                <c:pt idx="4812">
                  <c:v>15.197999999999899</c:v>
                </c:pt>
                <c:pt idx="4813">
                  <c:v>16.716999999999999</c:v>
                </c:pt>
                <c:pt idx="4814">
                  <c:v>15.197999999999899</c:v>
                </c:pt>
                <c:pt idx="4815">
                  <c:v>15.501999999999899</c:v>
                </c:pt>
                <c:pt idx="4816">
                  <c:v>15.197999999999899</c:v>
                </c:pt>
                <c:pt idx="4817">
                  <c:v>16.108999999999899</c:v>
                </c:pt>
                <c:pt idx="4818">
                  <c:v>16.716999999999999</c:v>
                </c:pt>
                <c:pt idx="4819">
                  <c:v>16.412999999999901</c:v>
                </c:pt>
                <c:pt idx="4820">
                  <c:v>16.412999999999901</c:v>
                </c:pt>
                <c:pt idx="4821">
                  <c:v>14.894</c:v>
                </c:pt>
                <c:pt idx="4822">
                  <c:v>15.501999999999899</c:v>
                </c:pt>
                <c:pt idx="4823">
                  <c:v>15.197999999999899</c:v>
                </c:pt>
                <c:pt idx="4824">
                  <c:v>15.501999999999899</c:v>
                </c:pt>
                <c:pt idx="4825">
                  <c:v>3.04</c:v>
                </c:pt>
                <c:pt idx="4826">
                  <c:v>17.021000000000001</c:v>
                </c:pt>
                <c:pt idx="4827">
                  <c:v>16.412999999999901</c:v>
                </c:pt>
                <c:pt idx="4828">
                  <c:v>16.108999999999899</c:v>
                </c:pt>
                <c:pt idx="4829">
                  <c:v>18.236999999999899</c:v>
                </c:pt>
                <c:pt idx="4830">
                  <c:v>17.324999999999999</c:v>
                </c:pt>
                <c:pt idx="4831">
                  <c:v>19.149000000000001</c:v>
                </c:pt>
                <c:pt idx="4832">
                  <c:v>16.108999999999899</c:v>
                </c:pt>
                <c:pt idx="4833">
                  <c:v>16.412999999999901</c:v>
                </c:pt>
                <c:pt idx="4834">
                  <c:v>16.108999999999899</c:v>
                </c:pt>
                <c:pt idx="4835">
                  <c:v>17.629000000000001</c:v>
                </c:pt>
                <c:pt idx="4836">
                  <c:v>14.894</c:v>
                </c:pt>
                <c:pt idx="4837">
                  <c:v>8.2069999999999901</c:v>
                </c:pt>
                <c:pt idx="4838">
                  <c:v>8.8149999999999906</c:v>
                </c:pt>
                <c:pt idx="4839">
                  <c:v>13.373999999999899</c:v>
                </c:pt>
                <c:pt idx="4840">
                  <c:v>17.021000000000001</c:v>
                </c:pt>
                <c:pt idx="4841">
                  <c:v>15.501999999999899</c:v>
                </c:pt>
                <c:pt idx="4842">
                  <c:v>16.108999999999899</c:v>
                </c:pt>
                <c:pt idx="4843">
                  <c:v>7.9029999999999996</c:v>
                </c:pt>
                <c:pt idx="4844">
                  <c:v>9.1189999999999998</c:v>
                </c:pt>
                <c:pt idx="4845">
                  <c:v>9.4219999999999899</c:v>
                </c:pt>
                <c:pt idx="4846">
                  <c:v>11.549999999999899</c:v>
                </c:pt>
                <c:pt idx="4847">
                  <c:v>7.5990000000000002</c:v>
                </c:pt>
                <c:pt idx="4848">
                  <c:v>15.805</c:v>
                </c:pt>
                <c:pt idx="4849">
                  <c:v>19.149000000000001</c:v>
                </c:pt>
                <c:pt idx="4850">
                  <c:v>15.805</c:v>
                </c:pt>
                <c:pt idx="4851">
                  <c:v>17.933</c:v>
                </c:pt>
                <c:pt idx="4852">
                  <c:v>19.452999999999999</c:v>
                </c:pt>
                <c:pt idx="4853">
                  <c:v>11.853999999999999</c:v>
                </c:pt>
                <c:pt idx="4854">
                  <c:v>16.108999999999899</c:v>
                </c:pt>
                <c:pt idx="4855">
                  <c:v>17.021000000000001</c:v>
                </c:pt>
                <c:pt idx="4856">
                  <c:v>16.412999999999901</c:v>
                </c:pt>
                <c:pt idx="4857">
                  <c:v>17.324999999999999</c:v>
                </c:pt>
                <c:pt idx="4858">
                  <c:v>15.197999999999899</c:v>
                </c:pt>
                <c:pt idx="4859">
                  <c:v>16.716999999999999</c:v>
                </c:pt>
                <c:pt idx="4860">
                  <c:v>15.805</c:v>
                </c:pt>
                <c:pt idx="4861">
                  <c:v>16.412999999999901</c:v>
                </c:pt>
                <c:pt idx="4862">
                  <c:v>17.324999999999999</c:v>
                </c:pt>
                <c:pt idx="4863">
                  <c:v>17.629000000000001</c:v>
                </c:pt>
                <c:pt idx="4864">
                  <c:v>16.412999999999901</c:v>
                </c:pt>
                <c:pt idx="4865">
                  <c:v>15.501999999999899</c:v>
                </c:pt>
                <c:pt idx="4866">
                  <c:v>16.108999999999899</c:v>
                </c:pt>
                <c:pt idx="4867">
                  <c:v>15.805</c:v>
                </c:pt>
                <c:pt idx="4868">
                  <c:v>15.501999999999899</c:v>
                </c:pt>
                <c:pt idx="4869">
                  <c:v>3.343</c:v>
                </c:pt>
                <c:pt idx="4870">
                  <c:v>17.324999999999999</c:v>
                </c:pt>
                <c:pt idx="4871">
                  <c:v>17.021000000000001</c:v>
                </c:pt>
                <c:pt idx="4872">
                  <c:v>16.716999999999999</c:v>
                </c:pt>
                <c:pt idx="4873">
                  <c:v>19.149000000000001</c:v>
                </c:pt>
                <c:pt idx="4874">
                  <c:v>17.324999999999999</c:v>
                </c:pt>
                <c:pt idx="4875">
                  <c:v>19.149000000000001</c:v>
                </c:pt>
                <c:pt idx="4876">
                  <c:v>16.716999999999999</c:v>
                </c:pt>
                <c:pt idx="4877">
                  <c:v>17.021000000000001</c:v>
                </c:pt>
                <c:pt idx="4878">
                  <c:v>17.021000000000001</c:v>
                </c:pt>
                <c:pt idx="4879">
                  <c:v>17.324999999999999</c:v>
                </c:pt>
                <c:pt idx="4880">
                  <c:v>15.805</c:v>
                </c:pt>
                <c:pt idx="4881">
                  <c:v>7.9029999999999996</c:v>
                </c:pt>
                <c:pt idx="4882">
                  <c:v>7.9029999999999996</c:v>
                </c:pt>
                <c:pt idx="4883">
                  <c:v>14.286</c:v>
                </c:pt>
                <c:pt idx="4884">
                  <c:v>17.021000000000001</c:v>
                </c:pt>
                <c:pt idx="4885">
                  <c:v>14.894</c:v>
                </c:pt>
                <c:pt idx="4886">
                  <c:v>15.805</c:v>
                </c:pt>
                <c:pt idx="4887">
                  <c:v>7.9029999999999996</c:v>
                </c:pt>
                <c:pt idx="4888">
                  <c:v>9.1189999999999998</c:v>
                </c:pt>
                <c:pt idx="4889">
                  <c:v>9.4219999999999899</c:v>
                </c:pt>
                <c:pt idx="4890">
                  <c:v>11.549999999999899</c:v>
                </c:pt>
                <c:pt idx="4891">
                  <c:v>7.5990000000000002</c:v>
                </c:pt>
                <c:pt idx="4892">
                  <c:v>15.805</c:v>
                </c:pt>
                <c:pt idx="4893">
                  <c:v>19.452999999999999</c:v>
                </c:pt>
                <c:pt idx="4894">
                  <c:v>15.805</c:v>
                </c:pt>
                <c:pt idx="4895">
                  <c:v>17.324999999999999</c:v>
                </c:pt>
                <c:pt idx="4896">
                  <c:v>18.844999999999999</c:v>
                </c:pt>
                <c:pt idx="4897">
                  <c:v>11.245999999999899</c:v>
                </c:pt>
                <c:pt idx="4898">
                  <c:v>15.501999999999899</c:v>
                </c:pt>
                <c:pt idx="4899">
                  <c:v>16.412999999999901</c:v>
                </c:pt>
                <c:pt idx="4900">
                  <c:v>15.805</c:v>
                </c:pt>
                <c:pt idx="4901">
                  <c:v>16.716999999999999</c:v>
                </c:pt>
                <c:pt idx="4902">
                  <c:v>14.59</c:v>
                </c:pt>
                <c:pt idx="4903">
                  <c:v>16.108999999999899</c:v>
                </c:pt>
                <c:pt idx="4904">
                  <c:v>15.197999999999899</c:v>
                </c:pt>
                <c:pt idx="4905">
                  <c:v>15.805</c:v>
                </c:pt>
                <c:pt idx="4906">
                  <c:v>17.629000000000001</c:v>
                </c:pt>
                <c:pt idx="4907">
                  <c:v>17.021000000000001</c:v>
                </c:pt>
                <c:pt idx="4908">
                  <c:v>15.805</c:v>
                </c:pt>
                <c:pt idx="4909">
                  <c:v>14.894</c:v>
                </c:pt>
                <c:pt idx="4910">
                  <c:v>15.501999999999899</c:v>
                </c:pt>
                <c:pt idx="4911">
                  <c:v>15.501999999999899</c:v>
                </c:pt>
                <c:pt idx="4912">
                  <c:v>14.894</c:v>
                </c:pt>
                <c:pt idx="4913">
                  <c:v>3.343</c:v>
                </c:pt>
                <c:pt idx="4914">
                  <c:v>17.021000000000001</c:v>
                </c:pt>
                <c:pt idx="4915">
                  <c:v>16.412999999999901</c:v>
                </c:pt>
                <c:pt idx="4916">
                  <c:v>16.108999999999899</c:v>
                </c:pt>
                <c:pt idx="4917">
                  <c:v>18.540999999999901</c:v>
                </c:pt>
                <c:pt idx="4918">
                  <c:v>16.716999999999999</c:v>
                </c:pt>
                <c:pt idx="4919">
                  <c:v>18.540999999999901</c:v>
                </c:pt>
                <c:pt idx="4920">
                  <c:v>16.108999999999899</c:v>
                </c:pt>
                <c:pt idx="4921">
                  <c:v>16.716999999999999</c:v>
                </c:pt>
                <c:pt idx="4922">
                  <c:v>16.716999999999999</c:v>
                </c:pt>
                <c:pt idx="4923">
                  <c:v>17.629000000000001</c:v>
                </c:pt>
                <c:pt idx="4924">
                  <c:v>15.197999999999899</c:v>
                </c:pt>
                <c:pt idx="4925">
                  <c:v>7.9029999999999996</c:v>
                </c:pt>
                <c:pt idx="4926">
                  <c:v>7.9029999999999996</c:v>
                </c:pt>
                <c:pt idx="4927">
                  <c:v>13.6779999999999</c:v>
                </c:pt>
                <c:pt idx="4928">
                  <c:v>16.716999999999999</c:v>
                </c:pt>
                <c:pt idx="4929">
                  <c:v>15.197999999999899</c:v>
                </c:pt>
                <c:pt idx="4930">
                  <c:v>15.501999999999899</c:v>
                </c:pt>
                <c:pt idx="4931">
                  <c:v>7.5990000000000002</c:v>
                </c:pt>
                <c:pt idx="4932">
                  <c:v>8.5109999999999904</c:v>
                </c:pt>
                <c:pt idx="4933">
                  <c:v>8.8149999999999906</c:v>
                </c:pt>
                <c:pt idx="4934">
                  <c:v>11.245999999999899</c:v>
                </c:pt>
                <c:pt idx="4935">
                  <c:v>7.2949999999999999</c:v>
                </c:pt>
                <c:pt idx="4936">
                  <c:v>15.501999999999899</c:v>
                </c:pt>
                <c:pt idx="4937">
                  <c:v>18.540999999999901</c:v>
                </c:pt>
                <c:pt idx="4938">
                  <c:v>15.501999999999899</c:v>
                </c:pt>
                <c:pt idx="4939">
                  <c:v>17.324999999999999</c:v>
                </c:pt>
                <c:pt idx="4940">
                  <c:v>18.844999999999999</c:v>
                </c:pt>
                <c:pt idx="4941">
                  <c:v>11.245999999999899</c:v>
                </c:pt>
                <c:pt idx="4942">
                  <c:v>15.805</c:v>
                </c:pt>
                <c:pt idx="4943">
                  <c:v>16.716999999999999</c:v>
                </c:pt>
                <c:pt idx="4944">
                  <c:v>15.805</c:v>
                </c:pt>
                <c:pt idx="4945">
                  <c:v>17.021000000000001</c:v>
                </c:pt>
                <c:pt idx="4946">
                  <c:v>14.894</c:v>
                </c:pt>
                <c:pt idx="4947">
                  <c:v>16.108999999999899</c:v>
                </c:pt>
                <c:pt idx="4948">
                  <c:v>15.501999999999899</c:v>
                </c:pt>
                <c:pt idx="4949">
                  <c:v>16.108999999999899</c:v>
                </c:pt>
                <c:pt idx="4950">
                  <c:v>16.716999999999999</c:v>
                </c:pt>
                <c:pt idx="4951">
                  <c:v>17.021000000000001</c:v>
                </c:pt>
                <c:pt idx="4952">
                  <c:v>16.108999999999899</c:v>
                </c:pt>
                <c:pt idx="4953">
                  <c:v>15.197999999999899</c:v>
                </c:pt>
                <c:pt idx="4954">
                  <c:v>15.805</c:v>
                </c:pt>
                <c:pt idx="4955">
                  <c:v>15.501999999999899</c:v>
                </c:pt>
                <c:pt idx="4956">
                  <c:v>15.197999999999899</c:v>
                </c:pt>
                <c:pt idx="4957">
                  <c:v>2.7360000000000002</c:v>
                </c:pt>
                <c:pt idx="4958">
                  <c:v>16.716999999999999</c:v>
                </c:pt>
                <c:pt idx="4959">
                  <c:v>16.716999999999999</c:v>
                </c:pt>
                <c:pt idx="4960">
                  <c:v>16.412999999999901</c:v>
                </c:pt>
                <c:pt idx="4961">
                  <c:v>18.540999999999901</c:v>
                </c:pt>
                <c:pt idx="4962">
                  <c:v>17.021000000000001</c:v>
                </c:pt>
                <c:pt idx="4963">
                  <c:v>19.452999999999999</c:v>
                </c:pt>
                <c:pt idx="4964">
                  <c:v>16.108999999999899</c:v>
                </c:pt>
                <c:pt idx="4965">
                  <c:v>16.716999999999999</c:v>
                </c:pt>
                <c:pt idx="4966">
                  <c:v>16.412999999999901</c:v>
                </c:pt>
                <c:pt idx="4967">
                  <c:v>17.021000000000001</c:v>
                </c:pt>
                <c:pt idx="4968">
                  <c:v>15.501999999999899</c:v>
                </c:pt>
                <c:pt idx="4969">
                  <c:v>7.5990000000000002</c:v>
                </c:pt>
                <c:pt idx="4970">
                  <c:v>7.5990000000000002</c:v>
                </c:pt>
                <c:pt idx="4971">
                  <c:v>13.6779999999999</c:v>
                </c:pt>
                <c:pt idx="4972">
                  <c:v>16.412999999999901</c:v>
                </c:pt>
                <c:pt idx="4973">
                  <c:v>14.894</c:v>
                </c:pt>
                <c:pt idx="4974">
                  <c:v>14.894</c:v>
                </c:pt>
                <c:pt idx="4975">
                  <c:v>7.2949999999999999</c:v>
                </c:pt>
                <c:pt idx="4976">
                  <c:v>7.9029999999999996</c:v>
                </c:pt>
                <c:pt idx="4977">
                  <c:v>8.5109999999999904</c:v>
                </c:pt>
                <c:pt idx="4978">
                  <c:v>10.941999999999901</c:v>
                </c:pt>
                <c:pt idx="4979">
                  <c:v>6.9909999999999997</c:v>
                </c:pt>
                <c:pt idx="4980">
                  <c:v>15.501999999999899</c:v>
                </c:pt>
                <c:pt idx="4981">
                  <c:v>18.236999999999899</c:v>
                </c:pt>
                <c:pt idx="4982">
                  <c:v>15.197999999999899</c:v>
                </c:pt>
                <c:pt idx="4983">
                  <c:v>16.716999999999999</c:v>
                </c:pt>
                <c:pt idx="4984">
                  <c:v>18.236999999999899</c:v>
                </c:pt>
                <c:pt idx="4985">
                  <c:v>10.638</c:v>
                </c:pt>
                <c:pt idx="4986">
                  <c:v>15.501999999999899</c:v>
                </c:pt>
                <c:pt idx="4987">
                  <c:v>16.716999999999999</c:v>
                </c:pt>
                <c:pt idx="4988">
                  <c:v>15.197999999999899</c:v>
                </c:pt>
                <c:pt idx="4989">
                  <c:v>16.716999999999999</c:v>
                </c:pt>
                <c:pt idx="4990">
                  <c:v>15.197999999999899</c:v>
                </c:pt>
                <c:pt idx="4991">
                  <c:v>15.501999999999899</c:v>
                </c:pt>
                <c:pt idx="4992">
                  <c:v>15.197999999999899</c:v>
                </c:pt>
                <c:pt idx="4993">
                  <c:v>16.716999999999999</c:v>
                </c:pt>
                <c:pt idx="4994">
                  <c:v>16.108999999999899</c:v>
                </c:pt>
                <c:pt idx="4995">
                  <c:v>16.412999999999901</c:v>
                </c:pt>
                <c:pt idx="4996">
                  <c:v>16.412999999999901</c:v>
                </c:pt>
                <c:pt idx="4997">
                  <c:v>14.894</c:v>
                </c:pt>
                <c:pt idx="4998">
                  <c:v>15.501999999999899</c:v>
                </c:pt>
                <c:pt idx="4999">
                  <c:v>15.197999999999899</c:v>
                </c:pt>
                <c:pt idx="5000">
                  <c:v>15.501999999999899</c:v>
                </c:pt>
                <c:pt idx="5001">
                  <c:v>2.7360000000000002</c:v>
                </c:pt>
                <c:pt idx="5002">
                  <c:v>16.716999999999999</c:v>
                </c:pt>
                <c:pt idx="5003">
                  <c:v>16.412999999999901</c:v>
                </c:pt>
                <c:pt idx="5004">
                  <c:v>16.108999999999899</c:v>
                </c:pt>
                <c:pt idx="5005">
                  <c:v>17.933</c:v>
                </c:pt>
                <c:pt idx="5006">
                  <c:v>17.324999999999999</c:v>
                </c:pt>
                <c:pt idx="5007">
                  <c:v>19.149000000000001</c:v>
                </c:pt>
                <c:pt idx="5008">
                  <c:v>16.108999999999899</c:v>
                </c:pt>
                <c:pt idx="5009">
                  <c:v>16.412999999999901</c:v>
                </c:pt>
                <c:pt idx="5010">
                  <c:v>15.805</c:v>
                </c:pt>
                <c:pt idx="5011">
                  <c:v>16.716999999999999</c:v>
                </c:pt>
                <c:pt idx="5012">
                  <c:v>15.197999999999899</c:v>
                </c:pt>
                <c:pt idx="5013">
                  <c:v>7.2949999999999999</c:v>
                </c:pt>
                <c:pt idx="5014">
                  <c:v>7.9029999999999996</c:v>
                </c:pt>
                <c:pt idx="5015">
                  <c:v>13.069999999999901</c:v>
                </c:pt>
                <c:pt idx="5016">
                  <c:v>17.629000000000001</c:v>
                </c:pt>
                <c:pt idx="5017">
                  <c:v>15.805</c:v>
                </c:pt>
                <c:pt idx="5018">
                  <c:v>16.716999999999999</c:v>
                </c:pt>
                <c:pt idx="5019">
                  <c:v>8.8149999999999906</c:v>
                </c:pt>
                <c:pt idx="5020">
                  <c:v>10.029999999999999</c:v>
                </c:pt>
                <c:pt idx="5021">
                  <c:v>10.334</c:v>
                </c:pt>
                <c:pt idx="5022">
                  <c:v>12.462</c:v>
                </c:pt>
                <c:pt idx="5023">
                  <c:v>8.5109999999999904</c:v>
                </c:pt>
                <c:pt idx="5024">
                  <c:v>16.412999999999901</c:v>
                </c:pt>
                <c:pt idx="5025">
                  <c:v>20.061</c:v>
                </c:pt>
                <c:pt idx="5026">
                  <c:v>16.412999999999901</c:v>
                </c:pt>
                <c:pt idx="5027">
                  <c:v>18.236999999999899</c:v>
                </c:pt>
                <c:pt idx="5028">
                  <c:v>19.757000000000001</c:v>
                </c:pt>
                <c:pt idx="5029">
                  <c:v>12.157999999999999</c:v>
                </c:pt>
                <c:pt idx="5030">
                  <c:v>16.412999999999901</c:v>
                </c:pt>
                <c:pt idx="5031">
                  <c:v>17.324999999999999</c:v>
                </c:pt>
                <c:pt idx="5032">
                  <c:v>16.716999999999999</c:v>
                </c:pt>
                <c:pt idx="5033">
                  <c:v>17.629000000000001</c:v>
                </c:pt>
                <c:pt idx="5034">
                  <c:v>15.501999999999899</c:v>
                </c:pt>
                <c:pt idx="5035">
                  <c:v>17.021000000000001</c:v>
                </c:pt>
                <c:pt idx="5036">
                  <c:v>16.108999999999899</c:v>
                </c:pt>
                <c:pt idx="5037">
                  <c:v>16.716999999999999</c:v>
                </c:pt>
                <c:pt idx="5038">
                  <c:v>18.236999999999899</c:v>
                </c:pt>
                <c:pt idx="5039">
                  <c:v>17.933</c:v>
                </c:pt>
                <c:pt idx="5040">
                  <c:v>16.716999999999999</c:v>
                </c:pt>
                <c:pt idx="5041">
                  <c:v>15.805</c:v>
                </c:pt>
                <c:pt idx="5042">
                  <c:v>16.412999999999901</c:v>
                </c:pt>
                <c:pt idx="5043">
                  <c:v>16.108999999999899</c:v>
                </c:pt>
                <c:pt idx="5044">
                  <c:v>15.805</c:v>
                </c:pt>
                <c:pt idx="5045">
                  <c:v>4.2549999999999901</c:v>
                </c:pt>
                <c:pt idx="5046">
                  <c:v>17.933</c:v>
                </c:pt>
                <c:pt idx="5047">
                  <c:v>17.324999999999999</c:v>
                </c:pt>
                <c:pt idx="5048">
                  <c:v>17.021000000000001</c:v>
                </c:pt>
                <c:pt idx="5049">
                  <c:v>19.452999999999999</c:v>
                </c:pt>
                <c:pt idx="5050">
                  <c:v>17.629000000000001</c:v>
                </c:pt>
                <c:pt idx="5051">
                  <c:v>19.452999999999999</c:v>
                </c:pt>
                <c:pt idx="5052">
                  <c:v>17.021000000000001</c:v>
                </c:pt>
                <c:pt idx="5053">
                  <c:v>17.324999999999999</c:v>
                </c:pt>
                <c:pt idx="5054">
                  <c:v>17.629000000000001</c:v>
                </c:pt>
                <c:pt idx="5055">
                  <c:v>18.236999999999899</c:v>
                </c:pt>
                <c:pt idx="5056">
                  <c:v>16.108999999999899</c:v>
                </c:pt>
                <c:pt idx="5057">
                  <c:v>8.8149999999999906</c:v>
                </c:pt>
                <c:pt idx="5058">
                  <c:v>8.8149999999999906</c:v>
                </c:pt>
                <c:pt idx="5059">
                  <c:v>14.59</c:v>
                </c:pt>
                <c:pt idx="5060">
                  <c:v>17.324999999999999</c:v>
                </c:pt>
                <c:pt idx="5061">
                  <c:v>15.501999999999899</c:v>
                </c:pt>
                <c:pt idx="5062">
                  <c:v>15.805</c:v>
                </c:pt>
                <c:pt idx="5063">
                  <c:v>8.5109999999999904</c:v>
                </c:pt>
                <c:pt idx="5064">
                  <c:v>9.1189999999999998</c:v>
                </c:pt>
                <c:pt idx="5065">
                  <c:v>9.7259999999999902</c:v>
                </c:pt>
                <c:pt idx="5066">
                  <c:v>12.157999999999999</c:v>
                </c:pt>
                <c:pt idx="5067">
                  <c:v>8.2069999999999901</c:v>
                </c:pt>
                <c:pt idx="5068">
                  <c:v>16.412999999999901</c:v>
                </c:pt>
                <c:pt idx="5069">
                  <c:v>19.452999999999999</c:v>
                </c:pt>
                <c:pt idx="5070">
                  <c:v>16.108999999999899</c:v>
                </c:pt>
                <c:pt idx="5071">
                  <c:v>17.021000000000001</c:v>
                </c:pt>
                <c:pt idx="5072">
                  <c:v>18.540999999999901</c:v>
                </c:pt>
                <c:pt idx="5073">
                  <c:v>11.245999999999899</c:v>
                </c:pt>
                <c:pt idx="5074">
                  <c:v>15.501999999999899</c:v>
                </c:pt>
                <c:pt idx="5075">
                  <c:v>16.108999999999899</c:v>
                </c:pt>
                <c:pt idx="5076">
                  <c:v>15.197999999999899</c:v>
                </c:pt>
                <c:pt idx="5077">
                  <c:v>16.716999999999999</c:v>
                </c:pt>
                <c:pt idx="5078">
                  <c:v>15.197999999999899</c:v>
                </c:pt>
                <c:pt idx="5079">
                  <c:v>15.501999999999899</c:v>
                </c:pt>
                <c:pt idx="5080">
                  <c:v>15.197999999999899</c:v>
                </c:pt>
                <c:pt idx="5081">
                  <c:v>16.108999999999899</c:v>
                </c:pt>
                <c:pt idx="5082">
                  <c:v>17.324999999999999</c:v>
                </c:pt>
                <c:pt idx="5083">
                  <c:v>16.412999999999901</c:v>
                </c:pt>
                <c:pt idx="5084">
                  <c:v>16.412999999999901</c:v>
                </c:pt>
                <c:pt idx="5085">
                  <c:v>14.894</c:v>
                </c:pt>
                <c:pt idx="5086">
                  <c:v>15.501999999999899</c:v>
                </c:pt>
                <c:pt idx="5087">
                  <c:v>15.197999999999899</c:v>
                </c:pt>
                <c:pt idx="5088">
                  <c:v>15.501999999999899</c:v>
                </c:pt>
                <c:pt idx="5089">
                  <c:v>3.343</c:v>
                </c:pt>
                <c:pt idx="5090">
                  <c:v>17.021000000000001</c:v>
                </c:pt>
                <c:pt idx="5091">
                  <c:v>16.412999999999901</c:v>
                </c:pt>
                <c:pt idx="5092">
                  <c:v>16.108999999999899</c:v>
                </c:pt>
                <c:pt idx="5093">
                  <c:v>18.236999999999899</c:v>
                </c:pt>
                <c:pt idx="5094">
                  <c:v>17.324999999999999</c:v>
                </c:pt>
                <c:pt idx="5095">
                  <c:v>19.149000000000001</c:v>
                </c:pt>
                <c:pt idx="5096">
                  <c:v>16.716999999999999</c:v>
                </c:pt>
                <c:pt idx="5097">
                  <c:v>16.412999999999901</c:v>
                </c:pt>
                <c:pt idx="5098">
                  <c:v>16.108999999999899</c:v>
                </c:pt>
                <c:pt idx="5099">
                  <c:v>17.933</c:v>
                </c:pt>
                <c:pt idx="5100">
                  <c:v>15.197999999999899</c:v>
                </c:pt>
                <c:pt idx="5101">
                  <c:v>8.5109999999999904</c:v>
                </c:pt>
                <c:pt idx="5102">
                  <c:v>9.1189999999999998</c:v>
                </c:pt>
                <c:pt idx="5103">
                  <c:v>13.6779999999999</c:v>
                </c:pt>
                <c:pt idx="5104">
                  <c:v>17.324999999999999</c:v>
                </c:pt>
                <c:pt idx="5105">
                  <c:v>15.501999999999899</c:v>
                </c:pt>
                <c:pt idx="5106">
                  <c:v>16.412999999999901</c:v>
                </c:pt>
                <c:pt idx="5107">
                  <c:v>8.5109999999999904</c:v>
                </c:pt>
                <c:pt idx="5108">
                  <c:v>9.7259999999999902</c:v>
                </c:pt>
                <c:pt idx="5109">
                  <c:v>10.029999999999999</c:v>
                </c:pt>
                <c:pt idx="5110">
                  <c:v>12.157999999999999</c:v>
                </c:pt>
                <c:pt idx="5111">
                  <c:v>8.2069999999999901</c:v>
                </c:pt>
                <c:pt idx="5112">
                  <c:v>16.108999999999899</c:v>
                </c:pt>
                <c:pt idx="5113">
                  <c:v>19.757000000000001</c:v>
                </c:pt>
                <c:pt idx="5114">
                  <c:v>16.108999999999899</c:v>
                </c:pt>
                <c:pt idx="5115">
                  <c:v>17.933</c:v>
                </c:pt>
                <c:pt idx="5116">
                  <c:v>19.452999999999999</c:v>
                </c:pt>
                <c:pt idx="5117">
                  <c:v>11.853999999999999</c:v>
                </c:pt>
                <c:pt idx="5118">
                  <c:v>16.108999999999899</c:v>
                </c:pt>
                <c:pt idx="5119">
                  <c:v>17.021000000000001</c:v>
                </c:pt>
                <c:pt idx="5120">
                  <c:v>16.412999999999901</c:v>
                </c:pt>
                <c:pt idx="5121">
                  <c:v>17.324999999999999</c:v>
                </c:pt>
                <c:pt idx="5122">
                  <c:v>15.197999999999899</c:v>
                </c:pt>
                <c:pt idx="5123">
                  <c:v>16.716999999999999</c:v>
                </c:pt>
                <c:pt idx="5124">
                  <c:v>15.805</c:v>
                </c:pt>
                <c:pt idx="5125">
                  <c:v>16.412999999999901</c:v>
                </c:pt>
                <c:pt idx="5126">
                  <c:v>17.933</c:v>
                </c:pt>
                <c:pt idx="5127">
                  <c:v>17.629000000000001</c:v>
                </c:pt>
                <c:pt idx="5128">
                  <c:v>16.412999999999901</c:v>
                </c:pt>
                <c:pt idx="5129">
                  <c:v>15.501999999999899</c:v>
                </c:pt>
                <c:pt idx="5130">
                  <c:v>16.108999999999899</c:v>
                </c:pt>
                <c:pt idx="5131">
                  <c:v>15.805</c:v>
                </c:pt>
                <c:pt idx="5132">
                  <c:v>15.501999999999899</c:v>
                </c:pt>
                <c:pt idx="5133">
                  <c:v>3.9509999999999899</c:v>
                </c:pt>
                <c:pt idx="5134">
                  <c:v>17.629000000000001</c:v>
                </c:pt>
                <c:pt idx="5135">
                  <c:v>17.021000000000001</c:v>
                </c:pt>
                <c:pt idx="5136">
                  <c:v>16.716999999999999</c:v>
                </c:pt>
                <c:pt idx="5137">
                  <c:v>19.149000000000001</c:v>
                </c:pt>
                <c:pt idx="5138">
                  <c:v>17.324999999999999</c:v>
                </c:pt>
                <c:pt idx="5139">
                  <c:v>19.149000000000001</c:v>
                </c:pt>
                <c:pt idx="5140">
                  <c:v>16.716999999999999</c:v>
                </c:pt>
                <c:pt idx="5141">
                  <c:v>17.021000000000001</c:v>
                </c:pt>
                <c:pt idx="5142">
                  <c:v>17.324999999999999</c:v>
                </c:pt>
                <c:pt idx="5143">
                  <c:v>17.933</c:v>
                </c:pt>
                <c:pt idx="5144">
                  <c:v>15.805</c:v>
                </c:pt>
                <c:pt idx="5145">
                  <c:v>8.5109999999999904</c:v>
                </c:pt>
                <c:pt idx="5146">
                  <c:v>8.5109999999999904</c:v>
                </c:pt>
                <c:pt idx="5147">
                  <c:v>14.286</c:v>
                </c:pt>
                <c:pt idx="5148">
                  <c:v>17.629000000000001</c:v>
                </c:pt>
                <c:pt idx="5149">
                  <c:v>15.805</c:v>
                </c:pt>
                <c:pt idx="5150">
                  <c:v>16.716999999999999</c:v>
                </c:pt>
                <c:pt idx="5151">
                  <c:v>8.8149999999999906</c:v>
                </c:pt>
                <c:pt idx="5152">
                  <c:v>10.029999999999999</c:v>
                </c:pt>
                <c:pt idx="5153">
                  <c:v>10.334</c:v>
                </c:pt>
                <c:pt idx="5154">
                  <c:v>12.462</c:v>
                </c:pt>
                <c:pt idx="5155">
                  <c:v>8.5109999999999904</c:v>
                </c:pt>
                <c:pt idx="5156">
                  <c:v>16.412999999999901</c:v>
                </c:pt>
                <c:pt idx="5157">
                  <c:v>20.061</c:v>
                </c:pt>
                <c:pt idx="5158">
                  <c:v>16.412999999999901</c:v>
                </c:pt>
                <c:pt idx="5159">
                  <c:v>18.236999999999899</c:v>
                </c:pt>
                <c:pt idx="5160">
                  <c:v>19.757000000000001</c:v>
                </c:pt>
                <c:pt idx="5161">
                  <c:v>12.157999999999999</c:v>
                </c:pt>
                <c:pt idx="5162">
                  <c:v>16.412999999999901</c:v>
                </c:pt>
                <c:pt idx="5163">
                  <c:v>17.324999999999999</c:v>
                </c:pt>
                <c:pt idx="5164">
                  <c:v>16.716999999999999</c:v>
                </c:pt>
                <c:pt idx="5165">
                  <c:v>17.629000000000001</c:v>
                </c:pt>
                <c:pt idx="5166">
                  <c:v>15.501999999999899</c:v>
                </c:pt>
                <c:pt idx="5167">
                  <c:v>17.021000000000001</c:v>
                </c:pt>
                <c:pt idx="5168">
                  <c:v>16.108999999999899</c:v>
                </c:pt>
                <c:pt idx="5169">
                  <c:v>16.716999999999999</c:v>
                </c:pt>
                <c:pt idx="5170">
                  <c:v>18.236999999999899</c:v>
                </c:pt>
                <c:pt idx="5171">
                  <c:v>17.933</c:v>
                </c:pt>
                <c:pt idx="5172">
                  <c:v>16.716999999999999</c:v>
                </c:pt>
                <c:pt idx="5173">
                  <c:v>15.805</c:v>
                </c:pt>
                <c:pt idx="5174">
                  <c:v>16.412999999999901</c:v>
                </c:pt>
                <c:pt idx="5175">
                  <c:v>16.108999999999899</c:v>
                </c:pt>
                <c:pt idx="5176">
                  <c:v>15.805</c:v>
                </c:pt>
                <c:pt idx="5177">
                  <c:v>4.2549999999999901</c:v>
                </c:pt>
                <c:pt idx="5178">
                  <c:v>17.933</c:v>
                </c:pt>
                <c:pt idx="5179">
                  <c:v>17.324999999999999</c:v>
                </c:pt>
                <c:pt idx="5180">
                  <c:v>17.021000000000001</c:v>
                </c:pt>
                <c:pt idx="5181">
                  <c:v>19.452999999999999</c:v>
                </c:pt>
                <c:pt idx="5182">
                  <c:v>17.629000000000001</c:v>
                </c:pt>
                <c:pt idx="5183">
                  <c:v>19.452999999999999</c:v>
                </c:pt>
                <c:pt idx="5184">
                  <c:v>17.021000000000001</c:v>
                </c:pt>
                <c:pt idx="5185">
                  <c:v>17.324999999999999</c:v>
                </c:pt>
                <c:pt idx="5186">
                  <c:v>17.629000000000001</c:v>
                </c:pt>
                <c:pt idx="5187">
                  <c:v>18.236999999999899</c:v>
                </c:pt>
                <c:pt idx="5188">
                  <c:v>16.108999999999899</c:v>
                </c:pt>
                <c:pt idx="5189">
                  <c:v>8.8149999999999906</c:v>
                </c:pt>
                <c:pt idx="5190">
                  <c:v>8.8149999999999906</c:v>
                </c:pt>
                <c:pt idx="5191">
                  <c:v>14.59</c:v>
                </c:pt>
                <c:pt idx="5192">
                  <c:v>17.021000000000001</c:v>
                </c:pt>
                <c:pt idx="5193">
                  <c:v>15.501999999999899</c:v>
                </c:pt>
                <c:pt idx="5194">
                  <c:v>15.501999999999899</c:v>
                </c:pt>
                <c:pt idx="5195">
                  <c:v>8.2069999999999901</c:v>
                </c:pt>
                <c:pt idx="5196">
                  <c:v>8.5109999999999904</c:v>
                </c:pt>
                <c:pt idx="5197">
                  <c:v>9.1189999999999998</c:v>
                </c:pt>
                <c:pt idx="5198">
                  <c:v>11.549999999999899</c:v>
                </c:pt>
                <c:pt idx="5199">
                  <c:v>7.9029999999999996</c:v>
                </c:pt>
                <c:pt idx="5200">
                  <c:v>16.108999999999899</c:v>
                </c:pt>
                <c:pt idx="5201">
                  <c:v>18.540999999999901</c:v>
                </c:pt>
                <c:pt idx="5202">
                  <c:v>15.805</c:v>
                </c:pt>
                <c:pt idx="5203">
                  <c:v>17.021000000000001</c:v>
                </c:pt>
                <c:pt idx="5204">
                  <c:v>18.844999999999999</c:v>
                </c:pt>
                <c:pt idx="5205">
                  <c:v>11.245999999999899</c:v>
                </c:pt>
                <c:pt idx="5206">
                  <c:v>16.108999999999899</c:v>
                </c:pt>
                <c:pt idx="5207">
                  <c:v>16.716999999999999</c:v>
                </c:pt>
                <c:pt idx="5208">
                  <c:v>15.805</c:v>
                </c:pt>
                <c:pt idx="5209">
                  <c:v>17.324999999999999</c:v>
                </c:pt>
                <c:pt idx="5210">
                  <c:v>15.805</c:v>
                </c:pt>
                <c:pt idx="5211">
                  <c:v>16.108999999999899</c:v>
                </c:pt>
                <c:pt idx="5212">
                  <c:v>15.805</c:v>
                </c:pt>
                <c:pt idx="5213">
                  <c:v>16.716999999999999</c:v>
                </c:pt>
                <c:pt idx="5214">
                  <c:v>16.716999999999999</c:v>
                </c:pt>
                <c:pt idx="5215">
                  <c:v>17.021000000000001</c:v>
                </c:pt>
                <c:pt idx="5216">
                  <c:v>17.021000000000001</c:v>
                </c:pt>
                <c:pt idx="5217">
                  <c:v>15.501999999999899</c:v>
                </c:pt>
                <c:pt idx="5218">
                  <c:v>16.108999999999899</c:v>
                </c:pt>
                <c:pt idx="5219">
                  <c:v>15.805</c:v>
                </c:pt>
                <c:pt idx="5220">
                  <c:v>16.412999999999901</c:v>
                </c:pt>
                <c:pt idx="5221">
                  <c:v>3.04</c:v>
                </c:pt>
                <c:pt idx="5222">
                  <c:v>17.324999999999999</c:v>
                </c:pt>
                <c:pt idx="5223">
                  <c:v>17.021000000000001</c:v>
                </c:pt>
                <c:pt idx="5224">
                  <c:v>16.716999999999999</c:v>
                </c:pt>
                <c:pt idx="5225">
                  <c:v>18.540999999999901</c:v>
                </c:pt>
                <c:pt idx="5226">
                  <c:v>17.933</c:v>
                </c:pt>
                <c:pt idx="5227">
                  <c:v>19.757000000000001</c:v>
                </c:pt>
                <c:pt idx="5228">
                  <c:v>16.108999999999899</c:v>
                </c:pt>
                <c:pt idx="5229">
                  <c:v>17.021000000000001</c:v>
                </c:pt>
                <c:pt idx="5230">
                  <c:v>16.412999999999901</c:v>
                </c:pt>
                <c:pt idx="5231">
                  <c:v>17.324999999999999</c:v>
                </c:pt>
                <c:pt idx="5232">
                  <c:v>15.805</c:v>
                </c:pt>
                <c:pt idx="5233">
                  <c:v>7.9029999999999996</c:v>
                </c:pt>
                <c:pt idx="5234">
                  <c:v>8.5109999999999904</c:v>
                </c:pt>
                <c:pt idx="5235">
                  <c:v>13.6779999999999</c:v>
                </c:pt>
                <c:pt idx="5236">
                  <c:v>17.629000000000001</c:v>
                </c:pt>
                <c:pt idx="5237">
                  <c:v>15.805</c:v>
                </c:pt>
                <c:pt idx="5238">
                  <c:v>16.716999999999999</c:v>
                </c:pt>
                <c:pt idx="5239">
                  <c:v>8.8149999999999906</c:v>
                </c:pt>
                <c:pt idx="5240">
                  <c:v>10.029999999999999</c:v>
                </c:pt>
                <c:pt idx="5241">
                  <c:v>10.334</c:v>
                </c:pt>
                <c:pt idx="5242">
                  <c:v>12.462</c:v>
                </c:pt>
                <c:pt idx="5243">
                  <c:v>8.5109999999999904</c:v>
                </c:pt>
                <c:pt idx="5244">
                  <c:v>16.412999999999901</c:v>
                </c:pt>
                <c:pt idx="5245">
                  <c:v>20.061</c:v>
                </c:pt>
                <c:pt idx="5246">
                  <c:v>16.412999999999901</c:v>
                </c:pt>
                <c:pt idx="5247">
                  <c:v>18.236999999999899</c:v>
                </c:pt>
                <c:pt idx="5248">
                  <c:v>19.757000000000001</c:v>
                </c:pt>
                <c:pt idx="5249">
                  <c:v>12.157999999999999</c:v>
                </c:pt>
                <c:pt idx="5250">
                  <c:v>16.412999999999901</c:v>
                </c:pt>
                <c:pt idx="5251">
                  <c:v>17.324999999999999</c:v>
                </c:pt>
                <c:pt idx="5252">
                  <c:v>16.716999999999999</c:v>
                </c:pt>
                <c:pt idx="5253">
                  <c:v>17.629000000000001</c:v>
                </c:pt>
                <c:pt idx="5254">
                  <c:v>15.501999999999899</c:v>
                </c:pt>
                <c:pt idx="5255">
                  <c:v>17.021000000000001</c:v>
                </c:pt>
                <c:pt idx="5256">
                  <c:v>16.108999999999899</c:v>
                </c:pt>
                <c:pt idx="5257">
                  <c:v>16.716999999999999</c:v>
                </c:pt>
                <c:pt idx="5258">
                  <c:v>18.236999999999899</c:v>
                </c:pt>
                <c:pt idx="5259">
                  <c:v>17.933</c:v>
                </c:pt>
                <c:pt idx="5260">
                  <c:v>16.716999999999999</c:v>
                </c:pt>
                <c:pt idx="5261">
                  <c:v>15.805</c:v>
                </c:pt>
                <c:pt idx="5262">
                  <c:v>16.412999999999901</c:v>
                </c:pt>
                <c:pt idx="5263">
                  <c:v>16.108999999999899</c:v>
                </c:pt>
                <c:pt idx="5264">
                  <c:v>15.805</c:v>
                </c:pt>
                <c:pt idx="5265">
                  <c:v>4.2549999999999901</c:v>
                </c:pt>
                <c:pt idx="5266">
                  <c:v>17.933</c:v>
                </c:pt>
                <c:pt idx="5267">
                  <c:v>17.324999999999999</c:v>
                </c:pt>
                <c:pt idx="5268">
                  <c:v>17.021000000000001</c:v>
                </c:pt>
                <c:pt idx="5269">
                  <c:v>19.452999999999999</c:v>
                </c:pt>
                <c:pt idx="5270">
                  <c:v>17.629000000000001</c:v>
                </c:pt>
                <c:pt idx="5271">
                  <c:v>19.452999999999999</c:v>
                </c:pt>
                <c:pt idx="5272">
                  <c:v>17.021000000000001</c:v>
                </c:pt>
                <c:pt idx="5273">
                  <c:v>17.324999999999999</c:v>
                </c:pt>
                <c:pt idx="5274">
                  <c:v>17.629000000000001</c:v>
                </c:pt>
                <c:pt idx="5275">
                  <c:v>18.236999999999899</c:v>
                </c:pt>
                <c:pt idx="5276">
                  <c:v>16.108999999999899</c:v>
                </c:pt>
                <c:pt idx="5277">
                  <c:v>8.8149999999999906</c:v>
                </c:pt>
                <c:pt idx="5278">
                  <c:v>8.8149999999999906</c:v>
                </c:pt>
                <c:pt idx="5279">
                  <c:v>14.59</c:v>
                </c:pt>
                <c:pt idx="5280">
                  <c:v>17.324999999999999</c:v>
                </c:pt>
                <c:pt idx="5281">
                  <c:v>15.501999999999899</c:v>
                </c:pt>
                <c:pt idx="5282">
                  <c:v>16.412999999999901</c:v>
                </c:pt>
                <c:pt idx="5283">
                  <c:v>8.5109999999999904</c:v>
                </c:pt>
                <c:pt idx="5284">
                  <c:v>9.7259999999999902</c:v>
                </c:pt>
                <c:pt idx="5285">
                  <c:v>10.029999999999999</c:v>
                </c:pt>
                <c:pt idx="5286">
                  <c:v>12.157999999999999</c:v>
                </c:pt>
                <c:pt idx="5287">
                  <c:v>8.2069999999999901</c:v>
                </c:pt>
                <c:pt idx="5288">
                  <c:v>16.108999999999899</c:v>
                </c:pt>
                <c:pt idx="5289">
                  <c:v>19.757000000000001</c:v>
                </c:pt>
                <c:pt idx="5290">
                  <c:v>16.108999999999899</c:v>
                </c:pt>
                <c:pt idx="5291">
                  <c:v>17.933</c:v>
                </c:pt>
                <c:pt idx="5292">
                  <c:v>19.452999999999999</c:v>
                </c:pt>
                <c:pt idx="5293">
                  <c:v>11.853999999999999</c:v>
                </c:pt>
                <c:pt idx="5294">
                  <c:v>16.108999999999899</c:v>
                </c:pt>
                <c:pt idx="5295">
                  <c:v>17.021000000000001</c:v>
                </c:pt>
                <c:pt idx="5296">
                  <c:v>16.412999999999901</c:v>
                </c:pt>
                <c:pt idx="5297">
                  <c:v>17.324999999999999</c:v>
                </c:pt>
                <c:pt idx="5298">
                  <c:v>15.197999999999899</c:v>
                </c:pt>
                <c:pt idx="5299">
                  <c:v>16.716999999999999</c:v>
                </c:pt>
                <c:pt idx="5300">
                  <c:v>15.805</c:v>
                </c:pt>
                <c:pt idx="5301">
                  <c:v>16.412999999999901</c:v>
                </c:pt>
                <c:pt idx="5302">
                  <c:v>17.933</c:v>
                </c:pt>
                <c:pt idx="5303">
                  <c:v>17.629000000000001</c:v>
                </c:pt>
                <c:pt idx="5304">
                  <c:v>16.412999999999901</c:v>
                </c:pt>
                <c:pt idx="5305">
                  <c:v>15.501999999999899</c:v>
                </c:pt>
                <c:pt idx="5306">
                  <c:v>16.108999999999899</c:v>
                </c:pt>
                <c:pt idx="5307">
                  <c:v>15.805</c:v>
                </c:pt>
                <c:pt idx="5308">
                  <c:v>15.501999999999899</c:v>
                </c:pt>
                <c:pt idx="5309">
                  <c:v>3.9509999999999899</c:v>
                </c:pt>
                <c:pt idx="5310">
                  <c:v>17.629000000000001</c:v>
                </c:pt>
                <c:pt idx="5311">
                  <c:v>17.021000000000001</c:v>
                </c:pt>
                <c:pt idx="5312">
                  <c:v>16.716999999999999</c:v>
                </c:pt>
                <c:pt idx="5313">
                  <c:v>19.149000000000001</c:v>
                </c:pt>
                <c:pt idx="5314">
                  <c:v>17.324999999999999</c:v>
                </c:pt>
                <c:pt idx="5315">
                  <c:v>19.149000000000001</c:v>
                </c:pt>
                <c:pt idx="5316">
                  <c:v>16.716999999999999</c:v>
                </c:pt>
                <c:pt idx="5317">
                  <c:v>17.021000000000001</c:v>
                </c:pt>
                <c:pt idx="5318">
                  <c:v>17.324999999999999</c:v>
                </c:pt>
                <c:pt idx="5319">
                  <c:v>17.933</c:v>
                </c:pt>
                <c:pt idx="5320">
                  <c:v>15.805</c:v>
                </c:pt>
                <c:pt idx="5321">
                  <c:v>8.5109999999999904</c:v>
                </c:pt>
                <c:pt idx="5322">
                  <c:v>8.5109999999999904</c:v>
                </c:pt>
                <c:pt idx="5323">
                  <c:v>14.286</c:v>
                </c:pt>
                <c:pt idx="5324">
                  <c:v>17.324999999999999</c:v>
                </c:pt>
                <c:pt idx="5325">
                  <c:v>15.501999999999899</c:v>
                </c:pt>
                <c:pt idx="5326">
                  <c:v>16.412999999999901</c:v>
                </c:pt>
                <c:pt idx="5327">
                  <c:v>8.5109999999999904</c:v>
                </c:pt>
                <c:pt idx="5328">
                  <c:v>9.7259999999999902</c:v>
                </c:pt>
                <c:pt idx="5329">
                  <c:v>10.029999999999999</c:v>
                </c:pt>
                <c:pt idx="5330">
                  <c:v>12.157999999999999</c:v>
                </c:pt>
                <c:pt idx="5331">
                  <c:v>8.2069999999999901</c:v>
                </c:pt>
                <c:pt idx="5332">
                  <c:v>16.108999999999899</c:v>
                </c:pt>
                <c:pt idx="5333">
                  <c:v>19.757000000000001</c:v>
                </c:pt>
                <c:pt idx="5334">
                  <c:v>16.108999999999899</c:v>
                </c:pt>
                <c:pt idx="5335">
                  <c:v>17.933</c:v>
                </c:pt>
                <c:pt idx="5336">
                  <c:v>19.452999999999999</c:v>
                </c:pt>
                <c:pt idx="5337">
                  <c:v>11.853999999999999</c:v>
                </c:pt>
                <c:pt idx="5338">
                  <c:v>16.108999999999899</c:v>
                </c:pt>
                <c:pt idx="5339">
                  <c:v>17.021000000000001</c:v>
                </c:pt>
                <c:pt idx="5340">
                  <c:v>16.412999999999901</c:v>
                </c:pt>
                <c:pt idx="5341">
                  <c:v>17.324999999999999</c:v>
                </c:pt>
                <c:pt idx="5342">
                  <c:v>15.197999999999899</c:v>
                </c:pt>
                <c:pt idx="5343">
                  <c:v>16.716999999999999</c:v>
                </c:pt>
                <c:pt idx="5344">
                  <c:v>15.805</c:v>
                </c:pt>
                <c:pt idx="5345">
                  <c:v>16.412999999999901</c:v>
                </c:pt>
                <c:pt idx="5346">
                  <c:v>17.933</c:v>
                </c:pt>
                <c:pt idx="5347">
                  <c:v>17.629000000000001</c:v>
                </c:pt>
                <c:pt idx="5348">
                  <c:v>16.412999999999901</c:v>
                </c:pt>
                <c:pt idx="5349">
                  <c:v>15.501999999999899</c:v>
                </c:pt>
                <c:pt idx="5350">
                  <c:v>16.108999999999899</c:v>
                </c:pt>
                <c:pt idx="5351">
                  <c:v>15.805</c:v>
                </c:pt>
                <c:pt idx="5352">
                  <c:v>15.501999999999899</c:v>
                </c:pt>
                <c:pt idx="5353">
                  <c:v>3.9509999999999899</c:v>
                </c:pt>
                <c:pt idx="5354">
                  <c:v>17.629000000000001</c:v>
                </c:pt>
                <c:pt idx="5355">
                  <c:v>17.021000000000001</c:v>
                </c:pt>
                <c:pt idx="5356">
                  <c:v>16.716999999999999</c:v>
                </c:pt>
                <c:pt idx="5357">
                  <c:v>19.149000000000001</c:v>
                </c:pt>
                <c:pt idx="5358">
                  <c:v>17.324999999999999</c:v>
                </c:pt>
                <c:pt idx="5359">
                  <c:v>19.149000000000001</c:v>
                </c:pt>
                <c:pt idx="5360">
                  <c:v>16.716999999999999</c:v>
                </c:pt>
                <c:pt idx="5361">
                  <c:v>17.021000000000001</c:v>
                </c:pt>
                <c:pt idx="5362">
                  <c:v>17.324999999999999</c:v>
                </c:pt>
                <c:pt idx="5363">
                  <c:v>17.933</c:v>
                </c:pt>
                <c:pt idx="5364">
                  <c:v>15.805</c:v>
                </c:pt>
                <c:pt idx="5365">
                  <c:v>8.5109999999999904</c:v>
                </c:pt>
                <c:pt idx="5366">
                  <c:v>8.5109999999999904</c:v>
                </c:pt>
                <c:pt idx="5367">
                  <c:v>14.286</c:v>
                </c:pt>
                <c:pt idx="5368">
                  <c:v>17.324999999999999</c:v>
                </c:pt>
                <c:pt idx="5369">
                  <c:v>15.501999999999899</c:v>
                </c:pt>
                <c:pt idx="5370">
                  <c:v>16.412999999999901</c:v>
                </c:pt>
                <c:pt idx="5371">
                  <c:v>8.5109999999999904</c:v>
                </c:pt>
                <c:pt idx="5372">
                  <c:v>9.7259999999999902</c:v>
                </c:pt>
                <c:pt idx="5373">
                  <c:v>10.029999999999999</c:v>
                </c:pt>
                <c:pt idx="5374">
                  <c:v>12.157999999999999</c:v>
                </c:pt>
                <c:pt idx="5375">
                  <c:v>8.2069999999999901</c:v>
                </c:pt>
                <c:pt idx="5376">
                  <c:v>16.108999999999899</c:v>
                </c:pt>
                <c:pt idx="5377">
                  <c:v>19.757000000000001</c:v>
                </c:pt>
                <c:pt idx="5378">
                  <c:v>16.108999999999899</c:v>
                </c:pt>
                <c:pt idx="5379">
                  <c:v>17.933</c:v>
                </c:pt>
                <c:pt idx="5380">
                  <c:v>19.452999999999999</c:v>
                </c:pt>
                <c:pt idx="5381">
                  <c:v>11.853999999999999</c:v>
                </c:pt>
                <c:pt idx="5382">
                  <c:v>16.108999999999899</c:v>
                </c:pt>
                <c:pt idx="5383">
                  <c:v>17.021000000000001</c:v>
                </c:pt>
                <c:pt idx="5384">
                  <c:v>16.412999999999901</c:v>
                </c:pt>
                <c:pt idx="5385">
                  <c:v>17.324999999999999</c:v>
                </c:pt>
                <c:pt idx="5386">
                  <c:v>15.197999999999899</c:v>
                </c:pt>
                <c:pt idx="5387">
                  <c:v>16.716999999999999</c:v>
                </c:pt>
                <c:pt idx="5388">
                  <c:v>15.805</c:v>
                </c:pt>
                <c:pt idx="5389">
                  <c:v>16.412999999999901</c:v>
                </c:pt>
                <c:pt idx="5390">
                  <c:v>17.933</c:v>
                </c:pt>
                <c:pt idx="5391">
                  <c:v>17.629000000000001</c:v>
                </c:pt>
                <c:pt idx="5392">
                  <c:v>16.412999999999901</c:v>
                </c:pt>
                <c:pt idx="5393">
                  <c:v>15.501999999999899</c:v>
                </c:pt>
                <c:pt idx="5394">
                  <c:v>16.108999999999899</c:v>
                </c:pt>
                <c:pt idx="5395">
                  <c:v>15.805</c:v>
                </c:pt>
                <c:pt idx="5396">
                  <c:v>15.501999999999899</c:v>
                </c:pt>
                <c:pt idx="5397">
                  <c:v>3.9509999999999899</c:v>
                </c:pt>
                <c:pt idx="5398">
                  <c:v>17.629000000000001</c:v>
                </c:pt>
                <c:pt idx="5399">
                  <c:v>17.021000000000001</c:v>
                </c:pt>
                <c:pt idx="5400">
                  <c:v>16.716999999999999</c:v>
                </c:pt>
                <c:pt idx="5401">
                  <c:v>19.149000000000001</c:v>
                </c:pt>
                <c:pt idx="5402">
                  <c:v>17.324999999999999</c:v>
                </c:pt>
                <c:pt idx="5403">
                  <c:v>19.149000000000001</c:v>
                </c:pt>
                <c:pt idx="5404">
                  <c:v>16.716999999999999</c:v>
                </c:pt>
                <c:pt idx="5405">
                  <c:v>17.021000000000001</c:v>
                </c:pt>
                <c:pt idx="5406">
                  <c:v>17.324999999999999</c:v>
                </c:pt>
                <c:pt idx="5407">
                  <c:v>17.933</c:v>
                </c:pt>
                <c:pt idx="5408">
                  <c:v>15.805</c:v>
                </c:pt>
                <c:pt idx="5409">
                  <c:v>8.5109999999999904</c:v>
                </c:pt>
                <c:pt idx="5410">
                  <c:v>8.5109999999999904</c:v>
                </c:pt>
                <c:pt idx="5411">
                  <c:v>14.286</c:v>
                </c:pt>
                <c:pt idx="5412">
                  <c:v>17.324999999999999</c:v>
                </c:pt>
                <c:pt idx="5413">
                  <c:v>15.501999999999899</c:v>
                </c:pt>
                <c:pt idx="5414">
                  <c:v>15.805</c:v>
                </c:pt>
                <c:pt idx="5415">
                  <c:v>8.5109999999999904</c:v>
                </c:pt>
                <c:pt idx="5416">
                  <c:v>9.1189999999999998</c:v>
                </c:pt>
                <c:pt idx="5417">
                  <c:v>9.7259999999999902</c:v>
                </c:pt>
                <c:pt idx="5418">
                  <c:v>12.157999999999999</c:v>
                </c:pt>
                <c:pt idx="5419">
                  <c:v>8.2069999999999901</c:v>
                </c:pt>
                <c:pt idx="5420">
                  <c:v>16.412999999999901</c:v>
                </c:pt>
                <c:pt idx="5421">
                  <c:v>19.452999999999999</c:v>
                </c:pt>
                <c:pt idx="5422">
                  <c:v>16.108999999999899</c:v>
                </c:pt>
                <c:pt idx="5423">
                  <c:v>17.324999999999999</c:v>
                </c:pt>
                <c:pt idx="5424">
                  <c:v>18.844999999999999</c:v>
                </c:pt>
                <c:pt idx="5425">
                  <c:v>11.245999999999899</c:v>
                </c:pt>
                <c:pt idx="5426">
                  <c:v>16.108999999999899</c:v>
                </c:pt>
                <c:pt idx="5427">
                  <c:v>16.716999999999999</c:v>
                </c:pt>
                <c:pt idx="5428">
                  <c:v>15.501999999999899</c:v>
                </c:pt>
                <c:pt idx="5429">
                  <c:v>17.324999999999999</c:v>
                </c:pt>
                <c:pt idx="5430">
                  <c:v>15.805</c:v>
                </c:pt>
                <c:pt idx="5431">
                  <c:v>16.108999999999899</c:v>
                </c:pt>
                <c:pt idx="5432">
                  <c:v>15.805</c:v>
                </c:pt>
                <c:pt idx="5433">
                  <c:v>16.716999999999999</c:v>
                </c:pt>
                <c:pt idx="5434">
                  <c:v>17.324999999999999</c:v>
                </c:pt>
                <c:pt idx="5435">
                  <c:v>17.021000000000001</c:v>
                </c:pt>
                <c:pt idx="5436">
                  <c:v>17.021000000000001</c:v>
                </c:pt>
                <c:pt idx="5437">
                  <c:v>15.501999999999899</c:v>
                </c:pt>
                <c:pt idx="5438">
                  <c:v>16.108999999999899</c:v>
                </c:pt>
                <c:pt idx="5439">
                  <c:v>15.805</c:v>
                </c:pt>
                <c:pt idx="5440">
                  <c:v>16.108999999999899</c:v>
                </c:pt>
                <c:pt idx="5441">
                  <c:v>3.343</c:v>
                </c:pt>
                <c:pt idx="5442">
                  <c:v>17.629000000000001</c:v>
                </c:pt>
                <c:pt idx="5443">
                  <c:v>17.021000000000001</c:v>
                </c:pt>
                <c:pt idx="5444">
                  <c:v>16.412999999999901</c:v>
                </c:pt>
                <c:pt idx="5445">
                  <c:v>18.236999999999899</c:v>
                </c:pt>
                <c:pt idx="5446">
                  <c:v>17.933</c:v>
                </c:pt>
                <c:pt idx="5447">
                  <c:v>19.757000000000001</c:v>
                </c:pt>
                <c:pt idx="5448">
                  <c:v>16.716999999999999</c:v>
                </c:pt>
                <c:pt idx="5449">
                  <c:v>17.021000000000001</c:v>
                </c:pt>
                <c:pt idx="5450">
                  <c:v>16.716999999999999</c:v>
                </c:pt>
                <c:pt idx="5451">
                  <c:v>17.933</c:v>
                </c:pt>
                <c:pt idx="5452">
                  <c:v>15.805</c:v>
                </c:pt>
                <c:pt idx="5453">
                  <c:v>8.5109999999999904</c:v>
                </c:pt>
                <c:pt idx="5454">
                  <c:v>9.1189999999999998</c:v>
                </c:pt>
                <c:pt idx="5455">
                  <c:v>13.6779999999999</c:v>
                </c:pt>
                <c:pt idx="5456">
                  <c:v>16.716999999999999</c:v>
                </c:pt>
                <c:pt idx="5457">
                  <c:v>15.197999999999899</c:v>
                </c:pt>
                <c:pt idx="5458">
                  <c:v>15.197999999999899</c:v>
                </c:pt>
                <c:pt idx="5459">
                  <c:v>7.5990000000000002</c:v>
                </c:pt>
                <c:pt idx="5460">
                  <c:v>8.2069999999999901</c:v>
                </c:pt>
                <c:pt idx="5461">
                  <c:v>8.8149999999999906</c:v>
                </c:pt>
                <c:pt idx="5462">
                  <c:v>11.245999999999899</c:v>
                </c:pt>
                <c:pt idx="5463">
                  <c:v>7.2949999999999999</c:v>
                </c:pt>
                <c:pt idx="5464">
                  <c:v>15.805</c:v>
                </c:pt>
                <c:pt idx="5465">
                  <c:v>18.540999999999901</c:v>
                </c:pt>
                <c:pt idx="5466">
                  <c:v>15.501999999999899</c:v>
                </c:pt>
                <c:pt idx="5467">
                  <c:v>17.021000000000001</c:v>
                </c:pt>
                <c:pt idx="5468">
                  <c:v>18.540999999999901</c:v>
                </c:pt>
                <c:pt idx="5469">
                  <c:v>10.941999999999901</c:v>
                </c:pt>
                <c:pt idx="5470">
                  <c:v>15.805</c:v>
                </c:pt>
                <c:pt idx="5471">
                  <c:v>17.021000000000001</c:v>
                </c:pt>
                <c:pt idx="5472">
                  <c:v>15.501999999999899</c:v>
                </c:pt>
                <c:pt idx="5473">
                  <c:v>17.021000000000001</c:v>
                </c:pt>
                <c:pt idx="5474">
                  <c:v>15.501999999999899</c:v>
                </c:pt>
                <c:pt idx="5475">
                  <c:v>15.805</c:v>
                </c:pt>
                <c:pt idx="5476">
                  <c:v>15.501999999999899</c:v>
                </c:pt>
                <c:pt idx="5477">
                  <c:v>16.412999999999901</c:v>
                </c:pt>
                <c:pt idx="5478">
                  <c:v>16.412999999999901</c:v>
                </c:pt>
                <c:pt idx="5479">
                  <c:v>16.716999999999999</c:v>
                </c:pt>
                <c:pt idx="5480">
                  <c:v>16.716999999999999</c:v>
                </c:pt>
                <c:pt idx="5481">
                  <c:v>15.197999999999899</c:v>
                </c:pt>
                <c:pt idx="5482">
                  <c:v>15.805</c:v>
                </c:pt>
                <c:pt idx="5483">
                  <c:v>15.501999999999899</c:v>
                </c:pt>
                <c:pt idx="5484">
                  <c:v>15.805</c:v>
                </c:pt>
                <c:pt idx="5485">
                  <c:v>2.4319999999999999</c:v>
                </c:pt>
                <c:pt idx="5486">
                  <c:v>17.021000000000001</c:v>
                </c:pt>
                <c:pt idx="5487">
                  <c:v>16.716999999999999</c:v>
                </c:pt>
                <c:pt idx="5488">
                  <c:v>16.412999999999901</c:v>
                </c:pt>
                <c:pt idx="5489">
                  <c:v>18.236999999999899</c:v>
                </c:pt>
                <c:pt idx="5490">
                  <c:v>17.324999999999999</c:v>
                </c:pt>
                <c:pt idx="5491">
                  <c:v>19.452999999999999</c:v>
                </c:pt>
                <c:pt idx="5492">
                  <c:v>16.412999999999901</c:v>
                </c:pt>
                <c:pt idx="5493">
                  <c:v>16.716999999999999</c:v>
                </c:pt>
                <c:pt idx="5494">
                  <c:v>16.108999999999899</c:v>
                </c:pt>
                <c:pt idx="5495">
                  <c:v>17.021000000000001</c:v>
                </c:pt>
                <c:pt idx="5496">
                  <c:v>15.501999999999899</c:v>
                </c:pt>
                <c:pt idx="5497">
                  <c:v>7.5990000000000002</c:v>
                </c:pt>
                <c:pt idx="5498">
                  <c:v>8.2069999999999901</c:v>
                </c:pt>
                <c:pt idx="5499">
                  <c:v>13.373999999999899</c:v>
                </c:pt>
                <c:pt idx="5500">
                  <c:v>17.933</c:v>
                </c:pt>
                <c:pt idx="5501">
                  <c:v>16.108999999999899</c:v>
                </c:pt>
                <c:pt idx="5502">
                  <c:v>17.021000000000001</c:v>
                </c:pt>
                <c:pt idx="5503">
                  <c:v>9.1189999999999998</c:v>
                </c:pt>
                <c:pt idx="5504">
                  <c:v>10.334</c:v>
                </c:pt>
                <c:pt idx="5505">
                  <c:v>10.638</c:v>
                </c:pt>
                <c:pt idx="5506">
                  <c:v>12.766</c:v>
                </c:pt>
                <c:pt idx="5507">
                  <c:v>8.8149999999999906</c:v>
                </c:pt>
                <c:pt idx="5508">
                  <c:v>16.716999999999999</c:v>
                </c:pt>
                <c:pt idx="5509">
                  <c:v>20.364999999999899</c:v>
                </c:pt>
                <c:pt idx="5510">
                  <c:v>16.716999999999999</c:v>
                </c:pt>
                <c:pt idx="5511">
                  <c:v>18.540999999999901</c:v>
                </c:pt>
                <c:pt idx="5512">
                  <c:v>20.061</c:v>
                </c:pt>
                <c:pt idx="5513">
                  <c:v>12.462</c:v>
                </c:pt>
                <c:pt idx="5514">
                  <c:v>16.716999999999999</c:v>
                </c:pt>
                <c:pt idx="5515">
                  <c:v>17.629000000000001</c:v>
                </c:pt>
                <c:pt idx="5516">
                  <c:v>17.021000000000001</c:v>
                </c:pt>
                <c:pt idx="5517">
                  <c:v>17.629000000000001</c:v>
                </c:pt>
                <c:pt idx="5518">
                  <c:v>15.805</c:v>
                </c:pt>
                <c:pt idx="5519">
                  <c:v>17.324999999999999</c:v>
                </c:pt>
                <c:pt idx="5520">
                  <c:v>16.412999999999901</c:v>
                </c:pt>
                <c:pt idx="5521">
                  <c:v>17.021000000000001</c:v>
                </c:pt>
                <c:pt idx="5522">
                  <c:v>18.540999999999901</c:v>
                </c:pt>
                <c:pt idx="5523">
                  <c:v>17.933</c:v>
                </c:pt>
                <c:pt idx="5524">
                  <c:v>17.021000000000001</c:v>
                </c:pt>
                <c:pt idx="5525">
                  <c:v>16.108999999999899</c:v>
                </c:pt>
                <c:pt idx="5526">
                  <c:v>16.716999999999999</c:v>
                </c:pt>
                <c:pt idx="5527">
                  <c:v>16.412999999999901</c:v>
                </c:pt>
                <c:pt idx="5528">
                  <c:v>16.108999999999899</c:v>
                </c:pt>
                <c:pt idx="5529">
                  <c:v>4.5589999999999904</c:v>
                </c:pt>
                <c:pt idx="5530">
                  <c:v>17.933</c:v>
                </c:pt>
                <c:pt idx="5531">
                  <c:v>17.324999999999999</c:v>
                </c:pt>
                <c:pt idx="5532">
                  <c:v>17.324999999999999</c:v>
                </c:pt>
                <c:pt idx="5533">
                  <c:v>19.757000000000001</c:v>
                </c:pt>
                <c:pt idx="5534">
                  <c:v>17.933</c:v>
                </c:pt>
                <c:pt idx="5535">
                  <c:v>19.757000000000001</c:v>
                </c:pt>
                <c:pt idx="5536">
                  <c:v>17.324999999999999</c:v>
                </c:pt>
                <c:pt idx="5537">
                  <c:v>17.629000000000001</c:v>
                </c:pt>
                <c:pt idx="5538">
                  <c:v>17.629000000000001</c:v>
                </c:pt>
                <c:pt idx="5539">
                  <c:v>18.540999999999901</c:v>
                </c:pt>
                <c:pt idx="5540">
                  <c:v>16.412999999999901</c:v>
                </c:pt>
                <c:pt idx="5541">
                  <c:v>9.1189999999999998</c:v>
                </c:pt>
                <c:pt idx="5542">
                  <c:v>9.1189999999999998</c:v>
                </c:pt>
                <c:pt idx="5543">
                  <c:v>14.894</c:v>
                </c:pt>
                <c:pt idx="5544">
                  <c:v>17.324999999999999</c:v>
                </c:pt>
                <c:pt idx="5545">
                  <c:v>15.501999999999899</c:v>
                </c:pt>
                <c:pt idx="5546">
                  <c:v>15.805</c:v>
                </c:pt>
                <c:pt idx="5547">
                  <c:v>8.5109999999999904</c:v>
                </c:pt>
                <c:pt idx="5548">
                  <c:v>9.1189999999999998</c:v>
                </c:pt>
                <c:pt idx="5549">
                  <c:v>9.7259999999999902</c:v>
                </c:pt>
                <c:pt idx="5550">
                  <c:v>12.157999999999999</c:v>
                </c:pt>
                <c:pt idx="5551">
                  <c:v>8.2069999999999901</c:v>
                </c:pt>
                <c:pt idx="5552">
                  <c:v>16.412999999999901</c:v>
                </c:pt>
                <c:pt idx="5553">
                  <c:v>19.452999999999999</c:v>
                </c:pt>
                <c:pt idx="5554">
                  <c:v>16.108999999999899</c:v>
                </c:pt>
                <c:pt idx="5555">
                  <c:v>17.021000000000001</c:v>
                </c:pt>
                <c:pt idx="5556">
                  <c:v>18.540999999999901</c:v>
                </c:pt>
                <c:pt idx="5557">
                  <c:v>11.245999999999899</c:v>
                </c:pt>
                <c:pt idx="5558">
                  <c:v>16.108999999999899</c:v>
                </c:pt>
                <c:pt idx="5559">
                  <c:v>17.324999999999999</c:v>
                </c:pt>
                <c:pt idx="5560">
                  <c:v>15.805</c:v>
                </c:pt>
                <c:pt idx="5561">
                  <c:v>17.324999999999999</c:v>
                </c:pt>
                <c:pt idx="5562">
                  <c:v>15.805</c:v>
                </c:pt>
                <c:pt idx="5563">
                  <c:v>16.108999999999899</c:v>
                </c:pt>
                <c:pt idx="5564">
                  <c:v>15.805</c:v>
                </c:pt>
                <c:pt idx="5565">
                  <c:v>16.716999999999999</c:v>
                </c:pt>
                <c:pt idx="5566">
                  <c:v>17.324999999999999</c:v>
                </c:pt>
                <c:pt idx="5567">
                  <c:v>17.021000000000001</c:v>
                </c:pt>
                <c:pt idx="5568">
                  <c:v>17.021000000000001</c:v>
                </c:pt>
                <c:pt idx="5569">
                  <c:v>15.501999999999899</c:v>
                </c:pt>
                <c:pt idx="5570">
                  <c:v>16.108999999999899</c:v>
                </c:pt>
                <c:pt idx="5571">
                  <c:v>15.805</c:v>
                </c:pt>
                <c:pt idx="5572">
                  <c:v>16.108999999999899</c:v>
                </c:pt>
                <c:pt idx="5573">
                  <c:v>3.343</c:v>
                </c:pt>
                <c:pt idx="5574">
                  <c:v>17.629000000000001</c:v>
                </c:pt>
                <c:pt idx="5575">
                  <c:v>17.021000000000001</c:v>
                </c:pt>
                <c:pt idx="5576">
                  <c:v>16.716999999999999</c:v>
                </c:pt>
                <c:pt idx="5577">
                  <c:v>18.540999999999901</c:v>
                </c:pt>
                <c:pt idx="5578">
                  <c:v>17.629000000000001</c:v>
                </c:pt>
                <c:pt idx="5579">
                  <c:v>19.452999999999999</c:v>
                </c:pt>
                <c:pt idx="5580">
                  <c:v>16.716999999999999</c:v>
                </c:pt>
                <c:pt idx="5581">
                  <c:v>17.021000000000001</c:v>
                </c:pt>
                <c:pt idx="5582">
                  <c:v>16.716999999999999</c:v>
                </c:pt>
                <c:pt idx="5583">
                  <c:v>17.933</c:v>
                </c:pt>
                <c:pt idx="5584">
                  <c:v>15.805</c:v>
                </c:pt>
                <c:pt idx="5585">
                  <c:v>8.5109999999999904</c:v>
                </c:pt>
                <c:pt idx="5586">
                  <c:v>9.1189999999999998</c:v>
                </c:pt>
                <c:pt idx="5587">
                  <c:v>13.6779999999999</c:v>
                </c:pt>
                <c:pt idx="5588">
                  <c:v>17.324999999999999</c:v>
                </c:pt>
                <c:pt idx="5589">
                  <c:v>15.501999999999899</c:v>
                </c:pt>
                <c:pt idx="5590">
                  <c:v>16.412999999999901</c:v>
                </c:pt>
                <c:pt idx="5591">
                  <c:v>8.5109999999999904</c:v>
                </c:pt>
                <c:pt idx="5592">
                  <c:v>9.7259999999999902</c:v>
                </c:pt>
                <c:pt idx="5593">
                  <c:v>10.029999999999999</c:v>
                </c:pt>
                <c:pt idx="5594">
                  <c:v>12.157999999999999</c:v>
                </c:pt>
                <c:pt idx="5595">
                  <c:v>8.2069999999999901</c:v>
                </c:pt>
                <c:pt idx="5596">
                  <c:v>16.108999999999899</c:v>
                </c:pt>
                <c:pt idx="5597">
                  <c:v>19.757000000000001</c:v>
                </c:pt>
                <c:pt idx="5598">
                  <c:v>16.108999999999899</c:v>
                </c:pt>
                <c:pt idx="5599">
                  <c:v>17.933</c:v>
                </c:pt>
                <c:pt idx="5600">
                  <c:v>19.149000000000001</c:v>
                </c:pt>
                <c:pt idx="5601">
                  <c:v>11.853999999999999</c:v>
                </c:pt>
                <c:pt idx="5602">
                  <c:v>16.108999999999899</c:v>
                </c:pt>
                <c:pt idx="5603">
                  <c:v>17.021000000000001</c:v>
                </c:pt>
                <c:pt idx="5604">
                  <c:v>16.412999999999901</c:v>
                </c:pt>
                <c:pt idx="5605">
                  <c:v>17.324999999999999</c:v>
                </c:pt>
                <c:pt idx="5606">
                  <c:v>15.197999999999899</c:v>
                </c:pt>
                <c:pt idx="5607">
                  <c:v>16.716999999999999</c:v>
                </c:pt>
                <c:pt idx="5608">
                  <c:v>15.805</c:v>
                </c:pt>
                <c:pt idx="5609">
                  <c:v>16.412999999999901</c:v>
                </c:pt>
                <c:pt idx="5610">
                  <c:v>17.933</c:v>
                </c:pt>
                <c:pt idx="5611">
                  <c:v>17.629000000000001</c:v>
                </c:pt>
                <c:pt idx="5612">
                  <c:v>16.412999999999901</c:v>
                </c:pt>
                <c:pt idx="5613">
                  <c:v>15.501999999999899</c:v>
                </c:pt>
                <c:pt idx="5614">
                  <c:v>16.108999999999899</c:v>
                </c:pt>
                <c:pt idx="5615">
                  <c:v>15.805</c:v>
                </c:pt>
                <c:pt idx="5616">
                  <c:v>15.501999999999899</c:v>
                </c:pt>
                <c:pt idx="5617">
                  <c:v>3.9509999999999899</c:v>
                </c:pt>
                <c:pt idx="5618">
                  <c:v>17.629000000000001</c:v>
                </c:pt>
                <c:pt idx="5619">
                  <c:v>17.021000000000001</c:v>
                </c:pt>
                <c:pt idx="5620">
                  <c:v>16.716999999999999</c:v>
                </c:pt>
                <c:pt idx="5621">
                  <c:v>19.149000000000001</c:v>
                </c:pt>
                <c:pt idx="5622">
                  <c:v>17.324999999999999</c:v>
                </c:pt>
                <c:pt idx="5623">
                  <c:v>19.149000000000001</c:v>
                </c:pt>
                <c:pt idx="5624">
                  <c:v>16.716999999999999</c:v>
                </c:pt>
                <c:pt idx="5625">
                  <c:v>17.021000000000001</c:v>
                </c:pt>
                <c:pt idx="5626">
                  <c:v>17.324999999999999</c:v>
                </c:pt>
                <c:pt idx="5627">
                  <c:v>17.933</c:v>
                </c:pt>
                <c:pt idx="5628">
                  <c:v>15.805</c:v>
                </c:pt>
                <c:pt idx="5629">
                  <c:v>8.5109999999999904</c:v>
                </c:pt>
                <c:pt idx="5630">
                  <c:v>8.5109999999999904</c:v>
                </c:pt>
                <c:pt idx="5631">
                  <c:v>14.286</c:v>
                </c:pt>
                <c:pt idx="5632">
                  <c:v>17.933</c:v>
                </c:pt>
                <c:pt idx="5633">
                  <c:v>16.412999999999901</c:v>
                </c:pt>
                <c:pt idx="5634">
                  <c:v>17.021000000000001</c:v>
                </c:pt>
                <c:pt idx="5635">
                  <c:v>9.7259999999999902</c:v>
                </c:pt>
                <c:pt idx="5636">
                  <c:v>10.029999999999999</c:v>
                </c:pt>
                <c:pt idx="5637">
                  <c:v>10.334</c:v>
                </c:pt>
                <c:pt idx="5638">
                  <c:v>13.069999999999901</c:v>
                </c:pt>
                <c:pt idx="5639">
                  <c:v>9.4219999999999899</c:v>
                </c:pt>
                <c:pt idx="5640">
                  <c:v>17.021000000000001</c:v>
                </c:pt>
                <c:pt idx="5641">
                  <c:v>20.061</c:v>
                </c:pt>
                <c:pt idx="5642">
                  <c:v>17.021000000000001</c:v>
                </c:pt>
                <c:pt idx="5643">
                  <c:v>18.540999999999901</c:v>
                </c:pt>
                <c:pt idx="5644">
                  <c:v>19.452999999999999</c:v>
                </c:pt>
                <c:pt idx="5645">
                  <c:v>12.462</c:v>
                </c:pt>
                <c:pt idx="5646">
                  <c:v>17.021000000000001</c:v>
                </c:pt>
                <c:pt idx="5647">
                  <c:v>18.236999999999899</c:v>
                </c:pt>
                <c:pt idx="5648">
                  <c:v>17.021000000000001</c:v>
                </c:pt>
                <c:pt idx="5649">
                  <c:v>18.236999999999899</c:v>
                </c:pt>
                <c:pt idx="5650">
                  <c:v>16.716999999999999</c:v>
                </c:pt>
                <c:pt idx="5651">
                  <c:v>17.324999999999999</c:v>
                </c:pt>
                <c:pt idx="5652">
                  <c:v>16.716999999999999</c:v>
                </c:pt>
                <c:pt idx="5653">
                  <c:v>17.629000000000001</c:v>
                </c:pt>
                <c:pt idx="5654">
                  <c:v>18.540999999999901</c:v>
                </c:pt>
                <c:pt idx="5655">
                  <c:v>18.236999999999899</c:v>
                </c:pt>
                <c:pt idx="5656">
                  <c:v>17.933</c:v>
                </c:pt>
                <c:pt idx="5657">
                  <c:v>16.412999999999901</c:v>
                </c:pt>
                <c:pt idx="5658">
                  <c:v>16.412999999999901</c:v>
                </c:pt>
                <c:pt idx="5659">
                  <c:v>16.716999999999999</c:v>
                </c:pt>
                <c:pt idx="5660">
                  <c:v>16.412999999999901</c:v>
                </c:pt>
                <c:pt idx="5661">
                  <c:v>4.8629999999999898</c:v>
                </c:pt>
                <c:pt idx="5662">
                  <c:v>18.540999999999901</c:v>
                </c:pt>
                <c:pt idx="5663">
                  <c:v>17.933</c:v>
                </c:pt>
                <c:pt idx="5664">
                  <c:v>17.629000000000001</c:v>
                </c:pt>
                <c:pt idx="5665">
                  <c:v>19.757000000000001</c:v>
                </c:pt>
                <c:pt idx="5666">
                  <c:v>18.844999999999999</c:v>
                </c:pt>
                <c:pt idx="5667">
                  <c:v>19.452999999999999</c:v>
                </c:pt>
                <c:pt idx="5668">
                  <c:v>17.933</c:v>
                </c:pt>
                <c:pt idx="5669">
                  <c:v>17.933</c:v>
                </c:pt>
                <c:pt idx="5670">
                  <c:v>17.933</c:v>
                </c:pt>
                <c:pt idx="5671">
                  <c:v>18.540999999999901</c:v>
                </c:pt>
                <c:pt idx="5672">
                  <c:v>16.716999999999999</c:v>
                </c:pt>
                <c:pt idx="5673">
                  <c:v>9.1189999999999998</c:v>
                </c:pt>
                <c:pt idx="5674">
                  <c:v>9.7259999999999902</c:v>
                </c:pt>
                <c:pt idx="5675">
                  <c:v>14.894</c:v>
                </c:pt>
                <c:pt idx="5676">
                  <c:v>16.412999999999901</c:v>
                </c:pt>
                <c:pt idx="5677">
                  <c:v>14.59</c:v>
                </c:pt>
                <c:pt idx="5678">
                  <c:v>14.894</c:v>
                </c:pt>
                <c:pt idx="5679">
                  <c:v>7.9029999999999996</c:v>
                </c:pt>
                <c:pt idx="5680">
                  <c:v>8.5109999999999904</c:v>
                </c:pt>
                <c:pt idx="5681">
                  <c:v>9.1189999999999998</c:v>
                </c:pt>
                <c:pt idx="5682">
                  <c:v>11.549999999999899</c:v>
                </c:pt>
                <c:pt idx="5683">
                  <c:v>7.5990000000000002</c:v>
                </c:pt>
                <c:pt idx="5684">
                  <c:v>15.501999999999899</c:v>
                </c:pt>
                <c:pt idx="5685">
                  <c:v>18.540999999999901</c:v>
                </c:pt>
                <c:pt idx="5686">
                  <c:v>15.197999999999899</c:v>
                </c:pt>
                <c:pt idx="5687">
                  <c:v>16.412999999999901</c:v>
                </c:pt>
                <c:pt idx="5688">
                  <c:v>17.933</c:v>
                </c:pt>
                <c:pt idx="5689">
                  <c:v>10.638</c:v>
                </c:pt>
                <c:pt idx="5690">
                  <c:v>15.501999999999899</c:v>
                </c:pt>
                <c:pt idx="5691">
                  <c:v>16.716999999999999</c:v>
                </c:pt>
                <c:pt idx="5692">
                  <c:v>15.197999999999899</c:v>
                </c:pt>
                <c:pt idx="5693">
                  <c:v>16.716999999999999</c:v>
                </c:pt>
                <c:pt idx="5694">
                  <c:v>15.197999999999899</c:v>
                </c:pt>
                <c:pt idx="5695">
                  <c:v>15.501999999999899</c:v>
                </c:pt>
                <c:pt idx="5696">
                  <c:v>15.197999999999899</c:v>
                </c:pt>
                <c:pt idx="5697">
                  <c:v>16.108999999999899</c:v>
                </c:pt>
                <c:pt idx="5698">
                  <c:v>16.716999999999999</c:v>
                </c:pt>
                <c:pt idx="5699">
                  <c:v>16.412999999999901</c:v>
                </c:pt>
                <c:pt idx="5700">
                  <c:v>15.805</c:v>
                </c:pt>
                <c:pt idx="5701">
                  <c:v>14.894</c:v>
                </c:pt>
                <c:pt idx="5702">
                  <c:v>15.501999999999899</c:v>
                </c:pt>
                <c:pt idx="5703">
                  <c:v>15.197999999999899</c:v>
                </c:pt>
                <c:pt idx="5704">
                  <c:v>15.501999999999899</c:v>
                </c:pt>
                <c:pt idx="5705">
                  <c:v>2.7360000000000002</c:v>
                </c:pt>
                <c:pt idx="5706">
                  <c:v>17.021000000000001</c:v>
                </c:pt>
                <c:pt idx="5707">
                  <c:v>16.412999999999901</c:v>
                </c:pt>
                <c:pt idx="5708">
                  <c:v>15.501999999999899</c:v>
                </c:pt>
                <c:pt idx="5709">
                  <c:v>17.629000000000001</c:v>
                </c:pt>
                <c:pt idx="5710">
                  <c:v>17.324999999999999</c:v>
                </c:pt>
                <c:pt idx="5711">
                  <c:v>19.149000000000001</c:v>
                </c:pt>
                <c:pt idx="5712">
                  <c:v>15.805</c:v>
                </c:pt>
                <c:pt idx="5713">
                  <c:v>16.412999999999901</c:v>
                </c:pt>
                <c:pt idx="5714">
                  <c:v>16.108999999999899</c:v>
                </c:pt>
                <c:pt idx="5715">
                  <c:v>17.021000000000001</c:v>
                </c:pt>
                <c:pt idx="5716">
                  <c:v>15.197999999999899</c:v>
                </c:pt>
                <c:pt idx="5717">
                  <c:v>7.9029999999999996</c:v>
                </c:pt>
                <c:pt idx="5718">
                  <c:v>8.5109999999999904</c:v>
                </c:pt>
                <c:pt idx="5719">
                  <c:v>12.766</c:v>
                </c:pt>
                <c:pt idx="5720">
                  <c:v>16.412999999999901</c:v>
                </c:pt>
                <c:pt idx="5721">
                  <c:v>14.59</c:v>
                </c:pt>
                <c:pt idx="5722">
                  <c:v>14.894</c:v>
                </c:pt>
                <c:pt idx="5723">
                  <c:v>7.5990000000000002</c:v>
                </c:pt>
                <c:pt idx="5724">
                  <c:v>8.2069999999999901</c:v>
                </c:pt>
                <c:pt idx="5725">
                  <c:v>9.4219999999999899</c:v>
                </c:pt>
                <c:pt idx="5726">
                  <c:v>11.549999999999899</c:v>
                </c:pt>
                <c:pt idx="5727">
                  <c:v>7.5990000000000002</c:v>
                </c:pt>
                <c:pt idx="5728">
                  <c:v>15.197999999999899</c:v>
                </c:pt>
                <c:pt idx="5729">
                  <c:v>18.540999999999901</c:v>
                </c:pt>
                <c:pt idx="5730">
                  <c:v>15.197999999999899</c:v>
                </c:pt>
                <c:pt idx="5731">
                  <c:v>15.805</c:v>
                </c:pt>
                <c:pt idx="5732">
                  <c:v>17.629000000000001</c:v>
                </c:pt>
                <c:pt idx="5733">
                  <c:v>10.334</c:v>
                </c:pt>
                <c:pt idx="5734">
                  <c:v>14.894</c:v>
                </c:pt>
                <c:pt idx="5735">
                  <c:v>16.108999999999899</c:v>
                </c:pt>
                <c:pt idx="5736">
                  <c:v>14.894</c:v>
                </c:pt>
                <c:pt idx="5737">
                  <c:v>16.108999999999899</c:v>
                </c:pt>
                <c:pt idx="5738">
                  <c:v>14.59</c:v>
                </c:pt>
                <c:pt idx="5739">
                  <c:v>14.59</c:v>
                </c:pt>
                <c:pt idx="5740">
                  <c:v>14.59</c:v>
                </c:pt>
                <c:pt idx="5741">
                  <c:v>15.197999999999899</c:v>
                </c:pt>
                <c:pt idx="5742">
                  <c:v>16.108999999999899</c:v>
                </c:pt>
                <c:pt idx="5743">
                  <c:v>15.805</c:v>
                </c:pt>
                <c:pt idx="5744">
                  <c:v>15.805</c:v>
                </c:pt>
                <c:pt idx="5745">
                  <c:v>14.286</c:v>
                </c:pt>
                <c:pt idx="5746">
                  <c:v>14.894</c:v>
                </c:pt>
                <c:pt idx="5747">
                  <c:v>14.59</c:v>
                </c:pt>
                <c:pt idx="5748">
                  <c:v>14.894</c:v>
                </c:pt>
                <c:pt idx="5749">
                  <c:v>3.04</c:v>
                </c:pt>
                <c:pt idx="5750">
                  <c:v>16.412999999999901</c:v>
                </c:pt>
                <c:pt idx="5751">
                  <c:v>15.805</c:v>
                </c:pt>
                <c:pt idx="5752">
                  <c:v>15.501999999999899</c:v>
                </c:pt>
                <c:pt idx="5753">
                  <c:v>17.324999999999999</c:v>
                </c:pt>
                <c:pt idx="5754">
                  <c:v>16.716999999999999</c:v>
                </c:pt>
                <c:pt idx="5755">
                  <c:v>18.540999999999901</c:v>
                </c:pt>
                <c:pt idx="5756">
                  <c:v>15.805</c:v>
                </c:pt>
                <c:pt idx="5757">
                  <c:v>15.805</c:v>
                </c:pt>
                <c:pt idx="5758">
                  <c:v>15.501999999999899</c:v>
                </c:pt>
                <c:pt idx="5759">
                  <c:v>17.021000000000001</c:v>
                </c:pt>
                <c:pt idx="5760">
                  <c:v>14.59</c:v>
                </c:pt>
                <c:pt idx="5761">
                  <c:v>7.5990000000000002</c:v>
                </c:pt>
                <c:pt idx="5762">
                  <c:v>8.2069999999999901</c:v>
                </c:pt>
                <c:pt idx="5763">
                  <c:v>12.766</c:v>
                </c:pt>
                <c:pt idx="5764">
                  <c:v>17.933</c:v>
                </c:pt>
                <c:pt idx="5765">
                  <c:v>16.108999999999899</c:v>
                </c:pt>
                <c:pt idx="5766">
                  <c:v>17.021000000000001</c:v>
                </c:pt>
                <c:pt idx="5767">
                  <c:v>9.1189999999999998</c:v>
                </c:pt>
                <c:pt idx="5768">
                  <c:v>10.334</c:v>
                </c:pt>
                <c:pt idx="5769">
                  <c:v>10.638</c:v>
                </c:pt>
                <c:pt idx="5770">
                  <c:v>12.766</c:v>
                </c:pt>
                <c:pt idx="5771">
                  <c:v>8.8149999999999906</c:v>
                </c:pt>
                <c:pt idx="5772">
                  <c:v>16.716999999999999</c:v>
                </c:pt>
                <c:pt idx="5773">
                  <c:v>20.364999999999899</c:v>
                </c:pt>
                <c:pt idx="5774">
                  <c:v>16.716999999999999</c:v>
                </c:pt>
                <c:pt idx="5775">
                  <c:v>18.540999999999901</c:v>
                </c:pt>
                <c:pt idx="5776">
                  <c:v>20.061</c:v>
                </c:pt>
                <c:pt idx="5777">
                  <c:v>12.462</c:v>
                </c:pt>
                <c:pt idx="5778">
                  <c:v>16.716999999999999</c:v>
                </c:pt>
                <c:pt idx="5779">
                  <c:v>17.629000000000001</c:v>
                </c:pt>
                <c:pt idx="5780">
                  <c:v>17.021000000000001</c:v>
                </c:pt>
                <c:pt idx="5781">
                  <c:v>17.933</c:v>
                </c:pt>
                <c:pt idx="5782">
                  <c:v>15.805</c:v>
                </c:pt>
                <c:pt idx="5783">
                  <c:v>17.324999999999999</c:v>
                </c:pt>
                <c:pt idx="5784">
                  <c:v>16.412999999999901</c:v>
                </c:pt>
                <c:pt idx="5785">
                  <c:v>17.021000000000001</c:v>
                </c:pt>
                <c:pt idx="5786">
                  <c:v>18.236999999999899</c:v>
                </c:pt>
                <c:pt idx="5787">
                  <c:v>18.236999999999899</c:v>
                </c:pt>
                <c:pt idx="5788">
                  <c:v>17.021000000000001</c:v>
                </c:pt>
                <c:pt idx="5789">
                  <c:v>16.108999999999899</c:v>
                </c:pt>
                <c:pt idx="5790">
                  <c:v>16.716999999999999</c:v>
                </c:pt>
                <c:pt idx="5791">
                  <c:v>16.412999999999901</c:v>
                </c:pt>
                <c:pt idx="5792">
                  <c:v>16.108999999999899</c:v>
                </c:pt>
                <c:pt idx="5793">
                  <c:v>4.5589999999999904</c:v>
                </c:pt>
                <c:pt idx="5794">
                  <c:v>18.236999999999899</c:v>
                </c:pt>
                <c:pt idx="5795">
                  <c:v>17.629000000000001</c:v>
                </c:pt>
                <c:pt idx="5796">
                  <c:v>16.716999999999999</c:v>
                </c:pt>
                <c:pt idx="5797">
                  <c:v>19.757000000000001</c:v>
                </c:pt>
                <c:pt idx="5798">
                  <c:v>17.933</c:v>
                </c:pt>
                <c:pt idx="5799">
                  <c:v>19.149000000000001</c:v>
                </c:pt>
                <c:pt idx="5800">
                  <c:v>17.021000000000001</c:v>
                </c:pt>
                <c:pt idx="5801">
                  <c:v>17.324999999999999</c:v>
                </c:pt>
                <c:pt idx="5802">
                  <c:v>17.933</c:v>
                </c:pt>
                <c:pt idx="5803">
                  <c:v>18.540999999999901</c:v>
                </c:pt>
                <c:pt idx="5804">
                  <c:v>16.412999999999901</c:v>
                </c:pt>
                <c:pt idx="5805">
                  <c:v>9.1189999999999998</c:v>
                </c:pt>
                <c:pt idx="5806">
                  <c:v>9.1189999999999998</c:v>
                </c:pt>
                <c:pt idx="5807">
                  <c:v>14.894</c:v>
                </c:pt>
                <c:pt idx="5808">
                  <c:v>17.021000000000001</c:v>
                </c:pt>
                <c:pt idx="5809">
                  <c:v>15.197999999999899</c:v>
                </c:pt>
                <c:pt idx="5810">
                  <c:v>16.108999999999899</c:v>
                </c:pt>
                <c:pt idx="5811">
                  <c:v>8.2069999999999901</c:v>
                </c:pt>
                <c:pt idx="5812">
                  <c:v>9.4219999999999899</c:v>
                </c:pt>
                <c:pt idx="5813">
                  <c:v>9.7259999999999902</c:v>
                </c:pt>
                <c:pt idx="5814">
                  <c:v>11.853999999999999</c:v>
                </c:pt>
                <c:pt idx="5815">
                  <c:v>7.9029999999999996</c:v>
                </c:pt>
                <c:pt idx="5816">
                  <c:v>15.805</c:v>
                </c:pt>
                <c:pt idx="5817">
                  <c:v>19.452999999999999</c:v>
                </c:pt>
                <c:pt idx="5818">
                  <c:v>15.805</c:v>
                </c:pt>
                <c:pt idx="5819">
                  <c:v>17.629000000000001</c:v>
                </c:pt>
                <c:pt idx="5820">
                  <c:v>19.149000000000001</c:v>
                </c:pt>
                <c:pt idx="5821">
                  <c:v>11.549999999999899</c:v>
                </c:pt>
                <c:pt idx="5822">
                  <c:v>15.805</c:v>
                </c:pt>
                <c:pt idx="5823">
                  <c:v>16.716999999999999</c:v>
                </c:pt>
                <c:pt idx="5824">
                  <c:v>16.108999999999899</c:v>
                </c:pt>
                <c:pt idx="5825">
                  <c:v>17.021000000000001</c:v>
                </c:pt>
                <c:pt idx="5826">
                  <c:v>14.894</c:v>
                </c:pt>
                <c:pt idx="5827">
                  <c:v>16.412999999999901</c:v>
                </c:pt>
                <c:pt idx="5828">
                  <c:v>15.501999999999899</c:v>
                </c:pt>
                <c:pt idx="5829">
                  <c:v>16.108999999999899</c:v>
                </c:pt>
                <c:pt idx="5830">
                  <c:v>17.629000000000001</c:v>
                </c:pt>
                <c:pt idx="5831">
                  <c:v>17.324999999999999</c:v>
                </c:pt>
                <c:pt idx="5832">
                  <c:v>16.108999999999899</c:v>
                </c:pt>
                <c:pt idx="5833">
                  <c:v>15.197999999999899</c:v>
                </c:pt>
                <c:pt idx="5834">
                  <c:v>15.805</c:v>
                </c:pt>
                <c:pt idx="5835">
                  <c:v>15.501999999999899</c:v>
                </c:pt>
                <c:pt idx="5836">
                  <c:v>15.197999999999899</c:v>
                </c:pt>
                <c:pt idx="5837">
                  <c:v>3.6469999999999998</c:v>
                </c:pt>
                <c:pt idx="5838">
                  <c:v>17.324999999999999</c:v>
                </c:pt>
                <c:pt idx="5839">
                  <c:v>16.716999999999999</c:v>
                </c:pt>
                <c:pt idx="5840">
                  <c:v>16.412999999999901</c:v>
                </c:pt>
                <c:pt idx="5841">
                  <c:v>18.844999999999999</c:v>
                </c:pt>
                <c:pt idx="5842">
                  <c:v>17.021000000000001</c:v>
                </c:pt>
                <c:pt idx="5843">
                  <c:v>18.844999999999999</c:v>
                </c:pt>
                <c:pt idx="5844">
                  <c:v>16.412999999999901</c:v>
                </c:pt>
                <c:pt idx="5845">
                  <c:v>16.716999999999999</c:v>
                </c:pt>
                <c:pt idx="5846">
                  <c:v>17.021000000000001</c:v>
                </c:pt>
                <c:pt idx="5847">
                  <c:v>17.629000000000001</c:v>
                </c:pt>
                <c:pt idx="5848">
                  <c:v>15.501999999999899</c:v>
                </c:pt>
                <c:pt idx="5849">
                  <c:v>8.2069999999999901</c:v>
                </c:pt>
                <c:pt idx="5850">
                  <c:v>8.2069999999999901</c:v>
                </c:pt>
                <c:pt idx="5851">
                  <c:v>13.981999999999999</c:v>
                </c:pt>
                <c:pt idx="5852">
                  <c:v>16.716999999999999</c:v>
                </c:pt>
                <c:pt idx="5853">
                  <c:v>14.894</c:v>
                </c:pt>
                <c:pt idx="5854">
                  <c:v>15.197999999999899</c:v>
                </c:pt>
                <c:pt idx="5855">
                  <c:v>7.5990000000000002</c:v>
                </c:pt>
                <c:pt idx="5856">
                  <c:v>8.2069999999999901</c:v>
                </c:pt>
                <c:pt idx="5857">
                  <c:v>9.4219999999999899</c:v>
                </c:pt>
                <c:pt idx="5858">
                  <c:v>11.549999999999899</c:v>
                </c:pt>
                <c:pt idx="5859">
                  <c:v>7.5990000000000002</c:v>
                </c:pt>
                <c:pt idx="5860">
                  <c:v>15.501999999999899</c:v>
                </c:pt>
                <c:pt idx="5861">
                  <c:v>18.844999999999999</c:v>
                </c:pt>
                <c:pt idx="5862">
                  <c:v>15.501999999999899</c:v>
                </c:pt>
                <c:pt idx="5863">
                  <c:v>16.412999999999901</c:v>
                </c:pt>
                <c:pt idx="5864">
                  <c:v>18.236999999999899</c:v>
                </c:pt>
                <c:pt idx="5865">
                  <c:v>10.334</c:v>
                </c:pt>
                <c:pt idx="5866">
                  <c:v>15.501999999999899</c:v>
                </c:pt>
                <c:pt idx="5867">
                  <c:v>16.716999999999999</c:v>
                </c:pt>
                <c:pt idx="5868">
                  <c:v>14.894</c:v>
                </c:pt>
                <c:pt idx="5869">
                  <c:v>16.716999999999999</c:v>
                </c:pt>
                <c:pt idx="5870">
                  <c:v>15.197999999999899</c:v>
                </c:pt>
                <c:pt idx="5871">
                  <c:v>15.197999999999899</c:v>
                </c:pt>
                <c:pt idx="5872">
                  <c:v>15.197999999999899</c:v>
                </c:pt>
                <c:pt idx="5873">
                  <c:v>15.805</c:v>
                </c:pt>
                <c:pt idx="5874">
                  <c:v>16.716999999999999</c:v>
                </c:pt>
                <c:pt idx="5875">
                  <c:v>16.412999999999901</c:v>
                </c:pt>
                <c:pt idx="5876">
                  <c:v>16.412999999999901</c:v>
                </c:pt>
                <c:pt idx="5877">
                  <c:v>14.894</c:v>
                </c:pt>
                <c:pt idx="5878">
                  <c:v>15.501999999999899</c:v>
                </c:pt>
                <c:pt idx="5879">
                  <c:v>15.197999999999899</c:v>
                </c:pt>
                <c:pt idx="5880">
                  <c:v>15.501999999999899</c:v>
                </c:pt>
                <c:pt idx="5881">
                  <c:v>2.4319999999999999</c:v>
                </c:pt>
                <c:pt idx="5882">
                  <c:v>17.021000000000001</c:v>
                </c:pt>
                <c:pt idx="5883">
                  <c:v>16.412999999999901</c:v>
                </c:pt>
                <c:pt idx="5884">
                  <c:v>16.108999999999899</c:v>
                </c:pt>
                <c:pt idx="5885">
                  <c:v>17.324999999999999</c:v>
                </c:pt>
                <c:pt idx="5886">
                  <c:v>17.324999999999999</c:v>
                </c:pt>
                <c:pt idx="5887">
                  <c:v>19.149000000000001</c:v>
                </c:pt>
                <c:pt idx="5888">
                  <c:v>16.108999999999899</c:v>
                </c:pt>
                <c:pt idx="5889">
                  <c:v>16.412999999999901</c:v>
                </c:pt>
                <c:pt idx="5890">
                  <c:v>16.108999999999899</c:v>
                </c:pt>
                <c:pt idx="5891">
                  <c:v>17.324999999999999</c:v>
                </c:pt>
                <c:pt idx="5892">
                  <c:v>15.197999999999899</c:v>
                </c:pt>
                <c:pt idx="5893">
                  <c:v>7.5990000000000002</c:v>
                </c:pt>
                <c:pt idx="5894">
                  <c:v>8.2069999999999901</c:v>
                </c:pt>
                <c:pt idx="5895">
                  <c:v>13.069999999999901</c:v>
                </c:pt>
                <c:pt idx="5896">
                  <c:v>17.629000000000001</c:v>
                </c:pt>
                <c:pt idx="5897">
                  <c:v>15.805</c:v>
                </c:pt>
                <c:pt idx="5898">
                  <c:v>16.108999999999899</c:v>
                </c:pt>
                <c:pt idx="5899">
                  <c:v>9.4219999999999899</c:v>
                </c:pt>
                <c:pt idx="5900">
                  <c:v>10.029999999999999</c:v>
                </c:pt>
                <c:pt idx="5901">
                  <c:v>10.638</c:v>
                </c:pt>
                <c:pt idx="5902">
                  <c:v>13.069999999999901</c:v>
                </c:pt>
                <c:pt idx="5903">
                  <c:v>9.1189999999999998</c:v>
                </c:pt>
                <c:pt idx="5904">
                  <c:v>16.412999999999901</c:v>
                </c:pt>
                <c:pt idx="5905">
                  <c:v>19.757000000000001</c:v>
                </c:pt>
                <c:pt idx="5906">
                  <c:v>16.412999999999901</c:v>
                </c:pt>
                <c:pt idx="5907">
                  <c:v>18.236999999999899</c:v>
                </c:pt>
                <c:pt idx="5908">
                  <c:v>19.757000000000001</c:v>
                </c:pt>
                <c:pt idx="5909">
                  <c:v>12.157999999999999</c:v>
                </c:pt>
                <c:pt idx="5910">
                  <c:v>17.021000000000001</c:v>
                </c:pt>
                <c:pt idx="5911">
                  <c:v>17.324999999999999</c:v>
                </c:pt>
                <c:pt idx="5912">
                  <c:v>16.716999999999999</c:v>
                </c:pt>
                <c:pt idx="5913">
                  <c:v>18.236999999999899</c:v>
                </c:pt>
                <c:pt idx="5914">
                  <c:v>16.108999999999899</c:v>
                </c:pt>
                <c:pt idx="5915">
                  <c:v>17.021000000000001</c:v>
                </c:pt>
                <c:pt idx="5916">
                  <c:v>16.716999999999999</c:v>
                </c:pt>
                <c:pt idx="5917">
                  <c:v>17.324999999999999</c:v>
                </c:pt>
                <c:pt idx="5918">
                  <c:v>18.236999999999899</c:v>
                </c:pt>
                <c:pt idx="5919">
                  <c:v>17.933</c:v>
                </c:pt>
                <c:pt idx="5920">
                  <c:v>17.324999999999999</c:v>
                </c:pt>
                <c:pt idx="5921">
                  <c:v>16.412999999999901</c:v>
                </c:pt>
                <c:pt idx="5922">
                  <c:v>17.021000000000001</c:v>
                </c:pt>
                <c:pt idx="5923">
                  <c:v>16.716999999999999</c:v>
                </c:pt>
                <c:pt idx="5924">
                  <c:v>16.412999999999901</c:v>
                </c:pt>
                <c:pt idx="5925">
                  <c:v>4.2549999999999901</c:v>
                </c:pt>
                <c:pt idx="5926">
                  <c:v>18.236999999999899</c:v>
                </c:pt>
                <c:pt idx="5927">
                  <c:v>17.933</c:v>
                </c:pt>
                <c:pt idx="5928">
                  <c:v>17.629000000000001</c:v>
                </c:pt>
                <c:pt idx="5929">
                  <c:v>19.452999999999999</c:v>
                </c:pt>
                <c:pt idx="5930">
                  <c:v>18.236999999999899</c:v>
                </c:pt>
                <c:pt idx="5931">
                  <c:v>20.061</c:v>
                </c:pt>
                <c:pt idx="5932">
                  <c:v>17.021000000000001</c:v>
                </c:pt>
                <c:pt idx="5933">
                  <c:v>17.933</c:v>
                </c:pt>
                <c:pt idx="5934">
                  <c:v>17.629000000000001</c:v>
                </c:pt>
                <c:pt idx="5935">
                  <c:v>18.236999999999899</c:v>
                </c:pt>
                <c:pt idx="5936">
                  <c:v>16.716999999999999</c:v>
                </c:pt>
                <c:pt idx="5937">
                  <c:v>9.4219999999999899</c:v>
                </c:pt>
                <c:pt idx="5938">
                  <c:v>9.4219999999999899</c:v>
                </c:pt>
                <c:pt idx="5939">
                  <c:v>14.59</c:v>
                </c:pt>
                <c:pt idx="5940">
                  <c:v>17.324999999999999</c:v>
                </c:pt>
                <c:pt idx="5941">
                  <c:v>15.501999999999899</c:v>
                </c:pt>
                <c:pt idx="5942">
                  <c:v>15.805</c:v>
                </c:pt>
                <c:pt idx="5943">
                  <c:v>8.5109999999999904</c:v>
                </c:pt>
                <c:pt idx="5944">
                  <c:v>9.1189999999999998</c:v>
                </c:pt>
                <c:pt idx="5945">
                  <c:v>9.7259999999999902</c:v>
                </c:pt>
                <c:pt idx="5946">
                  <c:v>12.157999999999999</c:v>
                </c:pt>
                <c:pt idx="5947">
                  <c:v>8.2069999999999901</c:v>
                </c:pt>
                <c:pt idx="5948">
                  <c:v>16.108999999999899</c:v>
                </c:pt>
                <c:pt idx="5949">
                  <c:v>19.452999999999999</c:v>
                </c:pt>
                <c:pt idx="5950">
                  <c:v>16.108999999999899</c:v>
                </c:pt>
                <c:pt idx="5951">
                  <c:v>17.324999999999999</c:v>
                </c:pt>
                <c:pt idx="5952">
                  <c:v>18.844999999999999</c:v>
                </c:pt>
                <c:pt idx="5953">
                  <c:v>11.245999999999899</c:v>
                </c:pt>
                <c:pt idx="5954">
                  <c:v>16.108999999999899</c:v>
                </c:pt>
                <c:pt idx="5955">
                  <c:v>17.021000000000001</c:v>
                </c:pt>
                <c:pt idx="5956">
                  <c:v>15.805</c:v>
                </c:pt>
                <c:pt idx="5957">
                  <c:v>17.324999999999999</c:v>
                </c:pt>
                <c:pt idx="5958">
                  <c:v>15.197999999999899</c:v>
                </c:pt>
                <c:pt idx="5959">
                  <c:v>16.108999999999899</c:v>
                </c:pt>
                <c:pt idx="5960">
                  <c:v>15.805</c:v>
                </c:pt>
                <c:pt idx="5961">
                  <c:v>16.412999999999901</c:v>
                </c:pt>
                <c:pt idx="5962">
                  <c:v>17.324999999999999</c:v>
                </c:pt>
                <c:pt idx="5963">
                  <c:v>17.021000000000001</c:v>
                </c:pt>
                <c:pt idx="5964">
                  <c:v>16.412999999999901</c:v>
                </c:pt>
                <c:pt idx="5965">
                  <c:v>15.501999999999899</c:v>
                </c:pt>
                <c:pt idx="5966">
                  <c:v>16.108999999999899</c:v>
                </c:pt>
                <c:pt idx="5967">
                  <c:v>15.805</c:v>
                </c:pt>
                <c:pt idx="5968">
                  <c:v>15.501999999999899</c:v>
                </c:pt>
                <c:pt idx="5969">
                  <c:v>3.343</c:v>
                </c:pt>
                <c:pt idx="5970">
                  <c:v>17.324999999999999</c:v>
                </c:pt>
                <c:pt idx="5971">
                  <c:v>17.021000000000001</c:v>
                </c:pt>
                <c:pt idx="5972">
                  <c:v>16.716999999999999</c:v>
                </c:pt>
                <c:pt idx="5973">
                  <c:v>18.540999999999901</c:v>
                </c:pt>
                <c:pt idx="5974">
                  <c:v>17.324999999999999</c:v>
                </c:pt>
                <c:pt idx="5975">
                  <c:v>19.149000000000001</c:v>
                </c:pt>
                <c:pt idx="5976">
                  <c:v>16.108999999999899</c:v>
                </c:pt>
                <c:pt idx="5977">
                  <c:v>17.021000000000001</c:v>
                </c:pt>
                <c:pt idx="5978">
                  <c:v>16.716999999999999</c:v>
                </c:pt>
                <c:pt idx="5979">
                  <c:v>17.933</c:v>
                </c:pt>
                <c:pt idx="5980">
                  <c:v>15.805</c:v>
                </c:pt>
                <c:pt idx="5981">
                  <c:v>8.5109999999999904</c:v>
                </c:pt>
                <c:pt idx="5982">
                  <c:v>8.5109999999999904</c:v>
                </c:pt>
                <c:pt idx="5983">
                  <c:v>13.6779999999999</c:v>
                </c:pt>
                <c:pt idx="5984">
                  <c:v>17.021000000000001</c:v>
                </c:pt>
                <c:pt idx="5985">
                  <c:v>15.805</c:v>
                </c:pt>
                <c:pt idx="5986">
                  <c:v>16.716999999999999</c:v>
                </c:pt>
                <c:pt idx="5987">
                  <c:v>9.4219999999999899</c:v>
                </c:pt>
                <c:pt idx="5988">
                  <c:v>10.638</c:v>
                </c:pt>
                <c:pt idx="5989">
                  <c:v>10.941999999999901</c:v>
                </c:pt>
                <c:pt idx="5990">
                  <c:v>13.069999999999901</c:v>
                </c:pt>
                <c:pt idx="5991">
                  <c:v>9.1189999999999998</c:v>
                </c:pt>
                <c:pt idx="5992">
                  <c:v>15.805</c:v>
                </c:pt>
                <c:pt idx="5993">
                  <c:v>19.452999999999999</c:v>
                </c:pt>
                <c:pt idx="5994">
                  <c:v>15.805</c:v>
                </c:pt>
                <c:pt idx="5995">
                  <c:v>18.844999999999999</c:v>
                </c:pt>
                <c:pt idx="5996">
                  <c:v>20.364999999999899</c:v>
                </c:pt>
                <c:pt idx="5997">
                  <c:v>12.766</c:v>
                </c:pt>
                <c:pt idx="5998">
                  <c:v>17.021000000000001</c:v>
                </c:pt>
                <c:pt idx="5999">
                  <c:v>17.324999999999999</c:v>
                </c:pt>
                <c:pt idx="6000">
                  <c:v>17.324999999999999</c:v>
                </c:pt>
                <c:pt idx="6001">
                  <c:v>17.629000000000001</c:v>
                </c:pt>
                <c:pt idx="6002">
                  <c:v>16.108999999999899</c:v>
                </c:pt>
                <c:pt idx="6003">
                  <c:v>17.629000000000001</c:v>
                </c:pt>
                <c:pt idx="6004">
                  <c:v>16.716999999999999</c:v>
                </c:pt>
                <c:pt idx="6005">
                  <c:v>17.324999999999999</c:v>
                </c:pt>
                <c:pt idx="6006">
                  <c:v>18.844999999999999</c:v>
                </c:pt>
                <c:pt idx="6007">
                  <c:v>17.933</c:v>
                </c:pt>
                <c:pt idx="6008">
                  <c:v>17.324999999999999</c:v>
                </c:pt>
                <c:pt idx="6009">
                  <c:v>16.412999999999901</c:v>
                </c:pt>
                <c:pt idx="6010">
                  <c:v>16.412999999999901</c:v>
                </c:pt>
                <c:pt idx="6011">
                  <c:v>16.716999999999999</c:v>
                </c:pt>
                <c:pt idx="6012">
                  <c:v>16.412999999999901</c:v>
                </c:pt>
                <c:pt idx="6013">
                  <c:v>5.4710000000000001</c:v>
                </c:pt>
                <c:pt idx="6014">
                  <c:v>17.933</c:v>
                </c:pt>
                <c:pt idx="6015">
                  <c:v>17.324999999999999</c:v>
                </c:pt>
                <c:pt idx="6016">
                  <c:v>17.629000000000001</c:v>
                </c:pt>
                <c:pt idx="6017">
                  <c:v>20.061</c:v>
                </c:pt>
                <c:pt idx="6018">
                  <c:v>18.236999999999899</c:v>
                </c:pt>
                <c:pt idx="6019">
                  <c:v>20.061</c:v>
                </c:pt>
                <c:pt idx="6020">
                  <c:v>17.629000000000001</c:v>
                </c:pt>
                <c:pt idx="6021">
                  <c:v>17.933</c:v>
                </c:pt>
                <c:pt idx="6022">
                  <c:v>17.629000000000001</c:v>
                </c:pt>
                <c:pt idx="6023">
                  <c:v>17.629000000000001</c:v>
                </c:pt>
                <c:pt idx="6024">
                  <c:v>16.716999999999999</c:v>
                </c:pt>
                <c:pt idx="6025">
                  <c:v>9.4219999999999899</c:v>
                </c:pt>
                <c:pt idx="6026">
                  <c:v>9.4219999999999899</c:v>
                </c:pt>
                <c:pt idx="6027">
                  <c:v>15.197999999999899</c:v>
                </c:pt>
                <c:pt idx="6028">
                  <c:v>16.716999999999999</c:v>
                </c:pt>
                <c:pt idx="6029">
                  <c:v>14.894</c:v>
                </c:pt>
                <c:pt idx="6030">
                  <c:v>15.197999999999899</c:v>
                </c:pt>
                <c:pt idx="6031">
                  <c:v>7.9029999999999996</c:v>
                </c:pt>
                <c:pt idx="6032">
                  <c:v>8.5109999999999904</c:v>
                </c:pt>
                <c:pt idx="6033">
                  <c:v>9.1189999999999998</c:v>
                </c:pt>
                <c:pt idx="6034">
                  <c:v>11.549999999999899</c:v>
                </c:pt>
                <c:pt idx="6035">
                  <c:v>7.5990000000000002</c:v>
                </c:pt>
                <c:pt idx="6036">
                  <c:v>15.805</c:v>
                </c:pt>
                <c:pt idx="6037">
                  <c:v>18.844999999999999</c:v>
                </c:pt>
                <c:pt idx="6038">
                  <c:v>15.501999999999899</c:v>
                </c:pt>
                <c:pt idx="6039">
                  <c:v>16.716999999999999</c:v>
                </c:pt>
                <c:pt idx="6040">
                  <c:v>18.236999999999899</c:v>
                </c:pt>
                <c:pt idx="6041">
                  <c:v>10.638</c:v>
                </c:pt>
                <c:pt idx="6042">
                  <c:v>15.501999999999899</c:v>
                </c:pt>
                <c:pt idx="6043">
                  <c:v>16.716999999999999</c:v>
                </c:pt>
                <c:pt idx="6044">
                  <c:v>15.197999999999899</c:v>
                </c:pt>
                <c:pt idx="6045">
                  <c:v>16.716999999999999</c:v>
                </c:pt>
                <c:pt idx="6046">
                  <c:v>15.197999999999899</c:v>
                </c:pt>
                <c:pt idx="6047">
                  <c:v>15.501999999999899</c:v>
                </c:pt>
                <c:pt idx="6048">
                  <c:v>15.197999999999899</c:v>
                </c:pt>
                <c:pt idx="6049">
                  <c:v>16.108999999999899</c:v>
                </c:pt>
                <c:pt idx="6050">
                  <c:v>16.716999999999999</c:v>
                </c:pt>
                <c:pt idx="6051">
                  <c:v>16.412999999999901</c:v>
                </c:pt>
                <c:pt idx="6052">
                  <c:v>16.412999999999901</c:v>
                </c:pt>
                <c:pt idx="6053">
                  <c:v>14.894</c:v>
                </c:pt>
                <c:pt idx="6054">
                  <c:v>15.501999999999899</c:v>
                </c:pt>
                <c:pt idx="6055">
                  <c:v>15.197999999999899</c:v>
                </c:pt>
                <c:pt idx="6056">
                  <c:v>15.501999999999899</c:v>
                </c:pt>
                <c:pt idx="6057">
                  <c:v>2.7360000000000002</c:v>
                </c:pt>
                <c:pt idx="6058">
                  <c:v>17.021000000000001</c:v>
                </c:pt>
                <c:pt idx="6059">
                  <c:v>16.412999999999901</c:v>
                </c:pt>
                <c:pt idx="6060">
                  <c:v>16.108999999999899</c:v>
                </c:pt>
                <c:pt idx="6061">
                  <c:v>17.933</c:v>
                </c:pt>
                <c:pt idx="6062">
                  <c:v>17.324999999999999</c:v>
                </c:pt>
                <c:pt idx="6063">
                  <c:v>19.149000000000001</c:v>
                </c:pt>
                <c:pt idx="6064">
                  <c:v>16.108999999999899</c:v>
                </c:pt>
                <c:pt idx="6065">
                  <c:v>16.412999999999901</c:v>
                </c:pt>
                <c:pt idx="6066">
                  <c:v>16.108999999999899</c:v>
                </c:pt>
                <c:pt idx="6067">
                  <c:v>17.324999999999999</c:v>
                </c:pt>
                <c:pt idx="6068">
                  <c:v>15.197999999999899</c:v>
                </c:pt>
                <c:pt idx="6069">
                  <c:v>7.9029999999999996</c:v>
                </c:pt>
                <c:pt idx="6070">
                  <c:v>8.5109999999999904</c:v>
                </c:pt>
                <c:pt idx="6071">
                  <c:v>13.069999999999901</c:v>
                </c:pt>
                <c:pt idx="6072">
                  <c:v>16.716999999999999</c:v>
                </c:pt>
                <c:pt idx="6073">
                  <c:v>14.59</c:v>
                </c:pt>
                <c:pt idx="6074">
                  <c:v>15.197999999999899</c:v>
                </c:pt>
                <c:pt idx="6075">
                  <c:v>8.2069999999999901</c:v>
                </c:pt>
                <c:pt idx="6076">
                  <c:v>9.4219999999999899</c:v>
                </c:pt>
                <c:pt idx="6077">
                  <c:v>9.7259999999999902</c:v>
                </c:pt>
                <c:pt idx="6078">
                  <c:v>11.549999999999899</c:v>
                </c:pt>
                <c:pt idx="6079">
                  <c:v>7.9029999999999996</c:v>
                </c:pt>
                <c:pt idx="6080">
                  <c:v>15.805</c:v>
                </c:pt>
                <c:pt idx="6081">
                  <c:v>18.844999999999999</c:v>
                </c:pt>
                <c:pt idx="6082">
                  <c:v>15.501999999999899</c:v>
                </c:pt>
                <c:pt idx="6083">
                  <c:v>17.324999999999999</c:v>
                </c:pt>
                <c:pt idx="6084">
                  <c:v>18.844999999999999</c:v>
                </c:pt>
                <c:pt idx="6085">
                  <c:v>11.245999999999899</c:v>
                </c:pt>
                <c:pt idx="6086">
                  <c:v>15.501999999999899</c:v>
                </c:pt>
                <c:pt idx="6087">
                  <c:v>16.412999999999901</c:v>
                </c:pt>
                <c:pt idx="6088">
                  <c:v>16.108999999999899</c:v>
                </c:pt>
                <c:pt idx="6089">
                  <c:v>16.716999999999999</c:v>
                </c:pt>
                <c:pt idx="6090">
                  <c:v>15.501999999999899</c:v>
                </c:pt>
                <c:pt idx="6091">
                  <c:v>16.412999999999901</c:v>
                </c:pt>
                <c:pt idx="6092">
                  <c:v>15.501999999999899</c:v>
                </c:pt>
                <c:pt idx="6093">
                  <c:v>16.412999999999901</c:v>
                </c:pt>
                <c:pt idx="6094">
                  <c:v>17.629000000000001</c:v>
                </c:pt>
                <c:pt idx="6095">
                  <c:v>17.021000000000001</c:v>
                </c:pt>
                <c:pt idx="6096">
                  <c:v>17.021000000000001</c:v>
                </c:pt>
                <c:pt idx="6097">
                  <c:v>14.894</c:v>
                </c:pt>
                <c:pt idx="6098">
                  <c:v>15.501999999999899</c:v>
                </c:pt>
                <c:pt idx="6099">
                  <c:v>15.197999999999899</c:v>
                </c:pt>
                <c:pt idx="6100">
                  <c:v>16.412999999999901</c:v>
                </c:pt>
                <c:pt idx="6101">
                  <c:v>4.2549999999999901</c:v>
                </c:pt>
                <c:pt idx="6102">
                  <c:v>17.933</c:v>
                </c:pt>
                <c:pt idx="6103">
                  <c:v>16.412999999999901</c:v>
                </c:pt>
                <c:pt idx="6104">
                  <c:v>16.108999999999899</c:v>
                </c:pt>
                <c:pt idx="6105">
                  <c:v>18.540999999999901</c:v>
                </c:pt>
                <c:pt idx="6106">
                  <c:v>17.629000000000001</c:v>
                </c:pt>
                <c:pt idx="6107">
                  <c:v>19.149000000000001</c:v>
                </c:pt>
                <c:pt idx="6108">
                  <c:v>17.021000000000001</c:v>
                </c:pt>
                <c:pt idx="6109">
                  <c:v>16.412999999999901</c:v>
                </c:pt>
                <c:pt idx="6110">
                  <c:v>17.324999999999999</c:v>
                </c:pt>
                <c:pt idx="6111">
                  <c:v>17.324999999999999</c:v>
                </c:pt>
                <c:pt idx="6112">
                  <c:v>14.894</c:v>
                </c:pt>
                <c:pt idx="6113">
                  <c:v>8.2069999999999901</c:v>
                </c:pt>
                <c:pt idx="6114">
                  <c:v>8.8149999999999906</c:v>
                </c:pt>
                <c:pt idx="6115">
                  <c:v>13.6779999999999</c:v>
                </c:pt>
                <c:pt idx="6116">
                  <c:v>17.324999999999999</c:v>
                </c:pt>
                <c:pt idx="6117">
                  <c:v>15.501999999999899</c:v>
                </c:pt>
                <c:pt idx="6118">
                  <c:v>16.412999999999901</c:v>
                </c:pt>
                <c:pt idx="6119">
                  <c:v>8.5109999999999904</c:v>
                </c:pt>
                <c:pt idx="6120">
                  <c:v>9.7259999999999902</c:v>
                </c:pt>
                <c:pt idx="6121">
                  <c:v>10.029999999999999</c:v>
                </c:pt>
                <c:pt idx="6122">
                  <c:v>12.157999999999999</c:v>
                </c:pt>
                <c:pt idx="6123">
                  <c:v>8.2069999999999901</c:v>
                </c:pt>
                <c:pt idx="6124">
                  <c:v>16.108999999999899</c:v>
                </c:pt>
                <c:pt idx="6125">
                  <c:v>19.757000000000001</c:v>
                </c:pt>
                <c:pt idx="6126">
                  <c:v>16.108999999999899</c:v>
                </c:pt>
                <c:pt idx="6127">
                  <c:v>17.933</c:v>
                </c:pt>
                <c:pt idx="6128">
                  <c:v>19.452999999999999</c:v>
                </c:pt>
                <c:pt idx="6129">
                  <c:v>11.853999999999999</c:v>
                </c:pt>
                <c:pt idx="6130">
                  <c:v>16.108999999999899</c:v>
                </c:pt>
                <c:pt idx="6131">
                  <c:v>17.021000000000001</c:v>
                </c:pt>
                <c:pt idx="6132">
                  <c:v>16.412999999999901</c:v>
                </c:pt>
                <c:pt idx="6133">
                  <c:v>17.324999999999999</c:v>
                </c:pt>
                <c:pt idx="6134">
                  <c:v>15.197999999999899</c:v>
                </c:pt>
                <c:pt idx="6135">
                  <c:v>16.716999999999999</c:v>
                </c:pt>
                <c:pt idx="6136">
                  <c:v>15.805</c:v>
                </c:pt>
                <c:pt idx="6137">
                  <c:v>16.412999999999901</c:v>
                </c:pt>
                <c:pt idx="6138">
                  <c:v>17.933</c:v>
                </c:pt>
                <c:pt idx="6139">
                  <c:v>17.629000000000001</c:v>
                </c:pt>
                <c:pt idx="6140">
                  <c:v>16.412999999999901</c:v>
                </c:pt>
                <c:pt idx="6141">
                  <c:v>15.501999999999899</c:v>
                </c:pt>
                <c:pt idx="6142">
                  <c:v>16.108999999999899</c:v>
                </c:pt>
                <c:pt idx="6143">
                  <c:v>15.805</c:v>
                </c:pt>
                <c:pt idx="6144">
                  <c:v>15.501999999999899</c:v>
                </c:pt>
                <c:pt idx="6145">
                  <c:v>3.9509999999999899</c:v>
                </c:pt>
                <c:pt idx="6146">
                  <c:v>17.629000000000001</c:v>
                </c:pt>
                <c:pt idx="6147">
                  <c:v>17.021000000000001</c:v>
                </c:pt>
                <c:pt idx="6148">
                  <c:v>16.716999999999999</c:v>
                </c:pt>
                <c:pt idx="6149">
                  <c:v>19.149000000000001</c:v>
                </c:pt>
                <c:pt idx="6150">
                  <c:v>17.324999999999999</c:v>
                </c:pt>
                <c:pt idx="6151">
                  <c:v>19.149000000000001</c:v>
                </c:pt>
                <c:pt idx="6152">
                  <c:v>16.716999999999999</c:v>
                </c:pt>
                <c:pt idx="6153">
                  <c:v>17.021000000000001</c:v>
                </c:pt>
                <c:pt idx="6154">
                  <c:v>17.324999999999999</c:v>
                </c:pt>
                <c:pt idx="6155">
                  <c:v>17.933</c:v>
                </c:pt>
                <c:pt idx="6156">
                  <c:v>15.805</c:v>
                </c:pt>
                <c:pt idx="6157">
                  <c:v>8.5109999999999904</c:v>
                </c:pt>
                <c:pt idx="6158">
                  <c:v>8.5109999999999904</c:v>
                </c:pt>
                <c:pt idx="6159">
                  <c:v>14.286</c:v>
                </c:pt>
                <c:pt idx="6160">
                  <c:v>16.412999999999901</c:v>
                </c:pt>
                <c:pt idx="6161">
                  <c:v>14.894</c:v>
                </c:pt>
                <c:pt idx="6162">
                  <c:v>14.894</c:v>
                </c:pt>
                <c:pt idx="6163">
                  <c:v>7.9029999999999996</c:v>
                </c:pt>
                <c:pt idx="6164">
                  <c:v>8.5109999999999904</c:v>
                </c:pt>
                <c:pt idx="6165">
                  <c:v>9.1189999999999998</c:v>
                </c:pt>
                <c:pt idx="6166">
                  <c:v>11.549999999999899</c:v>
                </c:pt>
                <c:pt idx="6167">
                  <c:v>7.5990000000000002</c:v>
                </c:pt>
                <c:pt idx="6168">
                  <c:v>15.501999999999899</c:v>
                </c:pt>
                <c:pt idx="6169">
                  <c:v>18.236999999999899</c:v>
                </c:pt>
                <c:pt idx="6170">
                  <c:v>15.197999999999899</c:v>
                </c:pt>
                <c:pt idx="6171">
                  <c:v>17.021000000000001</c:v>
                </c:pt>
                <c:pt idx="6172">
                  <c:v>18.540999999999901</c:v>
                </c:pt>
                <c:pt idx="6173">
                  <c:v>11.245999999999899</c:v>
                </c:pt>
                <c:pt idx="6174">
                  <c:v>15.805</c:v>
                </c:pt>
                <c:pt idx="6175">
                  <c:v>17.021000000000001</c:v>
                </c:pt>
                <c:pt idx="6176">
                  <c:v>15.197999999999899</c:v>
                </c:pt>
                <c:pt idx="6177">
                  <c:v>16.716999999999999</c:v>
                </c:pt>
                <c:pt idx="6178">
                  <c:v>15.197999999999899</c:v>
                </c:pt>
                <c:pt idx="6179">
                  <c:v>15.805</c:v>
                </c:pt>
                <c:pt idx="6180">
                  <c:v>15.501999999999899</c:v>
                </c:pt>
                <c:pt idx="6181">
                  <c:v>17.021000000000001</c:v>
                </c:pt>
                <c:pt idx="6182">
                  <c:v>16.108999999999899</c:v>
                </c:pt>
                <c:pt idx="6183">
                  <c:v>16.412999999999901</c:v>
                </c:pt>
                <c:pt idx="6184">
                  <c:v>16.412999999999901</c:v>
                </c:pt>
                <c:pt idx="6185">
                  <c:v>15.197999999999899</c:v>
                </c:pt>
                <c:pt idx="6186">
                  <c:v>15.805</c:v>
                </c:pt>
                <c:pt idx="6187">
                  <c:v>15.501999999999899</c:v>
                </c:pt>
                <c:pt idx="6188">
                  <c:v>15.805</c:v>
                </c:pt>
                <c:pt idx="6189">
                  <c:v>3.343</c:v>
                </c:pt>
                <c:pt idx="6190">
                  <c:v>16.716999999999999</c:v>
                </c:pt>
                <c:pt idx="6191">
                  <c:v>16.412999999999901</c:v>
                </c:pt>
                <c:pt idx="6192">
                  <c:v>16.412999999999901</c:v>
                </c:pt>
                <c:pt idx="6193">
                  <c:v>18.236999999999899</c:v>
                </c:pt>
                <c:pt idx="6194">
                  <c:v>17.324999999999999</c:v>
                </c:pt>
                <c:pt idx="6195">
                  <c:v>19.452999999999999</c:v>
                </c:pt>
                <c:pt idx="6196">
                  <c:v>16.108999999999899</c:v>
                </c:pt>
                <c:pt idx="6197">
                  <c:v>16.412999999999901</c:v>
                </c:pt>
                <c:pt idx="6198">
                  <c:v>15.805</c:v>
                </c:pt>
                <c:pt idx="6199">
                  <c:v>16.716999999999999</c:v>
                </c:pt>
                <c:pt idx="6200">
                  <c:v>15.501999999999899</c:v>
                </c:pt>
                <c:pt idx="6201">
                  <c:v>7.9029999999999996</c:v>
                </c:pt>
                <c:pt idx="6202">
                  <c:v>8.5109999999999904</c:v>
                </c:pt>
                <c:pt idx="6203">
                  <c:v>13.069999999999901</c:v>
                </c:pt>
                <c:pt idx="6204">
                  <c:v>17.629000000000001</c:v>
                </c:pt>
                <c:pt idx="6205">
                  <c:v>15.805</c:v>
                </c:pt>
                <c:pt idx="6206">
                  <c:v>16.108999999999899</c:v>
                </c:pt>
                <c:pt idx="6207">
                  <c:v>8.8149999999999906</c:v>
                </c:pt>
                <c:pt idx="6208">
                  <c:v>9.4219999999999899</c:v>
                </c:pt>
                <c:pt idx="6209">
                  <c:v>9.7259999999999902</c:v>
                </c:pt>
                <c:pt idx="6210">
                  <c:v>12.462</c:v>
                </c:pt>
                <c:pt idx="6211">
                  <c:v>8.5109999999999904</c:v>
                </c:pt>
                <c:pt idx="6212">
                  <c:v>16.716999999999999</c:v>
                </c:pt>
                <c:pt idx="6213">
                  <c:v>19.757000000000001</c:v>
                </c:pt>
                <c:pt idx="6214">
                  <c:v>16.412999999999901</c:v>
                </c:pt>
                <c:pt idx="6215">
                  <c:v>17.324999999999999</c:v>
                </c:pt>
                <c:pt idx="6216">
                  <c:v>18.844999999999999</c:v>
                </c:pt>
                <c:pt idx="6217">
                  <c:v>11.549999999999899</c:v>
                </c:pt>
                <c:pt idx="6218">
                  <c:v>16.108999999999899</c:v>
                </c:pt>
                <c:pt idx="6219">
                  <c:v>16.716999999999999</c:v>
                </c:pt>
                <c:pt idx="6220">
                  <c:v>15.805</c:v>
                </c:pt>
                <c:pt idx="6221">
                  <c:v>17.324999999999999</c:v>
                </c:pt>
                <c:pt idx="6222">
                  <c:v>15.805</c:v>
                </c:pt>
                <c:pt idx="6223">
                  <c:v>16.108999999999899</c:v>
                </c:pt>
                <c:pt idx="6224">
                  <c:v>15.805</c:v>
                </c:pt>
                <c:pt idx="6225">
                  <c:v>16.716999999999999</c:v>
                </c:pt>
                <c:pt idx="6226">
                  <c:v>17.324999999999999</c:v>
                </c:pt>
                <c:pt idx="6227">
                  <c:v>17.021000000000001</c:v>
                </c:pt>
                <c:pt idx="6228">
                  <c:v>17.021000000000001</c:v>
                </c:pt>
                <c:pt idx="6229">
                  <c:v>15.501999999999899</c:v>
                </c:pt>
                <c:pt idx="6230">
                  <c:v>16.108999999999899</c:v>
                </c:pt>
                <c:pt idx="6231">
                  <c:v>15.805</c:v>
                </c:pt>
                <c:pt idx="6232">
                  <c:v>16.108999999999899</c:v>
                </c:pt>
                <c:pt idx="6233">
                  <c:v>3.9509999999999899</c:v>
                </c:pt>
                <c:pt idx="6234">
                  <c:v>17.629000000000001</c:v>
                </c:pt>
                <c:pt idx="6235">
                  <c:v>17.021000000000001</c:v>
                </c:pt>
                <c:pt idx="6236">
                  <c:v>16.716999999999999</c:v>
                </c:pt>
                <c:pt idx="6237">
                  <c:v>18.540999999999901</c:v>
                </c:pt>
                <c:pt idx="6238">
                  <c:v>17.933</c:v>
                </c:pt>
                <c:pt idx="6239">
                  <c:v>19.757000000000001</c:v>
                </c:pt>
                <c:pt idx="6240">
                  <c:v>16.412999999999901</c:v>
                </c:pt>
                <c:pt idx="6241">
                  <c:v>17.021000000000001</c:v>
                </c:pt>
                <c:pt idx="6242">
                  <c:v>16.716999999999999</c:v>
                </c:pt>
                <c:pt idx="6243">
                  <c:v>18.236999999999899</c:v>
                </c:pt>
                <c:pt idx="6244">
                  <c:v>15.805</c:v>
                </c:pt>
                <c:pt idx="6245">
                  <c:v>8.5109999999999904</c:v>
                </c:pt>
                <c:pt idx="6246">
                  <c:v>9.4219999999999899</c:v>
                </c:pt>
                <c:pt idx="6247">
                  <c:v>13.981999999999999</c:v>
                </c:pt>
                <c:pt idx="6248">
                  <c:v>17.021000000000001</c:v>
                </c:pt>
                <c:pt idx="6249">
                  <c:v>15.805</c:v>
                </c:pt>
                <c:pt idx="6250">
                  <c:v>16.716999999999999</c:v>
                </c:pt>
                <c:pt idx="6251">
                  <c:v>9.4219999999999899</c:v>
                </c:pt>
                <c:pt idx="6252">
                  <c:v>10.029999999999999</c:v>
                </c:pt>
                <c:pt idx="6253">
                  <c:v>10.941999999999901</c:v>
                </c:pt>
                <c:pt idx="6254">
                  <c:v>13.069999999999901</c:v>
                </c:pt>
                <c:pt idx="6255">
                  <c:v>9.1189999999999998</c:v>
                </c:pt>
                <c:pt idx="6256">
                  <c:v>15.805</c:v>
                </c:pt>
                <c:pt idx="6257">
                  <c:v>19.452999999999999</c:v>
                </c:pt>
                <c:pt idx="6258">
                  <c:v>15.805</c:v>
                </c:pt>
                <c:pt idx="6259">
                  <c:v>18.844999999999999</c:v>
                </c:pt>
                <c:pt idx="6260">
                  <c:v>19.757000000000001</c:v>
                </c:pt>
                <c:pt idx="6261">
                  <c:v>12.766</c:v>
                </c:pt>
                <c:pt idx="6262">
                  <c:v>17.021000000000001</c:v>
                </c:pt>
                <c:pt idx="6263">
                  <c:v>17.324999999999999</c:v>
                </c:pt>
                <c:pt idx="6264">
                  <c:v>17.324999999999999</c:v>
                </c:pt>
                <c:pt idx="6265">
                  <c:v>17.629000000000001</c:v>
                </c:pt>
                <c:pt idx="6266">
                  <c:v>16.108999999999899</c:v>
                </c:pt>
                <c:pt idx="6267">
                  <c:v>17.629000000000001</c:v>
                </c:pt>
                <c:pt idx="6268">
                  <c:v>16.716999999999999</c:v>
                </c:pt>
                <c:pt idx="6269">
                  <c:v>17.324999999999999</c:v>
                </c:pt>
                <c:pt idx="6270">
                  <c:v>18.844999999999999</c:v>
                </c:pt>
                <c:pt idx="6271">
                  <c:v>17.933</c:v>
                </c:pt>
                <c:pt idx="6272">
                  <c:v>17.324999999999999</c:v>
                </c:pt>
                <c:pt idx="6273">
                  <c:v>16.412999999999901</c:v>
                </c:pt>
                <c:pt idx="6274">
                  <c:v>16.412999999999901</c:v>
                </c:pt>
                <c:pt idx="6275">
                  <c:v>16.716999999999999</c:v>
                </c:pt>
                <c:pt idx="6276">
                  <c:v>16.412999999999901</c:v>
                </c:pt>
                <c:pt idx="6277">
                  <c:v>5.4710000000000001</c:v>
                </c:pt>
                <c:pt idx="6278">
                  <c:v>17.933</c:v>
                </c:pt>
                <c:pt idx="6279">
                  <c:v>17.324999999999999</c:v>
                </c:pt>
                <c:pt idx="6280">
                  <c:v>17.629000000000001</c:v>
                </c:pt>
                <c:pt idx="6281">
                  <c:v>20.061</c:v>
                </c:pt>
                <c:pt idx="6282">
                  <c:v>18.236999999999899</c:v>
                </c:pt>
                <c:pt idx="6283">
                  <c:v>20.061</c:v>
                </c:pt>
                <c:pt idx="6284">
                  <c:v>17.629000000000001</c:v>
                </c:pt>
                <c:pt idx="6285">
                  <c:v>17.933</c:v>
                </c:pt>
                <c:pt idx="6286">
                  <c:v>17.629000000000001</c:v>
                </c:pt>
                <c:pt idx="6287">
                  <c:v>17.629000000000001</c:v>
                </c:pt>
                <c:pt idx="6288">
                  <c:v>16.716999999999999</c:v>
                </c:pt>
                <c:pt idx="6289">
                  <c:v>9.4219999999999899</c:v>
                </c:pt>
                <c:pt idx="6290">
                  <c:v>9.4219999999999899</c:v>
                </c:pt>
                <c:pt idx="6291">
                  <c:v>15.197999999999899</c:v>
                </c:pt>
                <c:pt idx="6292">
                  <c:v>16.716999999999999</c:v>
                </c:pt>
                <c:pt idx="6293">
                  <c:v>15.501999999999899</c:v>
                </c:pt>
                <c:pt idx="6294">
                  <c:v>15.805</c:v>
                </c:pt>
                <c:pt idx="6295">
                  <c:v>9.1189999999999998</c:v>
                </c:pt>
                <c:pt idx="6296">
                  <c:v>9.7259999999999902</c:v>
                </c:pt>
                <c:pt idx="6297">
                  <c:v>9.7259999999999902</c:v>
                </c:pt>
                <c:pt idx="6298">
                  <c:v>12.766</c:v>
                </c:pt>
                <c:pt idx="6299">
                  <c:v>8.8149999999999906</c:v>
                </c:pt>
                <c:pt idx="6300">
                  <c:v>16.412999999999901</c:v>
                </c:pt>
                <c:pt idx="6301">
                  <c:v>19.149000000000001</c:v>
                </c:pt>
                <c:pt idx="6302">
                  <c:v>16.108999999999899</c:v>
                </c:pt>
                <c:pt idx="6303">
                  <c:v>17.933</c:v>
                </c:pt>
                <c:pt idx="6304">
                  <c:v>19.452999999999999</c:v>
                </c:pt>
                <c:pt idx="6305">
                  <c:v>11.853999999999999</c:v>
                </c:pt>
                <c:pt idx="6306">
                  <c:v>16.716999999999999</c:v>
                </c:pt>
                <c:pt idx="6307">
                  <c:v>17.324999999999999</c:v>
                </c:pt>
                <c:pt idx="6308">
                  <c:v>16.412999999999901</c:v>
                </c:pt>
                <c:pt idx="6309">
                  <c:v>17.324999999999999</c:v>
                </c:pt>
                <c:pt idx="6310">
                  <c:v>16.412999999999901</c:v>
                </c:pt>
                <c:pt idx="6311">
                  <c:v>16.412999999999901</c:v>
                </c:pt>
                <c:pt idx="6312">
                  <c:v>15.805</c:v>
                </c:pt>
                <c:pt idx="6313">
                  <c:v>17.324999999999999</c:v>
                </c:pt>
                <c:pt idx="6314">
                  <c:v>17.933</c:v>
                </c:pt>
                <c:pt idx="6315">
                  <c:v>17.021000000000001</c:v>
                </c:pt>
                <c:pt idx="6316">
                  <c:v>17.629000000000001</c:v>
                </c:pt>
                <c:pt idx="6317">
                  <c:v>16.108999999999899</c:v>
                </c:pt>
                <c:pt idx="6318">
                  <c:v>16.716999999999999</c:v>
                </c:pt>
                <c:pt idx="6319">
                  <c:v>16.412999999999901</c:v>
                </c:pt>
                <c:pt idx="6320">
                  <c:v>16.716999999999999</c:v>
                </c:pt>
                <c:pt idx="6321">
                  <c:v>3.9509999999999899</c:v>
                </c:pt>
                <c:pt idx="6322">
                  <c:v>18.236999999999899</c:v>
                </c:pt>
                <c:pt idx="6323">
                  <c:v>17.629000000000001</c:v>
                </c:pt>
                <c:pt idx="6324">
                  <c:v>17.021000000000001</c:v>
                </c:pt>
                <c:pt idx="6325">
                  <c:v>19.149000000000001</c:v>
                </c:pt>
                <c:pt idx="6326">
                  <c:v>18.540999999999901</c:v>
                </c:pt>
                <c:pt idx="6327">
                  <c:v>20.364999999999899</c:v>
                </c:pt>
                <c:pt idx="6328">
                  <c:v>16.412999999999901</c:v>
                </c:pt>
                <c:pt idx="6329">
                  <c:v>17.629000000000001</c:v>
                </c:pt>
                <c:pt idx="6330">
                  <c:v>17.324999999999999</c:v>
                </c:pt>
                <c:pt idx="6331">
                  <c:v>17.324999999999999</c:v>
                </c:pt>
                <c:pt idx="6332">
                  <c:v>16.412999999999901</c:v>
                </c:pt>
                <c:pt idx="6333">
                  <c:v>8.8149999999999906</c:v>
                </c:pt>
                <c:pt idx="6334">
                  <c:v>9.7259999999999902</c:v>
                </c:pt>
                <c:pt idx="6335">
                  <c:v>14.286</c:v>
                </c:pt>
                <c:pt idx="6336">
                  <c:v>17.324999999999999</c:v>
                </c:pt>
                <c:pt idx="6337">
                  <c:v>15.805</c:v>
                </c:pt>
                <c:pt idx="6338">
                  <c:v>16.412999999999901</c:v>
                </c:pt>
                <c:pt idx="6339">
                  <c:v>9.1189999999999998</c:v>
                </c:pt>
                <c:pt idx="6340">
                  <c:v>9.7259999999999902</c:v>
                </c:pt>
                <c:pt idx="6341">
                  <c:v>10.029999999999999</c:v>
                </c:pt>
                <c:pt idx="6342">
                  <c:v>12.766</c:v>
                </c:pt>
                <c:pt idx="6343">
                  <c:v>8.5109999999999904</c:v>
                </c:pt>
                <c:pt idx="6344">
                  <c:v>17.021000000000001</c:v>
                </c:pt>
                <c:pt idx="6345">
                  <c:v>19.452999999999999</c:v>
                </c:pt>
                <c:pt idx="6346">
                  <c:v>16.716999999999999</c:v>
                </c:pt>
                <c:pt idx="6347">
                  <c:v>17.629000000000001</c:v>
                </c:pt>
                <c:pt idx="6348">
                  <c:v>19.149000000000001</c:v>
                </c:pt>
                <c:pt idx="6349">
                  <c:v>11.853999999999999</c:v>
                </c:pt>
                <c:pt idx="6350">
                  <c:v>16.716999999999999</c:v>
                </c:pt>
                <c:pt idx="6351">
                  <c:v>17.324999999999999</c:v>
                </c:pt>
                <c:pt idx="6352">
                  <c:v>16.412999999999901</c:v>
                </c:pt>
                <c:pt idx="6353">
                  <c:v>17.324999999999999</c:v>
                </c:pt>
                <c:pt idx="6354">
                  <c:v>16.412999999999901</c:v>
                </c:pt>
                <c:pt idx="6355">
                  <c:v>16.716999999999999</c:v>
                </c:pt>
                <c:pt idx="6356">
                  <c:v>15.805</c:v>
                </c:pt>
                <c:pt idx="6357">
                  <c:v>17.324999999999999</c:v>
                </c:pt>
                <c:pt idx="6358">
                  <c:v>17.933</c:v>
                </c:pt>
                <c:pt idx="6359">
                  <c:v>17.021000000000001</c:v>
                </c:pt>
                <c:pt idx="6360">
                  <c:v>17.629000000000001</c:v>
                </c:pt>
                <c:pt idx="6361">
                  <c:v>16.108999999999899</c:v>
                </c:pt>
                <c:pt idx="6362">
                  <c:v>16.716999999999999</c:v>
                </c:pt>
                <c:pt idx="6363">
                  <c:v>16.412999999999901</c:v>
                </c:pt>
                <c:pt idx="6364">
                  <c:v>16.716999999999999</c:v>
                </c:pt>
                <c:pt idx="6365">
                  <c:v>3.9509999999999899</c:v>
                </c:pt>
                <c:pt idx="6366">
                  <c:v>18.236999999999899</c:v>
                </c:pt>
                <c:pt idx="6367">
                  <c:v>17.629000000000001</c:v>
                </c:pt>
                <c:pt idx="6368">
                  <c:v>17.324999999999999</c:v>
                </c:pt>
                <c:pt idx="6369">
                  <c:v>19.149000000000001</c:v>
                </c:pt>
                <c:pt idx="6370">
                  <c:v>18.540999999999901</c:v>
                </c:pt>
                <c:pt idx="6371">
                  <c:v>20.364999999999899</c:v>
                </c:pt>
                <c:pt idx="6372">
                  <c:v>16.716999999999999</c:v>
                </c:pt>
                <c:pt idx="6373">
                  <c:v>17.629000000000001</c:v>
                </c:pt>
                <c:pt idx="6374">
                  <c:v>17.324999999999999</c:v>
                </c:pt>
                <c:pt idx="6375">
                  <c:v>17.933</c:v>
                </c:pt>
                <c:pt idx="6376">
                  <c:v>16.412999999999901</c:v>
                </c:pt>
                <c:pt idx="6377">
                  <c:v>8.8149999999999906</c:v>
                </c:pt>
                <c:pt idx="6378">
                  <c:v>9.7259999999999902</c:v>
                </c:pt>
                <c:pt idx="6379">
                  <c:v>14.286</c:v>
                </c:pt>
                <c:pt idx="6380">
                  <c:v>16.412999999999901</c:v>
                </c:pt>
                <c:pt idx="6381">
                  <c:v>14.59</c:v>
                </c:pt>
                <c:pt idx="6382">
                  <c:v>14.894</c:v>
                </c:pt>
                <c:pt idx="6383">
                  <c:v>8.2069999999999901</c:v>
                </c:pt>
                <c:pt idx="6384">
                  <c:v>8.8149999999999906</c:v>
                </c:pt>
                <c:pt idx="6385">
                  <c:v>9.4219999999999899</c:v>
                </c:pt>
                <c:pt idx="6386">
                  <c:v>11.853999999999999</c:v>
                </c:pt>
                <c:pt idx="6387">
                  <c:v>7.9029999999999996</c:v>
                </c:pt>
                <c:pt idx="6388">
                  <c:v>15.501999999999899</c:v>
                </c:pt>
                <c:pt idx="6389">
                  <c:v>18.236999999999899</c:v>
                </c:pt>
                <c:pt idx="6390">
                  <c:v>15.197999999999899</c:v>
                </c:pt>
                <c:pt idx="6391">
                  <c:v>16.716999999999999</c:v>
                </c:pt>
                <c:pt idx="6392">
                  <c:v>18.236999999999899</c:v>
                </c:pt>
                <c:pt idx="6393">
                  <c:v>10.941999999999901</c:v>
                </c:pt>
                <c:pt idx="6394">
                  <c:v>15.805</c:v>
                </c:pt>
                <c:pt idx="6395">
                  <c:v>16.716999999999999</c:v>
                </c:pt>
                <c:pt idx="6396">
                  <c:v>15.501999999999899</c:v>
                </c:pt>
                <c:pt idx="6397">
                  <c:v>17.021000000000001</c:v>
                </c:pt>
                <c:pt idx="6398">
                  <c:v>15.501999999999899</c:v>
                </c:pt>
                <c:pt idx="6399">
                  <c:v>15.805</c:v>
                </c:pt>
                <c:pt idx="6400">
                  <c:v>15.501999999999899</c:v>
                </c:pt>
                <c:pt idx="6401">
                  <c:v>16.108999999999899</c:v>
                </c:pt>
                <c:pt idx="6402">
                  <c:v>17.021000000000001</c:v>
                </c:pt>
                <c:pt idx="6403">
                  <c:v>16.716999999999999</c:v>
                </c:pt>
                <c:pt idx="6404">
                  <c:v>16.716999999999999</c:v>
                </c:pt>
                <c:pt idx="6405">
                  <c:v>15.197999999999899</c:v>
                </c:pt>
                <c:pt idx="6406">
                  <c:v>15.805</c:v>
                </c:pt>
                <c:pt idx="6407">
                  <c:v>15.501999999999899</c:v>
                </c:pt>
                <c:pt idx="6408">
                  <c:v>15.805</c:v>
                </c:pt>
                <c:pt idx="6409">
                  <c:v>3.04</c:v>
                </c:pt>
                <c:pt idx="6410">
                  <c:v>17.324999999999999</c:v>
                </c:pt>
                <c:pt idx="6411">
                  <c:v>16.716999999999999</c:v>
                </c:pt>
                <c:pt idx="6412">
                  <c:v>16.412999999999901</c:v>
                </c:pt>
                <c:pt idx="6413">
                  <c:v>18.236999999999899</c:v>
                </c:pt>
                <c:pt idx="6414">
                  <c:v>17.629000000000001</c:v>
                </c:pt>
                <c:pt idx="6415">
                  <c:v>19.149000000000001</c:v>
                </c:pt>
                <c:pt idx="6416">
                  <c:v>16.412999999999901</c:v>
                </c:pt>
                <c:pt idx="6417">
                  <c:v>16.716999999999999</c:v>
                </c:pt>
                <c:pt idx="6418">
                  <c:v>16.412999999999901</c:v>
                </c:pt>
                <c:pt idx="6419">
                  <c:v>17.021000000000001</c:v>
                </c:pt>
                <c:pt idx="6420">
                  <c:v>15.501999999999899</c:v>
                </c:pt>
                <c:pt idx="6421">
                  <c:v>8.2069999999999901</c:v>
                </c:pt>
                <c:pt idx="6422">
                  <c:v>8.8149999999999906</c:v>
                </c:pt>
                <c:pt idx="6423">
                  <c:v>13.373999999999899</c:v>
                </c:pt>
                <c:pt idx="6424">
                  <c:v>17.933</c:v>
                </c:pt>
                <c:pt idx="6425">
                  <c:v>16.108999999999899</c:v>
                </c:pt>
                <c:pt idx="6426">
                  <c:v>16.412999999999901</c:v>
                </c:pt>
                <c:pt idx="6427">
                  <c:v>9.1189999999999998</c:v>
                </c:pt>
                <c:pt idx="6428">
                  <c:v>9.7259999999999902</c:v>
                </c:pt>
                <c:pt idx="6429">
                  <c:v>9.4219999999999899</c:v>
                </c:pt>
                <c:pt idx="6430">
                  <c:v>12.766</c:v>
                </c:pt>
                <c:pt idx="6431">
                  <c:v>8.8149999999999906</c:v>
                </c:pt>
                <c:pt idx="6432">
                  <c:v>17.021000000000001</c:v>
                </c:pt>
                <c:pt idx="6433">
                  <c:v>20.061</c:v>
                </c:pt>
                <c:pt idx="6434">
                  <c:v>16.716999999999999</c:v>
                </c:pt>
                <c:pt idx="6435">
                  <c:v>17.933</c:v>
                </c:pt>
                <c:pt idx="6436">
                  <c:v>19.149000000000001</c:v>
                </c:pt>
                <c:pt idx="6437">
                  <c:v>11.853999999999999</c:v>
                </c:pt>
                <c:pt idx="6438">
                  <c:v>16.412999999999901</c:v>
                </c:pt>
                <c:pt idx="6439">
                  <c:v>17.021000000000001</c:v>
                </c:pt>
                <c:pt idx="6440">
                  <c:v>16.108999999999899</c:v>
                </c:pt>
                <c:pt idx="6441">
                  <c:v>17.629000000000001</c:v>
                </c:pt>
                <c:pt idx="6442">
                  <c:v>16.108999999999899</c:v>
                </c:pt>
                <c:pt idx="6443">
                  <c:v>16.412999999999901</c:v>
                </c:pt>
                <c:pt idx="6444">
                  <c:v>16.108999999999899</c:v>
                </c:pt>
                <c:pt idx="6445">
                  <c:v>17.021000000000001</c:v>
                </c:pt>
                <c:pt idx="6446">
                  <c:v>18.236999999999899</c:v>
                </c:pt>
                <c:pt idx="6447">
                  <c:v>17.324999999999999</c:v>
                </c:pt>
                <c:pt idx="6448">
                  <c:v>17.324999999999999</c:v>
                </c:pt>
                <c:pt idx="6449">
                  <c:v>15.805</c:v>
                </c:pt>
                <c:pt idx="6450">
                  <c:v>16.412999999999901</c:v>
                </c:pt>
                <c:pt idx="6451">
                  <c:v>16.108999999999899</c:v>
                </c:pt>
                <c:pt idx="6452">
                  <c:v>15.805</c:v>
                </c:pt>
                <c:pt idx="6453">
                  <c:v>3.9509999999999899</c:v>
                </c:pt>
                <c:pt idx="6454">
                  <c:v>17.324999999999999</c:v>
                </c:pt>
                <c:pt idx="6455">
                  <c:v>17.324999999999999</c:v>
                </c:pt>
                <c:pt idx="6456">
                  <c:v>16.716999999999999</c:v>
                </c:pt>
                <c:pt idx="6457">
                  <c:v>19.149000000000001</c:v>
                </c:pt>
                <c:pt idx="6458">
                  <c:v>17.629000000000001</c:v>
                </c:pt>
                <c:pt idx="6459">
                  <c:v>20.061</c:v>
                </c:pt>
                <c:pt idx="6460">
                  <c:v>17.324999999999999</c:v>
                </c:pt>
                <c:pt idx="6461">
                  <c:v>17.324999999999999</c:v>
                </c:pt>
                <c:pt idx="6462">
                  <c:v>17.021000000000001</c:v>
                </c:pt>
                <c:pt idx="6463">
                  <c:v>18.540999999999901</c:v>
                </c:pt>
                <c:pt idx="6464">
                  <c:v>16.108999999999899</c:v>
                </c:pt>
                <c:pt idx="6465">
                  <c:v>8.2069999999999901</c:v>
                </c:pt>
                <c:pt idx="6466">
                  <c:v>9.7259999999999902</c:v>
                </c:pt>
                <c:pt idx="6467">
                  <c:v>14.286</c:v>
                </c:pt>
                <c:pt idx="6468">
                  <c:v>17.324999999999999</c:v>
                </c:pt>
                <c:pt idx="6469">
                  <c:v>15.501999999999899</c:v>
                </c:pt>
                <c:pt idx="6470">
                  <c:v>16.108999999999899</c:v>
                </c:pt>
                <c:pt idx="6471">
                  <c:v>8.5109999999999904</c:v>
                </c:pt>
                <c:pt idx="6472">
                  <c:v>9.4219999999999899</c:v>
                </c:pt>
                <c:pt idx="6473">
                  <c:v>9.7259999999999902</c:v>
                </c:pt>
                <c:pt idx="6474">
                  <c:v>12.157999999999999</c:v>
                </c:pt>
                <c:pt idx="6475">
                  <c:v>8.2069999999999901</c:v>
                </c:pt>
                <c:pt idx="6476">
                  <c:v>16.412999999999901</c:v>
                </c:pt>
                <c:pt idx="6477">
                  <c:v>19.452999999999999</c:v>
                </c:pt>
                <c:pt idx="6478">
                  <c:v>16.108999999999899</c:v>
                </c:pt>
                <c:pt idx="6479">
                  <c:v>17.324999999999999</c:v>
                </c:pt>
                <c:pt idx="6480">
                  <c:v>18.844999999999999</c:v>
                </c:pt>
                <c:pt idx="6481">
                  <c:v>11.549999999999899</c:v>
                </c:pt>
                <c:pt idx="6482">
                  <c:v>15.805</c:v>
                </c:pt>
                <c:pt idx="6483">
                  <c:v>17.021000000000001</c:v>
                </c:pt>
                <c:pt idx="6484">
                  <c:v>15.805</c:v>
                </c:pt>
                <c:pt idx="6485">
                  <c:v>17.021000000000001</c:v>
                </c:pt>
                <c:pt idx="6486">
                  <c:v>15.501999999999899</c:v>
                </c:pt>
                <c:pt idx="6487">
                  <c:v>16.108999999999899</c:v>
                </c:pt>
                <c:pt idx="6488">
                  <c:v>15.501999999999899</c:v>
                </c:pt>
                <c:pt idx="6489">
                  <c:v>16.412999999999901</c:v>
                </c:pt>
                <c:pt idx="6490">
                  <c:v>17.021000000000001</c:v>
                </c:pt>
                <c:pt idx="6491">
                  <c:v>17.021000000000001</c:v>
                </c:pt>
                <c:pt idx="6492">
                  <c:v>16.108999999999899</c:v>
                </c:pt>
                <c:pt idx="6493">
                  <c:v>15.197999999999899</c:v>
                </c:pt>
                <c:pt idx="6494">
                  <c:v>15.805</c:v>
                </c:pt>
                <c:pt idx="6495">
                  <c:v>15.501999999999899</c:v>
                </c:pt>
                <c:pt idx="6496">
                  <c:v>15.805</c:v>
                </c:pt>
                <c:pt idx="6497">
                  <c:v>3.6469999999999998</c:v>
                </c:pt>
                <c:pt idx="6498">
                  <c:v>17.324999999999999</c:v>
                </c:pt>
                <c:pt idx="6499">
                  <c:v>16.716999999999999</c:v>
                </c:pt>
                <c:pt idx="6500">
                  <c:v>16.108999999999899</c:v>
                </c:pt>
                <c:pt idx="6501">
                  <c:v>18.540999999999901</c:v>
                </c:pt>
                <c:pt idx="6502">
                  <c:v>17.629000000000001</c:v>
                </c:pt>
                <c:pt idx="6503">
                  <c:v>19.452999999999999</c:v>
                </c:pt>
                <c:pt idx="6504">
                  <c:v>16.412999999999901</c:v>
                </c:pt>
                <c:pt idx="6505">
                  <c:v>16.716999999999999</c:v>
                </c:pt>
                <c:pt idx="6506">
                  <c:v>16.716999999999999</c:v>
                </c:pt>
                <c:pt idx="6507">
                  <c:v>17.933</c:v>
                </c:pt>
                <c:pt idx="6508">
                  <c:v>15.501999999999899</c:v>
                </c:pt>
                <c:pt idx="6509">
                  <c:v>8.5109999999999904</c:v>
                </c:pt>
                <c:pt idx="6510">
                  <c:v>9.1189999999999998</c:v>
                </c:pt>
                <c:pt idx="6511">
                  <c:v>13.981999999999999</c:v>
                </c:pt>
                <c:pt idx="6512">
                  <c:v>17.021000000000001</c:v>
                </c:pt>
                <c:pt idx="6513">
                  <c:v>15.197999999999899</c:v>
                </c:pt>
                <c:pt idx="6514">
                  <c:v>16.108999999999899</c:v>
                </c:pt>
                <c:pt idx="6515">
                  <c:v>8.2069999999999901</c:v>
                </c:pt>
                <c:pt idx="6516">
                  <c:v>9.4219999999999899</c:v>
                </c:pt>
                <c:pt idx="6517">
                  <c:v>9.7259999999999902</c:v>
                </c:pt>
                <c:pt idx="6518">
                  <c:v>11.853999999999999</c:v>
                </c:pt>
                <c:pt idx="6519">
                  <c:v>7.9029999999999996</c:v>
                </c:pt>
                <c:pt idx="6520">
                  <c:v>15.805</c:v>
                </c:pt>
                <c:pt idx="6521">
                  <c:v>19.452999999999999</c:v>
                </c:pt>
                <c:pt idx="6522">
                  <c:v>15.805</c:v>
                </c:pt>
                <c:pt idx="6523">
                  <c:v>17.629000000000001</c:v>
                </c:pt>
                <c:pt idx="6524">
                  <c:v>19.149000000000001</c:v>
                </c:pt>
                <c:pt idx="6525">
                  <c:v>11.549999999999899</c:v>
                </c:pt>
                <c:pt idx="6526">
                  <c:v>15.805</c:v>
                </c:pt>
                <c:pt idx="6527">
                  <c:v>16.716999999999999</c:v>
                </c:pt>
                <c:pt idx="6528">
                  <c:v>16.108999999999899</c:v>
                </c:pt>
                <c:pt idx="6529">
                  <c:v>17.021000000000001</c:v>
                </c:pt>
                <c:pt idx="6530">
                  <c:v>14.894</c:v>
                </c:pt>
                <c:pt idx="6531">
                  <c:v>16.412999999999901</c:v>
                </c:pt>
                <c:pt idx="6532">
                  <c:v>15.501999999999899</c:v>
                </c:pt>
                <c:pt idx="6533">
                  <c:v>16.108999999999899</c:v>
                </c:pt>
                <c:pt idx="6534">
                  <c:v>17.629000000000001</c:v>
                </c:pt>
                <c:pt idx="6535">
                  <c:v>17.324999999999999</c:v>
                </c:pt>
                <c:pt idx="6536">
                  <c:v>16.108999999999899</c:v>
                </c:pt>
                <c:pt idx="6537">
                  <c:v>15.197999999999899</c:v>
                </c:pt>
                <c:pt idx="6538">
                  <c:v>15.805</c:v>
                </c:pt>
                <c:pt idx="6539">
                  <c:v>15.501999999999899</c:v>
                </c:pt>
                <c:pt idx="6540">
                  <c:v>15.197999999999899</c:v>
                </c:pt>
                <c:pt idx="6541">
                  <c:v>3.6469999999999998</c:v>
                </c:pt>
                <c:pt idx="6542">
                  <c:v>17.324999999999999</c:v>
                </c:pt>
                <c:pt idx="6543">
                  <c:v>16.716999999999999</c:v>
                </c:pt>
                <c:pt idx="6544">
                  <c:v>16.412999999999901</c:v>
                </c:pt>
                <c:pt idx="6545">
                  <c:v>18.844999999999999</c:v>
                </c:pt>
                <c:pt idx="6546">
                  <c:v>17.021000000000001</c:v>
                </c:pt>
                <c:pt idx="6547">
                  <c:v>18.844999999999999</c:v>
                </c:pt>
                <c:pt idx="6548">
                  <c:v>16.412999999999901</c:v>
                </c:pt>
                <c:pt idx="6549">
                  <c:v>16.716999999999999</c:v>
                </c:pt>
                <c:pt idx="6550">
                  <c:v>17.021000000000001</c:v>
                </c:pt>
                <c:pt idx="6551">
                  <c:v>17.629000000000001</c:v>
                </c:pt>
                <c:pt idx="6552">
                  <c:v>15.501999999999899</c:v>
                </c:pt>
                <c:pt idx="6553">
                  <c:v>8.2069999999999901</c:v>
                </c:pt>
                <c:pt idx="6554">
                  <c:v>8.2069999999999901</c:v>
                </c:pt>
                <c:pt idx="6555">
                  <c:v>13.981999999999999</c:v>
                </c:pt>
                <c:pt idx="6556">
                  <c:v>17.324999999999999</c:v>
                </c:pt>
                <c:pt idx="6557">
                  <c:v>15.805</c:v>
                </c:pt>
                <c:pt idx="6558">
                  <c:v>16.412999999999901</c:v>
                </c:pt>
                <c:pt idx="6559">
                  <c:v>8.5109999999999904</c:v>
                </c:pt>
                <c:pt idx="6560">
                  <c:v>9.7259999999999902</c:v>
                </c:pt>
                <c:pt idx="6561">
                  <c:v>10.638</c:v>
                </c:pt>
                <c:pt idx="6562">
                  <c:v>12.157999999999999</c:v>
                </c:pt>
                <c:pt idx="6563">
                  <c:v>8.2069999999999901</c:v>
                </c:pt>
                <c:pt idx="6564">
                  <c:v>16.108999999999899</c:v>
                </c:pt>
                <c:pt idx="6565">
                  <c:v>19.757000000000001</c:v>
                </c:pt>
                <c:pt idx="6566">
                  <c:v>16.108999999999899</c:v>
                </c:pt>
                <c:pt idx="6567">
                  <c:v>18.236999999999899</c:v>
                </c:pt>
                <c:pt idx="6568">
                  <c:v>19.757000000000001</c:v>
                </c:pt>
                <c:pt idx="6569">
                  <c:v>12.157999999999999</c:v>
                </c:pt>
                <c:pt idx="6570">
                  <c:v>16.412999999999901</c:v>
                </c:pt>
                <c:pt idx="6571">
                  <c:v>17.324999999999999</c:v>
                </c:pt>
                <c:pt idx="6572">
                  <c:v>16.716999999999999</c:v>
                </c:pt>
                <c:pt idx="6573">
                  <c:v>17.629000000000001</c:v>
                </c:pt>
                <c:pt idx="6574">
                  <c:v>15.501999999999899</c:v>
                </c:pt>
                <c:pt idx="6575">
                  <c:v>17.021000000000001</c:v>
                </c:pt>
                <c:pt idx="6576">
                  <c:v>16.108999999999899</c:v>
                </c:pt>
                <c:pt idx="6577">
                  <c:v>16.716999999999999</c:v>
                </c:pt>
                <c:pt idx="6578">
                  <c:v>17.933</c:v>
                </c:pt>
                <c:pt idx="6579">
                  <c:v>17.933</c:v>
                </c:pt>
                <c:pt idx="6580">
                  <c:v>16.716999999999999</c:v>
                </c:pt>
                <c:pt idx="6581">
                  <c:v>15.805</c:v>
                </c:pt>
                <c:pt idx="6582">
                  <c:v>16.412999999999901</c:v>
                </c:pt>
                <c:pt idx="6583">
                  <c:v>16.108999999999899</c:v>
                </c:pt>
                <c:pt idx="6584">
                  <c:v>15.805</c:v>
                </c:pt>
                <c:pt idx="6585">
                  <c:v>4.5589999999999904</c:v>
                </c:pt>
                <c:pt idx="6586">
                  <c:v>17.629000000000001</c:v>
                </c:pt>
                <c:pt idx="6587">
                  <c:v>17.324999999999999</c:v>
                </c:pt>
                <c:pt idx="6588">
                  <c:v>17.021000000000001</c:v>
                </c:pt>
                <c:pt idx="6589">
                  <c:v>19.452999999999999</c:v>
                </c:pt>
                <c:pt idx="6590">
                  <c:v>17.629000000000001</c:v>
                </c:pt>
                <c:pt idx="6591">
                  <c:v>19.452999999999999</c:v>
                </c:pt>
                <c:pt idx="6592">
                  <c:v>17.021000000000001</c:v>
                </c:pt>
                <c:pt idx="6593">
                  <c:v>17.324999999999999</c:v>
                </c:pt>
                <c:pt idx="6594">
                  <c:v>17.324999999999999</c:v>
                </c:pt>
                <c:pt idx="6595">
                  <c:v>17.933</c:v>
                </c:pt>
                <c:pt idx="6596">
                  <c:v>16.108999999999899</c:v>
                </c:pt>
                <c:pt idx="6597">
                  <c:v>9.1189999999999998</c:v>
                </c:pt>
                <c:pt idx="6598">
                  <c:v>8.5109999999999904</c:v>
                </c:pt>
                <c:pt idx="6599">
                  <c:v>14.59</c:v>
                </c:pt>
                <c:pt idx="6600">
                  <c:v>17.021000000000001</c:v>
                </c:pt>
                <c:pt idx="6601">
                  <c:v>15.197999999999899</c:v>
                </c:pt>
                <c:pt idx="6602">
                  <c:v>16.108999999999899</c:v>
                </c:pt>
                <c:pt idx="6603">
                  <c:v>8.2069999999999901</c:v>
                </c:pt>
                <c:pt idx="6604">
                  <c:v>9.4219999999999899</c:v>
                </c:pt>
                <c:pt idx="6605">
                  <c:v>9.7259999999999902</c:v>
                </c:pt>
                <c:pt idx="6606">
                  <c:v>11.853999999999999</c:v>
                </c:pt>
                <c:pt idx="6607">
                  <c:v>7.9029999999999996</c:v>
                </c:pt>
                <c:pt idx="6608">
                  <c:v>15.805</c:v>
                </c:pt>
                <c:pt idx="6609">
                  <c:v>19.452999999999999</c:v>
                </c:pt>
                <c:pt idx="6610">
                  <c:v>15.805</c:v>
                </c:pt>
                <c:pt idx="6611">
                  <c:v>17.629000000000001</c:v>
                </c:pt>
                <c:pt idx="6612">
                  <c:v>19.149000000000001</c:v>
                </c:pt>
                <c:pt idx="6613">
                  <c:v>11.549999999999899</c:v>
                </c:pt>
                <c:pt idx="6614">
                  <c:v>15.805</c:v>
                </c:pt>
                <c:pt idx="6615">
                  <c:v>16.716999999999999</c:v>
                </c:pt>
                <c:pt idx="6616">
                  <c:v>16.108999999999899</c:v>
                </c:pt>
                <c:pt idx="6617">
                  <c:v>17.021000000000001</c:v>
                </c:pt>
                <c:pt idx="6618">
                  <c:v>14.894</c:v>
                </c:pt>
                <c:pt idx="6619">
                  <c:v>16.412999999999901</c:v>
                </c:pt>
                <c:pt idx="6620">
                  <c:v>15.501999999999899</c:v>
                </c:pt>
                <c:pt idx="6621">
                  <c:v>16.108999999999899</c:v>
                </c:pt>
                <c:pt idx="6622">
                  <c:v>17.629000000000001</c:v>
                </c:pt>
                <c:pt idx="6623">
                  <c:v>17.324999999999999</c:v>
                </c:pt>
                <c:pt idx="6624">
                  <c:v>16.108999999999899</c:v>
                </c:pt>
                <c:pt idx="6625">
                  <c:v>15.197999999999899</c:v>
                </c:pt>
                <c:pt idx="6626">
                  <c:v>15.805</c:v>
                </c:pt>
                <c:pt idx="6627">
                  <c:v>15.501999999999899</c:v>
                </c:pt>
                <c:pt idx="6628">
                  <c:v>15.197999999999899</c:v>
                </c:pt>
                <c:pt idx="6629">
                  <c:v>3.6469999999999998</c:v>
                </c:pt>
                <c:pt idx="6630">
                  <c:v>17.324999999999999</c:v>
                </c:pt>
                <c:pt idx="6631">
                  <c:v>16.716999999999999</c:v>
                </c:pt>
                <c:pt idx="6632">
                  <c:v>16.412999999999901</c:v>
                </c:pt>
                <c:pt idx="6633">
                  <c:v>18.844999999999999</c:v>
                </c:pt>
                <c:pt idx="6634">
                  <c:v>17.021000000000001</c:v>
                </c:pt>
                <c:pt idx="6635">
                  <c:v>18.844999999999999</c:v>
                </c:pt>
                <c:pt idx="6636">
                  <c:v>16.412999999999901</c:v>
                </c:pt>
                <c:pt idx="6637">
                  <c:v>16.716999999999999</c:v>
                </c:pt>
                <c:pt idx="6638">
                  <c:v>17.021000000000001</c:v>
                </c:pt>
                <c:pt idx="6639">
                  <c:v>17.629000000000001</c:v>
                </c:pt>
                <c:pt idx="6640">
                  <c:v>15.501999999999899</c:v>
                </c:pt>
                <c:pt idx="6641">
                  <c:v>8.2069999999999901</c:v>
                </c:pt>
                <c:pt idx="6642">
                  <c:v>8.2069999999999901</c:v>
                </c:pt>
                <c:pt idx="6643">
                  <c:v>13.981999999999999</c:v>
                </c:pt>
                <c:pt idx="6644">
                  <c:v>17.324999999999999</c:v>
                </c:pt>
                <c:pt idx="6645">
                  <c:v>15.805</c:v>
                </c:pt>
                <c:pt idx="6646">
                  <c:v>16.412999999999901</c:v>
                </c:pt>
                <c:pt idx="6647">
                  <c:v>8.8149999999999906</c:v>
                </c:pt>
                <c:pt idx="6648">
                  <c:v>10.029999999999999</c:v>
                </c:pt>
                <c:pt idx="6649">
                  <c:v>10.334</c:v>
                </c:pt>
                <c:pt idx="6650">
                  <c:v>12.462</c:v>
                </c:pt>
                <c:pt idx="6651">
                  <c:v>8.5109999999999904</c:v>
                </c:pt>
                <c:pt idx="6652">
                  <c:v>16.108999999999899</c:v>
                </c:pt>
                <c:pt idx="6653">
                  <c:v>19.452999999999999</c:v>
                </c:pt>
                <c:pt idx="6654">
                  <c:v>16.108999999999899</c:v>
                </c:pt>
                <c:pt idx="6655">
                  <c:v>18.844999999999999</c:v>
                </c:pt>
                <c:pt idx="6656">
                  <c:v>20.364999999999899</c:v>
                </c:pt>
                <c:pt idx="6657">
                  <c:v>12.766</c:v>
                </c:pt>
                <c:pt idx="6658">
                  <c:v>17.021000000000001</c:v>
                </c:pt>
                <c:pt idx="6659">
                  <c:v>17.324999999999999</c:v>
                </c:pt>
                <c:pt idx="6660">
                  <c:v>17.324999999999999</c:v>
                </c:pt>
                <c:pt idx="6661">
                  <c:v>18.236999999999899</c:v>
                </c:pt>
                <c:pt idx="6662">
                  <c:v>16.108999999999899</c:v>
                </c:pt>
                <c:pt idx="6663">
                  <c:v>17.629000000000001</c:v>
                </c:pt>
                <c:pt idx="6664">
                  <c:v>16.716999999999999</c:v>
                </c:pt>
                <c:pt idx="6665">
                  <c:v>17.324999999999999</c:v>
                </c:pt>
                <c:pt idx="6666">
                  <c:v>18.236999999999899</c:v>
                </c:pt>
                <c:pt idx="6667">
                  <c:v>18.540999999999901</c:v>
                </c:pt>
                <c:pt idx="6668">
                  <c:v>17.324999999999999</c:v>
                </c:pt>
                <c:pt idx="6669">
                  <c:v>16.412999999999901</c:v>
                </c:pt>
                <c:pt idx="6670">
                  <c:v>17.021000000000001</c:v>
                </c:pt>
                <c:pt idx="6671">
                  <c:v>16.716999999999999</c:v>
                </c:pt>
                <c:pt idx="6672">
                  <c:v>16.412999999999901</c:v>
                </c:pt>
                <c:pt idx="6673">
                  <c:v>4.5589999999999904</c:v>
                </c:pt>
                <c:pt idx="6674">
                  <c:v>18.236999999999899</c:v>
                </c:pt>
                <c:pt idx="6675">
                  <c:v>17.933</c:v>
                </c:pt>
                <c:pt idx="6676">
                  <c:v>17.629000000000001</c:v>
                </c:pt>
                <c:pt idx="6677">
                  <c:v>20.061</c:v>
                </c:pt>
                <c:pt idx="6678">
                  <c:v>18.236999999999899</c:v>
                </c:pt>
                <c:pt idx="6679">
                  <c:v>20.061</c:v>
                </c:pt>
                <c:pt idx="6680">
                  <c:v>17.629000000000001</c:v>
                </c:pt>
                <c:pt idx="6681">
                  <c:v>17.933</c:v>
                </c:pt>
                <c:pt idx="6682">
                  <c:v>17.933</c:v>
                </c:pt>
                <c:pt idx="6683">
                  <c:v>17.629000000000001</c:v>
                </c:pt>
                <c:pt idx="6684">
                  <c:v>16.716999999999999</c:v>
                </c:pt>
                <c:pt idx="6685">
                  <c:v>8.8149999999999906</c:v>
                </c:pt>
                <c:pt idx="6686">
                  <c:v>8.8149999999999906</c:v>
                </c:pt>
                <c:pt idx="6687">
                  <c:v>15.197999999999899</c:v>
                </c:pt>
                <c:pt idx="6688">
                  <c:v>17.324999999999999</c:v>
                </c:pt>
                <c:pt idx="6689">
                  <c:v>15.501999999999899</c:v>
                </c:pt>
                <c:pt idx="6690">
                  <c:v>16.412999999999901</c:v>
                </c:pt>
                <c:pt idx="6691">
                  <c:v>8.5109999999999904</c:v>
                </c:pt>
                <c:pt idx="6692">
                  <c:v>9.7259999999999902</c:v>
                </c:pt>
                <c:pt idx="6693">
                  <c:v>9.7259999999999902</c:v>
                </c:pt>
                <c:pt idx="6694">
                  <c:v>12.157999999999999</c:v>
                </c:pt>
                <c:pt idx="6695">
                  <c:v>8.2069999999999901</c:v>
                </c:pt>
                <c:pt idx="6696">
                  <c:v>16.108999999999899</c:v>
                </c:pt>
                <c:pt idx="6697">
                  <c:v>19.757000000000001</c:v>
                </c:pt>
                <c:pt idx="6698">
                  <c:v>16.108999999999899</c:v>
                </c:pt>
                <c:pt idx="6699">
                  <c:v>17.933</c:v>
                </c:pt>
                <c:pt idx="6700">
                  <c:v>18.844999999999999</c:v>
                </c:pt>
                <c:pt idx="6701">
                  <c:v>11.853999999999999</c:v>
                </c:pt>
                <c:pt idx="6702">
                  <c:v>16.108999999999899</c:v>
                </c:pt>
                <c:pt idx="6703">
                  <c:v>17.021000000000001</c:v>
                </c:pt>
                <c:pt idx="6704">
                  <c:v>16.412999999999901</c:v>
                </c:pt>
                <c:pt idx="6705">
                  <c:v>17.324999999999999</c:v>
                </c:pt>
                <c:pt idx="6706">
                  <c:v>15.197999999999899</c:v>
                </c:pt>
                <c:pt idx="6707">
                  <c:v>16.716999999999999</c:v>
                </c:pt>
                <c:pt idx="6708">
                  <c:v>15.805</c:v>
                </c:pt>
                <c:pt idx="6709">
                  <c:v>16.412999999999901</c:v>
                </c:pt>
                <c:pt idx="6710">
                  <c:v>17.933</c:v>
                </c:pt>
                <c:pt idx="6711">
                  <c:v>17.629000000000001</c:v>
                </c:pt>
                <c:pt idx="6712">
                  <c:v>16.412999999999901</c:v>
                </c:pt>
                <c:pt idx="6713">
                  <c:v>15.501999999999899</c:v>
                </c:pt>
                <c:pt idx="6714">
                  <c:v>16.108999999999899</c:v>
                </c:pt>
                <c:pt idx="6715">
                  <c:v>15.805</c:v>
                </c:pt>
                <c:pt idx="6716">
                  <c:v>15.501999999999899</c:v>
                </c:pt>
                <c:pt idx="6717">
                  <c:v>3.9509999999999899</c:v>
                </c:pt>
                <c:pt idx="6718">
                  <c:v>17.629000000000001</c:v>
                </c:pt>
                <c:pt idx="6719">
                  <c:v>17.021000000000001</c:v>
                </c:pt>
                <c:pt idx="6720">
                  <c:v>16.716999999999999</c:v>
                </c:pt>
                <c:pt idx="6721">
                  <c:v>19.149000000000001</c:v>
                </c:pt>
                <c:pt idx="6722">
                  <c:v>17.324999999999999</c:v>
                </c:pt>
                <c:pt idx="6723">
                  <c:v>19.452999999999999</c:v>
                </c:pt>
                <c:pt idx="6724">
                  <c:v>16.716999999999999</c:v>
                </c:pt>
                <c:pt idx="6725">
                  <c:v>17.021000000000001</c:v>
                </c:pt>
                <c:pt idx="6726">
                  <c:v>17.324999999999999</c:v>
                </c:pt>
                <c:pt idx="6727">
                  <c:v>17.933</c:v>
                </c:pt>
                <c:pt idx="6728">
                  <c:v>15.805</c:v>
                </c:pt>
                <c:pt idx="6729">
                  <c:v>8.2069999999999901</c:v>
                </c:pt>
                <c:pt idx="6730">
                  <c:v>8.5109999999999904</c:v>
                </c:pt>
                <c:pt idx="6731">
                  <c:v>14.286</c:v>
                </c:pt>
                <c:pt idx="6732">
                  <c:v>16.412999999999901</c:v>
                </c:pt>
                <c:pt idx="6733">
                  <c:v>14.894</c:v>
                </c:pt>
                <c:pt idx="6734">
                  <c:v>14.894</c:v>
                </c:pt>
                <c:pt idx="6735">
                  <c:v>7.2949999999999999</c:v>
                </c:pt>
                <c:pt idx="6736">
                  <c:v>7.9029999999999996</c:v>
                </c:pt>
                <c:pt idx="6737">
                  <c:v>8.5109999999999904</c:v>
                </c:pt>
                <c:pt idx="6738">
                  <c:v>10.941999999999901</c:v>
                </c:pt>
                <c:pt idx="6739">
                  <c:v>6.9909999999999997</c:v>
                </c:pt>
                <c:pt idx="6740">
                  <c:v>15.501999999999899</c:v>
                </c:pt>
                <c:pt idx="6741">
                  <c:v>18.236999999999899</c:v>
                </c:pt>
                <c:pt idx="6742">
                  <c:v>15.197999999999899</c:v>
                </c:pt>
                <c:pt idx="6743">
                  <c:v>16.716999999999999</c:v>
                </c:pt>
                <c:pt idx="6744">
                  <c:v>18.236999999999899</c:v>
                </c:pt>
                <c:pt idx="6745">
                  <c:v>10.638</c:v>
                </c:pt>
                <c:pt idx="6746">
                  <c:v>15.501999999999899</c:v>
                </c:pt>
                <c:pt idx="6747">
                  <c:v>16.716999999999999</c:v>
                </c:pt>
                <c:pt idx="6748">
                  <c:v>15.197999999999899</c:v>
                </c:pt>
                <c:pt idx="6749">
                  <c:v>16.716999999999999</c:v>
                </c:pt>
                <c:pt idx="6750">
                  <c:v>15.197999999999899</c:v>
                </c:pt>
                <c:pt idx="6751">
                  <c:v>15.501999999999899</c:v>
                </c:pt>
                <c:pt idx="6752">
                  <c:v>15.197999999999899</c:v>
                </c:pt>
                <c:pt idx="6753">
                  <c:v>16.716999999999999</c:v>
                </c:pt>
                <c:pt idx="6754">
                  <c:v>16.108999999999899</c:v>
                </c:pt>
                <c:pt idx="6755">
                  <c:v>16.412999999999901</c:v>
                </c:pt>
                <c:pt idx="6756">
                  <c:v>16.412999999999901</c:v>
                </c:pt>
                <c:pt idx="6757">
                  <c:v>14.894</c:v>
                </c:pt>
                <c:pt idx="6758">
                  <c:v>15.501999999999899</c:v>
                </c:pt>
                <c:pt idx="6759">
                  <c:v>15.197999999999899</c:v>
                </c:pt>
                <c:pt idx="6760">
                  <c:v>15.501999999999899</c:v>
                </c:pt>
                <c:pt idx="6761">
                  <c:v>2.7360000000000002</c:v>
                </c:pt>
                <c:pt idx="6762">
                  <c:v>16.716999999999999</c:v>
                </c:pt>
                <c:pt idx="6763">
                  <c:v>16.412999999999901</c:v>
                </c:pt>
                <c:pt idx="6764">
                  <c:v>16.108999999999899</c:v>
                </c:pt>
                <c:pt idx="6765">
                  <c:v>17.933</c:v>
                </c:pt>
                <c:pt idx="6766">
                  <c:v>17.324999999999999</c:v>
                </c:pt>
                <c:pt idx="6767">
                  <c:v>19.149000000000001</c:v>
                </c:pt>
                <c:pt idx="6768">
                  <c:v>16.108999999999899</c:v>
                </c:pt>
                <c:pt idx="6769">
                  <c:v>16.412999999999901</c:v>
                </c:pt>
                <c:pt idx="6770">
                  <c:v>15.805</c:v>
                </c:pt>
                <c:pt idx="6771">
                  <c:v>16.716999999999999</c:v>
                </c:pt>
                <c:pt idx="6772">
                  <c:v>15.197999999999899</c:v>
                </c:pt>
                <c:pt idx="6773">
                  <c:v>7.2949999999999999</c:v>
                </c:pt>
                <c:pt idx="6774">
                  <c:v>7.9029999999999996</c:v>
                </c:pt>
                <c:pt idx="6775">
                  <c:v>13.069999999999901</c:v>
                </c:pt>
                <c:pt idx="6776">
                  <c:v>17.021000000000001</c:v>
                </c:pt>
                <c:pt idx="6777">
                  <c:v>15.197999999999899</c:v>
                </c:pt>
                <c:pt idx="6778">
                  <c:v>16.108999999999899</c:v>
                </c:pt>
                <c:pt idx="6779">
                  <c:v>8.2069999999999901</c:v>
                </c:pt>
                <c:pt idx="6780">
                  <c:v>9.4219999999999899</c:v>
                </c:pt>
                <c:pt idx="6781">
                  <c:v>9.7259999999999902</c:v>
                </c:pt>
                <c:pt idx="6782">
                  <c:v>11.853999999999999</c:v>
                </c:pt>
                <c:pt idx="6783">
                  <c:v>7.9029999999999996</c:v>
                </c:pt>
                <c:pt idx="6784">
                  <c:v>15.805</c:v>
                </c:pt>
                <c:pt idx="6785">
                  <c:v>19.452999999999999</c:v>
                </c:pt>
                <c:pt idx="6786">
                  <c:v>15.805</c:v>
                </c:pt>
                <c:pt idx="6787">
                  <c:v>17.629000000000001</c:v>
                </c:pt>
                <c:pt idx="6788">
                  <c:v>19.149000000000001</c:v>
                </c:pt>
                <c:pt idx="6789">
                  <c:v>11.549999999999899</c:v>
                </c:pt>
                <c:pt idx="6790">
                  <c:v>15.805</c:v>
                </c:pt>
                <c:pt idx="6791">
                  <c:v>16.716999999999999</c:v>
                </c:pt>
                <c:pt idx="6792">
                  <c:v>16.108999999999899</c:v>
                </c:pt>
                <c:pt idx="6793">
                  <c:v>17.021000000000001</c:v>
                </c:pt>
                <c:pt idx="6794">
                  <c:v>14.894</c:v>
                </c:pt>
                <c:pt idx="6795">
                  <c:v>16.412999999999901</c:v>
                </c:pt>
                <c:pt idx="6796">
                  <c:v>15.501999999999899</c:v>
                </c:pt>
                <c:pt idx="6797">
                  <c:v>16.108999999999899</c:v>
                </c:pt>
                <c:pt idx="6798">
                  <c:v>17.629000000000001</c:v>
                </c:pt>
                <c:pt idx="6799">
                  <c:v>17.324999999999999</c:v>
                </c:pt>
                <c:pt idx="6800">
                  <c:v>16.108999999999899</c:v>
                </c:pt>
                <c:pt idx="6801">
                  <c:v>15.197999999999899</c:v>
                </c:pt>
                <c:pt idx="6802">
                  <c:v>15.805</c:v>
                </c:pt>
                <c:pt idx="6803">
                  <c:v>15.501999999999899</c:v>
                </c:pt>
                <c:pt idx="6804">
                  <c:v>15.197999999999899</c:v>
                </c:pt>
                <c:pt idx="6805">
                  <c:v>3.6469999999999998</c:v>
                </c:pt>
                <c:pt idx="6806">
                  <c:v>17.324999999999999</c:v>
                </c:pt>
                <c:pt idx="6807">
                  <c:v>16.716999999999999</c:v>
                </c:pt>
                <c:pt idx="6808">
                  <c:v>16.412999999999901</c:v>
                </c:pt>
                <c:pt idx="6809">
                  <c:v>18.844999999999999</c:v>
                </c:pt>
                <c:pt idx="6810">
                  <c:v>17.021000000000001</c:v>
                </c:pt>
                <c:pt idx="6811">
                  <c:v>18.844999999999999</c:v>
                </c:pt>
                <c:pt idx="6812">
                  <c:v>16.412999999999901</c:v>
                </c:pt>
                <c:pt idx="6813">
                  <c:v>16.716999999999999</c:v>
                </c:pt>
                <c:pt idx="6814">
                  <c:v>17.021000000000001</c:v>
                </c:pt>
                <c:pt idx="6815">
                  <c:v>17.629000000000001</c:v>
                </c:pt>
                <c:pt idx="6816">
                  <c:v>15.501999999999899</c:v>
                </c:pt>
                <c:pt idx="6817">
                  <c:v>8.2069999999999901</c:v>
                </c:pt>
                <c:pt idx="6818">
                  <c:v>8.2069999999999901</c:v>
                </c:pt>
                <c:pt idx="6819">
                  <c:v>13.981999999999999</c:v>
                </c:pt>
                <c:pt idx="6820">
                  <c:v>17.933</c:v>
                </c:pt>
                <c:pt idx="6821">
                  <c:v>16.108999999999899</c:v>
                </c:pt>
                <c:pt idx="6822">
                  <c:v>16.412999999999901</c:v>
                </c:pt>
                <c:pt idx="6823">
                  <c:v>9.1189999999999998</c:v>
                </c:pt>
                <c:pt idx="6824">
                  <c:v>9.7259999999999902</c:v>
                </c:pt>
                <c:pt idx="6825">
                  <c:v>10.029999999999999</c:v>
                </c:pt>
                <c:pt idx="6826">
                  <c:v>12.766</c:v>
                </c:pt>
                <c:pt idx="6827">
                  <c:v>8.8149999999999906</c:v>
                </c:pt>
                <c:pt idx="6828">
                  <c:v>17.021000000000001</c:v>
                </c:pt>
                <c:pt idx="6829">
                  <c:v>20.061</c:v>
                </c:pt>
                <c:pt idx="6830">
                  <c:v>16.716999999999999</c:v>
                </c:pt>
                <c:pt idx="6831">
                  <c:v>17.629000000000001</c:v>
                </c:pt>
                <c:pt idx="6832">
                  <c:v>19.149000000000001</c:v>
                </c:pt>
                <c:pt idx="6833">
                  <c:v>11.853999999999999</c:v>
                </c:pt>
                <c:pt idx="6834">
                  <c:v>16.412999999999901</c:v>
                </c:pt>
                <c:pt idx="6835">
                  <c:v>17.021000000000001</c:v>
                </c:pt>
                <c:pt idx="6836">
                  <c:v>16.108999999999899</c:v>
                </c:pt>
                <c:pt idx="6837">
                  <c:v>17.629000000000001</c:v>
                </c:pt>
                <c:pt idx="6838">
                  <c:v>16.108999999999899</c:v>
                </c:pt>
                <c:pt idx="6839">
                  <c:v>16.412999999999901</c:v>
                </c:pt>
                <c:pt idx="6840">
                  <c:v>16.108999999999899</c:v>
                </c:pt>
                <c:pt idx="6841">
                  <c:v>17.021000000000001</c:v>
                </c:pt>
                <c:pt idx="6842">
                  <c:v>17.629000000000001</c:v>
                </c:pt>
                <c:pt idx="6843">
                  <c:v>17.324999999999999</c:v>
                </c:pt>
                <c:pt idx="6844">
                  <c:v>17.324999999999999</c:v>
                </c:pt>
                <c:pt idx="6845">
                  <c:v>15.805</c:v>
                </c:pt>
                <c:pt idx="6846">
                  <c:v>16.412999999999901</c:v>
                </c:pt>
                <c:pt idx="6847">
                  <c:v>16.108999999999899</c:v>
                </c:pt>
                <c:pt idx="6848">
                  <c:v>16.412999999999901</c:v>
                </c:pt>
                <c:pt idx="6849">
                  <c:v>3.9509999999999899</c:v>
                </c:pt>
                <c:pt idx="6850">
                  <c:v>17.933</c:v>
                </c:pt>
                <c:pt idx="6851">
                  <c:v>17.324999999999999</c:v>
                </c:pt>
                <c:pt idx="6852">
                  <c:v>17.021000000000001</c:v>
                </c:pt>
                <c:pt idx="6853">
                  <c:v>18.844999999999999</c:v>
                </c:pt>
                <c:pt idx="6854">
                  <c:v>18.236999999999899</c:v>
                </c:pt>
                <c:pt idx="6855">
                  <c:v>20.061</c:v>
                </c:pt>
                <c:pt idx="6856">
                  <c:v>16.716999999999999</c:v>
                </c:pt>
                <c:pt idx="6857">
                  <c:v>17.324999999999999</c:v>
                </c:pt>
                <c:pt idx="6858">
                  <c:v>17.021000000000001</c:v>
                </c:pt>
                <c:pt idx="6859">
                  <c:v>18.540999999999901</c:v>
                </c:pt>
                <c:pt idx="6860">
                  <c:v>16.108999999999899</c:v>
                </c:pt>
                <c:pt idx="6861">
                  <c:v>8.8149999999999906</c:v>
                </c:pt>
                <c:pt idx="6862">
                  <c:v>9.7259999999999902</c:v>
                </c:pt>
                <c:pt idx="6863">
                  <c:v>14.286</c:v>
                </c:pt>
                <c:pt idx="6864">
                  <c:v>15.805</c:v>
                </c:pt>
                <c:pt idx="6865">
                  <c:v>13.981999999999999</c:v>
                </c:pt>
                <c:pt idx="6866">
                  <c:v>14.894</c:v>
                </c:pt>
                <c:pt idx="6867">
                  <c:v>6.6869999999999896</c:v>
                </c:pt>
                <c:pt idx="6868">
                  <c:v>7.9029999999999996</c:v>
                </c:pt>
                <c:pt idx="6869">
                  <c:v>9.1189999999999998</c:v>
                </c:pt>
                <c:pt idx="6870">
                  <c:v>10.334</c:v>
                </c:pt>
                <c:pt idx="6871">
                  <c:v>6.9909999999999997</c:v>
                </c:pt>
                <c:pt idx="6872">
                  <c:v>14.286</c:v>
                </c:pt>
                <c:pt idx="6873">
                  <c:v>18.844999999999999</c:v>
                </c:pt>
                <c:pt idx="6874">
                  <c:v>14.59</c:v>
                </c:pt>
                <c:pt idx="6875">
                  <c:v>17.021000000000001</c:v>
                </c:pt>
                <c:pt idx="6876">
                  <c:v>18.844999999999999</c:v>
                </c:pt>
                <c:pt idx="6877">
                  <c:v>9.7259999999999902</c:v>
                </c:pt>
                <c:pt idx="6878">
                  <c:v>15.197999999999899</c:v>
                </c:pt>
                <c:pt idx="6879">
                  <c:v>16.412999999999901</c:v>
                </c:pt>
                <c:pt idx="6880">
                  <c:v>15.805</c:v>
                </c:pt>
                <c:pt idx="6881">
                  <c:v>16.716999999999999</c:v>
                </c:pt>
                <c:pt idx="6882">
                  <c:v>14.286</c:v>
                </c:pt>
                <c:pt idx="6883">
                  <c:v>15.501999999999899</c:v>
                </c:pt>
                <c:pt idx="6884">
                  <c:v>14.894</c:v>
                </c:pt>
                <c:pt idx="6885">
                  <c:v>15.501999999999899</c:v>
                </c:pt>
                <c:pt idx="6886">
                  <c:v>17.324999999999999</c:v>
                </c:pt>
                <c:pt idx="6887">
                  <c:v>17.021000000000001</c:v>
                </c:pt>
                <c:pt idx="6888">
                  <c:v>15.501999999999899</c:v>
                </c:pt>
                <c:pt idx="6889">
                  <c:v>14.894</c:v>
                </c:pt>
                <c:pt idx="6890">
                  <c:v>15.501999999999899</c:v>
                </c:pt>
                <c:pt idx="6891">
                  <c:v>14.894</c:v>
                </c:pt>
                <c:pt idx="6892">
                  <c:v>14.894</c:v>
                </c:pt>
                <c:pt idx="6893">
                  <c:v>4.2549999999999901</c:v>
                </c:pt>
                <c:pt idx="6894">
                  <c:v>17.021000000000001</c:v>
                </c:pt>
                <c:pt idx="6895">
                  <c:v>16.412999999999901</c:v>
                </c:pt>
                <c:pt idx="6896">
                  <c:v>16.108999999999899</c:v>
                </c:pt>
                <c:pt idx="6897">
                  <c:v>18.236999999999899</c:v>
                </c:pt>
                <c:pt idx="6898">
                  <c:v>16.716999999999999</c:v>
                </c:pt>
                <c:pt idx="6899">
                  <c:v>19.149000000000001</c:v>
                </c:pt>
                <c:pt idx="6900">
                  <c:v>15.197999999999899</c:v>
                </c:pt>
                <c:pt idx="6901">
                  <c:v>16.412999999999901</c:v>
                </c:pt>
                <c:pt idx="6902">
                  <c:v>16.716999999999999</c:v>
                </c:pt>
                <c:pt idx="6903">
                  <c:v>16.412999999999901</c:v>
                </c:pt>
                <c:pt idx="6904">
                  <c:v>14.894</c:v>
                </c:pt>
                <c:pt idx="6905">
                  <c:v>6.9909999999999997</c:v>
                </c:pt>
                <c:pt idx="6906">
                  <c:v>6.6869999999999896</c:v>
                </c:pt>
                <c:pt idx="6907">
                  <c:v>12.462</c:v>
                </c:pt>
                <c:pt idx="6908">
                  <c:v>17.324999999999999</c:v>
                </c:pt>
                <c:pt idx="6909">
                  <c:v>15.805</c:v>
                </c:pt>
                <c:pt idx="6910">
                  <c:v>16.716999999999999</c:v>
                </c:pt>
                <c:pt idx="6911">
                  <c:v>9.1189999999999998</c:v>
                </c:pt>
                <c:pt idx="6912">
                  <c:v>10.334</c:v>
                </c:pt>
                <c:pt idx="6913">
                  <c:v>10.638</c:v>
                </c:pt>
                <c:pt idx="6914">
                  <c:v>12.766</c:v>
                </c:pt>
                <c:pt idx="6915">
                  <c:v>8.5109999999999904</c:v>
                </c:pt>
                <c:pt idx="6916">
                  <c:v>16.108999999999899</c:v>
                </c:pt>
                <c:pt idx="6917">
                  <c:v>19.757000000000001</c:v>
                </c:pt>
                <c:pt idx="6918">
                  <c:v>16.108999999999899</c:v>
                </c:pt>
                <c:pt idx="6919">
                  <c:v>18.236999999999899</c:v>
                </c:pt>
                <c:pt idx="6920">
                  <c:v>19.757000000000001</c:v>
                </c:pt>
                <c:pt idx="6921">
                  <c:v>12.462</c:v>
                </c:pt>
                <c:pt idx="6922">
                  <c:v>16.412999999999901</c:v>
                </c:pt>
                <c:pt idx="6923">
                  <c:v>17.324999999999999</c:v>
                </c:pt>
                <c:pt idx="6924">
                  <c:v>16.716999999999999</c:v>
                </c:pt>
                <c:pt idx="6925">
                  <c:v>17.324999999999999</c:v>
                </c:pt>
                <c:pt idx="6926">
                  <c:v>15.501999999999899</c:v>
                </c:pt>
                <c:pt idx="6927">
                  <c:v>17.021000000000001</c:v>
                </c:pt>
                <c:pt idx="6928">
                  <c:v>16.108999999999899</c:v>
                </c:pt>
                <c:pt idx="6929">
                  <c:v>16.716999999999999</c:v>
                </c:pt>
                <c:pt idx="6930">
                  <c:v>18.236999999999899</c:v>
                </c:pt>
                <c:pt idx="6931">
                  <c:v>17.629000000000001</c:v>
                </c:pt>
                <c:pt idx="6932">
                  <c:v>16.716999999999999</c:v>
                </c:pt>
                <c:pt idx="6933">
                  <c:v>15.805</c:v>
                </c:pt>
                <c:pt idx="6934">
                  <c:v>16.108999999999899</c:v>
                </c:pt>
                <c:pt idx="6935">
                  <c:v>16.108999999999899</c:v>
                </c:pt>
                <c:pt idx="6936">
                  <c:v>15.805</c:v>
                </c:pt>
                <c:pt idx="6937">
                  <c:v>4.5589999999999904</c:v>
                </c:pt>
                <c:pt idx="6938">
                  <c:v>17.629000000000001</c:v>
                </c:pt>
                <c:pt idx="6939">
                  <c:v>17.021000000000001</c:v>
                </c:pt>
                <c:pt idx="6940">
                  <c:v>17.021000000000001</c:v>
                </c:pt>
                <c:pt idx="6941">
                  <c:v>19.452999999999999</c:v>
                </c:pt>
                <c:pt idx="6942">
                  <c:v>17.629000000000001</c:v>
                </c:pt>
                <c:pt idx="6943">
                  <c:v>19.452999999999999</c:v>
                </c:pt>
                <c:pt idx="6944">
                  <c:v>17.021000000000001</c:v>
                </c:pt>
                <c:pt idx="6945">
                  <c:v>17.324999999999999</c:v>
                </c:pt>
                <c:pt idx="6946">
                  <c:v>17.324999999999999</c:v>
                </c:pt>
                <c:pt idx="6947">
                  <c:v>17.933</c:v>
                </c:pt>
                <c:pt idx="6948">
                  <c:v>16.108999999999899</c:v>
                </c:pt>
                <c:pt idx="6949">
                  <c:v>9.1189999999999998</c:v>
                </c:pt>
                <c:pt idx="6950">
                  <c:v>9.1189999999999998</c:v>
                </c:pt>
                <c:pt idx="6951">
                  <c:v>14.59</c:v>
                </c:pt>
                <c:pt idx="6952">
                  <c:v>17.021000000000001</c:v>
                </c:pt>
                <c:pt idx="6953">
                  <c:v>15.197999999999899</c:v>
                </c:pt>
                <c:pt idx="6954">
                  <c:v>16.108999999999899</c:v>
                </c:pt>
                <c:pt idx="6955">
                  <c:v>8.2069999999999901</c:v>
                </c:pt>
                <c:pt idx="6956">
                  <c:v>9.4219999999999899</c:v>
                </c:pt>
                <c:pt idx="6957">
                  <c:v>9.7259999999999902</c:v>
                </c:pt>
                <c:pt idx="6958">
                  <c:v>11.853999999999999</c:v>
                </c:pt>
                <c:pt idx="6959">
                  <c:v>7.9029999999999996</c:v>
                </c:pt>
                <c:pt idx="6960">
                  <c:v>15.805</c:v>
                </c:pt>
                <c:pt idx="6961">
                  <c:v>19.452999999999999</c:v>
                </c:pt>
                <c:pt idx="6962">
                  <c:v>15.805</c:v>
                </c:pt>
                <c:pt idx="6963">
                  <c:v>17.629000000000001</c:v>
                </c:pt>
                <c:pt idx="6964">
                  <c:v>19.149000000000001</c:v>
                </c:pt>
                <c:pt idx="6965">
                  <c:v>11.549999999999899</c:v>
                </c:pt>
                <c:pt idx="6966">
                  <c:v>15.805</c:v>
                </c:pt>
                <c:pt idx="6967">
                  <c:v>16.716999999999999</c:v>
                </c:pt>
                <c:pt idx="6968">
                  <c:v>16.108999999999899</c:v>
                </c:pt>
                <c:pt idx="6969">
                  <c:v>17.021000000000001</c:v>
                </c:pt>
                <c:pt idx="6970">
                  <c:v>14.894</c:v>
                </c:pt>
                <c:pt idx="6971">
                  <c:v>16.412999999999901</c:v>
                </c:pt>
                <c:pt idx="6972">
                  <c:v>15.501999999999899</c:v>
                </c:pt>
                <c:pt idx="6973">
                  <c:v>16.108999999999899</c:v>
                </c:pt>
                <c:pt idx="6974">
                  <c:v>17.629000000000001</c:v>
                </c:pt>
                <c:pt idx="6975">
                  <c:v>17.324999999999999</c:v>
                </c:pt>
                <c:pt idx="6976">
                  <c:v>16.108999999999899</c:v>
                </c:pt>
                <c:pt idx="6977">
                  <c:v>15.197999999999899</c:v>
                </c:pt>
                <c:pt idx="6978">
                  <c:v>15.805</c:v>
                </c:pt>
                <c:pt idx="6979">
                  <c:v>15.501999999999899</c:v>
                </c:pt>
                <c:pt idx="6980">
                  <c:v>15.197999999999899</c:v>
                </c:pt>
                <c:pt idx="6981">
                  <c:v>3.6469999999999998</c:v>
                </c:pt>
                <c:pt idx="6982">
                  <c:v>17.324999999999999</c:v>
                </c:pt>
                <c:pt idx="6983">
                  <c:v>16.716999999999999</c:v>
                </c:pt>
                <c:pt idx="6984">
                  <c:v>16.412999999999901</c:v>
                </c:pt>
                <c:pt idx="6985">
                  <c:v>18.844999999999999</c:v>
                </c:pt>
                <c:pt idx="6986">
                  <c:v>17.021000000000001</c:v>
                </c:pt>
                <c:pt idx="6987">
                  <c:v>18.844999999999999</c:v>
                </c:pt>
                <c:pt idx="6988">
                  <c:v>16.412999999999901</c:v>
                </c:pt>
                <c:pt idx="6989">
                  <c:v>16.716999999999999</c:v>
                </c:pt>
                <c:pt idx="6990">
                  <c:v>17.021000000000001</c:v>
                </c:pt>
                <c:pt idx="6991">
                  <c:v>17.629000000000001</c:v>
                </c:pt>
                <c:pt idx="6992">
                  <c:v>15.501999999999899</c:v>
                </c:pt>
                <c:pt idx="6993">
                  <c:v>8.2069999999999901</c:v>
                </c:pt>
                <c:pt idx="6994">
                  <c:v>8.2069999999999901</c:v>
                </c:pt>
                <c:pt idx="6995">
                  <c:v>13.981999999999999</c:v>
                </c:pt>
                <c:pt idx="6996">
                  <c:v>16.412999999999901</c:v>
                </c:pt>
                <c:pt idx="6997">
                  <c:v>14.894</c:v>
                </c:pt>
                <c:pt idx="6998">
                  <c:v>14.894</c:v>
                </c:pt>
                <c:pt idx="6999">
                  <c:v>7.2949999999999999</c:v>
                </c:pt>
                <c:pt idx="7000">
                  <c:v>7.9029999999999996</c:v>
                </c:pt>
                <c:pt idx="7001">
                  <c:v>8.5109999999999904</c:v>
                </c:pt>
                <c:pt idx="7002">
                  <c:v>10.941999999999901</c:v>
                </c:pt>
                <c:pt idx="7003">
                  <c:v>6.9909999999999997</c:v>
                </c:pt>
                <c:pt idx="7004">
                  <c:v>15.501999999999899</c:v>
                </c:pt>
                <c:pt idx="7005">
                  <c:v>18.236999999999899</c:v>
                </c:pt>
                <c:pt idx="7006">
                  <c:v>15.197999999999899</c:v>
                </c:pt>
                <c:pt idx="7007">
                  <c:v>16.716999999999999</c:v>
                </c:pt>
                <c:pt idx="7008">
                  <c:v>18.236999999999899</c:v>
                </c:pt>
                <c:pt idx="7009">
                  <c:v>10.638</c:v>
                </c:pt>
                <c:pt idx="7010">
                  <c:v>15.501999999999899</c:v>
                </c:pt>
                <c:pt idx="7011">
                  <c:v>16.716999999999999</c:v>
                </c:pt>
                <c:pt idx="7012">
                  <c:v>15.197999999999899</c:v>
                </c:pt>
                <c:pt idx="7013">
                  <c:v>16.716999999999999</c:v>
                </c:pt>
                <c:pt idx="7014">
                  <c:v>15.197999999999899</c:v>
                </c:pt>
                <c:pt idx="7015">
                  <c:v>15.501999999999899</c:v>
                </c:pt>
                <c:pt idx="7016">
                  <c:v>15.197999999999899</c:v>
                </c:pt>
                <c:pt idx="7017">
                  <c:v>16.716999999999999</c:v>
                </c:pt>
                <c:pt idx="7018">
                  <c:v>16.108999999999899</c:v>
                </c:pt>
                <c:pt idx="7019">
                  <c:v>16.412999999999901</c:v>
                </c:pt>
                <c:pt idx="7020">
                  <c:v>16.412999999999901</c:v>
                </c:pt>
                <c:pt idx="7021">
                  <c:v>14.894</c:v>
                </c:pt>
                <c:pt idx="7022">
                  <c:v>15.501999999999899</c:v>
                </c:pt>
                <c:pt idx="7023">
                  <c:v>15.197999999999899</c:v>
                </c:pt>
                <c:pt idx="7024">
                  <c:v>15.501999999999899</c:v>
                </c:pt>
                <c:pt idx="7025">
                  <c:v>2.7360000000000002</c:v>
                </c:pt>
                <c:pt idx="7026">
                  <c:v>16.716999999999999</c:v>
                </c:pt>
                <c:pt idx="7027">
                  <c:v>16.412999999999901</c:v>
                </c:pt>
                <c:pt idx="7028">
                  <c:v>16.108999999999899</c:v>
                </c:pt>
                <c:pt idx="7029">
                  <c:v>17.933</c:v>
                </c:pt>
                <c:pt idx="7030">
                  <c:v>17.324999999999999</c:v>
                </c:pt>
                <c:pt idx="7031">
                  <c:v>19.149000000000001</c:v>
                </c:pt>
                <c:pt idx="7032">
                  <c:v>16.108999999999899</c:v>
                </c:pt>
                <c:pt idx="7033">
                  <c:v>16.412999999999901</c:v>
                </c:pt>
                <c:pt idx="7034">
                  <c:v>15.805</c:v>
                </c:pt>
                <c:pt idx="7035">
                  <c:v>16.716999999999999</c:v>
                </c:pt>
                <c:pt idx="7036">
                  <c:v>15.197999999999899</c:v>
                </c:pt>
                <c:pt idx="7037">
                  <c:v>7.2949999999999999</c:v>
                </c:pt>
                <c:pt idx="7038">
                  <c:v>7.9029999999999996</c:v>
                </c:pt>
                <c:pt idx="7039">
                  <c:v>13.069999999999901</c:v>
                </c:pt>
                <c:pt idx="7040">
                  <c:v>17.933</c:v>
                </c:pt>
                <c:pt idx="7041">
                  <c:v>16.108999999999899</c:v>
                </c:pt>
                <c:pt idx="7042">
                  <c:v>16.412999999999901</c:v>
                </c:pt>
                <c:pt idx="7043">
                  <c:v>9.1189999999999998</c:v>
                </c:pt>
                <c:pt idx="7044">
                  <c:v>9.7259999999999902</c:v>
                </c:pt>
                <c:pt idx="7045">
                  <c:v>9.4219999999999899</c:v>
                </c:pt>
                <c:pt idx="7046">
                  <c:v>12.766</c:v>
                </c:pt>
                <c:pt idx="7047">
                  <c:v>8.8149999999999906</c:v>
                </c:pt>
                <c:pt idx="7048">
                  <c:v>17.021000000000001</c:v>
                </c:pt>
                <c:pt idx="7049">
                  <c:v>20.061</c:v>
                </c:pt>
                <c:pt idx="7050">
                  <c:v>16.716999999999999</c:v>
                </c:pt>
                <c:pt idx="7051">
                  <c:v>17.933</c:v>
                </c:pt>
                <c:pt idx="7052">
                  <c:v>19.149000000000001</c:v>
                </c:pt>
                <c:pt idx="7053">
                  <c:v>11.853999999999999</c:v>
                </c:pt>
                <c:pt idx="7054">
                  <c:v>16.412999999999901</c:v>
                </c:pt>
                <c:pt idx="7055">
                  <c:v>17.021000000000001</c:v>
                </c:pt>
                <c:pt idx="7056">
                  <c:v>16.108999999999899</c:v>
                </c:pt>
                <c:pt idx="7057">
                  <c:v>17.629000000000001</c:v>
                </c:pt>
                <c:pt idx="7058">
                  <c:v>16.108999999999899</c:v>
                </c:pt>
                <c:pt idx="7059">
                  <c:v>16.412999999999901</c:v>
                </c:pt>
                <c:pt idx="7060">
                  <c:v>16.108999999999899</c:v>
                </c:pt>
                <c:pt idx="7061">
                  <c:v>17.021000000000001</c:v>
                </c:pt>
                <c:pt idx="7062">
                  <c:v>18.236999999999899</c:v>
                </c:pt>
                <c:pt idx="7063">
                  <c:v>17.324999999999999</c:v>
                </c:pt>
                <c:pt idx="7064">
                  <c:v>17.324999999999999</c:v>
                </c:pt>
                <c:pt idx="7065">
                  <c:v>15.805</c:v>
                </c:pt>
                <c:pt idx="7066">
                  <c:v>16.412999999999901</c:v>
                </c:pt>
                <c:pt idx="7067">
                  <c:v>16.108999999999899</c:v>
                </c:pt>
                <c:pt idx="7068">
                  <c:v>15.805</c:v>
                </c:pt>
                <c:pt idx="7069">
                  <c:v>3.9509999999999899</c:v>
                </c:pt>
                <c:pt idx="7070">
                  <c:v>17.324999999999999</c:v>
                </c:pt>
                <c:pt idx="7071">
                  <c:v>17.324999999999999</c:v>
                </c:pt>
                <c:pt idx="7072">
                  <c:v>16.716999999999999</c:v>
                </c:pt>
                <c:pt idx="7073">
                  <c:v>19.149000000000001</c:v>
                </c:pt>
                <c:pt idx="7074">
                  <c:v>17.629000000000001</c:v>
                </c:pt>
                <c:pt idx="7075">
                  <c:v>20.061</c:v>
                </c:pt>
                <c:pt idx="7076">
                  <c:v>17.324999999999999</c:v>
                </c:pt>
                <c:pt idx="7077">
                  <c:v>17.324999999999999</c:v>
                </c:pt>
                <c:pt idx="7078">
                  <c:v>17.021000000000001</c:v>
                </c:pt>
                <c:pt idx="7079">
                  <c:v>18.540999999999901</c:v>
                </c:pt>
                <c:pt idx="7080">
                  <c:v>16.108999999999899</c:v>
                </c:pt>
                <c:pt idx="7081">
                  <c:v>8.2069999999999901</c:v>
                </c:pt>
                <c:pt idx="7082">
                  <c:v>9.7259999999999902</c:v>
                </c:pt>
                <c:pt idx="7083">
                  <c:v>14.286</c:v>
                </c:pt>
                <c:pt idx="7084">
                  <c:v>17.021000000000001</c:v>
                </c:pt>
                <c:pt idx="7085">
                  <c:v>15.197999999999899</c:v>
                </c:pt>
                <c:pt idx="7086">
                  <c:v>16.108999999999899</c:v>
                </c:pt>
                <c:pt idx="7087">
                  <c:v>8.2069999999999901</c:v>
                </c:pt>
                <c:pt idx="7088">
                  <c:v>9.4219999999999899</c:v>
                </c:pt>
                <c:pt idx="7089">
                  <c:v>9.7259999999999902</c:v>
                </c:pt>
                <c:pt idx="7090">
                  <c:v>11.853999999999999</c:v>
                </c:pt>
                <c:pt idx="7091">
                  <c:v>7.9029999999999996</c:v>
                </c:pt>
                <c:pt idx="7092">
                  <c:v>15.805</c:v>
                </c:pt>
                <c:pt idx="7093">
                  <c:v>19.452999999999999</c:v>
                </c:pt>
                <c:pt idx="7094">
                  <c:v>15.805</c:v>
                </c:pt>
                <c:pt idx="7095">
                  <c:v>17.629000000000001</c:v>
                </c:pt>
                <c:pt idx="7096">
                  <c:v>19.149000000000001</c:v>
                </c:pt>
                <c:pt idx="7097">
                  <c:v>11.549999999999899</c:v>
                </c:pt>
                <c:pt idx="7098">
                  <c:v>15.805</c:v>
                </c:pt>
                <c:pt idx="7099">
                  <c:v>16.716999999999999</c:v>
                </c:pt>
                <c:pt idx="7100">
                  <c:v>16.108999999999899</c:v>
                </c:pt>
                <c:pt idx="7101">
                  <c:v>17.021000000000001</c:v>
                </c:pt>
                <c:pt idx="7102">
                  <c:v>14.894</c:v>
                </c:pt>
                <c:pt idx="7103">
                  <c:v>16.412999999999901</c:v>
                </c:pt>
                <c:pt idx="7104">
                  <c:v>15.501999999999899</c:v>
                </c:pt>
                <c:pt idx="7105">
                  <c:v>16.108999999999899</c:v>
                </c:pt>
                <c:pt idx="7106">
                  <c:v>17.629000000000001</c:v>
                </c:pt>
                <c:pt idx="7107">
                  <c:v>17.324999999999999</c:v>
                </c:pt>
                <c:pt idx="7108">
                  <c:v>16.108999999999899</c:v>
                </c:pt>
                <c:pt idx="7109">
                  <c:v>15.197999999999899</c:v>
                </c:pt>
                <c:pt idx="7110">
                  <c:v>15.805</c:v>
                </c:pt>
                <c:pt idx="7111">
                  <c:v>15.501999999999899</c:v>
                </c:pt>
                <c:pt idx="7112">
                  <c:v>15.197999999999899</c:v>
                </c:pt>
                <c:pt idx="7113">
                  <c:v>3.6469999999999998</c:v>
                </c:pt>
                <c:pt idx="7114">
                  <c:v>17.324999999999999</c:v>
                </c:pt>
                <c:pt idx="7115">
                  <c:v>16.716999999999999</c:v>
                </c:pt>
                <c:pt idx="7116">
                  <c:v>16.412999999999901</c:v>
                </c:pt>
                <c:pt idx="7117">
                  <c:v>18.844999999999999</c:v>
                </c:pt>
                <c:pt idx="7118">
                  <c:v>17.021000000000001</c:v>
                </c:pt>
                <c:pt idx="7119">
                  <c:v>18.844999999999999</c:v>
                </c:pt>
                <c:pt idx="7120">
                  <c:v>16.412999999999901</c:v>
                </c:pt>
                <c:pt idx="7121">
                  <c:v>16.716999999999999</c:v>
                </c:pt>
                <c:pt idx="7122">
                  <c:v>17.021000000000001</c:v>
                </c:pt>
                <c:pt idx="7123">
                  <c:v>17.629000000000001</c:v>
                </c:pt>
                <c:pt idx="7124">
                  <c:v>15.501999999999899</c:v>
                </c:pt>
                <c:pt idx="7125">
                  <c:v>8.2069999999999901</c:v>
                </c:pt>
                <c:pt idx="7126">
                  <c:v>8.2069999999999901</c:v>
                </c:pt>
                <c:pt idx="7127">
                  <c:v>13.981999999999999</c:v>
                </c:pt>
                <c:pt idx="7128">
                  <c:v>16.412999999999901</c:v>
                </c:pt>
                <c:pt idx="7129">
                  <c:v>14.59</c:v>
                </c:pt>
                <c:pt idx="7130">
                  <c:v>14.894</c:v>
                </c:pt>
                <c:pt idx="7131">
                  <c:v>7.2949999999999999</c:v>
                </c:pt>
                <c:pt idx="7132">
                  <c:v>7.9029999999999996</c:v>
                </c:pt>
                <c:pt idx="7133">
                  <c:v>9.1189999999999998</c:v>
                </c:pt>
                <c:pt idx="7134">
                  <c:v>11.245999999999899</c:v>
                </c:pt>
                <c:pt idx="7135">
                  <c:v>7.2949999999999999</c:v>
                </c:pt>
                <c:pt idx="7136">
                  <c:v>15.197999999999899</c:v>
                </c:pt>
                <c:pt idx="7137">
                  <c:v>18.540999999999901</c:v>
                </c:pt>
                <c:pt idx="7138">
                  <c:v>15.197999999999899</c:v>
                </c:pt>
                <c:pt idx="7139">
                  <c:v>16.412999999999901</c:v>
                </c:pt>
                <c:pt idx="7140">
                  <c:v>18.236999999999899</c:v>
                </c:pt>
                <c:pt idx="7141">
                  <c:v>10.029999999999999</c:v>
                </c:pt>
                <c:pt idx="7142">
                  <c:v>15.501999999999899</c:v>
                </c:pt>
                <c:pt idx="7143">
                  <c:v>16.716999999999999</c:v>
                </c:pt>
                <c:pt idx="7144">
                  <c:v>15.197999999999899</c:v>
                </c:pt>
                <c:pt idx="7145">
                  <c:v>16.716999999999999</c:v>
                </c:pt>
                <c:pt idx="7146">
                  <c:v>15.197999999999899</c:v>
                </c:pt>
                <c:pt idx="7147">
                  <c:v>15.197999999999899</c:v>
                </c:pt>
                <c:pt idx="7148">
                  <c:v>15.197999999999899</c:v>
                </c:pt>
                <c:pt idx="7149">
                  <c:v>15.805</c:v>
                </c:pt>
                <c:pt idx="7150">
                  <c:v>16.716999999999999</c:v>
                </c:pt>
                <c:pt idx="7151">
                  <c:v>16.412999999999901</c:v>
                </c:pt>
                <c:pt idx="7152">
                  <c:v>16.412999999999901</c:v>
                </c:pt>
                <c:pt idx="7153">
                  <c:v>14.894</c:v>
                </c:pt>
                <c:pt idx="7154">
                  <c:v>15.501999999999899</c:v>
                </c:pt>
                <c:pt idx="7155">
                  <c:v>15.197999999999899</c:v>
                </c:pt>
                <c:pt idx="7156">
                  <c:v>15.501999999999899</c:v>
                </c:pt>
                <c:pt idx="7157">
                  <c:v>2.4319999999999999</c:v>
                </c:pt>
                <c:pt idx="7158">
                  <c:v>17.021000000000001</c:v>
                </c:pt>
                <c:pt idx="7159">
                  <c:v>16.412999999999901</c:v>
                </c:pt>
                <c:pt idx="7160">
                  <c:v>15.805</c:v>
                </c:pt>
                <c:pt idx="7161">
                  <c:v>17.933</c:v>
                </c:pt>
                <c:pt idx="7162">
                  <c:v>17.324999999999999</c:v>
                </c:pt>
                <c:pt idx="7163">
                  <c:v>19.149000000000001</c:v>
                </c:pt>
                <c:pt idx="7164">
                  <c:v>15.805</c:v>
                </c:pt>
                <c:pt idx="7165">
                  <c:v>16.412999999999901</c:v>
                </c:pt>
                <c:pt idx="7166">
                  <c:v>16.108999999999899</c:v>
                </c:pt>
                <c:pt idx="7167">
                  <c:v>17.021000000000001</c:v>
                </c:pt>
                <c:pt idx="7168">
                  <c:v>15.197999999999899</c:v>
                </c:pt>
                <c:pt idx="7169">
                  <c:v>7.2949999999999999</c:v>
                </c:pt>
                <c:pt idx="7170">
                  <c:v>7.9029999999999996</c:v>
                </c:pt>
                <c:pt idx="7171">
                  <c:v>12.766</c:v>
                </c:pt>
                <c:pt idx="7172">
                  <c:v>17.324999999999999</c:v>
                </c:pt>
                <c:pt idx="7173">
                  <c:v>15.501999999999899</c:v>
                </c:pt>
                <c:pt idx="7174">
                  <c:v>16.108999999999899</c:v>
                </c:pt>
                <c:pt idx="7175">
                  <c:v>8.8149999999999906</c:v>
                </c:pt>
                <c:pt idx="7176">
                  <c:v>9.1189999999999998</c:v>
                </c:pt>
                <c:pt idx="7177">
                  <c:v>9.4219999999999899</c:v>
                </c:pt>
                <c:pt idx="7178">
                  <c:v>12.462</c:v>
                </c:pt>
                <c:pt idx="7179">
                  <c:v>8.5109999999999904</c:v>
                </c:pt>
                <c:pt idx="7180">
                  <c:v>16.412999999999901</c:v>
                </c:pt>
                <c:pt idx="7181">
                  <c:v>19.452999999999999</c:v>
                </c:pt>
                <c:pt idx="7182">
                  <c:v>16.108999999999899</c:v>
                </c:pt>
                <c:pt idx="7183">
                  <c:v>17.629000000000001</c:v>
                </c:pt>
                <c:pt idx="7184">
                  <c:v>18.540999999999901</c:v>
                </c:pt>
                <c:pt idx="7185">
                  <c:v>11.853999999999999</c:v>
                </c:pt>
                <c:pt idx="7186">
                  <c:v>16.108999999999899</c:v>
                </c:pt>
                <c:pt idx="7187">
                  <c:v>17.324999999999999</c:v>
                </c:pt>
                <c:pt idx="7188">
                  <c:v>16.412999999999901</c:v>
                </c:pt>
                <c:pt idx="7189">
                  <c:v>17.324999999999999</c:v>
                </c:pt>
                <c:pt idx="7190">
                  <c:v>15.805</c:v>
                </c:pt>
                <c:pt idx="7191">
                  <c:v>16.412999999999901</c:v>
                </c:pt>
                <c:pt idx="7192">
                  <c:v>15.805</c:v>
                </c:pt>
                <c:pt idx="7193">
                  <c:v>16.716999999999999</c:v>
                </c:pt>
                <c:pt idx="7194">
                  <c:v>17.629000000000001</c:v>
                </c:pt>
                <c:pt idx="7195">
                  <c:v>17.324999999999999</c:v>
                </c:pt>
                <c:pt idx="7196">
                  <c:v>17.021000000000001</c:v>
                </c:pt>
                <c:pt idx="7197">
                  <c:v>15.501999999999899</c:v>
                </c:pt>
                <c:pt idx="7198">
                  <c:v>15.501999999999899</c:v>
                </c:pt>
                <c:pt idx="7199">
                  <c:v>15.805</c:v>
                </c:pt>
                <c:pt idx="7200">
                  <c:v>15.501999999999899</c:v>
                </c:pt>
                <c:pt idx="7201">
                  <c:v>3.9509999999999899</c:v>
                </c:pt>
                <c:pt idx="7202">
                  <c:v>17.629000000000001</c:v>
                </c:pt>
                <c:pt idx="7203">
                  <c:v>17.021000000000001</c:v>
                </c:pt>
                <c:pt idx="7204">
                  <c:v>16.716999999999999</c:v>
                </c:pt>
                <c:pt idx="7205">
                  <c:v>18.844999999999999</c:v>
                </c:pt>
                <c:pt idx="7206">
                  <c:v>17.933</c:v>
                </c:pt>
                <c:pt idx="7207">
                  <c:v>19.149000000000001</c:v>
                </c:pt>
                <c:pt idx="7208">
                  <c:v>17.021000000000001</c:v>
                </c:pt>
                <c:pt idx="7209">
                  <c:v>17.021000000000001</c:v>
                </c:pt>
                <c:pt idx="7210">
                  <c:v>17.021000000000001</c:v>
                </c:pt>
                <c:pt idx="7211">
                  <c:v>17.933</c:v>
                </c:pt>
                <c:pt idx="7212">
                  <c:v>15.805</c:v>
                </c:pt>
                <c:pt idx="7213">
                  <c:v>8.2069999999999901</c:v>
                </c:pt>
                <c:pt idx="7214">
                  <c:v>8.8149999999999906</c:v>
                </c:pt>
                <c:pt idx="7215">
                  <c:v>13.981999999999999</c:v>
                </c:pt>
                <c:pt idx="7216">
                  <c:v>17.021000000000001</c:v>
                </c:pt>
                <c:pt idx="7217">
                  <c:v>15.197999999999899</c:v>
                </c:pt>
                <c:pt idx="7218">
                  <c:v>16.108999999999899</c:v>
                </c:pt>
                <c:pt idx="7219">
                  <c:v>8.5109999999999904</c:v>
                </c:pt>
                <c:pt idx="7220">
                  <c:v>9.7259999999999902</c:v>
                </c:pt>
                <c:pt idx="7221">
                  <c:v>10.029999999999999</c:v>
                </c:pt>
                <c:pt idx="7222">
                  <c:v>12.157999999999999</c:v>
                </c:pt>
                <c:pt idx="7223">
                  <c:v>7.9029999999999996</c:v>
                </c:pt>
                <c:pt idx="7224">
                  <c:v>15.805</c:v>
                </c:pt>
                <c:pt idx="7225">
                  <c:v>19.452999999999999</c:v>
                </c:pt>
                <c:pt idx="7226">
                  <c:v>15.805</c:v>
                </c:pt>
                <c:pt idx="7227">
                  <c:v>17.629000000000001</c:v>
                </c:pt>
                <c:pt idx="7228">
                  <c:v>19.149000000000001</c:v>
                </c:pt>
                <c:pt idx="7229">
                  <c:v>11.853999999999999</c:v>
                </c:pt>
                <c:pt idx="7230">
                  <c:v>15.805</c:v>
                </c:pt>
                <c:pt idx="7231">
                  <c:v>16.716999999999999</c:v>
                </c:pt>
                <c:pt idx="7232">
                  <c:v>16.108999999999899</c:v>
                </c:pt>
                <c:pt idx="7233">
                  <c:v>17.021000000000001</c:v>
                </c:pt>
                <c:pt idx="7234">
                  <c:v>14.894</c:v>
                </c:pt>
                <c:pt idx="7235">
                  <c:v>16.412999999999901</c:v>
                </c:pt>
                <c:pt idx="7236">
                  <c:v>15.501999999999899</c:v>
                </c:pt>
                <c:pt idx="7237">
                  <c:v>16.108999999999899</c:v>
                </c:pt>
                <c:pt idx="7238">
                  <c:v>17.629000000000001</c:v>
                </c:pt>
                <c:pt idx="7239">
                  <c:v>17.324999999999999</c:v>
                </c:pt>
                <c:pt idx="7240">
                  <c:v>16.108999999999899</c:v>
                </c:pt>
                <c:pt idx="7241">
                  <c:v>15.197999999999899</c:v>
                </c:pt>
                <c:pt idx="7242">
                  <c:v>15.805</c:v>
                </c:pt>
                <c:pt idx="7243">
                  <c:v>15.501999999999899</c:v>
                </c:pt>
                <c:pt idx="7244">
                  <c:v>15.197999999999899</c:v>
                </c:pt>
                <c:pt idx="7245">
                  <c:v>3.9509999999999899</c:v>
                </c:pt>
                <c:pt idx="7246">
                  <c:v>17.324999999999999</c:v>
                </c:pt>
                <c:pt idx="7247">
                  <c:v>16.716999999999999</c:v>
                </c:pt>
                <c:pt idx="7248">
                  <c:v>16.412999999999901</c:v>
                </c:pt>
                <c:pt idx="7249">
                  <c:v>18.844999999999999</c:v>
                </c:pt>
                <c:pt idx="7250">
                  <c:v>17.021000000000001</c:v>
                </c:pt>
                <c:pt idx="7251">
                  <c:v>18.844999999999999</c:v>
                </c:pt>
                <c:pt idx="7252">
                  <c:v>16.412999999999901</c:v>
                </c:pt>
                <c:pt idx="7253">
                  <c:v>16.716999999999999</c:v>
                </c:pt>
                <c:pt idx="7254">
                  <c:v>17.021000000000001</c:v>
                </c:pt>
                <c:pt idx="7255">
                  <c:v>17.629000000000001</c:v>
                </c:pt>
                <c:pt idx="7256">
                  <c:v>15.501999999999899</c:v>
                </c:pt>
                <c:pt idx="7257">
                  <c:v>8.5109999999999904</c:v>
                </c:pt>
                <c:pt idx="7258">
                  <c:v>8.5109999999999904</c:v>
                </c:pt>
                <c:pt idx="7259">
                  <c:v>13.981999999999999</c:v>
                </c:pt>
                <c:pt idx="7260">
                  <c:v>17.324999999999999</c:v>
                </c:pt>
                <c:pt idx="7261">
                  <c:v>15.501999999999899</c:v>
                </c:pt>
                <c:pt idx="7262">
                  <c:v>16.412999999999901</c:v>
                </c:pt>
                <c:pt idx="7263">
                  <c:v>8.8149999999999906</c:v>
                </c:pt>
                <c:pt idx="7264">
                  <c:v>10.029999999999999</c:v>
                </c:pt>
                <c:pt idx="7265">
                  <c:v>10.334</c:v>
                </c:pt>
                <c:pt idx="7266">
                  <c:v>12.462</c:v>
                </c:pt>
                <c:pt idx="7267">
                  <c:v>8.5109999999999904</c:v>
                </c:pt>
                <c:pt idx="7268">
                  <c:v>16.108999999999899</c:v>
                </c:pt>
                <c:pt idx="7269">
                  <c:v>19.757000000000001</c:v>
                </c:pt>
                <c:pt idx="7270">
                  <c:v>16.108999999999899</c:v>
                </c:pt>
                <c:pt idx="7271">
                  <c:v>17.933</c:v>
                </c:pt>
                <c:pt idx="7272">
                  <c:v>19.452999999999999</c:v>
                </c:pt>
                <c:pt idx="7273">
                  <c:v>12.157999999999999</c:v>
                </c:pt>
                <c:pt idx="7274">
                  <c:v>16.108999999999899</c:v>
                </c:pt>
                <c:pt idx="7275">
                  <c:v>16.412999999999901</c:v>
                </c:pt>
                <c:pt idx="7276">
                  <c:v>16.108999999999899</c:v>
                </c:pt>
                <c:pt idx="7277">
                  <c:v>17.324999999999999</c:v>
                </c:pt>
                <c:pt idx="7278">
                  <c:v>15.197999999999899</c:v>
                </c:pt>
                <c:pt idx="7279">
                  <c:v>16.716999999999999</c:v>
                </c:pt>
                <c:pt idx="7280">
                  <c:v>15.805</c:v>
                </c:pt>
                <c:pt idx="7281">
                  <c:v>16.412999999999901</c:v>
                </c:pt>
                <c:pt idx="7282">
                  <c:v>17.933</c:v>
                </c:pt>
                <c:pt idx="7283">
                  <c:v>17.629000000000001</c:v>
                </c:pt>
                <c:pt idx="7284">
                  <c:v>16.412999999999901</c:v>
                </c:pt>
                <c:pt idx="7285">
                  <c:v>15.501999999999899</c:v>
                </c:pt>
                <c:pt idx="7286">
                  <c:v>16.108999999999899</c:v>
                </c:pt>
                <c:pt idx="7287">
                  <c:v>15.805</c:v>
                </c:pt>
                <c:pt idx="7288">
                  <c:v>15.501999999999899</c:v>
                </c:pt>
                <c:pt idx="7289">
                  <c:v>4.2549999999999901</c:v>
                </c:pt>
                <c:pt idx="7290">
                  <c:v>17.629000000000001</c:v>
                </c:pt>
                <c:pt idx="7291">
                  <c:v>17.021000000000001</c:v>
                </c:pt>
                <c:pt idx="7292">
                  <c:v>16.716999999999999</c:v>
                </c:pt>
                <c:pt idx="7293">
                  <c:v>18.540999999999901</c:v>
                </c:pt>
                <c:pt idx="7294">
                  <c:v>17.021000000000001</c:v>
                </c:pt>
                <c:pt idx="7295">
                  <c:v>19.757000000000001</c:v>
                </c:pt>
                <c:pt idx="7296">
                  <c:v>16.716999999999999</c:v>
                </c:pt>
                <c:pt idx="7297">
                  <c:v>17.021000000000001</c:v>
                </c:pt>
                <c:pt idx="7298">
                  <c:v>17.324999999999999</c:v>
                </c:pt>
                <c:pt idx="7299">
                  <c:v>17.933</c:v>
                </c:pt>
                <c:pt idx="7300">
                  <c:v>15.805</c:v>
                </c:pt>
                <c:pt idx="7301">
                  <c:v>8.8149999999999906</c:v>
                </c:pt>
                <c:pt idx="7302">
                  <c:v>8.8149999999999906</c:v>
                </c:pt>
                <c:pt idx="7303">
                  <c:v>14.286</c:v>
                </c:pt>
                <c:pt idx="7304">
                  <c:v>17.629000000000001</c:v>
                </c:pt>
                <c:pt idx="7305">
                  <c:v>15.805</c:v>
                </c:pt>
                <c:pt idx="7306">
                  <c:v>16.412999999999901</c:v>
                </c:pt>
                <c:pt idx="7307">
                  <c:v>8.8149999999999906</c:v>
                </c:pt>
                <c:pt idx="7308">
                  <c:v>9.7259999999999902</c:v>
                </c:pt>
                <c:pt idx="7309">
                  <c:v>10.029999999999999</c:v>
                </c:pt>
                <c:pt idx="7310">
                  <c:v>12.462</c:v>
                </c:pt>
                <c:pt idx="7311">
                  <c:v>8.5109999999999904</c:v>
                </c:pt>
                <c:pt idx="7312">
                  <c:v>16.412999999999901</c:v>
                </c:pt>
                <c:pt idx="7313">
                  <c:v>19.757000000000001</c:v>
                </c:pt>
                <c:pt idx="7314">
                  <c:v>16.412999999999901</c:v>
                </c:pt>
                <c:pt idx="7315">
                  <c:v>17.629000000000001</c:v>
                </c:pt>
                <c:pt idx="7316">
                  <c:v>19.149000000000001</c:v>
                </c:pt>
                <c:pt idx="7317">
                  <c:v>11.853999999999999</c:v>
                </c:pt>
                <c:pt idx="7318">
                  <c:v>16.108999999999899</c:v>
                </c:pt>
                <c:pt idx="7319">
                  <c:v>17.021000000000001</c:v>
                </c:pt>
                <c:pt idx="7320">
                  <c:v>16.108999999999899</c:v>
                </c:pt>
                <c:pt idx="7321">
                  <c:v>17.324999999999999</c:v>
                </c:pt>
                <c:pt idx="7322">
                  <c:v>15.197999999999899</c:v>
                </c:pt>
                <c:pt idx="7323">
                  <c:v>16.412999999999901</c:v>
                </c:pt>
                <c:pt idx="7324">
                  <c:v>15.805</c:v>
                </c:pt>
                <c:pt idx="7325">
                  <c:v>16.412999999999901</c:v>
                </c:pt>
                <c:pt idx="7326">
                  <c:v>17.324999999999999</c:v>
                </c:pt>
                <c:pt idx="7327">
                  <c:v>17.324999999999999</c:v>
                </c:pt>
                <c:pt idx="7328">
                  <c:v>15.805</c:v>
                </c:pt>
                <c:pt idx="7329">
                  <c:v>15.501999999999899</c:v>
                </c:pt>
                <c:pt idx="7330">
                  <c:v>16.108999999999899</c:v>
                </c:pt>
                <c:pt idx="7331">
                  <c:v>15.805</c:v>
                </c:pt>
                <c:pt idx="7332">
                  <c:v>15.501999999999899</c:v>
                </c:pt>
                <c:pt idx="7333">
                  <c:v>3.9509999999999899</c:v>
                </c:pt>
                <c:pt idx="7334">
                  <c:v>17.324999999999999</c:v>
                </c:pt>
                <c:pt idx="7335">
                  <c:v>17.021000000000001</c:v>
                </c:pt>
                <c:pt idx="7336">
                  <c:v>16.412999999999901</c:v>
                </c:pt>
                <c:pt idx="7337">
                  <c:v>18.844999999999999</c:v>
                </c:pt>
                <c:pt idx="7338">
                  <c:v>17.324999999999999</c:v>
                </c:pt>
                <c:pt idx="7339">
                  <c:v>19.757000000000001</c:v>
                </c:pt>
                <c:pt idx="7340">
                  <c:v>16.108999999999899</c:v>
                </c:pt>
                <c:pt idx="7341">
                  <c:v>17.021000000000001</c:v>
                </c:pt>
                <c:pt idx="7342">
                  <c:v>17.021000000000001</c:v>
                </c:pt>
                <c:pt idx="7343">
                  <c:v>18.236999999999899</c:v>
                </c:pt>
                <c:pt idx="7344">
                  <c:v>15.805</c:v>
                </c:pt>
                <c:pt idx="7345">
                  <c:v>8.8149999999999906</c:v>
                </c:pt>
                <c:pt idx="7346">
                  <c:v>8.8149999999999906</c:v>
                </c:pt>
                <c:pt idx="7347">
                  <c:v>14.286</c:v>
                </c:pt>
                <c:pt idx="7348">
                  <c:v>17.629000000000001</c:v>
                </c:pt>
                <c:pt idx="7349">
                  <c:v>16.108999999999899</c:v>
                </c:pt>
                <c:pt idx="7350">
                  <c:v>16.716999999999999</c:v>
                </c:pt>
                <c:pt idx="7351">
                  <c:v>9.4219999999999899</c:v>
                </c:pt>
                <c:pt idx="7352">
                  <c:v>9.7259999999999902</c:v>
                </c:pt>
                <c:pt idx="7353">
                  <c:v>10.029999999999999</c:v>
                </c:pt>
                <c:pt idx="7354">
                  <c:v>12.766</c:v>
                </c:pt>
                <c:pt idx="7355">
                  <c:v>9.1189999999999998</c:v>
                </c:pt>
                <c:pt idx="7356">
                  <c:v>16.716999999999999</c:v>
                </c:pt>
                <c:pt idx="7357">
                  <c:v>19.757000000000001</c:v>
                </c:pt>
                <c:pt idx="7358">
                  <c:v>16.716999999999999</c:v>
                </c:pt>
                <c:pt idx="7359">
                  <c:v>18.236999999999899</c:v>
                </c:pt>
                <c:pt idx="7360">
                  <c:v>19.149000000000001</c:v>
                </c:pt>
                <c:pt idx="7361">
                  <c:v>12.157999999999999</c:v>
                </c:pt>
                <c:pt idx="7362">
                  <c:v>16.716999999999999</c:v>
                </c:pt>
                <c:pt idx="7363">
                  <c:v>17.933</c:v>
                </c:pt>
                <c:pt idx="7364">
                  <c:v>16.716999999999999</c:v>
                </c:pt>
                <c:pt idx="7365">
                  <c:v>17.933</c:v>
                </c:pt>
                <c:pt idx="7366">
                  <c:v>16.412999999999901</c:v>
                </c:pt>
                <c:pt idx="7367">
                  <c:v>17.021000000000001</c:v>
                </c:pt>
                <c:pt idx="7368">
                  <c:v>16.412999999999901</c:v>
                </c:pt>
                <c:pt idx="7369">
                  <c:v>17.324999999999999</c:v>
                </c:pt>
                <c:pt idx="7370">
                  <c:v>18.236999999999899</c:v>
                </c:pt>
                <c:pt idx="7371">
                  <c:v>17.933</c:v>
                </c:pt>
                <c:pt idx="7372">
                  <c:v>17.629000000000001</c:v>
                </c:pt>
                <c:pt idx="7373">
                  <c:v>16.108999999999899</c:v>
                </c:pt>
                <c:pt idx="7374">
                  <c:v>16.108999999999899</c:v>
                </c:pt>
                <c:pt idx="7375">
                  <c:v>16.412999999999901</c:v>
                </c:pt>
                <c:pt idx="7376">
                  <c:v>16.108999999999899</c:v>
                </c:pt>
                <c:pt idx="7377">
                  <c:v>4.5589999999999904</c:v>
                </c:pt>
                <c:pt idx="7378">
                  <c:v>18.236999999999899</c:v>
                </c:pt>
                <c:pt idx="7379">
                  <c:v>17.629000000000001</c:v>
                </c:pt>
                <c:pt idx="7380">
                  <c:v>17.324999999999999</c:v>
                </c:pt>
                <c:pt idx="7381">
                  <c:v>19.452999999999999</c:v>
                </c:pt>
                <c:pt idx="7382">
                  <c:v>18.540999999999901</c:v>
                </c:pt>
                <c:pt idx="7383">
                  <c:v>19.149000000000001</c:v>
                </c:pt>
                <c:pt idx="7384">
                  <c:v>17.629000000000001</c:v>
                </c:pt>
                <c:pt idx="7385">
                  <c:v>17.629000000000001</c:v>
                </c:pt>
                <c:pt idx="7386">
                  <c:v>17.629000000000001</c:v>
                </c:pt>
                <c:pt idx="7387">
                  <c:v>18.236999999999899</c:v>
                </c:pt>
                <c:pt idx="7388">
                  <c:v>16.412999999999901</c:v>
                </c:pt>
                <c:pt idx="7389">
                  <c:v>8.8149999999999906</c:v>
                </c:pt>
                <c:pt idx="7390">
                  <c:v>9.4219999999999899</c:v>
                </c:pt>
                <c:pt idx="7391">
                  <c:v>14.59</c:v>
                </c:pt>
                <c:pt idx="7392">
                  <c:v>15.805</c:v>
                </c:pt>
                <c:pt idx="7393">
                  <c:v>14.59</c:v>
                </c:pt>
                <c:pt idx="7394">
                  <c:v>14.894</c:v>
                </c:pt>
                <c:pt idx="7395">
                  <c:v>7.9029999999999996</c:v>
                </c:pt>
                <c:pt idx="7396">
                  <c:v>8.5109999999999904</c:v>
                </c:pt>
                <c:pt idx="7397">
                  <c:v>9.1189999999999998</c:v>
                </c:pt>
                <c:pt idx="7398">
                  <c:v>11.549999999999899</c:v>
                </c:pt>
                <c:pt idx="7399">
                  <c:v>7.5990000000000002</c:v>
                </c:pt>
                <c:pt idx="7400">
                  <c:v>14.894</c:v>
                </c:pt>
                <c:pt idx="7401">
                  <c:v>17.933</c:v>
                </c:pt>
                <c:pt idx="7402">
                  <c:v>14.59</c:v>
                </c:pt>
                <c:pt idx="7403">
                  <c:v>16.716999999999999</c:v>
                </c:pt>
                <c:pt idx="7404">
                  <c:v>18.236999999999899</c:v>
                </c:pt>
                <c:pt idx="7405">
                  <c:v>10.638</c:v>
                </c:pt>
                <c:pt idx="7406">
                  <c:v>15.501999999999899</c:v>
                </c:pt>
                <c:pt idx="7407">
                  <c:v>16.716999999999999</c:v>
                </c:pt>
                <c:pt idx="7408">
                  <c:v>15.197999999999899</c:v>
                </c:pt>
                <c:pt idx="7409">
                  <c:v>16.108999999999899</c:v>
                </c:pt>
                <c:pt idx="7410">
                  <c:v>15.197999999999899</c:v>
                </c:pt>
                <c:pt idx="7411">
                  <c:v>15.501999999999899</c:v>
                </c:pt>
                <c:pt idx="7412">
                  <c:v>15.197999999999899</c:v>
                </c:pt>
                <c:pt idx="7413">
                  <c:v>16.108999999999899</c:v>
                </c:pt>
                <c:pt idx="7414">
                  <c:v>16.716999999999999</c:v>
                </c:pt>
                <c:pt idx="7415">
                  <c:v>15.805</c:v>
                </c:pt>
                <c:pt idx="7416">
                  <c:v>16.412999999999901</c:v>
                </c:pt>
                <c:pt idx="7417">
                  <c:v>14.894</c:v>
                </c:pt>
                <c:pt idx="7418">
                  <c:v>14.894</c:v>
                </c:pt>
                <c:pt idx="7419">
                  <c:v>15.197999999999899</c:v>
                </c:pt>
                <c:pt idx="7420">
                  <c:v>15.501999999999899</c:v>
                </c:pt>
                <c:pt idx="7421">
                  <c:v>3.343</c:v>
                </c:pt>
                <c:pt idx="7422">
                  <c:v>16.412999999999901</c:v>
                </c:pt>
                <c:pt idx="7423">
                  <c:v>15.805</c:v>
                </c:pt>
                <c:pt idx="7424">
                  <c:v>16.108999999999899</c:v>
                </c:pt>
                <c:pt idx="7425">
                  <c:v>17.629000000000001</c:v>
                </c:pt>
                <c:pt idx="7426">
                  <c:v>17.021000000000001</c:v>
                </c:pt>
                <c:pt idx="7427">
                  <c:v>19.149000000000001</c:v>
                </c:pt>
                <c:pt idx="7428">
                  <c:v>15.805</c:v>
                </c:pt>
                <c:pt idx="7429">
                  <c:v>16.412999999999901</c:v>
                </c:pt>
                <c:pt idx="7430">
                  <c:v>15.501999999999899</c:v>
                </c:pt>
                <c:pt idx="7431">
                  <c:v>16.412999999999901</c:v>
                </c:pt>
                <c:pt idx="7432">
                  <c:v>15.197999999999899</c:v>
                </c:pt>
                <c:pt idx="7433">
                  <c:v>7.9029999999999996</c:v>
                </c:pt>
                <c:pt idx="7434">
                  <c:v>8.5109999999999904</c:v>
                </c:pt>
                <c:pt idx="7435">
                  <c:v>12.766</c:v>
                </c:pt>
                <c:pt idx="7436">
                  <c:v>15.805</c:v>
                </c:pt>
                <c:pt idx="7437">
                  <c:v>14.59</c:v>
                </c:pt>
                <c:pt idx="7438">
                  <c:v>14.894</c:v>
                </c:pt>
                <c:pt idx="7439">
                  <c:v>7.9029999999999996</c:v>
                </c:pt>
                <c:pt idx="7440">
                  <c:v>8.5109999999999904</c:v>
                </c:pt>
                <c:pt idx="7441">
                  <c:v>9.1189999999999998</c:v>
                </c:pt>
                <c:pt idx="7442">
                  <c:v>11.549999999999899</c:v>
                </c:pt>
                <c:pt idx="7443">
                  <c:v>7.5990000000000002</c:v>
                </c:pt>
                <c:pt idx="7444">
                  <c:v>14.894</c:v>
                </c:pt>
                <c:pt idx="7445">
                  <c:v>17.933</c:v>
                </c:pt>
                <c:pt idx="7446">
                  <c:v>14.59</c:v>
                </c:pt>
                <c:pt idx="7447">
                  <c:v>16.716999999999999</c:v>
                </c:pt>
                <c:pt idx="7448">
                  <c:v>18.236999999999899</c:v>
                </c:pt>
                <c:pt idx="7449">
                  <c:v>10.638</c:v>
                </c:pt>
                <c:pt idx="7450">
                  <c:v>15.501999999999899</c:v>
                </c:pt>
                <c:pt idx="7451">
                  <c:v>16.716999999999999</c:v>
                </c:pt>
                <c:pt idx="7452">
                  <c:v>15.197999999999899</c:v>
                </c:pt>
                <c:pt idx="7453">
                  <c:v>16.108999999999899</c:v>
                </c:pt>
                <c:pt idx="7454">
                  <c:v>15.197999999999899</c:v>
                </c:pt>
                <c:pt idx="7455">
                  <c:v>15.501999999999899</c:v>
                </c:pt>
                <c:pt idx="7456">
                  <c:v>15.197999999999899</c:v>
                </c:pt>
                <c:pt idx="7457">
                  <c:v>16.108999999999899</c:v>
                </c:pt>
                <c:pt idx="7458">
                  <c:v>16.716999999999999</c:v>
                </c:pt>
                <c:pt idx="7459">
                  <c:v>15.805</c:v>
                </c:pt>
                <c:pt idx="7460">
                  <c:v>16.412999999999901</c:v>
                </c:pt>
                <c:pt idx="7461">
                  <c:v>14.894</c:v>
                </c:pt>
                <c:pt idx="7462">
                  <c:v>14.894</c:v>
                </c:pt>
                <c:pt idx="7463">
                  <c:v>15.197999999999899</c:v>
                </c:pt>
                <c:pt idx="7464">
                  <c:v>15.501999999999899</c:v>
                </c:pt>
                <c:pt idx="7465">
                  <c:v>3.343</c:v>
                </c:pt>
                <c:pt idx="7466">
                  <c:v>16.412999999999901</c:v>
                </c:pt>
                <c:pt idx="7467">
                  <c:v>15.805</c:v>
                </c:pt>
                <c:pt idx="7468">
                  <c:v>16.108999999999899</c:v>
                </c:pt>
                <c:pt idx="7469">
                  <c:v>17.629000000000001</c:v>
                </c:pt>
                <c:pt idx="7470">
                  <c:v>17.021000000000001</c:v>
                </c:pt>
                <c:pt idx="7471">
                  <c:v>19.149000000000001</c:v>
                </c:pt>
                <c:pt idx="7472">
                  <c:v>15.805</c:v>
                </c:pt>
                <c:pt idx="7473">
                  <c:v>16.412999999999901</c:v>
                </c:pt>
                <c:pt idx="7474">
                  <c:v>15.501999999999899</c:v>
                </c:pt>
                <c:pt idx="7475">
                  <c:v>16.412999999999901</c:v>
                </c:pt>
                <c:pt idx="7476">
                  <c:v>15.197999999999899</c:v>
                </c:pt>
                <c:pt idx="7477">
                  <c:v>7.9029999999999996</c:v>
                </c:pt>
                <c:pt idx="7478">
                  <c:v>8.5109999999999904</c:v>
                </c:pt>
                <c:pt idx="7479">
                  <c:v>12.766</c:v>
                </c:pt>
                <c:pt idx="7480">
                  <c:v>17.324999999999999</c:v>
                </c:pt>
                <c:pt idx="7481">
                  <c:v>15.805</c:v>
                </c:pt>
                <c:pt idx="7482">
                  <c:v>16.412999999999901</c:v>
                </c:pt>
                <c:pt idx="7483">
                  <c:v>8.5109999999999904</c:v>
                </c:pt>
                <c:pt idx="7484">
                  <c:v>9.7259999999999902</c:v>
                </c:pt>
                <c:pt idx="7485">
                  <c:v>10.029999999999999</c:v>
                </c:pt>
                <c:pt idx="7486">
                  <c:v>11.853999999999999</c:v>
                </c:pt>
                <c:pt idx="7487">
                  <c:v>8.2069999999999901</c:v>
                </c:pt>
                <c:pt idx="7488">
                  <c:v>16.108999999999899</c:v>
                </c:pt>
                <c:pt idx="7489">
                  <c:v>19.452999999999999</c:v>
                </c:pt>
                <c:pt idx="7490">
                  <c:v>16.108999999999899</c:v>
                </c:pt>
                <c:pt idx="7491">
                  <c:v>17.933</c:v>
                </c:pt>
                <c:pt idx="7492">
                  <c:v>19.452999999999999</c:v>
                </c:pt>
                <c:pt idx="7493">
                  <c:v>12.157999999999999</c:v>
                </c:pt>
                <c:pt idx="7494">
                  <c:v>16.108999999999899</c:v>
                </c:pt>
                <c:pt idx="7495">
                  <c:v>17.021000000000001</c:v>
                </c:pt>
                <c:pt idx="7496">
                  <c:v>16.412999999999901</c:v>
                </c:pt>
                <c:pt idx="7497">
                  <c:v>17.324999999999999</c:v>
                </c:pt>
                <c:pt idx="7498">
                  <c:v>15.197999999999899</c:v>
                </c:pt>
                <c:pt idx="7499">
                  <c:v>16.716999999999999</c:v>
                </c:pt>
                <c:pt idx="7500">
                  <c:v>15.805</c:v>
                </c:pt>
                <c:pt idx="7501">
                  <c:v>16.412999999999901</c:v>
                </c:pt>
                <c:pt idx="7502">
                  <c:v>17.629000000000001</c:v>
                </c:pt>
                <c:pt idx="7503">
                  <c:v>17.629000000000001</c:v>
                </c:pt>
                <c:pt idx="7504">
                  <c:v>16.412999999999901</c:v>
                </c:pt>
                <c:pt idx="7505">
                  <c:v>15.501999999999899</c:v>
                </c:pt>
                <c:pt idx="7506">
                  <c:v>16.108999999999899</c:v>
                </c:pt>
                <c:pt idx="7507">
                  <c:v>15.805</c:v>
                </c:pt>
                <c:pt idx="7508">
                  <c:v>15.501999999999899</c:v>
                </c:pt>
                <c:pt idx="7509">
                  <c:v>3.6469999999999998</c:v>
                </c:pt>
                <c:pt idx="7510">
                  <c:v>17.324999999999999</c:v>
                </c:pt>
                <c:pt idx="7511">
                  <c:v>17.021000000000001</c:v>
                </c:pt>
                <c:pt idx="7512">
                  <c:v>16.412999999999901</c:v>
                </c:pt>
                <c:pt idx="7513">
                  <c:v>19.149000000000001</c:v>
                </c:pt>
                <c:pt idx="7514">
                  <c:v>17.324999999999999</c:v>
                </c:pt>
                <c:pt idx="7515">
                  <c:v>19.757000000000001</c:v>
                </c:pt>
                <c:pt idx="7516">
                  <c:v>17.021000000000001</c:v>
                </c:pt>
                <c:pt idx="7517">
                  <c:v>17.021000000000001</c:v>
                </c:pt>
                <c:pt idx="7518">
                  <c:v>17.021000000000001</c:v>
                </c:pt>
                <c:pt idx="7519">
                  <c:v>17.629000000000001</c:v>
                </c:pt>
                <c:pt idx="7520">
                  <c:v>15.805</c:v>
                </c:pt>
                <c:pt idx="7521">
                  <c:v>8.5109999999999904</c:v>
                </c:pt>
                <c:pt idx="7522">
                  <c:v>8.5109999999999904</c:v>
                </c:pt>
                <c:pt idx="7523">
                  <c:v>14.59</c:v>
                </c:pt>
                <c:pt idx="7524">
                  <c:v>17.933</c:v>
                </c:pt>
                <c:pt idx="7525">
                  <c:v>16.108999999999899</c:v>
                </c:pt>
                <c:pt idx="7526">
                  <c:v>16.412999999999901</c:v>
                </c:pt>
                <c:pt idx="7527">
                  <c:v>9.1189999999999998</c:v>
                </c:pt>
                <c:pt idx="7528">
                  <c:v>9.7259999999999902</c:v>
                </c:pt>
                <c:pt idx="7529">
                  <c:v>10.029999999999999</c:v>
                </c:pt>
                <c:pt idx="7530">
                  <c:v>12.766</c:v>
                </c:pt>
                <c:pt idx="7531">
                  <c:v>8.8149999999999906</c:v>
                </c:pt>
                <c:pt idx="7532">
                  <c:v>17.021000000000001</c:v>
                </c:pt>
                <c:pt idx="7533">
                  <c:v>20.061</c:v>
                </c:pt>
                <c:pt idx="7534">
                  <c:v>16.716999999999999</c:v>
                </c:pt>
                <c:pt idx="7535">
                  <c:v>17.629000000000001</c:v>
                </c:pt>
                <c:pt idx="7536">
                  <c:v>19.149000000000001</c:v>
                </c:pt>
                <c:pt idx="7537">
                  <c:v>11.853999999999999</c:v>
                </c:pt>
                <c:pt idx="7538">
                  <c:v>16.412999999999901</c:v>
                </c:pt>
                <c:pt idx="7539">
                  <c:v>17.021000000000001</c:v>
                </c:pt>
                <c:pt idx="7540">
                  <c:v>16.108999999999899</c:v>
                </c:pt>
                <c:pt idx="7541">
                  <c:v>17.629000000000001</c:v>
                </c:pt>
                <c:pt idx="7542">
                  <c:v>16.108999999999899</c:v>
                </c:pt>
                <c:pt idx="7543">
                  <c:v>16.412999999999901</c:v>
                </c:pt>
                <c:pt idx="7544">
                  <c:v>16.108999999999899</c:v>
                </c:pt>
                <c:pt idx="7545">
                  <c:v>17.021000000000001</c:v>
                </c:pt>
                <c:pt idx="7546">
                  <c:v>17.629000000000001</c:v>
                </c:pt>
                <c:pt idx="7547">
                  <c:v>17.324999999999999</c:v>
                </c:pt>
                <c:pt idx="7548">
                  <c:v>17.324999999999999</c:v>
                </c:pt>
                <c:pt idx="7549">
                  <c:v>15.805</c:v>
                </c:pt>
                <c:pt idx="7550">
                  <c:v>16.412999999999901</c:v>
                </c:pt>
                <c:pt idx="7551">
                  <c:v>16.108999999999899</c:v>
                </c:pt>
                <c:pt idx="7552">
                  <c:v>16.412999999999901</c:v>
                </c:pt>
                <c:pt idx="7553">
                  <c:v>3.9509999999999899</c:v>
                </c:pt>
                <c:pt idx="7554">
                  <c:v>17.933</c:v>
                </c:pt>
                <c:pt idx="7555">
                  <c:v>17.324999999999999</c:v>
                </c:pt>
                <c:pt idx="7556">
                  <c:v>17.021000000000001</c:v>
                </c:pt>
                <c:pt idx="7557">
                  <c:v>18.844999999999999</c:v>
                </c:pt>
                <c:pt idx="7558">
                  <c:v>18.236999999999899</c:v>
                </c:pt>
                <c:pt idx="7559">
                  <c:v>20.061</c:v>
                </c:pt>
                <c:pt idx="7560">
                  <c:v>16.716999999999999</c:v>
                </c:pt>
                <c:pt idx="7561">
                  <c:v>17.324999999999999</c:v>
                </c:pt>
                <c:pt idx="7562">
                  <c:v>17.021000000000001</c:v>
                </c:pt>
                <c:pt idx="7563">
                  <c:v>18.540999999999901</c:v>
                </c:pt>
                <c:pt idx="7564">
                  <c:v>16.108999999999899</c:v>
                </c:pt>
                <c:pt idx="7565">
                  <c:v>8.8149999999999906</c:v>
                </c:pt>
                <c:pt idx="7566">
                  <c:v>9.7259999999999902</c:v>
                </c:pt>
                <c:pt idx="7567">
                  <c:v>14.286</c:v>
                </c:pt>
                <c:pt idx="7568">
                  <c:v>16.412999999999901</c:v>
                </c:pt>
                <c:pt idx="7569">
                  <c:v>14.59</c:v>
                </c:pt>
                <c:pt idx="7570">
                  <c:v>14.894</c:v>
                </c:pt>
                <c:pt idx="7571">
                  <c:v>7.2949999999999999</c:v>
                </c:pt>
                <c:pt idx="7572">
                  <c:v>7.9029999999999996</c:v>
                </c:pt>
                <c:pt idx="7573">
                  <c:v>9.1189999999999998</c:v>
                </c:pt>
                <c:pt idx="7574">
                  <c:v>11.245999999999899</c:v>
                </c:pt>
                <c:pt idx="7575">
                  <c:v>7.2949999999999999</c:v>
                </c:pt>
                <c:pt idx="7576">
                  <c:v>15.197999999999899</c:v>
                </c:pt>
                <c:pt idx="7577">
                  <c:v>18.540999999999901</c:v>
                </c:pt>
                <c:pt idx="7578">
                  <c:v>15.197999999999899</c:v>
                </c:pt>
                <c:pt idx="7579">
                  <c:v>16.108999999999899</c:v>
                </c:pt>
                <c:pt idx="7580">
                  <c:v>17.933</c:v>
                </c:pt>
                <c:pt idx="7581">
                  <c:v>10.029999999999999</c:v>
                </c:pt>
                <c:pt idx="7582">
                  <c:v>15.197999999999899</c:v>
                </c:pt>
                <c:pt idx="7583">
                  <c:v>16.412999999999901</c:v>
                </c:pt>
                <c:pt idx="7584">
                  <c:v>14.894</c:v>
                </c:pt>
                <c:pt idx="7585">
                  <c:v>16.412999999999901</c:v>
                </c:pt>
                <c:pt idx="7586">
                  <c:v>14.894</c:v>
                </c:pt>
                <c:pt idx="7587">
                  <c:v>14.894</c:v>
                </c:pt>
                <c:pt idx="7588">
                  <c:v>14.894</c:v>
                </c:pt>
                <c:pt idx="7589">
                  <c:v>15.501999999999899</c:v>
                </c:pt>
                <c:pt idx="7590">
                  <c:v>16.412999999999901</c:v>
                </c:pt>
                <c:pt idx="7591">
                  <c:v>16.108999999999899</c:v>
                </c:pt>
                <c:pt idx="7592">
                  <c:v>16.108999999999899</c:v>
                </c:pt>
                <c:pt idx="7593">
                  <c:v>14.59</c:v>
                </c:pt>
                <c:pt idx="7594">
                  <c:v>15.197999999999899</c:v>
                </c:pt>
                <c:pt idx="7595">
                  <c:v>14.894</c:v>
                </c:pt>
                <c:pt idx="7596">
                  <c:v>15.197999999999899</c:v>
                </c:pt>
                <c:pt idx="7597">
                  <c:v>2.1280000000000001</c:v>
                </c:pt>
                <c:pt idx="7598">
                  <c:v>16.716999999999999</c:v>
                </c:pt>
                <c:pt idx="7599">
                  <c:v>16.108999999999899</c:v>
                </c:pt>
                <c:pt idx="7600">
                  <c:v>15.805</c:v>
                </c:pt>
                <c:pt idx="7601">
                  <c:v>17.629000000000001</c:v>
                </c:pt>
                <c:pt idx="7602">
                  <c:v>17.021000000000001</c:v>
                </c:pt>
                <c:pt idx="7603">
                  <c:v>18.844999999999999</c:v>
                </c:pt>
                <c:pt idx="7604">
                  <c:v>15.805</c:v>
                </c:pt>
                <c:pt idx="7605">
                  <c:v>16.108999999999899</c:v>
                </c:pt>
                <c:pt idx="7606">
                  <c:v>15.805</c:v>
                </c:pt>
                <c:pt idx="7607">
                  <c:v>17.021000000000001</c:v>
                </c:pt>
                <c:pt idx="7608">
                  <c:v>14.894</c:v>
                </c:pt>
                <c:pt idx="7609">
                  <c:v>7.2949999999999999</c:v>
                </c:pt>
                <c:pt idx="7610">
                  <c:v>7.9029999999999996</c:v>
                </c:pt>
                <c:pt idx="7611">
                  <c:v>12.766</c:v>
                </c:pt>
                <c:pt idx="7612">
                  <c:v>17.629000000000001</c:v>
                </c:pt>
                <c:pt idx="7613">
                  <c:v>15.805</c:v>
                </c:pt>
                <c:pt idx="7614">
                  <c:v>16.716999999999999</c:v>
                </c:pt>
                <c:pt idx="7615">
                  <c:v>8.8149999999999906</c:v>
                </c:pt>
                <c:pt idx="7616">
                  <c:v>10.029999999999999</c:v>
                </c:pt>
                <c:pt idx="7617">
                  <c:v>10.029999999999999</c:v>
                </c:pt>
                <c:pt idx="7618">
                  <c:v>12.462</c:v>
                </c:pt>
                <c:pt idx="7619">
                  <c:v>8.5109999999999904</c:v>
                </c:pt>
                <c:pt idx="7620">
                  <c:v>16.412999999999901</c:v>
                </c:pt>
                <c:pt idx="7621">
                  <c:v>20.061</c:v>
                </c:pt>
                <c:pt idx="7622">
                  <c:v>16.412999999999901</c:v>
                </c:pt>
                <c:pt idx="7623">
                  <c:v>18.236999999999899</c:v>
                </c:pt>
                <c:pt idx="7624">
                  <c:v>19.757000000000001</c:v>
                </c:pt>
                <c:pt idx="7625">
                  <c:v>12.157999999999999</c:v>
                </c:pt>
                <c:pt idx="7626">
                  <c:v>16.412999999999901</c:v>
                </c:pt>
                <c:pt idx="7627">
                  <c:v>16.716999999999999</c:v>
                </c:pt>
                <c:pt idx="7628">
                  <c:v>16.412999999999901</c:v>
                </c:pt>
                <c:pt idx="7629">
                  <c:v>17.629000000000001</c:v>
                </c:pt>
                <c:pt idx="7630">
                  <c:v>15.501999999999899</c:v>
                </c:pt>
                <c:pt idx="7631">
                  <c:v>17.021000000000001</c:v>
                </c:pt>
                <c:pt idx="7632">
                  <c:v>16.108999999999899</c:v>
                </c:pt>
                <c:pt idx="7633">
                  <c:v>16.716999999999999</c:v>
                </c:pt>
                <c:pt idx="7634">
                  <c:v>18.236999999999899</c:v>
                </c:pt>
                <c:pt idx="7635">
                  <c:v>17.933</c:v>
                </c:pt>
                <c:pt idx="7636">
                  <c:v>16.716999999999999</c:v>
                </c:pt>
                <c:pt idx="7637">
                  <c:v>15.805</c:v>
                </c:pt>
                <c:pt idx="7638">
                  <c:v>16.412999999999901</c:v>
                </c:pt>
                <c:pt idx="7639">
                  <c:v>16.108999999999899</c:v>
                </c:pt>
                <c:pt idx="7640">
                  <c:v>15.805</c:v>
                </c:pt>
                <c:pt idx="7641">
                  <c:v>4.2549999999999901</c:v>
                </c:pt>
                <c:pt idx="7642">
                  <c:v>17.933</c:v>
                </c:pt>
                <c:pt idx="7643">
                  <c:v>17.324999999999999</c:v>
                </c:pt>
                <c:pt idx="7644">
                  <c:v>17.021000000000001</c:v>
                </c:pt>
                <c:pt idx="7645">
                  <c:v>19.149000000000001</c:v>
                </c:pt>
                <c:pt idx="7646">
                  <c:v>17.629000000000001</c:v>
                </c:pt>
                <c:pt idx="7647">
                  <c:v>20.061</c:v>
                </c:pt>
                <c:pt idx="7648">
                  <c:v>16.716999999999999</c:v>
                </c:pt>
                <c:pt idx="7649">
                  <c:v>17.324999999999999</c:v>
                </c:pt>
                <c:pt idx="7650">
                  <c:v>17.629000000000001</c:v>
                </c:pt>
                <c:pt idx="7651">
                  <c:v>18.236999999999899</c:v>
                </c:pt>
                <c:pt idx="7652">
                  <c:v>16.108999999999899</c:v>
                </c:pt>
                <c:pt idx="7653">
                  <c:v>8.5109999999999904</c:v>
                </c:pt>
                <c:pt idx="7654">
                  <c:v>8.8149999999999906</c:v>
                </c:pt>
                <c:pt idx="7655">
                  <c:v>14.59</c:v>
                </c:pt>
                <c:pt idx="7656">
                  <c:v>17.021000000000001</c:v>
                </c:pt>
                <c:pt idx="7657">
                  <c:v>15.197999999999899</c:v>
                </c:pt>
                <c:pt idx="7658">
                  <c:v>16.108999999999899</c:v>
                </c:pt>
                <c:pt idx="7659">
                  <c:v>8.8149999999999906</c:v>
                </c:pt>
                <c:pt idx="7660">
                  <c:v>10.029999999999999</c:v>
                </c:pt>
                <c:pt idx="7661">
                  <c:v>10.334</c:v>
                </c:pt>
                <c:pt idx="7662">
                  <c:v>12.462</c:v>
                </c:pt>
                <c:pt idx="7663">
                  <c:v>8.5109999999999904</c:v>
                </c:pt>
                <c:pt idx="7664">
                  <c:v>15.805</c:v>
                </c:pt>
                <c:pt idx="7665">
                  <c:v>19.452999999999999</c:v>
                </c:pt>
                <c:pt idx="7666">
                  <c:v>15.805</c:v>
                </c:pt>
                <c:pt idx="7667">
                  <c:v>17.933</c:v>
                </c:pt>
                <c:pt idx="7668">
                  <c:v>19.452999999999999</c:v>
                </c:pt>
                <c:pt idx="7669">
                  <c:v>12.157999999999999</c:v>
                </c:pt>
                <c:pt idx="7670">
                  <c:v>16.108999999999899</c:v>
                </c:pt>
                <c:pt idx="7671">
                  <c:v>17.021000000000001</c:v>
                </c:pt>
                <c:pt idx="7672">
                  <c:v>16.108999999999899</c:v>
                </c:pt>
                <c:pt idx="7673">
                  <c:v>17.021000000000001</c:v>
                </c:pt>
                <c:pt idx="7674">
                  <c:v>14.894</c:v>
                </c:pt>
                <c:pt idx="7675">
                  <c:v>16.716999999999999</c:v>
                </c:pt>
                <c:pt idx="7676">
                  <c:v>15.805</c:v>
                </c:pt>
                <c:pt idx="7677">
                  <c:v>16.412999999999901</c:v>
                </c:pt>
                <c:pt idx="7678">
                  <c:v>17.629000000000001</c:v>
                </c:pt>
                <c:pt idx="7679">
                  <c:v>17.324999999999999</c:v>
                </c:pt>
                <c:pt idx="7680">
                  <c:v>16.108999999999899</c:v>
                </c:pt>
                <c:pt idx="7681">
                  <c:v>15.501999999999899</c:v>
                </c:pt>
                <c:pt idx="7682">
                  <c:v>16.108999999999899</c:v>
                </c:pt>
                <c:pt idx="7683">
                  <c:v>15.805</c:v>
                </c:pt>
                <c:pt idx="7684">
                  <c:v>15.501999999999899</c:v>
                </c:pt>
                <c:pt idx="7685">
                  <c:v>4.8629999999999898</c:v>
                </c:pt>
                <c:pt idx="7686">
                  <c:v>17.324999999999999</c:v>
                </c:pt>
                <c:pt idx="7687">
                  <c:v>16.716999999999999</c:v>
                </c:pt>
                <c:pt idx="7688">
                  <c:v>16.716999999999999</c:v>
                </c:pt>
                <c:pt idx="7689">
                  <c:v>19.149000000000001</c:v>
                </c:pt>
                <c:pt idx="7690">
                  <c:v>17.021000000000001</c:v>
                </c:pt>
                <c:pt idx="7691">
                  <c:v>19.149000000000001</c:v>
                </c:pt>
                <c:pt idx="7692">
                  <c:v>16.412999999999901</c:v>
                </c:pt>
                <c:pt idx="7693">
                  <c:v>16.716999999999999</c:v>
                </c:pt>
                <c:pt idx="7694">
                  <c:v>17.021000000000001</c:v>
                </c:pt>
                <c:pt idx="7695">
                  <c:v>17.629000000000001</c:v>
                </c:pt>
                <c:pt idx="7696">
                  <c:v>15.805</c:v>
                </c:pt>
                <c:pt idx="7697">
                  <c:v>8.8149999999999906</c:v>
                </c:pt>
                <c:pt idx="7698">
                  <c:v>8.8149999999999906</c:v>
                </c:pt>
                <c:pt idx="7699">
                  <c:v>13.981999999999999</c:v>
                </c:pt>
                <c:pt idx="7700">
                  <c:v>17.933</c:v>
                </c:pt>
                <c:pt idx="7701">
                  <c:v>16.108999999999899</c:v>
                </c:pt>
                <c:pt idx="7702">
                  <c:v>16.412999999999901</c:v>
                </c:pt>
                <c:pt idx="7703">
                  <c:v>9.1189999999999998</c:v>
                </c:pt>
                <c:pt idx="7704">
                  <c:v>9.7259999999999902</c:v>
                </c:pt>
                <c:pt idx="7705">
                  <c:v>10.029999999999999</c:v>
                </c:pt>
                <c:pt idx="7706">
                  <c:v>12.766</c:v>
                </c:pt>
                <c:pt idx="7707">
                  <c:v>8.8149999999999906</c:v>
                </c:pt>
                <c:pt idx="7708">
                  <c:v>17.021000000000001</c:v>
                </c:pt>
                <c:pt idx="7709">
                  <c:v>20.061</c:v>
                </c:pt>
                <c:pt idx="7710">
                  <c:v>16.716999999999999</c:v>
                </c:pt>
                <c:pt idx="7711">
                  <c:v>17.629000000000001</c:v>
                </c:pt>
                <c:pt idx="7712">
                  <c:v>19.149000000000001</c:v>
                </c:pt>
                <c:pt idx="7713">
                  <c:v>11.853999999999999</c:v>
                </c:pt>
                <c:pt idx="7714">
                  <c:v>16.412999999999901</c:v>
                </c:pt>
                <c:pt idx="7715">
                  <c:v>17.021000000000001</c:v>
                </c:pt>
                <c:pt idx="7716">
                  <c:v>16.108999999999899</c:v>
                </c:pt>
                <c:pt idx="7717">
                  <c:v>17.629000000000001</c:v>
                </c:pt>
                <c:pt idx="7718">
                  <c:v>16.108999999999899</c:v>
                </c:pt>
                <c:pt idx="7719">
                  <c:v>16.412999999999901</c:v>
                </c:pt>
                <c:pt idx="7720">
                  <c:v>16.108999999999899</c:v>
                </c:pt>
                <c:pt idx="7721">
                  <c:v>17.021000000000001</c:v>
                </c:pt>
                <c:pt idx="7722">
                  <c:v>17.629000000000001</c:v>
                </c:pt>
                <c:pt idx="7723">
                  <c:v>17.324999999999999</c:v>
                </c:pt>
                <c:pt idx="7724">
                  <c:v>17.324999999999999</c:v>
                </c:pt>
                <c:pt idx="7725">
                  <c:v>15.805</c:v>
                </c:pt>
                <c:pt idx="7726">
                  <c:v>16.412999999999901</c:v>
                </c:pt>
                <c:pt idx="7727">
                  <c:v>16.108999999999899</c:v>
                </c:pt>
                <c:pt idx="7728">
                  <c:v>16.412999999999901</c:v>
                </c:pt>
                <c:pt idx="7729">
                  <c:v>3.9509999999999899</c:v>
                </c:pt>
                <c:pt idx="7730">
                  <c:v>17.933</c:v>
                </c:pt>
                <c:pt idx="7731">
                  <c:v>17.324999999999999</c:v>
                </c:pt>
                <c:pt idx="7732">
                  <c:v>17.021000000000001</c:v>
                </c:pt>
                <c:pt idx="7733">
                  <c:v>18.844999999999999</c:v>
                </c:pt>
                <c:pt idx="7734">
                  <c:v>18.236999999999899</c:v>
                </c:pt>
                <c:pt idx="7735">
                  <c:v>20.061</c:v>
                </c:pt>
                <c:pt idx="7736">
                  <c:v>16.716999999999999</c:v>
                </c:pt>
                <c:pt idx="7737">
                  <c:v>17.324999999999999</c:v>
                </c:pt>
                <c:pt idx="7738">
                  <c:v>17.021000000000001</c:v>
                </c:pt>
                <c:pt idx="7739">
                  <c:v>18.540999999999901</c:v>
                </c:pt>
                <c:pt idx="7740">
                  <c:v>16.108999999999899</c:v>
                </c:pt>
                <c:pt idx="7741">
                  <c:v>8.8149999999999906</c:v>
                </c:pt>
                <c:pt idx="7742">
                  <c:v>9.7259999999999902</c:v>
                </c:pt>
                <c:pt idx="7743">
                  <c:v>14.286</c:v>
                </c:pt>
                <c:pt idx="7744">
                  <c:v>16.716999999999999</c:v>
                </c:pt>
                <c:pt idx="7745">
                  <c:v>14.894</c:v>
                </c:pt>
                <c:pt idx="7746">
                  <c:v>15.197999999999899</c:v>
                </c:pt>
                <c:pt idx="7747">
                  <c:v>7.9029999999999996</c:v>
                </c:pt>
                <c:pt idx="7748">
                  <c:v>8.5109999999999904</c:v>
                </c:pt>
                <c:pt idx="7749">
                  <c:v>9.1189999999999998</c:v>
                </c:pt>
                <c:pt idx="7750">
                  <c:v>11.549999999999899</c:v>
                </c:pt>
                <c:pt idx="7751">
                  <c:v>7.5990000000000002</c:v>
                </c:pt>
                <c:pt idx="7752">
                  <c:v>15.805</c:v>
                </c:pt>
                <c:pt idx="7753">
                  <c:v>18.844999999999999</c:v>
                </c:pt>
                <c:pt idx="7754">
                  <c:v>15.501999999999899</c:v>
                </c:pt>
                <c:pt idx="7755">
                  <c:v>16.716999999999999</c:v>
                </c:pt>
                <c:pt idx="7756">
                  <c:v>18.236999999999899</c:v>
                </c:pt>
                <c:pt idx="7757">
                  <c:v>10.638</c:v>
                </c:pt>
                <c:pt idx="7758">
                  <c:v>15.501999999999899</c:v>
                </c:pt>
                <c:pt idx="7759">
                  <c:v>16.108999999999899</c:v>
                </c:pt>
                <c:pt idx="7760">
                  <c:v>15.197999999999899</c:v>
                </c:pt>
                <c:pt idx="7761">
                  <c:v>16.716999999999999</c:v>
                </c:pt>
                <c:pt idx="7762">
                  <c:v>15.197999999999899</c:v>
                </c:pt>
                <c:pt idx="7763">
                  <c:v>15.501999999999899</c:v>
                </c:pt>
                <c:pt idx="7764">
                  <c:v>15.197999999999899</c:v>
                </c:pt>
                <c:pt idx="7765">
                  <c:v>16.108999999999899</c:v>
                </c:pt>
                <c:pt idx="7766">
                  <c:v>16.716999999999999</c:v>
                </c:pt>
                <c:pt idx="7767">
                  <c:v>16.412999999999901</c:v>
                </c:pt>
                <c:pt idx="7768">
                  <c:v>16.412999999999901</c:v>
                </c:pt>
                <c:pt idx="7769">
                  <c:v>14.894</c:v>
                </c:pt>
                <c:pt idx="7770">
                  <c:v>15.501999999999899</c:v>
                </c:pt>
                <c:pt idx="7771">
                  <c:v>15.197999999999899</c:v>
                </c:pt>
                <c:pt idx="7772">
                  <c:v>15.501999999999899</c:v>
                </c:pt>
                <c:pt idx="7773">
                  <c:v>2.7360000000000002</c:v>
                </c:pt>
                <c:pt idx="7774">
                  <c:v>17.021000000000001</c:v>
                </c:pt>
                <c:pt idx="7775">
                  <c:v>16.412999999999901</c:v>
                </c:pt>
                <c:pt idx="7776">
                  <c:v>16.108999999999899</c:v>
                </c:pt>
                <c:pt idx="7777">
                  <c:v>17.933</c:v>
                </c:pt>
                <c:pt idx="7778">
                  <c:v>17.324999999999999</c:v>
                </c:pt>
                <c:pt idx="7779">
                  <c:v>19.149000000000001</c:v>
                </c:pt>
                <c:pt idx="7780">
                  <c:v>16.108999999999899</c:v>
                </c:pt>
                <c:pt idx="7781">
                  <c:v>16.412999999999901</c:v>
                </c:pt>
                <c:pt idx="7782">
                  <c:v>16.108999999999899</c:v>
                </c:pt>
                <c:pt idx="7783">
                  <c:v>17.324999999999999</c:v>
                </c:pt>
                <c:pt idx="7784">
                  <c:v>15.197999999999899</c:v>
                </c:pt>
                <c:pt idx="7785">
                  <c:v>7.9029999999999996</c:v>
                </c:pt>
                <c:pt idx="7786">
                  <c:v>8.5109999999999904</c:v>
                </c:pt>
                <c:pt idx="7787">
                  <c:v>13.069999999999901</c:v>
                </c:pt>
                <c:pt idx="7788">
                  <c:v>17.629000000000001</c:v>
                </c:pt>
                <c:pt idx="7789">
                  <c:v>15.805</c:v>
                </c:pt>
                <c:pt idx="7790">
                  <c:v>16.716999999999999</c:v>
                </c:pt>
                <c:pt idx="7791">
                  <c:v>8.8149999999999906</c:v>
                </c:pt>
                <c:pt idx="7792">
                  <c:v>10.029999999999999</c:v>
                </c:pt>
                <c:pt idx="7793">
                  <c:v>9.7259999999999902</c:v>
                </c:pt>
                <c:pt idx="7794">
                  <c:v>12.462</c:v>
                </c:pt>
                <c:pt idx="7795">
                  <c:v>8.5109999999999904</c:v>
                </c:pt>
                <c:pt idx="7796">
                  <c:v>16.412999999999901</c:v>
                </c:pt>
                <c:pt idx="7797">
                  <c:v>20.061</c:v>
                </c:pt>
                <c:pt idx="7798">
                  <c:v>16.412999999999901</c:v>
                </c:pt>
                <c:pt idx="7799">
                  <c:v>18.236999999999899</c:v>
                </c:pt>
                <c:pt idx="7800">
                  <c:v>19.452999999999999</c:v>
                </c:pt>
                <c:pt idx="7801">
                  <c:v>12.157999999999999</c:v>
                </c:pt>
                <c:pt idx="7802">
                  <c:v>16.412999999999901</c:v>
                </c:pt>
                <c:pt idx="7803">
                  <c:v>17.324999999999999</c:v>
                </c:pt>
                <c:pt idx="7804">
                  <c:v>16.716999999999999</c:v>
                </c:pt>
                <c:pt idx="7805">
                  <c:v>17.629000000000001</c:v>
                </c:pt>
                <c:pt idx="7806">
                  <c:v>15.501999999999899</c:v>
                </c:pt>
                <c:pt idx="7807">
                  <c:v>17.021000000000001</c:v>
                </c:pt>
                <c:pt idx="7808">
                  <c:v>16.108999999999899</c:v>
                </c:pt>
                <c:pt idx="7809">
                  <c:v>16.716999999999999</c:v>
                </c:pt>
                <c:pt idx="7810">
                  <c:v>18.236999999999899</c:v>
                </c:pt>
                <c:pt idx="7811">
                  <c:v>17.933</c:v>
                </c:pt>
                <c:pt idx="7812">
                  <c:v>16.716999999999999</c:v>
                </c:pt>
                <c:pt idx="7813">
                  <c:v>15.805</c:v>
                </c:pt>
                <c:pt idx="7814">
                  <c:v>16.412999999999901</c:v>
                </c:pt>
                <c:pt idx="7815">
                  <c:v>16.108999999999899</c:v>
                </c:pt>
                <c:pt idx="7816">
                  <c:v>15.805</c:v>
                </c:pt>
                <c:pt idx="7817">
                  <c:v>4.2549999999999901</c:v>
                </c:pt>
                <c:pt idx="7818">
                  <c:v>17.324999999999999</c:v>
                </c:pt>
                <c:pt idx="7819">
                  <c:v>17.324999999999999</c:v>
                </c:pt>
                <c:pt idx="7820">
                  <c:v>17.021000000000001</c:v>
                </c:pt>
                <c:pt idx="7821">
                  <c:v>19.452999999999999</c:v>
                </c:pt>
                <c:pt idx="7822">
                  <c:v>17.021000000000001</c:v>
                </c:pt>
                <c:pt idx="7823">
                  <c:v>19.452999999999999</c:v>
                </c:pt>
                <c:pt idx="7824">
                  <c:v>17.021000000000001</c:v>
                </c:pt>
                <c:pt idx="7825">
                  <c:v>17.324999999999999</c:v>
                </c:pt>
                <c:pt idx="7826">
                  <c:v>17.629000000000001</c:v>
                </c:pt>
                <c:pt idx="7827">
                  <c:v>18.236999999999899</c:v>
                </c:pt>
                <c:pt idx="7828">
                  <c:v>16.108999999999899</c:v>
                </c:pt>
                <c:pt idx="7829">
                  <c:v>8.2069999999999901</c:v>
                </c:pt>
                <c:pt idx="7830">
                  <c:v>8.8149999999999906</c:v>
                </c:pt>
                <c:pt idx="7831">
                  <c:v>14.59</c:v>
                </c:pt>
                <c:pt idx="7832">
                  <c:v>17.324999999999999</c:v>
                </c:pt>
                <c:pt idx="7833">
                  <c:v>15.501999999999899</c:v>
                </c:pt>
                <c:pt idx="7834">
                  <c:v>16.412999999999901</c:v>
                </c:pt>
                <c:pt idx="7835">
                  <c:v>8.5109999999999904</c:v>
                </c:pt>
                <c:pt idx="7836">
                  <c:v>9.7259999999999902</c:v>
                </c:pt>
                <c:pt idx="7837">
                  <c:v>9.4219999999999899</c:v>
                </c:pt>
                <c:pt idx="7838">
                  <c:v>12.157999999999999</c:v>
                </c:pt>
                <c:pt idx="7839">
                  <c:v>8.2069999999999901</c:v>
                </c:pt>
                <c:pt idx="7840">
                  <c:v>16.108999999999899</c:v>
                </c:pt>
                <c:pt idx="7841">
                  <c:v>19.757000000000001</c:v>
                </c:pt>
                <c:pt idx="7842">
                  <c:v>16.108999999999899</c:v>
                </c:pt>
                <c:pt idx="7843">
                  <c:v>17.933</c:v>
                </c:pt>
                <c:pt idx="7844">
                  <c:v>19.149000000000001</c:v>
                </c:pt>
                <c:pt idx="7845">
                  <c:v>11.853999999999999</c:v>
                </c:pt>
                <c:pt idx="7846">
                  <c:v>16.108999999999899</c:v>
                </c:pt>
                <c:pt idx="7847">
                  <c:v>17.021000000000001</c:v>
                </c:pt>
                <c:pt idx="7848">
                  <c:v>16.412999999999901</c:v>
                </c:pt>
                <c:pt idx="7849">
                  <c:v>17.324999999999999</c:v>
                </c:pt>
                <c:pt idx="7850">
                  <c:v>15.197999999999899</c:v>
                </c:pt>
                <c:pt idx="7851">
                  <c:v>16.716999999999999</c:v>
                </c:pt>
                <c:pt idx="7852">
                  <c:v>15.805</c:v>
                </c:pt>
                <c:pt idx="7853">
                  <c:v>16.412999999999901</c:v>
                </c:pt>
                <c:pt idx="7854">
                  <c:v>17.933</c:v>
                </c:pt>
                <c:pt idx="7855">
                  <c:v>17.629000000000001</c:v>
                </c:pt>
                <c:pt idx="7856">
                  <c:v>16.412999999999901</c:v>
                </c:pt>
                <c:pt idx="7857">
                  <c:v>15.501999999999899</c:v>
                </c:pt>
                <c:pt idx="7858">
                  <c:v>16.108999999999899</c:v>
                </c:pt>
                <c:pt idx="7859">
                  <c:v>15.805</c:v>
                </c:pt>
                <c:pt idx="7860">
                  <c:v>15.501999999999899</c:v>
                </c:pt>
                <c:pt idx="7861">
                  <c:v>3.9509999999999899</c:v>
                </c:pt>
                <c:pt idx="7862">
                  <c:v>17.021000000000001</c:v>
                </c:pt>
                <c:pt idx="7863">
                  <c:v>17.021000000000001</c:v>
                </c:pt>
                <c:pt idx="7864">
                  <c:v>16.716999999999999</c:v>
                </c:pt>
                <c:pt idx="7865">
                  <c:v>19.149000000000001</c:v>
                </c:pt>
                <c:pt idx="7866">
                  <c:v>16.716999999999999</c:v>
                </c:pt>
                <c:pt idx="7867">
                  <c:v>19.149000000000001</c:v>
                </c:pt>
                <c:pt idx="7868">
                  <c:v>16.716999999999999</c:v>
                </c:pt>
                <c:pt idx="7869">
                  <c:v>17.021000000000001</c:v>
                </c:pt>
                <c:pt idx="7870">
                  <c:v>17.324999999999999</c:v>
                </c:pt>
                <c:pt idx="7871">
                  <c:v>17.933</c:v>
                </c:pt>
                <c:pt idx="7872">
                  <c:v>15.805</c:v>
                </c:pt>
                <c:pt idx="7873">
                  <c:v>7.9029999999999996</c:v>
                </c:pt>
                <c:pt idx="7874">
                  <c:v>8.5109999999999904</c:v>
                </c:pt>
                <c:pt idx="7875">
                  <c:v>14.286</c:v>
                </c:pt>
                <c:pt idx="7876">
                  <c:v>17.021000000000001</c:v>
                </c:pt>
                <c:pt idx="7877">
                  <c:v>15.501999999999899</c:v>
                </c:pt>
                <c:pt idx="7878">
                  <c:v>16.108999999999899</c:v>
                </c:pt>
                <c:pt idx="7879">
                  <c:v>8.5109999999999904</c:v>
                </c:pt>
                <c:pt idx="7880">
                  <c:v>9.7259999999999902</c:v>
                </c:pt>
                <c:pt idx="7881">
                  <c:v>9.7259999999999902</c:v>
                </c:pt>
                <c:pt idx="7882">
                  <c:v>12.462</c:v>
                </c:pt>
                <c:pt idx="7883">
                  <c:v>8.2069999999999901</c:v>
                </c:pt>
                <c:pt idx="7884">
                  <c:v>16.108999999999899</c:v>
                </c:pt>
                <c:pt idx="7885">
                  <c:v>19.452999999999999</c:v>
                </c:pt>
                <c:pt idx="7886">
                  <c:v>15.805</c:v>
                </c:pt>
                <c:pt idx="7887">
                  <c:v>17.324999999999999</c:v>
                </c:pt>
                <c:pt idx="7888">
                  <c:v>18.540999999999901</c:v>
                </c:pt>
                <c:pt idx="7889">
                  <c:v>12.157999999999999</c:v>
                </c:pt>
                <c:pt idx="7890">
                  <c:v>14.894</c:v>
                </c:pt>
                <c:pt idx="7891">
                  <c:v>15.805</c:v>
                </c:pt>
                <c:pt idx="7892">
                  <c:v>15.805</c:v>
                </c:pt>
                <c:pt idx="7893">
                  <c:v>16.412999999999901</c:v>
                </c:pt>
                <c:pt idx="7894">
                  <c:v>15.197999999999899</c:v>
                </c:pt>
                <c:pt idx="7895">
                  <c:v>15.501999999999899</c:v>
                </c:pt>
                <c:pt idx="7896">
                  <c:v>14.894</c:v>
                </c:pt>
                <c:pt idx="7897">
                  <c:v>15.805</c:v>
                </c:pt>
                <c:pt idx="7898">
                  <c:v>17.933</c:v>
                </c:pt>
                <c:pt idx="7899">
                  <c:v>16.716999999999999</c:v>
                </c:pt>
                <c:pt idx="7900">
                  <c:v>16.412999999999901</c:v>
                </c:pt>
                <c:pt idx="7901">
                  <c:v>14.286</c:v>
                </c:pt>
                <c:pt idx="7902">
                  <c:v>14.894</c:v>
                </c:pt>
                <c:pt idx="7903">
                  <c:v>14.894</c:v>
                </c:pt>
                <c:pt idx="7904">
                  <c:v>15.501999999999899</c:v>
                </c:pt>
                <c:pt idx="7905">
                  <c:v>4.2549999999999901</c:v>
                </c:pt>
                <c:pt idx="7906">
                  <c:v>17.021000000000001</c:v>
                </c:pt>
                <c:pt idx="7907">
                  <c:v>16.108999999999899</c:v>
                </c:pt>
                <c:pt idx="7908">
                  <c:v>15.501999999999899</c:v>
                </c:pt>
                <c:pt idx="7909">
                  <c:v>18.844999999999999</c:v>
                </c:pt>
                <c:pt idx="7910">
                  <c:v>17.324999999999999</c:v>
                </c:pt>
                <c:pt idx="7911">
                  <c:v>18.540999999999901</c:v>
                </c:pt>
                <c:pt idx="7912">
                  <c:v>16.716999999999999</c:v>
                </c:pt>
                <c:pt idx="7913">
                  <c:v>16.108999999999899</c:v>
                </c:pt>
                <c:pt idx="7914">
                  <c:v>16.412999999999901</c:v>
                </c:pt>
                <c:pt idx="7915">
                  <c:v>17.629000000000001</c:v>
                </c:pt>
                <c:pt idx="7916">
                  <c:v>14.894</c:v>
                </c:pt>
                <c:pt idx="7917">
                  <c:v>8.2069999999999901</c:v>
                </c:pt>
                <c:pt idx="7918">
                  <c:v>9.1189999999999998</c:v>
                </c:pt>
                <c:pt idx="7919">
                  <c:v>14.286</c:v>
                </c:pt>
                <c:pt idx="7920">
                  <c:v>16.716999999999999</c:v>
                </c:pt>
                <c:pt idx="7921">
                  <c:v>14.894</c:v>
                </c:pt>
                <c:pt idx="7922">
                  <c:v>15.197999999999899</c:v>
                </c:pt>
                <c:pt idx="7923">
                  <c:v>7.9029999999999996</c:v>
                </c:pt>
                <c:pt idx="7924">
                  <c:v>8.5109999999999904</c:v>
                </c:pt>
                <c:pt idx="7925">
                  <c:v>9.1189999999999998</c:v>
                </c:pt>
                <c:pt idx="7926">
                  <c:v>11.549999999999899</c:v>
                </c:pt>
                <c:pt idx="7927">
                  <c:v>7.5990000000000002</c:v>
                </c:pt>
                <c:pt idx="7928">
                  <c:v>15.805</c:v>
                </c:pt>
                <c:pt idx="7929">
                  <c:v>18.844999999999999</c:v>
                </c:pt>
                <c:pt idx="7930">
                  <c:v>15.501999999999899</c:v>
                </c:pt>
                <c:pt idx="7931">
                  <c:v>17.021000000000001</c:v>
                </c:pt>
                <c:pt idx="7932">
                  <c:v>18.540999999999901</c:v>
                </c:pt>
                <c:pt idx="7933">
                  <c:v>10.638</c:v>
                </c:pt>
                <c:pt idx="7934">
                  <c:v>15.805</c:v>
                </c:pt>
                <c:pt idx="7935">
                  <c:v>16.412999999999901</c:v>
                </c:pt>
                <c:pt idx="7936">
                  <c:v>15.501999999999899</c:v>
                </c:pt>
                <c:pt idx="7937">
                  <c:v>17.021000000000001</c:v>
                </c:pt>
                <c:pt idx="7938">
                  <c:v>15.501999999999899</c:v>
                </c:pt>
                <c:pt idx="7939">
                  <c:v>15.805</c:v>
                </c:pt>
                <c:pt idx="7940">
                  <c:v>15.501999999999899</c:v>
                </c:pt>
                <c:pt idx="7941">
                  <c:v>16.412999999999901</c:v>
                </c:pt>
                <c:pt idx="7942">
                  <c:v>17.021000000000001</c:v>
                </c:pt>
                <c:pt idx="7943">
                  <c:v>16.716999999999999</c:v>
                </c:pt>
                <c:pt idx="7944">
                  <c:v>16.716999999999999</c:v>
                </c:pt>
                <c:pt idx="7945">
                  <c:v>15.197999999999899</c:v>
                </c:pt>
                <c:pt idx="7946">
                  <c:v>15.805</c:v>
                </c:pt>
                <c:pt idx="7947">
                  <c:v>15.501999999999899</c:v>
                </c:pt>
                <c:pt idx="7948">
                  <c:v>15.805</c:v>
                </c:pt>
                <c:pt idx="7949">
                  <c:v>3.04</c:v>
                </c:pt>
                <c:pt idx="7950">
                  <c:v>17.324999999999999</c:v>
                </c:pt>
                <c:pt idx="7951">
                  <c:v>16.716999999999999</c:v>
                </c:pt>
                <c:pt idx="7952">
                  <c:v>16.108999999999899</c:v>
                </c:pt>
                <c:pt idx="7953">
                  <c:v>18.236999999999899</c:v>
                </c:pt>
                <c:pt idx="7954">
                  <c:v>17.629000000000001</c:v>
                </c:pt>
                <c:pt idx="7955">
                  <c:v>19.452999999999999</c:v>
                </c:pt>
                <c:pt idx="7956">
                  <c:v>16.108999999999899</c:v>
                </c:pt>
                <c:pt idx="7957">
                  <c:v>16.716999999999999</c:v>
                </c:pt>
                <c:pt idx="7958">
                  <c:v>16.412999999999901</c:v>
                </c:pt>
                <c:pt idx="7959">
                  <c:v>17.324999999999999</c:v>
                </c:pt>
                <c:pt idx="7960">
                  <c:v>15.501999999999899</c:v>
                </c:pt>
                <c:pt idx="7961">
                  <c:v>7.9029999999999996</c:v>
                </c:pt>
                <c:pt idx="7962">
                  <c:v>8.5109999999999904</c:v>
                </c:pt>
                <c:pt idx="7963">
                  <c:v>13.069999999999901</c:v>
                </c:pt>
                <c:pt idx="7964">
                  <c:v>17.021000000000001</c:v>
                </c:pt>
                <c:pt idx="7965">
                  <c:v>15.197999999999899</c:v>
                </c:pt>
                <c:pt idx="7966">
                  <c:v>16.108999999999899</c:v>
                </c:pt>
                <c:pt idx="7967">
                  <c:v>8.8149999999999906</c:v>
                </c:pt>
                <c:pt idx="7968">
                  <c:v>10.029999999999999</c:v>
                </c:pt>
                <c:pt idx="7969">
                  <c:v>10.334</c:v>
                </c:pt>
                <c:pt idx="7970">
                  <c:v>12.462</c:v>
                </c:pt>
                <c:pt idx="7971">
                  <c:v>8.5109999999999904</c:v>
                </c:pt>
                <c:pt idx="7972">
                  <c:v>15.805</c:v>
                </c:pt>
                <c:pt idx="7973">
                  <c:v>19.452999999999999</c:v>
                </c:pt>
                <c:pt idx="7974">
                  <c:v>15.805</c:v>
                </c:pt>
                <c:pt idx="7975">
                  <c:v>17.933</c:v>
                </c:pt>
                <c:pt idx="7976">
                  <c:v>19.452999999999999</c:v>
                </c:pt>
                <c:pt idx="7977">
                  <c:v>12.157999999999999</c:v>
                </c:pt>
                <c:pt idx="7978">
                  <c:v>16.108999999999899</c:v>
                </c:pt>
                <c:pt idx="7979">
                  <c:v>17.021000000000001</c:v>
                </c:pt>
                <c:pt idx="7980">
                  <c:v>16.108999999999899</c:v>
                </c:pt>
                <c:pt idx="7981">
                  <c:v>17.021000000000001</c:v>
                </c:pt>
                <c:pt idx="7982">
                  <c:v>14.894</c:v>
                </c:pt>
                <c:pt idx="7983">
                  <c:v>16.716999999999999</c:v>
                </c:pt>
                <c:pt idx="7984">
                  <c:v>15.805</c:v>
                </c:pt>
                <c:pt idx="7985">
                  <c:v>16.412999999999901</c:v>
                </c:pt>
                <c:pt idx="7986">
                  <c:v>17.021000000000001</c:v>
                </c:pt>
                <c:pt idx="7987">
                  <c:v>17.324999999999999</c:v>
                </c:pt>
                <c:pt idx="7988">
                  <c:v>16.108999999999899</c:v>
                </c:pt>
                <c:pt idx="7989">
                  <c:v>15.501999999999899</c:v>
                </c:pt>
                <c:pt idx="7990">
                  <c:v>16.108999999999899</c:v>
                </c:pt>
                <c:pt idx="7991">
                  <c:v>15.805</c:v>
                </c:pt>
                <c:pt idx="7992">
                  <c:v>15.501999999999899</c:v>
                </c:pt>
                <c:pt idx="7993">
                  <c:v>4.8629999999999898</c:v>
                </c:pt>
                <c:pt idx="7994">
                  <c:v>17.324999999999999</c:v>
                </c:pt>
                <c:pt idx="7995">
                  <c:v>16.716999999999999</c:v>
                </c:pt>
                <c:pt idx="7996">
                  <c:v>16.716999999999999</c:v>
                </c:pt>
                <c:pt idx="7997">
                  <c:v>19.149000000000001</c:v>
                </c:pt>
                <c:pt idx="7998">
                  <c:v>17.021000000000001</c:v>
                </c:pt>
                <c:pt idx="7999">
                  <c:v>19.149000000000001</c:v>
                </c:pt>
                <c:pt idx="8000">
                  <c:v>16.412999999999901</c:v>
                </c:pt>
                <c:pt idx="8001">
                  <c:v>16.716999999999999</c:v>
                </c:pt>
                <c:pt idx="8002">
                  <c:v>17.021000000000001</c:v>
                </c:pt>
                <c:pt idx="8003">
                  <c:v>17.629000000000001</c:v>
                </c:pt>
                <c:pt idx="8004">
                  <c:v>15.805</c:v>
                </c:pt>
                <c:pt idx="8005">
                  <c:v>8.8149999999999906</c:v>
                </c:pt>
                <c:pt idx="8006">
                  <c:v>8.8149999999999906</c:v>
                </c:pt>
                <c:pt idx="8007">
                  <c:v>13.981999999999999</c:v>
                </c:pt>
                <c:pt idx="8008">
                  <c:v>17.324999999999999</c:v>
                </c:pt>
                <c:pt idx="8009">
                  <c:v>15.501999999999899</c:v>
                </c:pt>
                <c:pt idx="8010">
                  <c:v>15.805</c:v>
                </c:pt>
                <c:pt idx="8011">
                  <c:v>8.5109999999999904</c:v>
                </c:pt>
                <c:pt idx="8012">
                  <c:v>9.1189999999999998</c:v>
                </c:pt>
                <c:pt idx="8013">
                  <c:v>9.4219999999999899</c:v>
                </c:pt>
                <c:pt idx="8014">
                  <c:v>12.157999999999999</c:v>
                </c:pt>
                <c:pt idx="8015">
                  <c:v>8.2069999999999901</c:v>
                </c:pt>
                <c:pt idx="8016">
                  <c:v>16.412999999999901</c:v>
                </c:pt>
                <c:pt idx="8017">
                  <c:v>19.452999999999999</c:v>
                </c:pt>
                <c:pt idx="8018">
                  <c:v>16.108999999999899</c:v>
                </c:pt>
                <c:pt idx="8019">
                  <c:v>17.324999999999999</c:v>
                </c:pt>
                <c:pt idx="8020">
                  <c:v>18.844999999999999</c:v>
                </c:pt>
                <c:pt idx="8021">
                  <c:v>11.245999999999899</c:v>
                </c:pt>
                <c:pt idx="8022">
                  <c:v>16.108999999999899</c:v>
                </c:pt>
                <c:pt idx="8023">
                  <c:v>16.716999999999999</c:v>
                </c:pt>
                <c:pt idx="8024">
                  <c:v>15.501999999999899</c:v>
                </c:pt>
                <c:pt idx="8025">
                  <c:v>17.324999999999999</c:v>
                </c:pt>
                <c:pt idx="8026">
                  <c:v>15.805</c:v>
                </c:pt>
                <c:pt idx="8027">
                  <c:v>16.108999999999899</c:v>
                </c:pt>
                <c:pt idx="8028">
                  <c:v>15.805</c:v>
                </c:pt>
                <c:pt idx="8029">
                  <c:v>16.716999999999999</c:v>
                </c:pt>
                <c:pt idx="8030">
                  <c:v>17.324999999999999</c:v>
                </c:pt>
                <c:pt idx="8031">
                  <c:v>17.021000000000001</c:v>
                </c:pt>
                <c:pt idx="8032">
                  <c:v>17.021000000000001</c:v>
                </c:pt>
                <c:pt idx="8033">
                  <c:v>15.501999999999899</c:v>
                </c:pt>
                <c:pt idx="8034">
                  <c:v>16.108999999999899</c:v>
                </c:pt>
                <c:pt idx="8035">
                  <c:v>15.805</c:v>
                </c:pt>
                <c:pt idx="8036">
                  <c:v>16.108999999999899</c:v>
                </c:pt>
                <c:pt idx="8037">
                  <c:v>3.343</c:v>
                </c:pt>
                <c:pt idx="8038">
                  <c:v>17.629000000000001</c:v>
                </c:pt>
                <c:pt idx="8039">
                  <c:v>17.021000000000001</c:v>
                </c:pt>
                <c:pt idx="8040">
                  <c:v>16.716999999999999</c:v>
                </c:pt>
                <c:pt idx="8041">
                  <c:v>18.236999999999899</c:v>
                </c:pt>
                <c:pt idx="8042">
                  <c:v>17.933</c:v>
                </c:pt>
                <c:pt idx="8043">
                  <c:v>19.149000000000001</c:v>
                </c:pt>
                <c:pt idx="8044">
                  <c:v>16.716999999999999</c:v>
                </c:pt>
                <c:pt idx="8045">
                  <c:v>17.021000000000001</c:v>
                </c:pt>
                <c:pt idx="8046">
                  <c:v>16.716999999999999</c:v>
                </c:pt>
                <c:pt idx="8047">
                  <c:v>17.933</c:v>
                </c:pt>
                <c:pt idx="8048">
                  <c:v>15.805</c:v>
                </c:pt>
                <c:pt idx="8049">
                  <c:v>8.2069999999999901</c:v>
                </c:pt>
                <c:pt idx="8050">
                  <c:v>9.1189999999999998</c:v>
                </c:pt>
                <c:pt idx="8051">
                  <c:v>13.6779999999999</c:v>
                </c:pt>
                <c:pt idx="8052">
                  <c:v>17.021000000000001</c:v>
                </c:pt>
                <c:pt idx="8053">
                  <c:v>15.197999999999899</c:v>
                </c:pt>
                <c:pt idx="8054">
                  <c:v>16.108999999999899</c:v>
                </c:pt>
                <c:pt idx="8055">
                  <c:v>8.2069999999999901</c:v>
                </c:pt>
                <c:pt idx="8056">
                  <c:v>9.4219999999999899</c:v>
                </c:pt>
                <c:pt idx="8057">
                  <c:v>9.7259999999999902</c:v>
                </c:pt>
                <c:pt idx="8058">
                  <c:v>11.853999999999999</c:v>
                </c:pt>
                <c:pt idx="8059">
                  <c:v>7.9029999999999996</c:v>
                </c:pt>
                <c:pt idx="8060">
                  <c:v>15.805</c:v>
                </c:pt>
                <c:pt idx="8061">
                  <c:v>19.452999999999999</c:v>
                </c:pt>
                <c:pt idx="8062">
                  <c:v>15.805</c:v>
                </c:pt>
                <c:pt idx="8063">
                  <c:v>17.629000000000001</c:v>
                </c:pt>
                <c:pt idx="8064">
                  <c:v>19.149000000000001</c:v>
                </c:pt>
                <c:pt idx="8065">
                  <c:v>11.549999999999899</c:v>
                </c:pt>
                <c:pt idx="8066">
                  <c:v>15.805</c:v>
                </c:pt>
                <c:pt idx="8067">
                  <c:v>16.716999999999999</c:v>
                </c:pt>
                <c:pt idx="8068">
                  <c:v>16.108999999999899</c:v>
                </c:pt>
                <c:pt idx="8069">
                  <c:v>17.021000000000001</c:v>
                </c:pt>
                <c:pt idx="8070">
                  <c:v>14.894</c:v>
                </c:pt>
                <c:pt idx="8071">
                  <c:v>16.412999999999901</c:v>
                </c:pt>
                <c:pt idx="8072">
                  <c:v>15.501999999999899</c:v>
                </c:pt>
                <c:pt idx="8073">
                  <c:v>16.108999999999899</c:v>
                </c:pt>
                <c:pt idx="8074">
                  <c:v>17.629000000000001</c:v>
                </c:pt>
                <c:pt idx="8075">
                  <c:v>17.324999999999999</c:v>
                </c:pt>
                <c:pt idx="8076">
                  <c:v>16.108999999999899</c:v>
                </c:pt>
                <c:pt idx="8077">
                  <c:v>15.197999999999899</c:v>
                </c:pt>
                <c:pt idx="8078">
                  <c:v>15.805</c:v>
                </c:pt>
                <c:pt idx="8079">
                  <c:v>15.501999999999899</c:v>
                </c:pt>
                <c:pt idx="8080">
                  <c:v>15.197999999999899</c:v>
                </c:pt>
                <c:pt idx="8081">
                  <c:v>3.6469999999999998</c:v>
                </c:pt>
                <c:pt idx="8082">
                  <c:v>17.324999999999999</c:v>
                </c:pt>
                <c:pt idx="8083">
                  <c:v>16.716999999999999</c:v>
                </c:pt>
                <c:pt idx="8084">
                  <c:v>16.412999999999901</c:v>
                </c:pt>
                <c:pt idx="8085">
                  <c:v>18.844999999999999</c:v>
                </c:pt>
                <c:pt idx="8086">
                  <c:v>17.021000000000001</c:v>
                </c:pt>
                <c:pt idx="8087">
                  <c:v>18.844999999999999</c:v>
                </c:pt>
                <c:pt idx="8088">
                  <c:v>16.412999999999901</c:v>
                </c:pt>
                <c:pt idx="8089">
                  <c:v>16.716999999999999</c:v>
                </c:pt>
                <c:pt idx="8090">
                  <c:v>17.021000000000001</c:v>
                </c:pt>
                <c:pt idx="8091">
                  <c:v>17.629000000000001</c:v>
                </c:pt>
                <c:pt idx="8092">
                  <c:v>15.501999999999899</c:v>
                </c:pt>
                <c:pt idx="8093">
                  <c:v>8.2069999999999901</c:v>
                </c:pt>
                <c:pt idx="8094">
                  <c:v>8.2069999999999901</c:v>
                </c:pt>
                <c:pt idx="8095">
                  <c:v>13.981999999999999</c:v>
                </c:pt>
                <c:pt idx="8096">
                  <c:v>17.933</c:v>
                </c:pt>
                <c:pt idx="8097">
                  <c:v>16.412999999999901</c:v>
                </c:pt>
                <c:pt idx="8098">
                  <c:v>16.412999999999901</c:v>
                </c:pt>
                <c:pt idx="8099">
                  <c:v>8.8149999999999906</c:v>
                </c:pt>
                <c:pt idx="8100">
                  <c:v>9.4219999999999899</c:v>
                </c:pt>
                <c:pt idx="8101">
                  <c:v>10.334</c:v>
                </c:pt>
                <c:pt idx="8102">
                  <c:v>12.462</c:v>
                </c:pt>
                <c:pt idx="8103">
                  <c:v>8.5109999999999904</c:v>
                </c:pt>
                <c:pt idx="8104">
                  <c:v>17.324999999999999</c:v>
                </c:pt>
                <c:pt idx="8105">
                  <c:v>19.757000000000001</c:v>
                </c:pt>
                <c:pt idx="8106">
                  <c:v>16.716999999999999</c:v>
                </c:pt>
                <c:pt idx="8107">
                  <c:v>17.933</c:v>
                </c:pt>
                <c:pt idx="8108">
                  <c:v>19.452999999999999</c:v>
                </c:pt>
                <c:pt idx="8109">
                  <c:v>12.157999999999999</c:v>
                </c:pt>
                <c:pt idx="8110">
                  <c:v>17.021000000000001</c:v>
                </c:pt>
                <c:pt idx="8111">
                  <c:v>17.324999999999999</c:v>
                </c:pt>
                <c:pt idx="8112">
                  <c:v>16.412999999999901</c:v>
                </c:pt>
                <c:pt idx="8113">
                  <c:v>18.236999999999899</c:v>
                </c:pt>
                <c:pt idx="8114">
                  <c:v>16.716999999999999</c:v>
                </c:pt>
                <c:pt idx="8115">
                  <c:v>17.021000000000001</c:v>
                </c:pt>
                <c:pt idx="8116">
                  <c:v>16.716999999999999</c:v>
                </c:pt>
                <c:pt idx="8117">
                  <c:v>17.629000000000001</c:v>
                </c:pt>
                <c:pt idx="8118">
                  <c:v>17.933</c:v>
                </c:pt>
                <c:pt idx="8119">
                  <c:v>17.933</c:v>
                </c:pt>
                <c:pt idx="8120">
                  <c:v>17.933</c:v>
                </c:pt>
                <c:pt idx="8121">
                  <c:v>16.412999999999901</c:v>
                </c:pt>
                <c:pt idx="8122">
                  <c:v>17.021000000000001</c:v>
                </c:pt>
                <c:pt idx="8123">
                  <c:v>16.716999999999999</c:v>
                </c:pt>
                <c:pt idx="8124">
                  <c:v>17.324999999999999</c:v>
                </c:pt>
                <c:pt idx="8125">
                  <c:v>3.6469999999999998</c:v>
                </c:pt>
                <c:pt idx="8126">
                  <c:v>18.236999999999899</c:v>
                </c:pt>
                <c:pt idx="8127">
                  <c:v>17.933</c:v>
                </c:pt>
                <c:pt idx="8128">
                  <c:v>17.629000000000001</c:v>
                </c:pt>
                <c:pt idx="8129">
                  <c:v>18.844999999999999</c:v>
                </c:pt>
                <c:pt idx="8130">
                  <c:v>18.844999999999999</c:v>
                </c:pt>
                <c:pt idx="8131">
                  <c:v>20.668999999999901</c:v>
                </c:pt>
                <c:pt idx="8132">
                  <c:v>17.629000000000001</c:v>
                </c:pt>
                <c:pt idx="8133">
                  <c:v>18.236999999999899</c:v>
                </c:pt>
                <c:pt idx="8134">
                  <c:v>17.324999999999999</c:v>
                </c:pt>
                <c:pt idx="8135">
                  <c:v>18.236999999999899</c:v>
                </c:pt>
                <c:pt idx="8136">
                  <c:v>16.716999999999999</c:v>
                </c:pt>
                <c:pt idx="8137">
                  <c:v>8.8149999999999906</c:v>
                </c:pt>
                <c:pt idx="8138">
                  <c:v>9.4219999999999899</c:v>
                </c:pt>
                <c:pt idx="8139">
                  <c:v>14.59</c:v>
                </c:pt>
                <c:pt idx="8140">
                  <c:v>17.021000000000001</c:v>
                </c:pt>
                <c:pt idx="8141">
                  <c:v>15.197999999999899</c:v>
                </c:pt>
                <c:pt idx="8142">
                  <c:v>16.108999999999899</c:v>
                </c:pt>
                <c:pt idx="8143">
                  <c:v>7.5990000000000002</c:v>
                </c:pt>
                <c:pt idx="8144">
                  <c:v>8.8149999999999906</c:v>
                </c:pt>
                <c:pt idx="8145">
                  <c:v>9.7259999999999902</c:v>
                </c:pt>
                <c:pt idx="8146">
                  <c:v>11.549999999999899</c:v>
                </c:pt>
                <c:pt idx="8147">
                  <c:v>7.5990000000000002</c:v>
                </c:pt>
                <c:pt idx="8148">
                  <c:v>15.501999999999899</c:v>
                </c:pt>
                <c:pt idx="8149">
                  <c:v>19.757000000000001</c:v>
                </c:pt>
                <c:pt idx="8150">
                  <c:v>15.805</c:v>
                </c:pt>
                <c:pt idx="8151">
                  <c:v>17.629000000000001</c:v>
                </c:pt>
                <c:pt idx="8152">
                  <c:v>19.452999999999999</c:v>
                </c:pt>
                <c:pt idx="8153">
                  <c:v>10.941999999999901</c:v>
                </c:pt>
                <c:pt idx="8154">
                  <c:v>16.108999999999899</c:v>
                </c:pt>
                <c:pt idx="8155">
                  <c:v>16.412999999999901</c:v>
                </c:pt>
                <c:pt idx="8156">
                  <c:v>16.412999999999901</c:v>
                </c:pt>
                <c:pt idx="8157">
                  <c:v>17.324999999999999</c:v>
                </c:pt>
                <c:pt idx="8158">
                  <c:v>15.197999999999899</c:v>
                </c:pt>
                <c:pt idx="8159">
                  <c:v>15.805</c:v>
                </c:pt>
                <c:pt idx="8160">
                  <c:v>15.805</c:v>
                </c:pt>
                <c:pt idx="8161">
                  <c:v>16.108999999999899</c:v>
                </c:pt>
                <c:pt idx="8162">
                  <c:v>17.933</c:v>
                </c:pt>
                <c:pt idx="8163">
                  <c:v>17.629000000000001</c:v>
                </c:pt>
                <c:pt idx="8164">
                  <c:v>16.412999999999901</c:v>
                </c:pt>
                <c:pt idx="8165">
                  <c:v>15.501999999999899</c:v>
                </c:pt>
                <c:pt idx="8166">
                  <c:v>16.108999999999899</c:v>
                </c:pt>
                <c:pt idx="8167">
                  <c:v>15.197999999999899</c:v>
                </c:pt>
                <c:pt idx="8168">
                  <c:v>15.501999999999899</c:v>
                </c:pt>
                <c:pt idx="8169">
                  <c:v>3.9509999999999899</c:v>
                </c:pt>
                <c:pt idx="8170">
                  <c:v>17.629000000000001</c:v>
                </c:pt>
                <c:pt idx="8171">
                  <c:v>17.021000000000001</c:v>
                </c:pt>
                <c:pt idx="8172">
                  <c:v>16.716999999999999</c:v>
                </c:pt>
                <c:pt idx="8173">
                  <c:v>19.149000000000001</c:v>
                </c:pt>
                <c:pt idx="8174">
                  <c:v>17.324999999999999</c:v>
                </c:pt>
                <c:pt idx="8175">
                  <c:v>19.757000000000001</c:v>
                </c:pt>
                <c:pt idx="8176">
                  <c:v>16.412999999999901</c:v>
                </c:pt>
                <c:pt idx="8177">
                  <c:v>17.021000000000001</c:v>
                </c:pt>
                <c:pt idx="8178">
                  <c:v>17.324999999999999</c:v>
                </c:pt>
                <c:pt idx="8179">
                  <c:v>17.629000000000001</c:v>
                </c:pt>
                <c:pt idx="8180">
                  <c:v>15.501999999999899</c:v>
                </c:pt>
                <c:pt idx="8181">
                  <c:v>7.5990000000000002</c:v>
                </c:pt>
                <c:pt idx="8182">
                  <c:v>7.5990000000000002</c:v>
                </c:pt>
                <c:pt idx="8183">
                  <c:v>13.6779999999999</c:v>
                </c:pt>
                <c:pt idx="8184">
                  <c:v>17.629000000000001</c:v>
                </c:pt>
                <c:pt idx="8185">
                  <c:v>15.805</c:v>
                </c:pt>
                <c:pt idx="8186">
                  <c:v>16.412999999999901</c:v>
                </c:pt>
                <c:pt idx="8187">
                  <c:v>9.4219999999999899</c:v>
                </c:pt>
                <c:pt idx="8188">
                  <c:v>10.334</c:v>
                </c:pt>
                <c:pt idx="8189">
                  <c:v>10.029999999999999</c:v>
                </c:pt>
                <c:pt idx="8190">
                  <c:v>12.766</c:v>
                </c:pt>
                <c:pt idx="8191">
                  <c:v>9.1189999999999998</c:v>
                </c:pt>
                <c:pt idx="8192">
                  <c:v>16.716999999999999</c:v>
                </c:pt>
                <c:pt idx="8193">
                  <c:v>19.757000000000001</c:v>
                </c:pt>
                <c:pt idx="8194">
                  <c:v>16.412999999999901</c:v>
                </c:pt>
                <c:pt idx="8195">
                  <c:v>17.933</c:v>
                </c:pt>
                <c:pt idx="8196">
                  <c:v>19.452999999999999</c:v>
                </c:pt>
                <c:pt idx="8197">
                  <c:v>12.157999999999999</c:v>
                </c:pt>
                <c:pt idx="8198">
                  <c:v>16.412999999999901</c:v>
                </c:pt>
                <c:pt idx="8199">
                  <c:v>17.629000000000001</c:v>
                </c:pt>
                <c:pt idx="8200">
                  <c:v>16.716999999999999</c:v>
                </c:pt>
                <c:pt idx="8201">
                  <c:v>17.629000000000001</c:v>
                </c:pt>
                <c:pt idx="8202">
                  <c:v>16.108999999999899</c:v>
                </c:pt>
                <c:pt idx="8203">
                  <c:v>16.716999999999999</c:v>
                </c:pt>
                <c:pt idx="8204">
                  <c:v>16.108999999999899</c:v>
                </c:pt>
                <c:pt idx="8205">
                  <c:v>17.021000000000001</c:v>
                </c:pt>
                <c:pt idx="8206">
                  <c:v>17.933</c:v>
                </c:pt>
                <c:pt idx="8207">
                  <c:v>17.629000000000001</c:v>
                </c:pt>
                <c:pt idx="8208">
                  <c:v>17.021000000000001</c:v>
                </c:pt>
                <c:pt idx="8209">
                  <c:v>15.805</c:v>
                </c:pt>
                <c:pt idx="8210">
                  <c:v>15.805</c:v>
                </c:pt>
                <c:pt idx="8211">
                  <c:v>16.108999999999899</c:v>
                </c:pt>
                <c:pt idx="8212">
                  <c:v>15.805</c:v>
                </c:pt>
                <c:pt idx="8213">
                  <c:v>4.5589999999999904</c:v>
                </c:pt>
                <c:pt idx="8214">
                  <c:v>17.933</c:v>
                </c:pt>
                <c:pt idx="8215">
                  <c:v>17.324999999999999</c:v>
                </c:pt>
                <c:pt idx="8216">
                  <c:v>17.021000000000001</c:v>
                </c:pt>
                <c:pt idx="8217">
                  <c:v>18.540999999999901</c:v>
                </c:pt>
                <c:pt idx="8218">
                  <c:v>18.236999999999899</c:v>
                </c:pt>
                <c:pt idx="8219">
                  <c:v>19.149000000000001</c:v>
                </c:pt>
                <c:pt idx="8220">
                  <c:v>17.324999999999999</c:v>
                </c:pt>
                <c:pt idx="8221">
                  <c:v>17.324999999999999</c:v>
                </c:pt>
                <c:pt idx="8222">
                  <c:v>17.324999999999999</c:v>
                </c:pt>
                <c:pt idx="8223">
                  <c:v>18.236999999999899</c:v>
                </c:pt>
                <c:pt idx="8224">
                  <c:v>16.108999999999899</c:v>
                </c:pt>
                <c:pt idx="8225">
                  <c:v>8.8149999999999906</c:v>
                </c:pt>
                <c:pt idx="8226">
                  <c:v>9.4219999999999899</c:v>
                </c:pt>
                <c:pt idx="8227">
                  <c:v>14.286</c:v>
                </c:pt>
                <c:pt idx="8228">
                  <c:v>17.629000000000001</c:v>
                </c:pt>
                <c:pt idx="8229">
                  <c:v>15.805</c:v>
                </c:pt>
                <c:pt idx="8230">
                  <c:v>16.108999999999899</c:v>
                </c:pt>
                <c:pt idx="8231">
                  <c:v>8.8149999999999906</c:v>
                </c:pt>
                <c:pt idx="8232">
                  <c:v>9.4219999999999899</c:v>
                </c:pt>
                <c:pt idx="8233">
                  <c:v>9.7259999999999902</c:v>
                </c:pt>
                <c:pt idx="8234">
                  <c:v>12.462</c:v>
                </c:pt>
                <c:pt idx="8235">
                  <c:v>8.5109999999999904</c:v>
                </c:pt>
                <c:pt idx="8236">
                  <c:v>16.716999999999999</c:v>
                </c:pt>
                <c:pt idx="8237">
                  <c:v>19.757000000000001</c:v>
                </c:pt>
                <c:pt idx="8238">
                  <c:v>16.412999999999901</c:v>
                </c:pt>
                <c:pt idx="8239">
                  <c:v>17.324999999999999</c:v>
                </c:pt>
                <c:pt idx="8240">
                  <c:v>19.149000000000001</c:v>
                </c:pt>
                <c:pt idx="8241">
                  <c:v>11.549999999999899</c:v>
                </c:pt>
                <c:pt idx="8242">
                  <c:v>16.412999999999901</c:v>
                </c:pt>
                <c:pt idx="8243">
                  <c:v>17.021000000000001</c:v>
                </c:pt>
                <c:pt idx="8244">
                  <c:v>15.501999999999899</c:v>
                </c:pt>
                <c:pt idx="8245">
                  <c:v>17.324999999999999</c:v>
                </c:pt>
                <c:pt idx="8246">
                  <c:v>15.805</c:v>
                </c:pt>
                <c:pt idx="8247">
                  <c:v>16.108999999999899</c:v>
                </c:pt>
                <c:pt idx="8248">
                  <c:v>16.108999999999899</c:v>
                </c:pt>
                <c:pt idx="8249">
                  <c:v>16.412999999999901</c:v>
                </c:pt>
                <c:pt idx="8250">
                  <c:v>17.324999999999999</c:v>
                </c:pt>
                <c:pt idx="8251">
                  <c:v>17.021000000000001</c:v>
                </c:pt>
                <c:pt idx="8252">
                  <c:v>17.021000000000001</c:v>
                </c:pt>
                <c:pt idx="8253">
                  <c:v>15.805</c:v>
                </c:pt>
                <c:pt idx="8254">
                  <c:v>16.412999999999901</c:v>
                </c:pt>
                <c:pt idx="8255">
                  <c:v>15.805</c:v>
                </c:pt>
                <c:pt idx="8256">
                  <c:v>16.412999999999901</c:v>
                </c:pt>
                <c:pt idx="8257">
                  <c:v>3.9509999999999899</c:v>
                </c:pt>
                <c:pt idx="8258">
                  <c:v>17.629000000000001</c:v>
                </c:pt>
                <c:pt idx="8259">
                  <c:v>17.021000000000001</c:v>
                </c:pt>
                <c:pt idx="8260">
                  <c:v>17.021000000000001</c:v>
                </c:pt>
                <c:pt idx="8261">
                  <c:v>18.236999999999899</c:v>
                </c:pt>
                <c:pt idx="8262">
                  <c:v>18.236999999999899</c:v>
                </c:pt>
                <c:pt idx="8263">
                  <c:v>20.061</c:v>
                </c:pt>
                <c:pt idx="8264">
                  <c:v>16.108999999999899</c:v>
                </c:pt>
                <c:pt idx="8265">
                  <c:v>17.021000000000001</c:v>
                </c:pt>
                <c:pt idx="8266">
                  <c:v>16.716999999999999</c:v>
                </c:pt>
                <c:pt idx="8267">
                  <c:v>18.236999999999899</c:v>
                </c:pt>
                <c:pt idx="8268">
                  <c:v>16.108999999999899</c:v>
                </c:pt>
                <c:pt idx="8269">
                  <c:v>8.5109999999999904</c:v>
                </c:pt>
                <c:pt idx="8270">
                  <c:v>9.4219999999999899</c:v>
                </c:pt>
                <c:pt idx="8271">
                  <c:v>13.981999999999999</c:v>
                </c:pt>
                <c:pt idx="8272">
                  <c:v>17.629000000000001</c:v>
                </c:pt>
                <c:pt idx="8273">
                  <c:v>16.108999999999899</c:v>
                </c:pt>
                <c:pt idx="8274">
                  <c:v>16.716999999999999</c:v>
                </c:pt>
                <c:pt idx="8275">
                  <c:v>9.4219999999999899</c:v>
                </c:pt>
                <c:pt idx="8276">
                  <c:v>9.7259999999999902</c:v>
                </c:pt>
                <c:pt idx="8277">
                  <c:v>10.029999999999999</c:v>
                </c:pt>
                <c:pt idx="8278">
                  <c:v>12.766</c:v>
                </c:pt>
                <c:pt idx="8279">
                  <c:v>9.1189999999999998</c:v>
                </c:pt>
                <c:pt idx="8280">
                  <c:v>16.716999999999999</c:v>
                </c:pt>
                <c:pt idx="8281">
                  <c:v>19.757000000000001</c:v>
                </c:pt>
                <c:pt idx="8282">
                  <c:v>16.716999999999999</c:v>
                </c:pt>
                <c:pt idx="8283">
                  <c:v>18.236999999999899</c:v>
                </c:pt>
                <c:pt idx="8284">
                  <c:v>19.149000000000001</c:v>
                </c:pt>
                <c:pt idx="8285">
                  <c:v>12.157999999999999</c:v>
                </c:pt>
                <c:pt idx="8286">
                  <c:v>16.716999999999999</c:v>
                </c:pt>
                <c:pt idx="8287">
                  <c:v>17.933</c:v>
                </c:pt>
                <c:pt idx="8288">
                  <c:v>16.716999999999999</c:v>
                </c:pt>
                <c:pt idx="8289">
                  <c:v>17.933</c:v>
                </c:pt>
                <c:pt idx="8290">
                  <c:v>16.412999999999901</c:v>
                </c:pt>
                <c:pt idx="8291">
                  <c:v>17.021000000000001</c:v>
                </c:pt>
                <c:pt idx="8292">
                  <c:v>16.412999999999901</c:v>
                </c:pt>
                <c:pt idx="8293">
                  <c:v>17.324999999999999</c:v>
                </c:pt>
                <c:pt idx="8294">
                  <c:v>18.236999999999899</c:v>
                </c:pt>
                <c:pt idx="8295">
                  <c:v>17.933</c:v>
                </c:pt>
                <c:pt idx="8296">
                  <c:v>17.629000000000001</c:v>
                </c:pt>
                <c:pt idx="8297">
                  <c:v>16.108999999999899</c:v>
                </c:pt>
                <c:pt idx="8298">
                  <c:v>16.108999999999899</c:v>
                </c:pt>
                <c:pt idx="8299">
                  <c:v>16.412999999999901</c:v>
                </c:pt>
                <c:pt idx="8300">
                  <c:v>16.108999999999899</c:v>
                </c:pt>
                <c:pt idx="8301">
                  <c:v>4.5589999999999904</c:v>
                </c:pt>
                <c:pt idx="8302">
                  <c:v>18.236999999999899</c:v>
                </c:pt>
                <c:pt idx="8303">
                  <c:v>17.629000000000001</c:v>
                </c:pt>
                <c:pt idx="8304">
                  <c:v>17.324999999999999</c:v>
                </c:pt>
                <c:pt idx="8305">
                  <c:v>19.452999999999999</c:v>
                </c:pt>
                <c:pt idx="8306">
                  <c:v>18.540999999999901</c:v>
                </c:pt>
                <c:pt idx="8307">
                  <c:v>19.149000000000001</c:v>
                </c:pt>
                <c:pt idx="8308">
                  <c:v>17.629000000000001</c:v>
                </c:pt>
                <c:pt idx="8309">
                  <c:v>17.629000000000001</c:v>
                </c:pt>
                <c:pt idx="8310">
                  <c:v>17.629000000000001</c:v>
                </c:pt>
                <c:pt idx="8311">
                  <c:v>18.236999999999899</c:v>
                </c:pt>
                <c:pt idx="8312">
                  <c:v>16.412999999999901</c:v>
                </c:pt>
                <c:pt idx="8313">
                  <c:v>8.8149999999999906</c:v>
                </c:pt>
                <c:pt idx="8314">
                  <c:v>9.4219999999999899</c:v>
                </c:pt>
                <c:pt idx="8315">
                  <c:v>14.59</c:v>
                </c:pt>
                <c:pt idx="8316">
                  <c:v>17.021000000000001</c:v>
                </c:pt>
                <c:pt idx="8317">
                  <c:v>15.197999999999899</c:v>
                </c:pt>
                <c:pt idx="8318">
                  <c:v>16.108999999999899</c:v>
                </c:pt>
                <c:pt idx="8319">
                  <c:v>8.2069999999999901</c:v>
                </c:pt>
                <c:pt idx="8320">
                  <c:v>9.4219999999999899</c:v>
                </c:pt>
                <c:pt idx="8321">
                  <c:v>10.334</c:v>
                </c:pt>
                <c:pt idx="8322">
                  <c:v>11.853999999999999</c:v>
                </c:pt>
                <c:pt idx="8323">
                  <c:v>7.9029999999999996</c:v>
                </c:pt>
                <c:pt idx="8324">
                  <c:v>15.805</c:v>
                </c:pt>
                <c:pt idx="8325">
                  <c:v>19.452999999999999</c:v>
                </c:pt>
                <c:pt idx="8326">
                  <c:v>15.805</c:v>
                </c:pt>
                <c:pt idx="8327">
                  <c:v>17.629000000000001</c:v>
                </c:pt>
                <c:pt idx="8328">
                  <c:v>19.149000000000001</c:v>
                </c:pt>
                <c:pt idx="8329">
                  <c:v>11.549999999999899</c:v>
                </c:pt>
                <c:pt idx="8330">
                  <c:v>15.805</c:v>
                </c:pt>
                <c:pt idx="8331">
                  <c:v>16.716999999999999</c:v>
                </c:pt>
                <c:pt idx="8332">
                  <c:v>16.108999999999899</c:v>
                </c:pt>
                <c:pt idx="8333">
                  <c:v>17.021000000000001</c:v>
                </c:pt>
                <c:pt idx="8334">
                  <c:v>14.894</c:v>
                </c:pt>
                <c:pt idx="8335">
                  <c:v>16.412999999999901</c:v>
                </c:pt>
                <c:pt idx="8336">
                  <c:v>15.501999999999899</c:v>
                </c:pt>
                <c:pt idx="8337">
                  <c:v>16.108999999999899</c:v>
                </c:pt>
                <c:pt idx="8338">
                  <c:v>17.629000000000001</c:v>
                </c:pt>
                <c:pt idx="8339">
                  <c:v>17.324999999999999</c:v>
                </c:pt>
                <c:pt idx="8340">
                  <c:v>16.108999999999899</c:v>
                </c:pt>
                <c:pt idx="8341">
                  <c:v>15.197999999999899</c:v>
                </c:pt>
                <c:pt idx="8342">
                  <c:v>15.805</c:v>
                </c:pt>
                <c:pt idx="8343">
                  <c:v>15.501999999999899</c:v>
                </c:pt>
                <c:pt idx="8344">
                  <c:v>15.197999999999899</c:v>
                </c:pt>
                <c:pt idx="8345">
                  <c:v>4.2549999999999901</c:v>
                </c:pt>
                <c:pt idx="8346">
                  <c:v>17.324999999999999</c:v>
                </c:pt>
                <c:pt idx="8347">
                  <c:v>16.716999999999999</c:v>
                </c:pt>
                <c:pt idx="8348">
                  <c:v>16.412999999999901</c:v>
                </c:pt>
                <c:pt idx="8349">
                  <c:v>18.844999999999999</c:v>
                </c:pt>
                <c:pt idx="8350">
                  <c:v>17.021000000000001</c:v>
                </c:pt>
                <c:pt idx="8351">
                  <c:v>18.844999999999999</c:v>
                </c:pt>
                <c:pt idx="8352">
                  <c:v>16.412999999999901</c:v>
                </c:pt>
                <c:pt idx="8353">
                  <c:v>16.716999999999999</c:v>
                </c:pt>
                <c:pt idx="8354">
                  <c:v>17.021000000000001</c:v>
                </c:pt>
                <c:pt idx="8355">
                  <c:v>17.629000000000001</c:v>
                </c:pt>
                <c:pt idx="8356">
                  <c:v>15.501999999999899</c:v>
                </c:pt>
                <c:pt idx="8357">
                  <c:v>8.8149999999999906</c:v>
                </c:pt>
                <c:pt idx="8358">
                  <c:v>8.2069999999999901</c:v>
                </c:pt>
                <c:pt idx="8359">
                  <c:v>13.981999999999999</c:v>
                </c:pt>
                <c:pt idx="8360">
                  <c:v>17.021000000000001</c:v>
                </c:pt>
                <c:pt idx="8361">
                  <c:v>15.197999999999899</c:v>
                </c:pt>
                <c:pt idx="8362">
                  <c:v>15.501999999999899</c:v>
                </c:pt>
                <c:pt idx="8363">
                  <c:v>8.5109999999999904</c:v>
                </c:pt>
                <c:pt idx="8364">
                  <c:v>9.1189999999999998</c:v>
                </c:pt>
                <c:pt idx="8365">
                  <c:v>9.7259999999999902</c:v>
                </c:pt>
                <c:pt idx="8366">
                  <c:v>12.157999999999999</c:v>
                </c:pt>
                <c:pt idx="8367">
                  <c:v>8.2069999999999901</c:v>
                </c:pt>
                <c:pt idx="8368">
                  <c:v>16.108999999999899</c:v>
                </c:pt>
                <c:pt idx="8369">
                  <c:v>19.149000000000001</c:v>
                </c:pt>
                <c:pt idx="8370">
                  <c:v>15.805</c:v>
                </c:pt>
                <c:pt idx="8371">
                  <c:v>17.324999999999999</c:v>
                </c:pt>
                <c:pt idx="8372">
                  <c:v>18.844999999999999</c:v>
                </c:pt>
                <c:pt idx="8373">
                  <c:v>11.245999999999899</c:v>
                </c:pt>
                <c:pt idx="8374">
                  <c:v>16.108999999999899</c:v>
                </c:pt>
                <c:pt idx="8375">
                  <c:v>16.716999999999999</c:v>
                </c:pt>
                <c:pt idx="8376">
                  <c:v>15.501999999999899</c:v>
                </c:pt>
                <c:pt idx="8377">
                  <c:v>17.324999999999999</c:v>
                </c:pt>
                <c:pt idx="8378">
                  <c:v>15.805</c:v>
                </c:pt>
                <c:pt idx="8379">
                  <c:v>16.108999999999899</c:v>
                </c:pt>
                <c:pt idx="8380">
                  <c:v>15.805</c:v>
                </c:pt>
                <c:pt idx="8381">
                  <c:v>16.716999999999999</c:v>
                </c:pt>
                <c:pt idx="8382">
                  <c:v>17.324999999999999</c:v>
                </c:pt>
                <c:pt idx="8383">
                  <c:v>17.021000000000001</c:v>
                </c:pt>
                <c:pt idx="8384">
                  <c:v>17.021000000000001</c:v>
                </c:pt>
                <c:pt idx="8385">
                  <c:v>15.501999999999899</c:v>
                </c:pt>
                <c:pt idx="8386">
                  <c:v>16.108999999999899</c:v>
                </c:pt>
                <c:pt idx="8387">
                  <c:v>15.805</c:v>
                </c:pt>
                <c:pt idx="8388">
                  <c:v>16.108999999999899</c:v>
                </c:pt>
                <c:pt idx="8389">
                  <c:v>3.343</c:v>
                </c:pt>
                <c:pt idx="8390">
                  <c:v>17.629000000000001</c:v>
                </c:pt>
                <c:pt idx="8391">
                  <c:v>17.021000000000001</c:v>
                </c:pt>
                <c:pt idx="8392">
                  <c:v>16.716999999999999</c:v>
                </c:pt>
                <c:pt idx="8393">
                  <c:v>17.629000000000001</c:v>
                </c:pt>
                <c:pt idx="8394">
                  <c:v>17.629000000000001</c:v>
                </c:pt>
                <c:pt idx="8395">
                  <c:v>19.757000000000001</c:v>
                </c:pt>
                <c:pt idx="8396">
                  <c:v>16.412999999999901</c:v>
                </c:pt>
                <c:pt idx="8397">
                  <c:v>17.021000000000001</c:v>
                </c:pt>
                <c:pt idx="8398">
                  <c:v>16.716999999999999</c:v>
                </c:pt>
                <c:pt idx="8399">
                  <c:v>17.629000000000001</c:v>
                </c:pt>
                <c:pt idx="8400">
                  <c:v>15.805</c:v>
                </c:pt>
                <c:pt idx="8401">
                  <c:v>8.5109999999999904</c:v>
                </c:pt>
                <c:pt idx="8402">
                  <c:v>9.1189999999999998</c:v>
                </c:pt>
                <c:pt idx="8403">
                  <c:v>13.373999999999899</c:v>
                </c:pt>
                <c:pt idx="8404">
                  <c:v>17.021000000000001</c:v>
                </c:pt>
                <c:pt idx="8405">
                  <c:v>15.501999999999899</c:v>
                </c:pt>
                <c:pt idx="8406">
                  <c:v>16.108999999999899</c:v>
                </c:pt>
                <c:pt idx="8407">
                  <c:v>7.9029999999999996</c:v>
                </c:pt>
                <c:pt idx="8408">
                  <c:v>9.1189999999999998</c:v>
                </c:pt>
                <c:pt idx="8409">
                  <c:v>9.4219999999999899</c:v>
                </c:pt>
                <c:pt idx="8410">
                  <c:v>11.549999999999899</c:v>
                </c:pt>
                <c:pt idx="8411">
                  <c:v>7.5990000000000002</c:v>
                </c:pt>
                <c:pt idx="8412">
                  <c:v>15.805</c:v>
                </c:pt>
                <c:pt idx="8413">
                  <c:v>19.757000000000001</c:v>
                </c:pt>
                <c:pt idx="8414">
                  <c:v>15.805</c:v>
                </c:pt>
                <c:pt idx="8415">
                  <c:v>17.933</c:v>
                </c:pt>
                <c:pt idx="8416">
                  <c:v>19.452999999999999</c:v>
                </c:pt>
                <c:pt idx="8417">
                  <c:v>11.853999999999999</c:v>
                </c:pt>
                <c:pt idx="8418">
                  <c:v>16.108999999999899</c:v>
                </c:pt>
                <c:pt idx="8419">
                  <c:v>17.021000000000001</c:v>
                </c:pt>
                <c:pt idx="8420">
                  <c:v>16.412999999999901</c:v>
                </c:pt>
                <c:pt idx="8421">
                  <c:v>17.324999999999999</c:v>
                </c:pt>
                <c:pt idx="8422">
                  <c:v>15.197999999999899</c:v>
                </c:pt>
                <c:pt idx="8423">
                  <c:v>16.412999999999901</c:v>
                </c:pt>
                <c:pt idx="8424">
                  <c:v>15.805</c:v>
                </c:pt>
                <c:pt idx="8425">
                  <c:v>16.412999999999901</c:v>
                </c:pt>
                <c:pt idx="8426">
                  <c:v>17.933</c:v>
                </c:pt>
                <c:pt idx="8427">
                  <c:v>17.629000000000001</c:v>
                </c:pt>
                <c:pt idx="8428">
                  <c:v>16.412999999999901</c:v>
                </c:pt>
                <c:pt idx="8429">
                  <c:v>15.501999999999899</c:v>
                </c:pt>
                <c:pt idx="8430">
                  <c:v>16.108999999999899</c:v>
                </c:pt>
                <c:pt idx="8431">
                  <c:v>15.501999999999899</c:v>
                </c:pt>
                <c:pt idx="8432">
                  <c:v>15.501999999999899</c:v>
                </c:pt>
                <c:pt idx="8433">
                  <c:v>3.9509999999999899</c:v>
                </c:pt>
                <c:pt idx="8434">
                  <c:v>17.324999999999999</c:v>
                </c:pt>
                <c:pt idx="8435">
                  <c:v>17.021000000000001</c:v>
                </c:pt>
                <c:pt idx="8436">
                  <c:v>16.716999999999999</c:v>
                </c:pt>
                <c:pt idx="8437">
                  <c:v>19.149000000000001</c:v>
                </c:pt>
                <c:pt idx="8438">
                  <c:v>17.324999999999999</c:v>
                </c:pt>
                <c:pt idx="8439">
                  <c:v>19.149000000000001</c:v>
                </c:pt>
                <c:pt idx="8440">
                  <c:v>16.716999999999999</c:v>
                </c:pt>
                <c:pt idx="8441">
                  <c:v>17.021000000000001</c:v>
                </c:pt>
                <c:pt idx="8442">
                  <c:v>17.021000000000001</c:v>
                </c:pt>
                <c:pt idx="8443">
                  <c:v>17.324999999999999</c:v>
                </c:pt>
                <c:pt idx="8444">
                  <c:v>15.805</c:v>
                </c:pt>
                <c:pt idx="8445">
                  <c:v>7.9029999999999996</c:v>
                </c:pt>
                <c:pt idx="8446">
                  <c:v>7.9029999999999996</c:v>
                </c:pt>
                <c:pt idx="8447">
                  <c:v>14.286</c:v>
                </c:pt>
                <c:pt idx="8448">
                  <c:v>16.716999999999999</c:v>
                </c:pt>
                <c:pt idx="8449">
                  <c:v>15.197999999999899</c:v>
                </c:pt>
                <c:pt idx="8450">
                  <c:v>15.197999999999899</c:v>
                </c:pt>
                <c:pt idx="8451">
                  <c:v>7.5990000000000002</c:v>
                </c:pt>
                <c:pt idx="8452">
                  <c:v>8.2069999999999901</c:v>
                </c:pt>
                <c:pt idx="8453">
                  <c:v>8.8149999999999906</c:v>
                </c:pt>
                <c:pt idx="8454">
                  <c:v>11.245999999999899</c:v>
                </c:pt>
                <c:pt idx="8455">
                  <c:v>7.2949999999999999</c:v>
                </c:pt>
                <c:pt idx="8456">
                  <c:v>15.805</c:v>
                </c:pt>
                <c:pt idx="8457">
                  <c:v>18.540999999999901</c:v>
                </c:pt>
                <c:pt idx="8458">
                  <c:v>15.501999999999899</c:v>
                </c:pt>
                <c:pt idx="8459">
                  <c:v>17.021000000000001</c:v>
                </c:pt>
                <c:pt idx="8460">
                  <c:v>18.540999999999901</c:v>
                </c:pt>
                <c:pt idx="8461">
                  <c:v>10.941999999999901</c:v>
                </c:pt>
                <c:pt idx="8462">
                  <c:v>15.805</c:v>
                </c:pt>
                <c:pt idx="8463">
                  <c:v>17.021000000000001</c:v>
                </c:pt>
                <c:pt idx="8464">
                  <c:v>15.501999999999899</c:v>
                </c:pt>
                <c:pt idx="8465">
                  <c:v>17.021000000000001</c:v>
                </c:pt>
                <c:pt idx="8466">
                  <c:v>15.501999999999899</c:v>
                </c:pt>
                <c:pt idx="8467">
                  <c:v>15.805</c:v>
                </c:pt>
                <c:pt idx="8468">
                  <c:v>15.501999999999899</c:v>
                </c:pt>
                <c:pt idx="8469">
                  <c:v>16.412999999999901</c:v>
                </c:pt>
                <c:pt idx="8470">
                  <c:v>16.412999999999901</c:v>
                </c:pt>
                <c:pt idx="8471">
                  <c:v>16.716999999999999</c:v>
                </c:pt>
                <c:pt idx="8472">
                  <c:v>16.716999999999999</c:v>
                </c:pt>
                <c:pt idx="8473">
                  <c:v>15.197999999999899</c:v>
                </c:pt>
                <c:pt idx="8474">
                  <c:v>15.805</c:v>
                </c:pt>
                <c:pt idx="8475">
                  <c:v>15.501999999999899</c:v>
                </c:pt>
                <c:pt idx="8476">
                  <c:v>15.805</c:v>
                </c:pt>
                <c:pt idx="8477">
                  <c:v>2.4319999999999999</c:v>
                </c:pt>
                <c:pt idx="8478">
                  <c:v>17.021000000000001</c:v>
                </c:pt>
                <c:pt idx="8479">
                  <c:v>16.716999999999999</c:v>
                </c:pt>
                <c:pt idx="8480">
                  <c:v>16.412999999999901</c:v>
                </c:pt>
                <c:pt idx="8481">
                  <c:v>18.236999999999899</c:v>
                </c:pt>
                <c:pt idx="8482">
                  <c:v>17.324999999999999</c:v>
                </c:pt>
                <c:pt idx="8483">
                  <c:v>19.452999999999999</c:v>
                </c:pt>
                <c:pt idx="8484">
                  <c:v>16.412999999999901</c:v>
                </c:pt>
                <c:pt idx="8485">
                  <c:v>16.716999999999999</c:v>
                </c:pt>
                <c:pt idx="8486">
                  <c:v>16.108999999999899</c:v>
                </c:pt>
                <c:pt idx="8487">
                  <c:v>17.021000000000001</c:v>
                </c:pt>
                <c:pt idx="8488">
                  <c:v>15.501999999999899</c:v>
                </c:pt>
                <c:pt idx="8489">
                  <c:v>7.5990000000000002</c:v>
                </c:pt>
                <c:pt idx="8490">
                  <c:v>8.2069999999999901</c:v>
                </c:pt>
                <c:pt idx="8491">
                  <c:v>13.373999999999899</c:v>
                </c:pt>
                <c:pt idx="8492">
                  <c:v>16.716999999999999</c:v>
                </c:pt>
                <c:pt idx="8493">
                  <c:v>15.197999999999899</c:v>
                </c:pt>
                <c:pt idx="8494">
                  <c:v>15.805</c:v>
                </c:pt>
                <c:pt idx="8495">
                  <c:v>8.5109999999999904</c:v>
                </c:pt>
                <c:pt idx="8496">
                  <c:v>10.029999999999999</c:v>
                </c:pt>
                <c:pt idx="8497">
                  <c:v>10.334</c:v>
                </c:pt>
                <c:pt idx="8498">
                  <c:v>11.853999999999999</c:v>
                </c:pt>
                <c:pt idx="8499">
                  <c:v>8.2069999999999901</c:v>
                </c:pt>
                <c:pt idx="8500">
                  <c:v>15.501999999999899</c:v>
                </c:pt>
                <c:pt idx="8501">
                  <c:v>19.149000000000001</c:v>
                </c:pt>
                <c:pt idx="8502">
                  <c:v>15.501999999999899</c:v>
                </c:pt>
                <c:pt idx="8503">
                  <c:v>17.324999999999999</c:v>
                </c:pt>
                <c:pt idx="8504">
                  <c:v>18.844999999999999</c:v>
                </c:pt>
                <c:pt idx="8505">
                  <c:v>11.549999999999899</c:v>
                </c:pt>
                <c:pt idx="8506">
                  <c:v>15.501999999999899</c:v>
                </c:pt>
                <c:pt idx="8507">
                  <c:v>16.716999999999999</c:v>
                </c:pt>
                <c:pt idx="8508">
                  <c:v>16.108999999999899</c:v>
                </c:pt>
                <c:pt idx="8509">
                  <c:v>16.716999999999999</c:v>
                </c:pt>
                <c:pt idx="8510">
                  <c:v>14.894</c:v>
                </c:pt>
                <c:pt idx="8511">
                  <c:v>15.805</c:v>
                </c:pt>
                <c:pt idx="8512">
                  <c:v>15.501999999999899</c:v>
                </c:pt>
                <c:pt idx="8513">
                  <c:v>16.108999999999899</c:v>
                </c:pt>
                <c:pt idx="8514">
                  <c:v>17.629000000000001</c:v>
                </c:pt>
                <c:pt idx="8515">
                  <c:v>17.021000000000001</c:v>
                </c:pt>
                <c:pt idx="8516">
                  <c:v>16.108999999999899</c:v>
                </c:pt>
                <c:pt idx="8517">
                  <c:v>14.894</c:v>
                </c:pt>
                <c:pt idx="8518">
                  <c:v>15.501999999999899</c:v>
                </c:pt>
                <c:pt idx="8519">
                  <c:v>15.197999999999899</c:v>
                </c:pt>
                <c:pt idx="8520">
                  <c:v>15.197999999999899</c:v>
                </c:pt>
                <c:pt idx="8521">
                  <c:v>4.5589999999999904</c:v>
                </c:pt>
                <c:pt idx="8522">
                  <c:v>17.021000000000001</c:v>
                </c:pt>
                <c:pt idx="8523">
                  <c:v>16.412999999999901</c:v>
                </c:pt>
                <c:pt idx="8524">
                  <c:v>16.108999999999899</c:v>
                </c:pt>
                <c:pt idx="8525">
                  <c:v>18.844999999999999</c:v>
                </c:pt>
                <c:pt idx="8526">
                  <c:v>17.021000000000001</c:v>
                </c:pt>
                <c:pt idx="8527">
                  <c:v>18.540999999999901</c:v>
                </c:pt>
                <c:pt idx="8528">
                  <c:v>16.412999999999901</c:v>
                </c:pt>
                <c:pt idx="8529">
                  <c:v>16.412999999999901</c:v>
                </c:pt>
                <c:pt idx="8530">
                  <c:v>16.716999999999999</c:v>
                </c:pt>
                <c:pt idx="8531">
                  <c:v>17.324999999999999</c:v>
                </c:pt>
                <c:pt idx="8532">
                  <c:v>15.197999999999899</c:v>
                </c:pt>
                <c:pt idx="8533">
                  <c:v>8.5109999999999904</c:v>
                </c:pt>
                <c:pt idx="8534">
                  <c:v>8.5109999999999904</c:v>
                </c:pt>
                <c:pt idx="8535">
                  <c:v>13.981999999999999</c:v>
                </c:pt>
                <c:pt idx="8536">
                  <c:v>16.716999999999999</c:v>
                </c:pt>
                <c:pt idx="8537">
                  <c:v>14.894</c:v>
                </c:pt>
                <c:pt idx="8538">
                  <c:v>15.197999999999899</c:v>
                </c:pt>
                <c:pt idx="8539">
                  <c:v>7.9029999999999996</c:v>
                </c:pt>
                <c:pt idx="8540">
                  <c:v>8.5109999999999904</c:v>
                </c:pt>
                <c:pt idx="8541">
                  <c:v>9.1189999999999998</c:v>
                </c:pt>
                <c:pt idx="8542">
                  <c:v>11.549999999999899</c:v>
                </c:pt>
                <c:pt idx="8543">
                  <c:v>7.5990000000000002</c:v>
                </c:pt>
                <c:pt idx="8544">
                  <c:v>15.805</c:v>
                </c:pt>
                <c:pt idx="8545">
                  <c:v>18.844999999999999</c:v>
                </c:pt>
                <c:pt idx="8546">
                  <c:v>15.501999999999899</c:v>
                </c:pt>
                <c:pt idx="8547">
                  <c:v>16.716999999999999</c:v>
                </c:pt>
                <c:pt idx="8548">
                  <c:v>18.236999999999899</c:v>
                </c:pt>
                <c:pt idx="8549">
                  <c:v>10.638</c:v>
                </c:pt>
                <c:pt idx="8550">
                  <c:v>15.501999999999899</c:v>
                </c:pt>
                <c:pt idx="8551">
                  <c:v>16.716999999999999</c:v>
                </c:pt>
                <c:pt idx="8552">
                  <c:v>15.197999999999899</c:v>
                </c:pt>
                <c:pt idx="8553">
                  <c:v>16.716999999999999</c:v>
                </c:pt>
                <c:pt idx="8554">
                  <c:v>15.197999999999899</c:v>
                </c:pt>
                <c:pt idx="8555">
                  <c:v>15.501999999999899</c:v>
                </c:pt>
                <c:pt idx="8556">
                  <c:v>15.197999999999899</c:v>
                </c:pt>
                <c:pt idx="8557">
                  <c:v>16.108999999999899</c:v>
                </c:pt>
                <c:pt idx="8558">
                  <c:v>16.716999999999999</c:v>
                </c:pt>
                <c:pt idx="8559">
                  <c:v>16.412999999999901</c:v>
                </c:pt>
                <c:pt idx="8560">
                  <c:v>16.412999999999901</c:v>
                </c:pt>
                <c:pt idx="8561">
                  <c:v>14.894</c:v>
                </c:pt>
                <c:pt idx="8562">
                  <c:v>15.501999999999899</c:v>
                </c:pt>
                <c:pt idx="8563">
                  <c:v>15.197999999999899</c:v>
                </c:pt>
                <c:pt idx="8564">
                  <c:v>15.501999999999899</c:v>
                </c:pt>
                <c:pt idx="8565">
                  <c:v>2.7360000000000002</c:v>
                </c:pt>
                <c:pt idx="8566">
                  <c:v>17.021000000000001</c:v>
                </c:pt>
                <c:pt idx="8567">
                  <c:v>16.412999999999901</c:v>
                </c:pt>
                <c:pt idx="8568">
                  <c:v>16.108999999999899</c:v>
                </c:pt>
                <c:pt idx="8569">
                  <c:v>17.933</c:v>
                </c:pt>
                <c:pt idx="8570">
                  <c:v>17.021000000000001</c:v>
                </c:pt>
                <c:pt idx="8571">
                  <c:v>19.149000000000001</c:v>
                </c:pt>
                <c:pt idx="8572">
                  <c:v>16.108999999999899</c:v>
                </c:pt>
                <c:pt idx="8573">
                  <c:v>16.412999999999901</c:v>
                </c:pt>
                <c:pt idx="8574">
                  <c:v>16.108999999999899</c:v>
                </c:pt>
                <c:pt idx="8575">
                  <c:v>17.324999999999999</c:v>
                </c:pt>
                <c:pt idx="8576">
                  <c:v>15.197999999999899</c:v>
                </c:pt>
                <c:pt idx="8577">
                  <c:v>7.9029999999999996</c:v>
                </c:pt>
                <c:pt idx="8578">
                  <c:v>8.5109999999999904</c:v>
                </c:pt>
                <c:pt idx="8579">
                  <c:v>13.069999999999901</c:v>
                </c:pt>
                <c:pt idx="8580">
                  <c:v>17.933</c:v>
                </c:pt>
                <c:pt idx="8581">
                  <c:v>16.108999999999899</c:v>
                </c:pt>
                <c:pt idx="8582">
                  <c:v>17.021000000000001</c:v>
                </c:pt>
                <c:pt idx="8583">
                  <c:v>9.1189999999999998</c:v>
                </c:pt>
                <c:pt idx="8584">
                  <c:v>10.334</c:v>
                </c:pt>
                <c:pt idx="8585">
                  <c:v>10.638</c:v>
                </c:pt>
                <c:pt idx="8586">
                  <c:v>12.766</c:v>
                </c:pt>
                <c:pt idx="8587">
                  <c:v>8.8149999999999906</c:v>
                </c:pt>
                <c:pt idx="8588">
                  <c:v>16.716999999999999</c:v>
                </c:pt>
                <c:pt idx="8589">
                  <c:v>20.364999999999899</c:v>
                </c:pt>
                <c:pt idx="8590">
                  <c:v>16.716999999999999</c:v>
                </c:pt>
                <c:pt idx="8591">
                  <c:v>18.236999999999899</c:v>
                </c:pt>
                <c:pt idx="8592">
                  <c:v>19.757000000000001</c:v>
                </c:pt>
                <c:pt idx="8593">
                  <c:v>12.462</c:v>
                </c:pt>
                <c:pt idx="8594">
                  <c:v>16.412999999999901</c:v>
                </c:pt>
                <c:pt idx="8595">
                  <c:v>17.324999999999999</c:v>
                </c:pt>
                <c:pt idx="8596">
                  <c:v>16.716999999999999</c:v>
                </c:pt>
                <c:pt idx="8597">
                  <c:v>17.629000000000001</c:v>
                </c:pt>
                <c:pt idx="8598">
                  <c:v>15.501999999999899</c:v>
                </c:pt>
                <c:pt idx="8599">
                  <c:v>17.021000000000001</c:v>
                </c:pt>
                <c:pt idx="8600">
                  <c:v>16.108999999999899</c:v>
                </c:pt>
                <c:pt idx="8601">
                  <c:v>16.716999999999999</c:v>
                </c:pt>
                <c:pt idx="8602">
                  <c:v>18.540999999999901</c:v>
                </c:pt>
                <c:pt idx="8603">
                  <c:v>17.933</c:v>
                </c:pt>
                <c:pt idx="8604">
                  <c:v>16.716999999999999</c:v>
                </c:pt>
                <c:pt idx="8605">
                  <c:v>15.805</c:v>
                </c:pt>
                <c:pt idx="8606">
                  <c:v>16.412999999999901</c:v>
                </c:pt>
                <c:pt idx="8607">
                  <c:v>16.108999999999899</c:v>
                </c:pt>
                <c:pt idx="8608">
                  <c:v>15.805</c:v>
                </c:pt>
                <c:pt idx="8609">
                  <c:v>4.5589999999999904</c:v>
                </c:pt>
                <c:pt idx="8610">
                  <c:v>17.933</c:v>
                </c:pt>
                <c:pt idx="8611">
                  <c:v>17.324999999999999</c:v>
                </c:pt>
                <c:pt idx="8612">
                  <c:v>17.021000000000001</c:v>
                </c:pt>
                <c:pt idx="8613">
                  <c:v>19.452999999999999</c:v>
                </c:pt>
                <c:pt idx="8614">
                  <c:v>17.021000000000001</c:v>
                </c:pt>
                <c:pt idx="8615">
                  <c:v>19.452999999999999</c:v>
                </c:pt>
                <c:pt idx="8616">
                  <c:v>17.324999999999999</c:v>
                </c:pt>
                <c:pt idx="8617">
                  <c:v>17.324999999999999</c:v>
                </c:pt>
                <c:pt idx="8618">
                  <c:v>17.629000000000001</c:v>
                </c:pt>
                <c:pt idx="8619">
                  <c:v>18.540999999999901</c:v>
                </c:pt>
                <c:pt idx="8620">
                  <c:v>16.108999999999899</c:v>
                </c:pt>
                <c:pt idx="8621">
                  <c:v>9.1189999999999998</c:v>
                </c:pt>
                <c:pt idx="8622">
                  <c:v>9.1189999999999998</c:v>
                </c:pt>
                <c:pt idx="8623">
                  <c:v>14.894</c:v>
                </c:pt>
                <c:pt idx="8624">
                  <c:v>17.324999999999999</c:v>
                </c:pt>
                <c:pt idx="8625">
                  <c:v>15.501999999999899</c:v>
                </c:pt>
                <c:pt idx="8626">
                  <c:v>15.805</c:v>
                </c:pt>
                <c:pt idx="8627">
                  <c:v>8.5109999999999904</c:v>
                </c:pt>
                <c:pt idx="8628">
                  <c:v>9.1189999999999998</c:v>
                </c:pt>
                <c:pt idx="8629">
                  <c:v>9.7259999999999902</c:v>
                </c:pt>
                <c:pt idx="8630">
                  <c:v>12.157999999999999</c:v>
                </c:pt>
                <c:pt idx="8631">
                  <c:v>8.2069999999999901</c:v>
                </c:pt>
                <c:pt idx="8632">
                  <c:v>16.412999999999901</c:v>
                </c:pt>
                <c:pt idx="8633">
                  <c:v>19.452999999999999</c:v>
                </c:pt>
                <c:pt idx="8634">
                  <c:v>16.108999999999899</c:v>
                </c:pt>
                <c:pt idx="8635">
                  <c:v>17.324999999999999</c:v>
                </c:pt>
                <c:pt idx="8636">
                  <c:v>18.844999999999999</c:v>
                </c:pt>
                <c:pt idx="8637">
                  <c:v>11.245999999999899</c:v>
                </c:pt>
                <c:pt idx="8638">
                  <c:v>16.108999999999899</c:v>
                </c:pt>
                <c:pt idx="8639">
                  <c:v>16.716999999999999</c:v>
                </c:pt>
                <c:pt idx="8640">
                  <c:v>15.501999999999899</c:v>
                </c:pt>
                <c:pt idx="8641">
                  <c:v>17.324999999999999</c:v>
                </c:pt>
                <c:pt idx="8642">
                  <c:v>15.805</c:v>
                </c:pt>
                <c:pt idx="8643">
                  <c:v>16.108999999999899</c:v>
                </c:pt>
                <c:pt idx="8644">
                  <c:v>15.805</c:v>
                </c:pt>
                <c:pt idx="8645">
                  <c:v>16.716999999999999</c:v>
                </c:pt>
                <c:pt idx="8646">
                  <c:v>17.324999999999999</c:v>
                </c:pt>
                <c:pt idx="8647">
                  <c:v>17.021000000000001</c:v>
                </c:pt>
                <c:pt idx="8648">
                  <c:v>17.021000000000001</c:v>
                </c:pt>
                <c:pt idx="8649">
                  <c:v>15.501999999999899</c:v>
                </c:pt>
                <c:pt idx="8650">
                  <c:v>16.108999999999899</c:v>
                </c:pt>
                <c:pt idx="8651">
                  <c:v>15.805</c:v>
                </c:pt>
                <c:pt idx="8652">
                  <c:v>16.108999999999899</c:v>
                </c:pt>
                <c:pt idx="8653">
                  <c:v>3.343</c:v>
                </c:pt>
                <c:pt idx="8654">
                  <c:v>17.629000000000001</c:v>
                </c:pt>
                <c:pt idx="8655">
                  <c:v>17.021000000000001</c:v>
                </c:pt>
                <c:pt idx="8656">
                  <c:v>16.412999999999901</c:v>
                </c:pt>
                <c:pt idx="8657">
                  <c:v>18.236999999999899</c:v>
                </c:pt>
                <c:pt idx="8658">
                  <c:v>17.933</c:v>
                </c:pt>
                <c:pt idx="8659">
                  <c:v>19.757000000000001</c:v>
                </c:pt>
                <c:pt idx="8660">
                  <c:v>16.716999999999999</c:v>
                </c:pt>
                <c:pt idx="8661">
                  <c:v>17.021000000000001</c:v>
                </c:pt>
                <c:pt idx="8662">
                  <c:v>16.716999999999999</c:v>
                </c:pt>
                <c:pt idx="8663">
                  <c:v>17.933</c:v>
                </c:pt>
                <c:pt idx="8664">
                  <c:v>15.805</c:v>
                </c:pt>
                <c:pt idx="8665">
                  <c:v>8.5109999999999904</c:v>
                </c:pt>
                <c:pt idx="8666">
                  <c:v>9.1189999999999998</c:v>
                </c:pt>
                <c:pt idx="8667">
                  <c:v>13.6779999999999</c:v>
                </c:pt>
                <c:pt idx="8668">
                  <c:v>17.933</c:v>
                </c:pt>
                <c:pt idx="8669">
                  <c:v>16.108999999999899</c:v>
                </c:pt>
                <c:pt idx="8670">
                  <c:v>17.021000000000001</c:v>
                </c:pt>
                <c:pt idx="8671">
                  <c:v>9.1189999999999998</c:v>
                </c:pt>
                <c:pt idx="8672">
                  <c:v>10.334</c:v>
                </c:pt>
                <c:pt idx="8673">
                  <c:v>10.638</c:v>
                </c:pt>
                <c:pt idx="8674">
                  <c:v>12.766</c:v>
                </c:pt>
                <c:pt idx="8675">
                  <c:v>8.8149999999999906</c:v>
                </c:pt>
                <c:pt idx="8676">
                  <c:v>16.716999999999999</c:v>
                </c:pt>
                <c:pt idx="8677">
                  <c:v>20.364999999999899</c:v>
                </c:pt>
                <c:pt idx="8678">
                  <c:v>16.716999999999999</c:v>
                </c:pt>
                <c:pt idx="8679">
                  <c:v>18.236999999999899</c:v>
                </c:pt>
                <c:pt idx="8680">
                  <c:v>19.757000000000001</c:v>
                </c:pt>
                <c:pt idx="8681">
                  <c:v>12.462</c:v>
                </c:pt>
                <c:pt idx="8682">
                  <c:v>16.412999999999901</c:v>
                </c:pt>
                <c:pt idx="8683">
                  <c:v>17.324999999999999</c:v>
                </c:pt>
                <c:pt idx="8684">
                  <c:v>16.716999999999999</c:v>
                </c:pt>
                <c:pt idx="8685">
                  <c:v>17.629000000000001</c:v>
                </c:pt>
                <c:pt idx="8686">
                  <c:v>15.501999999999899</c:v>
                </c:pt>
                <c:pt idx="8687">
                  <c:v>17.021000000000001</c:v>
                </c:pt>
                <c:pt idx="8688">
                  <c:v>16.108999999999899</c:v>
                </c:pt>
                <c:pt idx="8689">
                  <c:v>16.716999999999999</c:v>
                </c:pt>
                <c:pt idx="8690">
                  <c:v>18.540999999999901</c:v>
                </c:pt>
                <c:pt idx="8691">
                  <c:v>17.933</c:v>
                </c:pt>
                <c:pt idx="8692">
                  <c:v>16.716999999999999</c:v>
                </c:pt>
                <c:pt idx="8693">
                  <c:v>15.805</c:v>
                </c:pt>
                <c:pt idx="8694">
                  <c:v>16.412999999999901</c:v>
                </c:pt>
                <c:pt idx="8695">
                  <c:v>16.108999999999899</c:v>
                </c:pt>
                <c:pt idx="8696">
                  <c:v>15.805</c:v>
                </c:pt>
                <c:pt idx="8697">
                  <c:v>4.5589999999999904</c:v>
                </c:pt>
                <c:pt idx="8698">
                  <c:v>17.933</c:v>
                </c:pt>
                <c:pt idx="8699">
                  <c:v>17.324999999999999</c:v>
                </c:pt>
                <c:pt idx="8700">
                  <c:v>17.021000000000001</c:v>
                </c:pt>
                <c:pt idx="8701">
                  <c:v>19.452999999999999</c:v>
                </c:pt>
                <c:pt idx="8702">
                  <c:v>17.021000000000001</c:v>
                </c:pt>
                <c:pt idx="8703">
                  <c:v>19.452999999999999</c:v>
                </c:pt>
                <c:pt idx="8704">
                  <c:v>17.324999999999999</c:v>
                </c:pt>
                <c:pt idx="8705">
                  <c:v>17.324999999999999</c:v>
                </c:pt>
                <c:pt idx="8706">
                  <c:v>17.629000000000001</c:v>
                </c:pt>
                <c:pt idx="8707">
                  <c:v>18.540999999999901</c:v>
                </c:pt>
                <c:pt idx="8708">
                  <c:v>16.108999999999899</c:v>
                </c:pt>
                <c:pt idx="8709">
                  <c:v>9.1189999999999998</c:v>
                </c:pt>
                <c:pt idx="8710">
                  <c:v>9.1189999999999998</c:v>
                </c:pt>
                <c:pt idx="8711">
                  <c:v>14.894</c:v>
                </c:pt>
                <c:pt idx="8712">
                  <c:v>17.933</c:v>
                </c:pt>
                <c:pt idx="8713">
                  <c:v>16.412999999999901</c:v>
                </c:pt>
                <c:pt idx="8714">
                  <c:v>16.412999999999901</c:v>
                </c:pt>
                <c:pt idx="8715">
                  <c:v>9.1189999999999998</c:v>
                </c:pt>
                <c:pt idx="8716">
                  <c:v>9.7259999999999902</c:v>
                </c:pt>
                <c:pt idx="8717">
                  <c:v>10.334</c:v>
                </c:pt>
                <c:pt idx="8718">
                  <c:v>12.462</c:v>
                </c:pt>
                <c:pt idx="8719">
                  <c:v>8.8149999999999906</c:v>
                </c:pt>
                <c:pt idx="8720">
                  <c:v>16.716999999999999</c:v>
                </c:pt>
                <c:pt idx="8721">
                  <c:v>19.757000000000001</c:v>
                </c:pt>
                <c:pt idx="8722">
                  <c:v>16.716999999999999</c:v>
                </c:pt>
                <c:pt idx="8723">
                  <c:v>17.933</c:v>
                </c:pt>
                <c:pt idx="8724">
                  <c:v>19.757000000000001</c:v>
                </c:pt>
                <c:pt idx="8725">
                  <c:v>12.157999999999999</c:v>
                </c:pt>
                <c:pt idx="8726">
                  <c:v>17.021000000000001</c:v>
                </c:pt>
                <c:pt idx="8727">
                  <c:v>17.933</c:v>
                </c:pt>
                <c:pt idx="8728">
                  <c:v>16.108999999999899</c:v>
                </c:pt>
                <c:pt idx="8729">
                  <c:v>17.933</c:v>
                </c:pt>
                <c:pt idx="8730">
                  <c:v>15.805</c:v>
                </c:pt>
                <c:pt idx="8731">
                  <c:v>16.716999999999999</c:v>
                </c:pt>
                <c:pt idx="8732">
                  <c:v>16.716999999999999</c:v>
                </c:pt>
                <c:pt idx="8733">
                  <c:v>17.021000000000001</c:v>
                </c:pt>
                <c:pt idx="8734">
                  <c:v>16.716999999999999</c:v>
                </c:pt>
                <c:pt idx="8735">
                  <c:v>17.629000000000001</c:v>
                </c:pt>
                <c:pt idx="8736">
                  <c:v>16.412999999999901</c:v>
                </c:pt>
                <c:pt idx="8737">
                  <c:v>16.412999999999901</c:v>
                </c:pt>
                <c:pt idx="8738">
                  <c:v>17.021000000000001</c:v>
                </c:pt>
                <c:pt idx="8739">
                  <c:v>16.412999999999901</c:v>
                </c:pt>
                <c:pt idx="8740">
                  <c:v>16.412999999999901</c:v>
                </c:pt>
                <c:pt idx="8741">
                  <c:v>3.9509999999999899</c:v>
                </c:pt>
                <c:pt idx="8742">
                  <c:v>17.629000000000001</c:v>
                </c:pt>
                <c:pt idx="8743">
                  <c:v>17.629000000000001</c:v>
                </c:pt>
                <c:pt idx="8744">
                  <c:v>17.629000000000001</c:v>
                </c:pt>
                <c:pt idx="8745">
                  <c:v>19.149000000000001</c:v>
                </c:pt>
                <c:pt idx="8746">
                  <c:v>17.933</c:v>
                </c:pt>
                <c:pt idx="8747">
                  <c:v>20.668999999999901</c:v>
                </c:pt>
                <c:pt idx="8748">
                  <c:v>16.108999999999899</c:v>
                </c:pt>
                <c:pt idx="8749">
                  <c:v>17.629000000000001</c:v>
                </c:pt>
                <c:pt idx="8750">
                  <c:v>17.021000000000001</c:v>
                </c:pt>
                <c:pt idx="8751">
                  <c:v>18.236999999999899</c:v>
                </c:pt>
                <c:pt idx="8752">
                  <c:v>16.716999999999999</c:v>
                </c:pt>
                <c:pt idx="8753">
                  <c:v>9.1189999999999998</c:v>
                </c:pt>
                <c:pt idx="8754">
                  <c:v>9.1189999999999998</c:v>
                </c:pt>
                <c:pt idx="8755">
                  <c:v>14.59</c:v>
                </c:pt>
                <c:pt idx="8756">
                  <c:v>17.021000000000001</c:v>
                </c:pt>
                <c:pt idx="8757">
                  <c:v>15.197999999999899</c:v>
                </c:pt>
                <c:pt idx="8758">
                  <c:v>16.108999999999899</c:v>
                </c:pt>
                <c:pt idx="8759">
                  <c:v>8.2069999999999901</c:v>
                </c:pt>
                <c:pt idx="8760">
                  <c:v>9.4219999999999899</c:v>
                </c:pt>
                <c:pt idx="8761">
                  <c:v>9.7259999999999902</c:v>
                </c:pt>
                <c:pt idx="8762">
                  <c:v>11.853999999999999</c:v>
                </c:pt>
                <c:pt idx="8763">
                  <c:v>7.9029999999999996</c:v>
                </c:pt>
                <c:pt idx="8764">
                  <c:v>15.805</c:v>
                </c:pt>
                <c:pt idx="8765">
                  <c:v>19.452999999999999</c:v>
                </c:pt>
                <c:pt idx="8766">
                  <c:v>15.805</c:v>
                </c:pt>
                <c:pt idx="8767">
                  <c:v>17.324999999999999</c:v>
                </c:pt>
                <c:pt idx="8768">
                  <c:v>18.844999999999999</c:v>
                </c:pt>
                <c:pt idx="8769">
                  <c:v>11.549999999999899</c:v>
                </c:pt>
                <c:pt idx="8770">
                  <c:v>15.501999999999899</c:v>
                </c:pt>
                <c:pt idx="8771">
                  <c:v>16.412999999999901</c:v>
                </c:pt>
                <c:pt idx="8772">
                  <c:v>15.805</c:v>
                </c:pt>
                <c:pt idx="8773">
                  <c:v>16.716999999999999</c:v>
                </c:pt>
                <c:pt idx="8774">
                  <c:v>14.59</c:v>
                </c:pt>
                <c:pt idx="8775">
                  <c:v>16.108999999999899</c:v>
                </c:pt>
                <c:pt idx="8776">
                  <c:v>15.197999999999899</c:v>
                </c:pt>
                <c:pt idx="8777">
                  <c:v>15.805</c:v>
                </c:pt>
                <c:pt idx="8778">
                  <c:v>17.324999999999999</c:v>
                </c:pt>
                <c:pt idx="8779">
                  <c:v>17.021000000000001</c:v>
                </c:pt>
                <c:pt idx="8780">
                  <c:v>15.805</c:v>
                </c:pt>
                <c:pt idx="8781">
                  <c:v>14.894</c:v>
                </c:pt>
                <c:pt idx="8782">
                  <c:v>15.501999999999899</c:v>
                </c:pt>
                <c:pt idx="8783">
                  <c:v>15.197999999999899</c:v>
                </c:pt>
                <c:pt idx="8784">
                  <c:v>14.894</c:v>
                </c:pt>
                <c:pt idx="8785">
                  <c:v>3.9509999999999899</c:v>
                </c:pt>
                <c:pt idx="8786">
                  <c:v>17.021000000000001</c:v>
                </c:pt>
                <c:pt idx="8787">
                  <c:v>16.412999999999901</c:v>
                </c:pt>
                <c:pt idx="8788">
                  <c:v>16.108999999999899</c:v>
                </c:pt>
                <c:pt idx="8789">
                  <c:v>18.540999999999901</c:v>
                </c:pt>
                <c:pt idx="8790">
                  <c:v>16.716999999999999</c:v>
                </c:pt>
                <c:pt idx="8791">
                  <c:v>18.540999999999901</c:v>
                </c:pt>
                <c:pt idx="8792">
                  <c:v>16.412999999999901</c:v>
                </c:pt>
                <c:pt idx="8793">
                  <c:v>16.412999999999901</c:v>
                </c:pt>
                <c:pt idx="8794">
                  <c:v>16.716999999999999</c:v>
                </c:pt>
                <c:pt idx="8795">
                  <c:v>17.629000000000001</c:v>
                </c:pt>
                <c:pt idx="8796">
                  <c:v>15.501999999999899</c:v>
                </c:pt>
                <c:pt idx="8797">
                  <c:v>8.2069999999999901</c:v>
                </c:pt>
                <c:pt idx="8798">
                  <c:v>8.2069999999999901</c:v>
                </c:pt>
                <c:pt idx="8799">
                  <c:v>13.981999999999999</c:v>
                </c:pt>
                <c:pt idx="8800">
                  <c:v>17.021000000000001</c:v>
                </c:pt>
                <c:pt idx="8801">
                  <c:v>15.197999999999899</c:v>
                </c:pt>
                <c:pt idx="8802">
                  <c:v>15.501999999999899</c:v>
                </c:pt>
                <c:pt idx="8803">
                  <c:v>8.2069999999999901</c:v>
                </c:pt>
                <c:pt idx="8804">
                  <c:v>8.8149999999999906</c:v>
                </c:pt>
                <c:pt idx="8805">
                  <c:v>9.4219999999999899</c:v>
                </c:pt>
                <c:pt idx="8806">
                  <c:v>11.853999999999999</c:v>
                </c:pt>
                <c:pt idx="8807">
                  <c:v>7.9029999999999996</c:v>
                </c:pt>
                <c:pt idx="8808">
                  <c:v>16.108999999999899</c:v>
                </c:pt>
                <c:pt idx="8809">
                  <c:v>19.149000000000001</c:v>
                </c:pt>
                <c:pt idx="8810">
                  <c:v>15.805</c:v>
                </c:pt>
                <c:pt idx="8811">
                  <c:v>17.021000000000001</c:v>
                </c:pt>
                <c:pt idx="8812">
                  <c:v>18.540999999999901</c:v>
                </c:pt>
                <c:pt idx="8813">
                  <c:v>10.941999999999901</c:v>
                </c:pt>
                <c:pt idx="8814">
                  <c:v>15.805</c:v>
                </c:pt>
                <c:pt idx="8815">
                  <c:v>16.412999999999901</c:v>
                </c:pt>
                <c:pt idx="8816">
                  <c:v>15.197999999999899</c:v>
                </c:pt>
                <c:pt idx="8817">
                  <c:v>17.021000000000001</c:v>
                </c:pt>
                <c:pt idx="8818">
                  <c:v>15.501999999999899</c:v>
                </c:pt>
                <c:pt idx="8819">
                  <c:v>15.805</c:v>
                </c:pt>
                <c:pt idx="8820">
                  <c:v>15.501999999999899</c:v>
                </c:pt>
                <c:pt idx="8821">
                  <c:v>16.412999999999901</c:v>
                </c:pt>
                <c:pt idx="8822">
                  <c:v>16.412999999999901</c:v>
                </c:pt>
                <c:pt idx="8823">
                  <c:v>16.716999999999999</c:v>
                </c:pt>
                <c:pt idx="8824">
                  <c:v>16.108999999999899</c:v>
                </c:pt>
                <c:pt idx="8825">
                  <c:v>15.197999999999899</c:v>
                </c:pt>
                <c:pt idx="8826">
                  <c:v>15.805</c:v>
                </c:pt>
                <c:pt idx="8827">
                  <c:v>15.501999999999899</c:v>
                </c:pt>
                <c:pt idx="8828">
                  <c:v>16.108999999999899</c:v>
                </c:pt>
                <c:pt idx="8829">
                  <c:v>3.04</c:v>
                </c:pt>
                <c:pt idx="8830">
                  <c:v>17.324999999999999</c:v>
                </c:pt>
                <c:pt idx="8831">
                  <c:v>16.716999999999999</c:v>
                </c:pt>
                <c:pt idx="8832">
                  <c:v>16.412999999999901</c:v>
                </c:pt>
                <c:pt idx="8833">
                  <c:v>17.933</c:v>
                </c:pt>
                <c:pt idx="8834">
                  <c:v>17.629000000000001</c:v>
                </c:pt>
                <c:pt idx="8835">
                  <c:v>19.452999999999999</c:v>
                </c:pt>
                <c:pt idx="8836">
                  <c:v>15.805</c:v>
                </c:pt>
                <c:pt idx="8837">
                  <c:v>16.716999999999999</c:v>
                </c:pt>
                <c:pt idx="8838">
                  <c:v>16.412999999999901</c:v>
                </c:pt>
                <c:pt idx="8839">
                  <c:v>17.629000000000001</c:v>
                </c:pt>
                <c:pt idx="8840">
                  <c:v>15.501999999999899</c:v>
                </c:pt>
                <c:pt idx="8841">
                  <c:v>8.2069999999999901</c:v>
                </c:pt>
                <c:pt idx="8842">
                  <c:v>8.8149999999999906</c:v>
                </c:pt>
                <c:pt idx="8843">
                  <c:v>13.373999999999899</c:v>
                </c:pt>
                <c:pt idx="8844">
                  <c:v>17.629000000000001</c:v>
                </c:pt>
                <c:pt idx="8845">
                  <c:v>15.805</c:v>
                </c:pt>
                <c:pt idx="8846">
                  <c:v>16.108999999999899</c:v>
                </c:pt>
                <c:pt idx="8847">
                  <c:v>8.8149999999999906</c:v>
                </c:pt>
                <c:pt idx="8848">
                  <c:v>9.4219999999999899</c:v>
                </c:pt>
                <c:pt idx="8849">
                  <c:v>9.7259999999999902</c:v>
                </c:pt>
                <c:pt idx="8850">
                  <c:v>12.462</c:v>
                </c:pt>
                <c:pt idx="8851">
                  <c:v>8.5109999999999904</c:v>
                </c:pt>
                <c:pt idx="8852">
                  <c:v>16.716999999999999</c:v>
                </c:pt>
                <c:pt idx="8853">
                  <c:v>19.757000000000001</c:v>
                </c:pt>
                <c:pt idx="8854">
                  <c:v>16.412999999999901</c:v>
                </c:pt>
                <c:pt idx="8855">
                  <c:v>17.324999999999999</c:v>
                </c:pt>
                <c:pt idx="8856">
                  <c:v>18.844999999999999</c:v>
                </c:pt>
                <c:pt idx="8857">
                  <c:v>11.549999999999899</c:v>
                </c:pt>
                <c:pt idx="8858">
                  <c:v>16.108999999999899</c:v>
                </c:pt>
                <c:pt idx="8859">
                  <c:v>16.716999999999999</c:v>
                </c:pt>
                <c:pt idx="8860">
                  <c:v>15.805</c:v>
                </c:pt>
                <c:pt idx="8861">
                  <c:v>17.324999999999999</c:v>
                </c:pt>
                <c:pt idx="8862">
                  <c:v>15.805</c:v>
                </c:pt>
                <c:pt idx="8863">
                  <c:v>16.108999999999899</c:v>
                </c:pt>
                <c:pt idx="8864">
                  <c:v>15.805</c:v>
                </c:pt>
                <c:pt idx="8865">
                  <c:v>16.716999999999999</c:v>
                </c:pt>
                <c:pt idx="8866">
                  <c:v>17.324999999999999</c:v>
                </c:pt>
                <c:pt idx="8867">
                  <c:v>17.021000000000001</c:v>
                </c:pt>
                <c:pt idx="8868">
                  <c:v>17.021000000000001</c:v>
                </c:pt>
                <c:pt idx="8869">
                  <c:v>15.501999999999899</c:v>
                </c:pt>
                <c:pt idx="8870">
                  <c:v>16.108999999999899</c:v>
                </c:pt>
                <c:pt idx="8871">
                  <c:v>15.805</c:v>
                </c:pt>
                <c:pt idx="8872">
                  <c:v>16.108999999999899</c:v>
                </c:pt>
                <c:pt idx="8873">
                  <c:v>3.6469999999999998</c:v>
                </c:pt>
                <c:pt idx="8874">
                  <c:v>17.629000000000001</c:v>
                </c:pt>
                <c:pt idx="8875">
                  <c:v>17.021000000000001</c:v>
                </c:pt>
                <c:pt idx="8876">
                  <c:v>16.716999999999999</c:v>
                </c:pt>
                <c:pt idx="8877">
                  <c:v>18.540999999999901</c:v>
                </c:pt>
                <c:pt idx="8878">
                  <c:v>17.933</c:v>
                </c:pt>
                <c:pt idx="8879">
                  <c:v>19.757000000000001</c:v>
                </c:pt>
                <c:pt idx="8880">
                  <c:v>16.412999999999901</c:v>
                </c:pt>
                <c:pt idx="8881">
                  <c:v>17.021000000000001</c:v>
                </c:pt>
                <c:pt idx="8882">
                  <c:v>16.716999999999999</c:v>
                </c:pt>
                <c:pt idx="8883">
                  <c:v>18.236999999999899</c:v>
                </c:pt>
                <c:pt idx="8884">
                  <c:v>15.805</c:v>
                </c:pt>
                <c:pt idx="8885">
                  <c:v>8.5109999999999904</c:v>
                </c:pt>
                <c:pt idx="8886">
                  <c:v>9.4219999999999899</c:v>
                </c:pt>
                <c:pt idx="8887">
                  <c:v>13.981999999999999</c:v>
                </c:pt>
                <c:pt idx="8888">
                  <c:v>17.021000000000001</c:v>
                </c:pt>
                <c:pt idx="8889">
                  <c:v>14.894</c:v>
                </c:pt>
                <c:pt idx="8890">
                  <c:v>16.108999999999899</c:v>
                </c:pt>
                <c:pt idx="8891">
                  <c:v>8.5109999999999904</c:v>
                </c:pt>
                <c:pt idx="8892">
                  <c:v>9.7259999999999902</c:v>
                </c:pt>
                <c:pt idx="8893">
                  <c:v>10.029999999999999</c:v>
                </c:pt>
                <c:pt idx="8894">
                  <c:v>12.157999999999999</c:v>
                </c:pt>
                <c:pt idx="8895">
                  <c:v>8.2069999999999901</c:v>
                </c:pt>
                <c:pt idx="8896">
                  <c:v>15.805</c:v>
                </c:pt>
                <c:pt idx="8897">
                  <c:v>19.452999999999999</c:v>
                </c:pt>
                <c:pt idx="8898">
                  <c:v>15.501999999999899</c:v>
                </c:pt>
                <c:pt idx="8899">
                  <c:v>17.933</c:v>
                </c:pt>
                <c:pt idx="8900">
                  <c:v>19.452999999999999</c:v>
                </c:pt>
                <c:pt idx="8901">
                  <c:v>11.853999999999999</c:v>
                </c:pt>
                <c:pt idx="8902">
                  <c:v>16.108999999999899</c:v>
                </c:pt>
                <c:pt idx="8903">
                  <c:v>17.021000000000001</c:v>
                </c:pt>
                <c:pt idx="8904">
                  <c:v>16.108999999999899</c:v>
                </c:pt>
                <c:pt idx="8905">
                  <c:v>17.324999999999999</c:v>
                </c:pt>
                <c:pt idx="8906">
                  <c:v>15.197999999999899</c:v>
                </c:pt>
                <c:pt idx="8907">
                  <c:v>16.716999999999999</c:v>
                </c:pt>
                <c:pt idx="8908">
                  <c:v>15.805</c:v>
                </c:pt>
                <c:pt idx="8909">
                  <c:v>16.108999999999899</c:v>
                </c:pt>
                <c:pt idx="8910">
                  <c:v>17.629000000000001</c:v>
                </c:pt>
                <c:pt idx="8911">
                  <c:v>17.629000000000001</c:v>
                </c:pt>
                <c:pt idx="8912">
                  <c:v>16.412999999999901</c:v>
                </c:pt>
                <c:pt idx="8913">
                  <c:v>15.501999999999899</c:v>
                </c:pt>
                <c:pt idx="8914">
                  <c:v>16.108999999999899</c:v>
                </c:pt>
                <c:pt idx="8915">
                  <c:v>15.805</c:v>
                </c:pt>
                <c:pt idx="8916">
                  <c:v>15.501999999999899</c:v>
                </c:pt>
                <c:pt idx="8917">
                  <c:v>4.5589999999999904</c:v>
                </c:pt>
                <c:pt idx="8918">
                  <c:v>17.629000000000001</c:v>
                </c:pt>
                <c:pt idx="8919">
                  <c:v>17.021000000000001</c:v>
                </c:pt>
                <c:pt idx="8920">
                  <c:v>16.716999999999999</c:v>
                </c:pt>
                <c:pt idx="8921">
                  <c:v>19.149000000000001</c:v>
                </c:pt>
                <c:pt idx="8922">
                  <c:v>17.324999999999999</c:v>
                </c:pt>
                <c:pt idx="8923">
                  <c:v>19.149000000000001</c:v>
                </c:pt>
                <c:pt idx="8924">
                  <c:v>16.108999999999899</c:v>
                </c:pt>
                <c:pt idx="8925">
                  <c:v>16.412999999999901</c:v>
                </c:pt>
                <c:pt idx="8926">
                  <c:v>17.324999999999999</c:v>
                </c:pt>
                <c:pt idx="8927">
                  <c:v>17.629000000000001</c:v>
                </c:pt>
                <c:pt idx="8928">
                  <c:v>15.805</c:v>
                </c:pt>
                <c:pt idx="8929">
                  <c:v>8.5109999999999904</c:v>
                </c:pt>
                <c:pt idx="8930">
                  <c:v>8.5109999999999904</c:v>
                </c:pt>
                <c:pt idx="8931">
                  <c:v>14.286</c:v>
                </c:pt>
                <c:pt idx="8932">
                  <c:v>17.629000000000001</c:v>
                </c:pt>
                <c:pt idx="8933">
                  <c:v>15.805</c:v>
                </c:pt>
                <c:pt idx="8934">
                  <c:v>16.716999999999999</c:v>
                </c:pt>
                <c:pt idx="8935">
                  <c:v>9.1189999999999998</c:v>
                </c:pt>
                <c:pt idx="8936">
                  <c:v>10.334</c:v>
                </c:pt>
                <c:pt idx="8937">
                  <c:v>10.638</c:v>
                </c:pt>
                <c:pt idx="8938">
                  <c:v>12.766</c:v>
                </c:pt>
                <c:pt idx="8939">
                  <c:v>8.5109999999999904</c:v>
                </c:pt>
                <c:pt idx="8940">
                  <c:v>16.412999999999901</c:v>
                </c:pt>
                <c:pt idx="8941">
                  <c:v>20.061</c:v>
                </c:pt>
                <c:pt idx="8942">
                  <c:v>16.412999999999901</c:v>
                </c:pt>
                <c:pt idx="8943">
                  <c:v>18.236999999999899</c:v>
                </c:pt>
                <c:pt idx="8944">
                  <c:v>19.757000000000001</c:v>
                </c:pt>
                <c:pt idx="8945">
                  <c:v>12.462</c:v>
                </c:pt>
                <c:pt idx="8946">
                  <c:v>16.412999999999901</c:v>
                </c:pt>
                <c:pt idx="8947">
                  <c:v>17.324999999999999</c:v>
                </c:pt>
                <c:pt idx="8948">
                  <c:v>16.716999999999999</c:v>
                </c:pt>
                <c:pt idx="8949">
                  <c:v>17.629000000000001</c:v>
                </c:pt>
                <c:pt idx="8950">
                  <c:v>15.501999999999899</c:v>
                </c:pt>
                <c:pt idx="8951">
                  <c:v>17.021000000000001</c:v>
                </c:pt>
                <c:pt idx="8952">
                  <c:v>16.108999999999899</c:v>
                </c:pt>
                <c:pt idx="8953">
                  <c:v>16.716999999999999</c:v>
                </c:pt>
                <c:pt idx="8954">
                  <c:v>18.236999999999899</c:v>
                </c:pt>
                <c:pt idx="8955">
                  <c:v>17.933</c:v>
                </c:pt>
                <c:pt idx="8956">
                  <c:v>16.716999999999999</c:v>
                </c:pt>
                <c:pt idx="8957">
                  <c:v>15.805</c:v>
                </c:pt>
                <c:pt idx="8958">
                  <c:v>16.412999999999901</c:v>
                </c:pt>
                <c:pt idx="8959">
                  <c:v>16.108999999999899</c:v>
                </c:pt>
                <c:pt idx="8960">
                  <c:v>15.805</c:v>
                </c:pt>
                <c:pt idx="8961">
                  <c:v>4.5589999999999904</c:v>
                </c:pt>
                <c:pt idx="8962">
                  <c:v>17.933</c:v>
                </c:pt>
                <c:pt idx="8963">
                  <c:v>17.324999999999999</c:v>
                </c:pt>
                <c:pt idx="8964">
                  <c:v>17.021000000000001</c:v>
                </c:pt>
                <c:pt idx="8965">
                  <c:v>19.452999999999999</c:v>
                </c:pt>
                <c:pt idx="8966">
                  <c:v>17.629000000000001</c:v>
                </c:pt>
                <c:pt idx="8967">
                  <c:v>19.452999999999999</c:v>
                </c:pt>
                <c:pt idx="8968">
                  <c:v>17.021000000000001</c:v>
                </c:pt>
                <c:pt idx="8969">
                  <c:v>17.324999999999999</c:v>
                </c:pt>
                <c:pt idx="8970">
                  <c:v>17.629000000000001</c:v>
                </c:pt>
                <c:pt idx="8971">
                  <c:v>18.236999999999899</c:v>
                </c:pt>
                <c:pt idx="8972">
                  <c:v>16.108999999999899</c:v>
                </c:pt>
                <c:pt idx="8973">
                  <c:v>9.1189999999999998</c:v>
                </c:pt>
                <c:pt idx="8974">
                  <c:v>9.1189999999999998</c:v>
                </c:pt>
                <c:pt idx="8975">
                  <c:v>14.59</c:v>
                </c:pt>
                <c:pt idx="8976">
                  <c:v>17.021000000000001</c:v>
                </c:pt>
                <c:pt idx="8977">
                  <c:v>15.197999999999899</c:v>
                </c:pt>
                <c:pt idx="8978">
                  <c:v>15.197999999999899</c:v>
                </c:pt>
                <c:pt idx="8979">
                  <c:v>7.5990000000000002</c:v>
                </c:pt>
                <c:pt idx="8980">
                  <c:v>8.2069999999999901</c:v>
                </c:pt>
                <c:pt idx="8981">
                  <c:v>9.1189999999999998</c:v>
                </c:pt>
                <c:pt idx="8982">
                  <c:v>11.245999999999899</c:v>
                </c:pt>
                <c:pt idx="8983">
                  <c:v>7.5990000000000002</c:v>
                </c:pt>
                <c:pt idx="8984">
                  <c:v>16.108999999999899</c:v>
                </c:pt>
                <c:pt idx="8985">
                  <c:v>18.844999999999999</c:v>
                </c:pt>
                <c:pt idx="8986">
                  <c:v>15.805</c:v>
                </c:pt>
                <c:pt idx="8987">
                  <c:v>17.021000000000001</c:v>
                </c:pt>
                <c:pt idx="8988">
                  <c:v>18.540999999999901</c:v>
                </c:pt>
                <c:pt idx="8989">
                  <c:v>10.941999999999901</c:v>
                </c:pt>
                <c:pt idx="8990">
                  <c:v>15.805</c:v>
                </c:pt>
                <c:pt idx="8991">
                  <c:v>17.021000000000001</c:v>
                </c:pt>
                <c:pt idx="8992">
                  <c:v>15.501999999999899</c:v>
                </c:pt>
                <c:pt idx="8993">
                  <c:v>17.021000000000001</c:v>
                </c:pt>
                <c:pt idx="8994">
                  <c:v>15.501999999999899</c:v>
                </c:pt>
                <c:pt idx="8995">
                  <c:v>15.805</c:v>
                </c:pt>
                <c:pt idx="8996">
                  <c:v>15.501999999999899</c:v>
                </c:pt>
                <c:pt idx="8997">
                  <c:v>17.021000000000001</c:v>
                </c:pt>
                <c:pt idx="8998">
                  <c:v>16.108999999999899</c:v>
                </c:pt>
                <c:pt idx="8999">
                  <c:v>16.716999999999999</c:v>
                </c:pt>
                <c:pt idx="9000">
                  <c:v>16.716999999999999</c:v>
                </c:pt>
                <c:pt idx="9001">
                  <c:v>15.197999999999899</c:v>
                </c:pt>
                <c:pt idx="9002">
                  <c:v>15.805</c:v>
                </c:pt>
                <c:pt idx="9003">
                  <c:v>15.805</c:v>
                </c:pt>
                <c:pt idx="9004">
                  <c:v>15.805</c:v>
                </c:pt>
                <c:pt idx="9005">
                  <c:v>3.343</c:v>
                </c:pt>
                <c:pt idx="9006">
                  <c:v>17.021000000000001</c:v>
                </c:pt>
                <c:pt idx="9007">
                  <c:v>16.716999999999999</c:v>
                </c:pt>
                <c:pt idx="9008">
                  <c:v>16.412999999999901</c:v>
                </c:pt>
                <c:pt idx="9009">
                  <c:v>18.236999999999899</c:v>
                </c:pt>
                <c:pt idx="9010">
                  <c:v>17.629000000000001</c:v>
                </c:pt>
                <c:pt idx="9011">
                  <c:v>19.452999999999999</c:v>
                </c:pt>
                <c:pt idx="9012">
                  <c:v>16.412999999999901</c:v>
                </c:pt>
                <c:pt idx="9013">
                  <c:v>16.412999999999901</c:v>
                </c:pt>
                <c:pt idx="9014">
                  <c:v>16.108999999999899</c:v>
                </c:pt>
                <c:pt idx="9015">
                  <c:v>17.324999999999999</c:v>
                </c:pt>
                <c:pt idx="9016">
                  <c:v>15.501999999999899</c:v>
                </c:pt>
                <c:pt idx="9017">
                  <c:v>7.9029999999999996</c:v>
                </c:pt>
                <c:pt idx="9018">
                  <c:v>8.2069999999999901</c:v>
                </c:pt>
                <c:pt idx="9019">
                  <c:v>13.373999999999899</c:v>
                </c:pt>
                <c:pt idx="9020">
                  <c:v>15.501999999999899</c:v>
                </c:pt>
                <c:pt idx="9021">
                  <c:v>14.286</c:v>
                </c:pt>
                <c:pt idx="9022">
                  <c:v>14.894</c:v>
                </c:pt>
                <c:pt idx="9023">
                  <c:v>7.2949999999999999</c:v>
                </c:pt>
                <c:pt idx="9024">
                  <c:v>8.2069999999999901</c:v>
                </c:pt>
                <c:pt idx="9025">
                  <c:v>9.4219999999999899</c:v>
                </c:pt>
                <c:pt idx="9026">
                  <c:v>10.941999999999901</c:v>
                </c:pt>
                <c:pt idx="9027">
                  <c:v>7.5990000000000002</c:v>
                </c:pt>
                <c:pt idx="9028">
                  <c:v>13.981999999999999</c:v>
                </c:pt>
                <c:pt idx="9029">
                  <c:v>18.540999999999901</c:v>
                </c:pt>
                <c:pt idx="9030">
                  <c:v>14.59</c:v>
                </c:pt>
                <c:pt idx="9031">
                  <c:v>17.021000000000001</c:v>
                </c:pt>
                <c:pt idx="9032">
                  <c:v>18.844999999999999</c:v>
                </c:pt>
                <c:pt idx="9033">
                  <c:v>10.334</c:v>
                </c:pt>
                <c:pt idx="9034">
                  <c:v>15.197999999999899</c:v>
                </c:pt>
                <c:pt idx="9035">
                  <c:v>16.716999999999999</c:v>
                </c:pt>
                <c:pt idx="9036">
                  <c:v>16.108999999999899</c:v>
                </c:pt>
                <c:pt idx="9037">
                  <c:v>16.716999999999999</c:v>
                </c:pt>
                <c:pt idx="9038">
                  <c:v>14.59</c:v>
                </c:pt>
                <c:pt idx="9039">
                  <c:v>15.501999999999899</c:v>
                </c:pt>
                <c:pt idx="9040">
                  <c:v>15.197999999999899</c:v>
                </c:pt>
                <c:pt idx="9041">
                  <c:v>15.805</c:v>
                </c:pt>
                <c:pt idx="9042">
                  <c:v>17.629000000000001</c:v>
                </c:pt>
                <c:pt idx="9043">
                  <c:v>17.021000000000001</c:v>
                </c:pt>
                <c:pt idx="9044">
                  <c:v>15.805</c:v>
                </c:pt>
                <c:pt idx="9045">
                  <c:v>14.894</c:v>
                </c:pt>
                <c:pt idx="9046">
                  <c:v>15.805</c:v>
                </c:pt>
                <c:pt idx="9047">
                  <c:v>14.894</c:v>
                </c:pt>
                <c:pt idx="9048">
                  <c:v>15.197999999999899</c:v>
                </c:pt>
                <c:pt idx="9049">
                  <c:v>4.5589999999999904</c:v>
                </c:pt>
                <c:pt idx="9050">
                  <c:v>17.021000000000001</c:v>
                </c:pt>
                <c:pt idx="9051">
                  <c:v>16.412999999999901</c:v>
                </c:pt>
                <c:pt idx="9052">
                  <c:v>16.108999999999899</c:v>
                </c:pt>
                <c:pt idx="9053">
                  <c:v>18.540999999999901</c:v>
                </c:pt>
                <c:pt idx="9054">
                  <c:v>17.021000000000001</c:v>
                </c:pt>
                <c:pt idx="9055">
                  <c:v>19.149000000000001</c:v>
                </c:pt>
                <c:pt idx="9056">
                  <c:v>15.501999999999899</c:v>
                </c:pt>
                <c:pt idx="9057">
                  <c:v>16.412999999999901</c:v>
                </c:pt>
                <c:pt idx="9058">
                  <c:v>16.716999999999999</c:v>
                </c:pt>
                <c:pt idx="9059">
                  <c:v>16.108999999999899</c:v>
                </c:pt>
                <c:pt idx="9060">
                  <c:v>14.894</c:v>
                </c:pt>
                <c:pt idx="9061">
                  <c:v>7.5990000000000002</c:v>
                </c:pt>
                <c:pt idx="9062">
                  <c:v>7.2949999999999999</c:v>
                </c:pt>
                <c:pt idx="9063">
                  <c:v>12.766</c:v>
                </c:pt>
                <c:pt idx="9064">
                  <c:v>17.021000000000001</c:v>
                </c:pt>
                <c:pt idx="9065">
                  <c:v>15.197999999999899</c:v>
                </c:pt>
                <c:pt idx="9066">
                  <c:v>15.501999999999899</c:v>
                </c:pt>
                <c:pt idx="9067">
                  <c:v>8.2069999999999901</c:v>
                </c:pt>
                <c:pt idx="9068">
                  <c:v>8.5109999999999904</c:v>
                </c:pt>
                <c:pt idx="9069">
                  <c:v>9.7259999999999902</c:v>
                </c:pt>
                <c:pt idx="9070">
                  <c:v>11.549999999999899</c:v>
                </c:pt>
                <c:pt idx="9071">
                  <c:v>8.5109999999999904</c:v>
                </c:pt>
                <c:pt idx="9072">
                  <c:v>15.501999999999899</c:v>
                </c:pt>
                <c:pt idx="9073">
                  <c:v>19.149000000000001</c:v>
                </c:pt>
                <c:pt idx="9074">
                  <c:v>15.805</c:v>
                </c:pt>
                <c:pt idx="9075">
                  <c:v>17.021000000000001</c:v>
                </c:pt>
                <c:pt idx="9076">
                  <c:v>18.844999999999999</c:v>
                </c:pt>
                <c:pt idx="9077">
                  <c:v>10.334</c:v>
                </c:pt>
                <c:pt idx="9078">
                  <c:v>15.805</c:v>
                </c:pt>
                <c:pt idx="9079">
                  <c:v>16.716999999999999</c:v>
                </c:pt>
                <c:pt idx="9080">
                  <c:v>15.805</c:v>
                </c:pt>
                <c:pt idx="9081">
                  <c:v>17.324999999999999</c:v>
                </c:pt>
                <c:pt idx="9082">
                  <c:v>14.894</c:v>
                </c:pt>
                <c:pt idx="9083">
                  <c:v>15.805</c:v>
                </c:pt>
                <c:pt idx="9084">
                  <c:v>15.501999999999899</c:v>
                </c:pt>
                <c:pt idx="9085">
                  <c:v>15.805</c:v>
                </c:pt>
                <c:pt idx="9086">
                  <c:v>17.324999999999999</c:v>
                </c:pt>
                <c:pt idx="9087">
                  <c:v>17.021000000000001</c:v>
                </c:pt>
                <c:pt idx="9088">
                  <c:v>16.108999999999899</c:v>
                </c:pt>
                <c:pt idx="9089">
                  <c:v>15.501999999999899</c:v>
                </c:pt>
                <c:pt idx="9090">
                  <c:v>16.108999999999899</c:v>
                </c:pt>
                <c:pt idx="9091">
                  <c:v>15.805</c:v>
                </c:pt>
                <c:pt idx="9092">
                  <c:v>14.894</c:v>
                </c:pt>
                <c:pt idx="9093">
                  <c:v>3.9509999999999899</c:v>
                </c:pt>
                <c:pt idx="9094">
                  <c:v>17.324999999999999</c:v>
                </c:pt>
                <c:pt idx="9095">
                  <c:v>17.021000000000001</c:v>
                </c:pt>
                <c:pt idx="9096">
                  <c:v>16.716999999999999</c:v>
                </c:pt>
                <c:pt idx="9097">
                  <c:v>18.236999999999899</c:v>
                </c:pt>
                <c:pt idx="9098">
                  <c:v>17.021000000000001</c:v>
                </c:pt>
                <c:pt idx="9099">
                  <c:v>19.757000000000001</c:v>
                </c:pt>
                <c:pt idx="9100">
                  <c:v>15.805</c:v>
                </c:pt>
                <c:pt idx="9101">
                  <c:v>17.021000000000001</c:v>
                </c:pt>
                <c:pt idx="9102">
                  <c:v>16.716999999999999</c:v>
                </c:pt>
                <c:pt idx="9103">
                  <c:v>17.629000000000001</c:v>
                </c:pt>
                <c:pt idx="9104">
                  <c:v>15.501999999999899</c:v>
                </c:pt>
                <c:pt idx="9105">
                  <c:v>8.2069999999999901</c:v>
                </c:pt>
                <c:pt idx="9106">
                  <c:v>8.2069999999999901</c:v>
                </c:pt>
                <c:pt idx="9107">
                  <c:v>13.069999999999901</c:v>
                </c:pt>
                <c:pt idx="9108">
                  <c:v>16.716999999999999</c:v>
                </c:pt>
                <c:pt idx="9109">
                  <c:v>14.894</c:v>
                </c:pt>
                <c:pt idx="9110">
                  <c:v>15.501999999999899</c:v>
                </c:pt>
                <c:pt idx="9111">
                  <c:v>8.8149999999999906</c:v>
                </c:pt>
                <c:pt idx="9112">
                  <c:v>9.4219999999999899</c:v>
                </c:pt>
                <c:pt idx="9113">
                  <c:v>9.1189999999999998</c:v>
                </c:pt>
                <c:pt idx="9114">
                  <c:v>11.853999999999999</c:v>
                </c:pt>
                <c:pt idx="9115">
                  <c:v>8.5109999999999904</c:v>
                </c:pt>
                <c:pt idx="9116">
                  <c:v>15.501999999999899</c:v>
                </c:pt>
                <c:pt idx="9117">
                  <c:v>18.844999999999999</c:v>
                </c:pt>
                <c:pt idx="9118">
                  <c:v>15.197999999999899</c:v>
                </c:pt>
                <c:pt idx="9119">
                  <c:v>17.933</c:v>
                </c:pt>
                <c:pt idx="9120">
                  <c:v>19.452999999999999</c:v>
                </c:pt>
                <c:pt idx="9121">
                  <c:v>12.157999999999999</c:v>
                </c:pt>
                <c:pt idx="9122">
                  <c:v>16.412999999999901</c:v>
                </c:pt>
                <c:pt idx="9123">
                  <c:v>17.324999999999999</c:v>
                </c:pt>
                <c:pt idx="9124">
                  <c:v>17.021000000000001</c:v>
                </c:pt>
                <c:pt idx="9125">
                  <c:v>17.629000000000001</c:v>
                </c:pt>
                <c:pt idx="9126">
                  <c:v>15.805</c:v>
                </c:pt>
                <c:pt idx="9127">
                  <c:v>17.324999999999999</c:v>
                </c:pt>
                <c:pt idx="9128">
                  <c:v>16.108999999999899</c:v>
                </c:pt>
                <c:pt idx="9129">
                  <c:v>16.716999999999999</c:v>
                </c:pt>
                <c:pt idx="9130">
                  <c:v>17.629000000000001</c:v>
                </c:pt>
                <c:pt idx="9131">
                  <c:v>17.933</c:v>
                </c:pt>
                <c:pt idx="9132">
                  <c:v>16.412999999999901</c:v>
                </c:pt>
                <c:pt idx="9133">
                  <c:v>15.805</c:v>
                </c:pt>
                <c:pt idx="9134">
                  <c:v>16.412999999999901</c:v>
                </c:pt>
                <c:pt idx="9135">
                  <c:v>16.108999999999899</c:v>
                </c:pt>
                <c:pt idx="9136">
                  <c:v>16.108999999999899</c:v>
                </c:pt>
                <c:pt idx="9137">
                  <c:v>3.9509999999999899</c:v>
                </c:pt>
                <c:pt idx="9138">
                  <c:v>17.629000000000001</c:v>
                </c:pt>
                <c:pt idx="9139">
                  <c:v>17.324999999999999</c:v>
                </c:pt>
                <c:pt idx="9140">
                  <c:v>16.412999999999901</c:v>
                </c:pt>
                <c:pt idx="9141">
                  <c:v>19.452999999999999</c:v>
                </c:pt>
                <c:pt idx="9142">
                  <c:v>17.629000000000001</c:v>
                </c:pt>
                <c:pt idx="9143">
                  <c:v>20.061</c:v>
                </c:pt>
                <c:pt idx="9144">
                  <c:v>16.108999999999899</c:v>
                </c:pt>
                <c:pt idx="9145">
                  <c:v>17.324999999999999</c:v>
                </c:pt>
                <c:pt idx="9146">
                  <c:v>17.324999999999999</c:v>
                </c:pt>
                <c:pt idx="9147">
                  <c:v>17.021000000000001</c:v>
                </c:pt>
                <c:pt idx="9148">
                  <c:v>16.108999999999899</c:v>
                </c:pt>
                <c:pt idx="9149">
                  <c:v>8.2069999999999901</c:v>
                </c:pt>
                <c:pt idx="9150">
                  <c:v>8.8149999999999906</c:v>
                </c:pt>
                <c:pt idx="9151">
                  <c:v>14.286</c:v>
                </c:pt>
                <c:pt idx="9152">
                  <c:v>17.021000000000001</c:v>
                </c:pt>
                <c:pt idx="9153">
                  <c:v>15.197999999999899</c:v>
                </c:pt>
                <c:pt idx="9154">
                  <c:v>15.805</c:v>
                </c:pt>
                <c:pt idx="9155">
                  <c:v>9.1189999999999998</c:v>
                </c:pt>
                <c:pt idx="9156">
                  <c:v>9.7259999999999902</c:v>
                </c:pt>
                <c:pt idx="9157">
                  <c:v>8.8149999999999906</c:v>
                </c:pt>
                <c:pt idx="9158">
                  <c:v>12.157999999999999</c:v>
                </c:pt>
                <c:pt idx="9159">
                  <c:v>8.8149999999999906</c:v>
                </c:pt>
                <c:pt idx="9160">
                  <c:v>15.805</c:v>
                </c:pt>
                <c:pt idx="9161">
                  <c:v>19.149000000000001</c:v>
                </c:pt>
                <c:pt idx="9162">
                  <c:v>15.501999999999899</c:v>
                </c:pt>
                <c:pt idx="9163">
                  <c:v>18.236999999999899</c:v>
                </c:pt>
                <c:pt idx="9164">
                  <c:v>19.757000000000001</c:v>
                </c:pt>
                <c:pt idx="9165">
                  <c:v>12.462</c:v>
                </c:pt>
                <c:pt idx="9166">
                  <c:v>16.716999999999999</c:v>
                </c:pt>
                <c:pt idx="9167">
                  <c:v>17.629000000000001</c:v>
                </c:pt>
                <c:pt idx="9168">
                  <c:v>17.324999999999999</c:v>
                </c:pt>
                <c:pt idx="9169">
                  <c:v>17.933</c:v>
                </c:pt>
                <c:pt idx="9170">
                  <c:v>16.108999999999899</c:v>
                </c:pt>
                <c:pt idx="9171">
                  <c:v>17.629000000000001</c:v>
                </c:pt>
                <c:pt idx="9172">
                  <c:v>16.412999999999901</c:v>
                </c:pt>
                <c:pt idx="9173">
                  <c:v>17.021000000000001</c:v>
                </c:pt>
                <c:pt idx="9174">
                  <c:v>17.933</c:v>
                </c:pt>
                <c:pt idx="9175">
                  <c:v>18.236999999999899</c:v>
                </c:pt>
                <c:pt idx="9176">
                  <c:v>16.716999999999999</c:v>
                </c:pt>
                <c:pt idx="9177">
                  <c:v>16.108999999999899</c:v>
                </c:pt>
                <c:pt idx="9178">
                  <c:v>16.716999999999999</c:v>
                </c:pt>
                <c:pt idx="9179">
                  <c:v>16.412999999999901</c:v>
                </c:pt>
                <c:pt idx="9180">
                  <c:v>16.412999999999901</c:v>
                </c:pt>
                <c:pt idx="9181">
                  <c:v>4.2549999999999901</c:v>
                </c:pt>
                <c:pt idx="9182">
                  <c:v>17.933</c:v>
                </c:pt>
                <c:pt idx="9183">
                  <c:v>17.629000000000001</c:v>
                </c:pt>
                <c:pt idx="9184">
                  <c:v>16.716999999999999</c:v>
                </c:pt>
                <c:pt idx="9185">
                  <c:v>19.757000000000001</c:v>
                </c:pt>
                <c:pt idx="9186">
                  <c:v>17.933</c:v>
                </c:pt>
                <c:pt idx="9187">
                  <c:v>20.061</c:v>
                </c:pt>
                <c:pt idx="9188">
                  <c:v>16.412999999999901</c:v>
                </c:pt>
                <c:pt idx="9189">
                  <c:v>17.629000000000001</c:v>
                </c:pt>
                <c:pt idx="9190">
                  <c:v>17.629000000000001</c:v>
                </c:pt>
                <c:pt idx="9191">
                  <c:v>17.324999999999999</c:v>
                </c:pt>
                <c:pt idx="9192">
                  <c:v>16.412999999999901</c:v>
                </c:pt>
                <c:pt idx="9193">
                  <c:v>7.9029999999999996</c:v>
                </c:pt>
                <c:pt idx="9194">
                  <c:v>9.1189999999999998</c:v>
                </c:pt>
                <c:pt idx="9195">
                  <c:v>14.59</c:v>
                </c:pt>
                <c:pt idx="9196">
                  <c:v>17.933</c:v>
                </c:pt>
                <c:pt idx="9197">
                  <c:v>15.805</c:v>
                </c:pt>
                <c:pt idx="9198">
                  <c:v>16.412999999999901</c:v>
                </c:pt>
                <c:pt idx="9199">
                  <c:v>9.7259999999999902</c:v>
                </c:pt>
                <c:pt idx="9200">
                  <c:v>9.7259999999999902</c:v>
                </c:pt>
                <c:pt idx="9201">
                  <c:v>10.638</c:v>
                </c:pt>
                <c:pt idx="9202">
                  <c:v>13.069999999999901</c:v>
                </c:pt>
                <c:pt idx="9203">
                  <c:v>9.4219999999999899</c:v>
                </c:pt>
                <c:pt idx="9204">
                  <c:v>16.412999999999901</c:v>
                </c:pt>
                <c:pt idx="9205">
                  <c:v>20.061</c:v>
                </c:pt>
                <c:pt idx="9206">
                  <c:v>16.108999999999899</c:v>
                </c:pt>
                <c:pt idx="9207">
                  <c:v>18.236999999999899</c:v>
                </c:pt>
                <c:pt idx="9208">
                  <c:v>19.149000000000001</c:v>
                </c:pt>
                <c:pt idx="9209">
                  <c:v>12.157999999999999</c:v>
                </c:pt>
                <c:pt idx="9210">
                  <c:v>17.021000000000001</c:v>
                </c:pt>
                <c:pt idx="9211">
                  <c:v>18.236999999999899</c:v>
                </c:pt>
                <c:pt idx="9212">
                  <c:v>16.412999999999901</c:v>
                </c:pt>
                <c:pt idx="9213">
                  <c:v>18.236999999999899</c:v>
                </c:pt>
                <c:pt idx="9214">
                  <c:v>16.716999999999999</c:v>
                </c:pt>
                <c:pt idx="9215">
                  <c:v>16.412999999999901</c:v>
                </c:pt>
                <c:pt idx="9216">
                  <c:v>16.716999999999999</c:v>
                </c:pt>
                <c:pt idx="9217">
                  <c:v>17.324999999999999</c:v>
                </c:pt>
                <c:pt idx="9218">
                  <c:v>17.933</c:v>
                </c:pt>
                <c:pt idx="9219">
                  <c:v>17.933</c:v>
                </c:pt>
                <c:pt idx="9220">
                  <c:v>17.933</c:v>
                </c:pt>
                <c:pt idx="9221">
                  <c:v>16.412999999999901</c:v>
                </c:pt>
                <c:pt idx="9222">
                  <c:v>17.021000000000001</c:v>
                </c:pt>
                <c:pt idx="9223">
                  <c:v>16.716999999999999</c:v>
                </c:pt>
                <c:pt idx="9224">
                  <c:v>17.021000000000001</c:v>
                </c:pt>
                <c:pt idx="9225">
                  <c:v>5.4710000000000001</c:v>
                </c:pt>
                <c:pt idx="9226">
                  <c:v>18.540999999999901</c:v>
                </c:pt>
                <c:pt idx="9227">
                  <c:v>17.933</c:v>
                </c:pt>
                <c:pt idx="9228">
                  <c:v>17.629000000000001</c:v>
                </c:pt>
                <c:pt idx="9229">
                  <c:v>19.452999999999999</c:v>
                </c:pt>
                <c:pt idx="9230">
                  <c:v>18.236999999999899</c:v>
                </c:pt>
                <c:pt idx="9231">
                  <c:v>20.364999999999899</c:v>
                </c:pt>
                <c:pt idx="9232">
                  <c:v>17.021000000000001</c:v>
                </c:pt>
                <c:pt idx="9233">
                  <c:v>17.324999999999999</c:v>
                </c:pt>
                <c:pt idx="9234">
                  <c:v>17.629000000000001</c:v>
                </c:pt>
                <c:pt idx="9235">
                  <c:v>18.540999999999901</c:v>
                </c:pt>
                <c:pt idx="9236">
                  <c:v>16.716999999999999</c:v>
                </c:pt>
                <c:pt idx="9237">
                  <c:v>9.4219999999999899</c:v>
                </c:pt>
                <c:pt idx="9238">
                  <c:v>10.334</c:v>
                </c:pt>
                <c:pt idx="9239">
                  <c:v>14.59</c:v>
                </c:pt>
                <c:pt idx="9240">
                  <c:v>17.021000000000001</c:v>
                </c:pt>
                <c:pt idx="9241">
                  <c:v>14.894</c:v>
                </c:pt>
                <c:pt idx="9242">
                  <c:v>15.805</c:v>
                </c:pt>
                <c:pt idx="9243">
                  <c:v>8.5109999999999904</c:v>
                </c:pt>
                <c:pt idx="9244">
                  <c:v>9.7259999999999902</c:v>
                </c:pt>
                <c:pt idx="9245">
                  <c:v>10.334</c:v>
                </c:pt>
                <c:pt idx="9246">
                  <c:v>12.157999999999999</c:v>
                </c:pt>
                <c:pt idx="9247">
                  <c:v>8.5109999999999904</c:v>
                </c:pt>
                <c:pt idx="9248">
                  <c:v>15.805</c:v>
                </c:pt>
                <c:pt idx="9249">
                  <c:v>19.149000000000001</c:v>
                </c:pt>
                <c:pt idx="9250">
                  <c:v>15.501999999999899</c:v>
                </c:pt>
                <c:pt idx="9251">
                  <c:v>17.629000000000001</c:v>
                </c:pt>
                <c:pt idx="9252">
                  <c:v>19.149000000000001</c:v>
                </c:pt>
                <c:pt idx="9253">
                  <c:v>11.853999999999999</c:v>
                </c:pt>
                <c:pt idx="9254">
                  <c:v>15.805</c:v>
                </c:pt>
                <c:pt idx="9255">
                  <c:v>17.021000000000001</c:v>
                </c:pt>
                <c:pt idx="9256">
                  <c:v>16.108999999999899</c:v>
                </c:pt>
                <c:pt idx="9257">
                  <c:v>17.021000000000001</c:v>
                </c:pt>
                <c:pt idx="9258">
                  <c:v>14.59</c:v>
                </c:pt>
                <c:pt idx="9259">
                  <c:v>16.716999999999999</c:v>
                </c:pt>
                <c:pt idx="9260">
                  <c:v>15.501999999999899</c:v>
                </c:pt>
                <c:pt idx="9261">
                  <c:v>16.412999999999901</c:v>
                </c:pt>
                <c:pt idx="9262">
                  <c:v>17.324999999999999</c:v>
                </c:pt>
                <c:pt idx="9263">
                  <c:v>17.324999999999999</c:v>
                </c:pt>
                <c:pt idx="9264">
                  <c:v>15.805</c:v>
                </c:pt>
                <c:pt idx="9265">
                  <c:v>15.197999999999899</c:v>
                </c:pt>
                <c:pt idx="9266">
                  <c:v>15.805</c:v>
                </c:pt>
                <c:pt idx="9267">
                  <c:v>15.805</c:v>
                </c:pt>
                <c:pt idx="9268">
                  <c:v>15.501999999999899</c:v>
                </c:pt>
                <c:pt idx="9269">
                  <c:v>4.2549999999999901</c:v>
                </c:pt>
                <c:pt idx="9270">
                  <c:v>17.324999999999999</c:v>
                </c:pt>
                <c:pt idx="9271">
                  <c:v>16.716999999999999</c:v>
                </c:pt>
                <c:pt idx="9272">
                  <c:v>16.716999999999999</c:v>
                </c:pt>
                <c:pt idx="9273">
                  <c:v>18.844999999999999</c:v>
                </c:pt>
                <c:pt idx="9274">
                  <c:v>16.716999999999999</c:v>
                </c:pt>
                <c:pt idx="9275">
                  <c:v>18.844999999999999</c:v>
                </c:pt>
                <c:pt idx="9276">
                  <c:v>16.108999999999899</c:v>
                </c:pt>
                <c:pt idx="9277">
                  <c:v>16.412999999999901</c:v>
                </c:pt>
                <c:pt idx="9278">
                  <c:v>17.021000000000001</c:v>
                </c:pt>
                <c:pt idx="9279">
                  <c:v>17.629000000000001</c:v>
                </c:pt>
                <c:pt idx="9280">
                  <c:v>15.501999999999899</c:v>
                </c:pt>
                <c:pt idx="9281">
                  <c:v>8.8149999999999906</c:v>
                </c:pt>
                <c:pt idx="9282">
                  <c:v>8.5109999999999904</c:v>
                </c:pt>
                <c:pt idx="9283">
                  <c:v>13.6779999999999</c:v>
                </c:pt>
                <c:pt idx="9284">
                  <c:v>17.324999999999999</c:v>
                </c:pt>
                <c:pt idx="9285">
                  <c:v>15.501999999999899</c:v>
                </c:pt>
                <c:pt idx="9286">
                  <c:v>16.412999999999901</c:v>
                </c:pt>
                <c:pt idx="9287">
                  <c:v>8.5109999999999904</c:v>
                </c:pt>
                <c:pt idx="9288">
                  <c:v>9.7259999999999902</c:v>
                </c:pt>
                <c:pt idx="9289">
                  <c:v>10.029999999999999</c:v>
                </c:pt>
                <c:pt idx="9290">
                  <c:v>12.157999999999999</c:v>
                </c:pt>
                <c:pt idx="9291">
                  <c:v>8.2069999999999901</c:v>
                </c:pt>
                <c:pt idx="9292">
                  <c:v>16.108999999999899</c:v>
                </c:pt>
                <c:pt idx="9293">
                  <c:v>19.757000000000001</c:v>
                </c:pt>
                <c:pt idx="9294">
                  <c:v>16.108999999999899</c:v>
                </c:pt>
                <c:pt idx="9295">
                  <c:v>17.933</c:v>
                </c:pt>
                <c:pt idx="9296">
                  <c:v>19.452999999999999</c:v>
                </c:pt>
                <c:pt idx="9297">
                  <c:v>11.853999999999999</c:v>
                </c:pt>
                <c:pt idx="9298">
                  <c:v>16.108999999999899</c:v>
                </c:pt>
                <c:pt idx="9299">
                  <c:v>17.021000000000001</c:v>
                </c:pt>
                <c:pt idx="9300">
                  <c:v>16.412999999999901</c:v>
                </c:pt>
                <c:pt idx="9301">
                  <c:v>17.324999999999999</c:v>
                </c:pt>
                <c:pt idx="9302">
                  <c:v>15.197999999999899</c:v>
                </c:pt>
                <c:pt idx="9303">
                  <c:v>16.716999999999999</c:v>
                </c:pt>
                <c:pt idx="9304">
                  <c:v>15.805</c:v>
                </c:pt>
                <c:pt idx="9305">
                  <c:v>16.412999999999901</c:v>
                </c:pt>
                <c:pt idx="9306">
                  <c:v>17.629000000000001</c:v>
                </c:pt>
                <c:pt idx="9307">
                  <c:v>17.629000000000001</c:v>
                </c:pt>
                <c:pt idx="9308">
                  <c:v>16.412999999999901</c:v>
                </c:pt>
                <c:pt idx="9309">
                  <c:v>15.501999999999899</c:v>
                </c:pt>
                <c:pt idx="9310">
                  <c:v>16.108999999999899</c:v>
                </c:pt>
                <c:pt idx="9311">
                  <c:v>15.805</c:v>
                </c:pt>
                <c:pt idx="9312">
                  <c:v>15.197999999999899</c:v>
                </c:pt>
                <c:pt idx="9313">
                  <c:v>4.2549999999999901</c:v>
                </c:pt>
                <c:pt idx="9314">
                  <c:v>17.629000000000001</c:v>
                </c:pt>
                <c:pt idx="9315">
                  <c:v>17.021000000000001</c:v>
                </c:pt>
                <c:pt idx="9316">
                  <c:v>16.108999999999899</c:v>
                </c:pt>
                <c:pt idx="9317">
                  <c:v>19.149000000000001</c:v>
                </c:pt>
                <c:pt idx="9318">
                  <c:v>17.324999999999999</c:v>
                </c:pt>
                <c:pt idx="9319">
                  <c:v>18.540999999999901</c:v>
                </c:pt>
                <c:pt idx="9320">
                  <c:v>16.412999999999901</c:v>
                </c:pt>
                <c:pt idx="9321">
                  <c:v>16.716999999999999</c:v>
                </c:pt>
                <c:pt idx="9322">
                  <c:v>17.324999999999999</c:v>
                </c:pt>
                <c:pt idx="9323">
                  <c:v>17.933</c:v>
                </c:pt>
                <c:pt idx="9324">
                  <c:v>15.805</c:v>
                </c:pt>
                <c:pt idx="9325">
                  <c:v>8.5109999999999904</c:v>
                </c:pt>
                <c:pt idx="9326">
                  <c:v>8.5109999999999904</c:v>
                </c:pt>
                <c:pt idx="9327">
                  <c:v>14.286</c:v>
                </c:pt>
                <c:pt idx="9328">
                  <c:v>17.021000000000001</c:v>
                </c:pt>
                <c:pt idx="9329">
                  <c:v>15.197999999999899</c:v>
                </c:pt>
                <c:pt idx="9330">
                  <c:v>16.108999999999899</c:v>
                </c:pt>
                <c:pt idx="9331">
                  <c:v>8.2069999999999901</c:v>
                </c:pt>
                <c:pt idx="9332">
                  <c:v>9.4219999999999899</c:v>
                </c:pt>
                <c:pt idx="9333">
                  <c:v>10.334</c:v>
                </c:pt>
                <c:pt idx="9334">
                  <c:v>11.853999999999999</c:v>
                </c:pt>
                <c:pt idx="9335">
                  <c:v>7.9029999999999996</c:v>
                </c:pt>
                <c:pt idx="9336">
                  <c:v>15.805</c:v>
                </c:pt>
                <c:pt idx="9337">
                  <c:v>19.452999999999999</c:v>
                </c:pt>
                <c:pt idx="9338">
                  <c:v>15.805</c:v>
                </c:pt>
                <c:pt idx="9339">
                  <c:v>17.629000000000001</c:v>
                </c:pt>
                <c:pt idx="9340">
                  <c:v>19.149000000000001</c:v>
                </c:pt>
                <c:pt idx="9341">
                  <c:v>11.549999999999899</c:v>
                </c:pt>
                <c:pt idx="9342">
                  <c:v>15.805</c:v>
                </c:pt>
                <c:pt idx="9343">
                  <c:v>16.716999999999999</c:v>
                </c:pt>
                <c:pt idx="9344">
                  <c:v>16.108999999999899</c:v>
                </c:pt>
                <c:pt idx="9345">
                  <c:v>17.021000000000001</c:v>
                </c:pt>
                <c:pt idx="9346">
                  <c:v>14.894</c:v>
                </c:pt>
                <c:pt idx="9347">
                  <c:v>16.412999999999901</c:v>
                </c:pt>
                <c:pt idx="9348">
                  <c:v>15.501999999999899</c:v>
                </c:pt>
                <c:pt idx="9349">
                  <c:v>16.108999999999899</c:v>
                </c:pt>
                <c:pt idx="9350">
                  <c:v>17.324999999999999</c:v>
                </c:pt>
                <c:pt idx="9351">
                  <c:v>17.324999999999999</c:v>
                </c:pt>
                <c:pt idx="9352">
                  <c:v>16.108999999999899</c:v>
                </c:pt>
                <c:pt idx="9353">
                  <c:v>15.197999999999899</c:v>
                </c:pt>
                <c:pt idx="9354">
                  <c:v>15.805</c:v>
                </c:pt>
                <c:pt idx="9355">
                  <c:v>15.501999999999899</c:v>
                </c:pt>
                <c:pt idx="9356">
                  <c:v>15.197999999999899</c:v>
                </c:pt>
                <c:pt idx="9357">
                  <c:v>4.2549999999999901</c:v>
                </c:pt>
                <c:pt idx="9358">
                  <c:v>17.324999999999999</c:v>
                </c:pt>
                <c:pt idx="9359">
                  <c:v>16.716999999999999</c:v>
                </c:pt>
                <c:pt idx="9360">
                  <c:v>15.805</c:v>
                </c:pt>
                <c:pt idx="9361">
                  <c:v>18.844999999999999</c:v>
                </c:pt>
                <c:pt idx="9362">
                  <c:v>17.021000000000001</c:v>
                </c:pt>
                <c:pt idx="9363">
                  <c:v>18.236999999999899</c:v>
                </c:pt>
                <c:pt idx="9364">
                  <c:v>16.108999999999899</c:v>
                </c:pt>
                <c:pt idx="9365">
                  <c:v>16.412999999999901</c:v>
                </c:pt>
                <c:pt idx="9366">
                  <c:v>17.021000000000001</c:v>
                </c:pt>
                <c:pt idx="9367">
                  <c:v>17.629000000000001</c:v>
                </c:pt>
                <c:pt idx="9368">
                  <c:v>15.501999999999899</c:v>
                </c:pt>
                <c:pt idx="9369">
                  <c:v>8.8149999999999906</c:v>
                </c:pt>
                <c:pt idx="9370">
                  <c:v>8.2069999999999901</c:v>
                </c:pt>
                <c:pt idx="9371">
                  <c:v>13.981999999999999</c:v>
                </c:pt>
                <c:pt idx="9372">
                  <c:v>17.021000000000001</c:v>
                </c:pt>
                <c:pt idx="9373">
                  <c:v>15.197999999999899</c:v>
                </c:pt>
                <c:pt idx="9374">
                  <c:v>15.501999999999899</c:v>
                </c:pt>
                <c:pt idx="9375">
                  <c:v>8.2069999999999901</c:v>
                </c:pt>
                <c:pt idx="9376">
                  <c:v>8.8149999999999906</c:v>
                </c:pt>
                <c:pt idx="9377">
                  <c:v>9.1189999999999998</c:v>
                </c:pt>
                <c:pt idx="9378">
                  <c:v>11.853999999999999</c:v>
                </c:pt>
                <c:pt idx="9379">
                  <c:v>7.9029999999999996</c:v>
                </c:pt>
                <c:pt idx="9380">
                  <c:v>16.108999999999899</c:v>
                </c:pt>
                <c:pt idx="9381">
                  <c:v>19.149000000000001</c:v>
                </c:pt>
                <c:pt idx="9382">
                  <c:v>15.805</c:v>
                </c:pt>
                <c:pt idx="9383">
                  <c:v>17.021000000000001</c:v>
                </c:pt>
                <c:pt idx="9384">
                  <c:v>18.540999999999901</c:v>
                </c:pt>
                <c:pt idx="9385">
                  <c:v>10.941999999999901</c:v>
                </c:pt>
                <c:pt idx="9386">
                  <c:v>15.805</c:v>
                </c:pt>
                <c:pt idx="9387">
                  <c:v>16.412999999999901</c:v>
                </c:pt>
                <c:pt idx="9388">
                  <c:v>15.501999999999899</c:v>
                </c:pt>
                <c:pt idx="9389">
                  <c:v>17.021000000000001</c:v>
                </c:pt>
                <c:pt idx="9390">
                  <c:v>15.501999999999899</c:v>
                </c:pt>
                <c:pt idx="9391">
                  <c:v>15.805</c:v>
                </c:pt>
                <c:pt idx="9392">
                  <c:v>15.501999999999899</c:v>
                </c:pt>
                <c:pt idx="9393">
                  <c:v>16.412999999999901</c:v>
                </c:pt>
                <c:pt idx="9394">
                  <c:v>17.021000000000001</c:v>
                </c:pt>
                <c:pt idx="9395">
                  <c:v>16.716999999999999</c:v>
                </c:pt>
                <c:pt idx="9396">
                  <c:v>16.716999999999999</c:v>
                </c:pt>
                <c:pt idx="9397">
                  <c:v>15.197999999999899</c:v>
                </c:pt>
                <c:pt idx="9398">
                  <c:v>15.805</c:v>
                </c:pt>
                <c:pt idx="9399">
                  <c:v>15.501999999999899</c:v>
                </c:pt>
                <c:pt idx="9400">
                  <c:v>15.805</c:v>
                </c:pt>
                <c:pt idx="9401">
                  <c:v>3.04</c:v>
                </c:pt>
                <c:pt idx="9402">
                  <c:v>17.324999999999999</c:v>
                </c:pt>
                <c:pt idx="9403">
                  <c:v>16.716999999999999</c:v>
                </c:pt>
                <c:pt idx="9404">
                  <c:v>16.412999999999901</c:v>
                </c:pt>
                <c:pt idx="9405">
                  <c:v>18.236999999999899</c:v>
                </c:pt>
                <c:pt idx="9406">
                  <c:v>17.629000000000001</c:v>
                </c:pt>
                <c:pt idx="9407">
                  <c:v>18.844999999999999</c:v>
                </c:pt>
                <c:pt idx="9408">
                  <c:v>16.412999999999901</c:v>
                </c:pt>
                <c:pt idx="9409">
                  <c:v>16.716999999999999</c:v>
                </c:pt>
                <c:pt idx="9410">
                  <c:v>16.412999999999901</c:v>
                </c:pt>
                <c:pt idx="9411">
                  <c:v>17.629000000000001</c:v>
                </c:pt>
                <c:pt idx="9412">
                  <c:v>15.501999999999899</c:v>
                </c:pt>
                <c:pt idx="9413">
                  <c:v>7.9029999999999996</c:v>
                </c:pt>
                <c:pt idx="9414">
                  <c:v>8.8149999999999906</c:v>
                </c:pt>
                <c:pt idx="9415">
                  <c:v>13.373999999999899</c:v>
                </c:pt>
                <c:pt idx="9416">
                  <c:v>16.716999999999999</c:v>
                </c:pt>
                <c:pt idx="9417">
                  <c:v>14.894</c:v>
                </c:pt>
                <c:pt idx="9418">
                  <c:v>15.501999999999899</c:v>
                </c:pt>
                <c:pt idx="9419">
                  <c:v>8.5109999999999904</c:v>
                </c:pt>
                <c:pt idx="9420">
                  <c:v>9.4219999999999899</c:v>
                </c:pt>
                <c:pt idx="9421">
                  <c:v>9.1189999999999998</c:v>
                </c:pt>
                <c:pt idx="9422">
                  <c:v>12.157999999999999</c:v>
                </c:pt>
                <c:pt idx="9423">
                  <c:v>8.2069999999999901</c:v>
                </c:pt>
                <c:pt idx="9424">
                  <c:v>15.805</c:v>
                </c:pt>
                <c:pt idx="9425">
                  <c:v>18.844999999999999</c:v>
                </c:pt>
                <c:pt idx="9426">
                  <c:v>15.501999999999899</c:v>
                </c:pt>
                <c:pt idx="9427">
                  <c:v>16.716999999999999</c:v>
                </c:pt>
                <c:pt idx="9428">
                  <c:v>18.236999999999899</c:v>
                </c:pt>
                <c:pt idx="9429">
                  <c:v>11.549999999999899</c:v>
                </c:pt>
                <c:pt idx="9430">
                  <c:v>15.805</c:v>
                </c:pt>
                <c:pt idx="9431">
                  <c:v>17.021000000000001</c:v>
                </c:pt>
                <c:pt idx="9432">
                  <c:v>16.108999999999899</c:v>
                </c:pt>
                <c:pt idx="9433">
                  <c:v>17.021000000000001</c:v>
                </c:pt>
                <c:pt idx="9434">
                  <c:v>15.501999999999899</c:v>
                </c:pt>
                <c:pt idx="9435">
                  <c:v>16.108999999999899</c:v>
                </c:pt>
                <c:pt idx="9436">
                  <c:v>15.501999999999899</c:v>
                </c:pt>
                <c:pt idx="9437">
                  <c:v>16.412999999999901</c:v>
                </c:pt>
                <c:pt idx="9438">
                  <c:v>17.324999999999999</c:v>
                </c:pt>
                <c:pt idx="9439">
                  <c:v>17.021000000000001</c:v>
                </c:pt>
                <c:pt idx="9440">
                  <c:v>16.412999999999901</c:v>
                </c:pt>
                <c:pt idx="9441">
                  <c:v>15.197999999999899</c:v>
                </c:pt>
                <c:pt idx="9442">
                  <c:v>15.197999999999899</c:v>
                </c:pt>
                <c:pt idx="9443">
                  <c:v>15.501999999999899</c:v>
                </c:pt>
                <c:pt idx="9444">
                  <c:v>15.197999999999899</c:v>
                </c:pt>
                <c:pt idx="9445">
                  <c:v>3.6469999999999998</c:v>
                </c:pt>
                <c:pt idx="9446">
                  <c:v>17.324999999999999</c:v>
                </c:pt>
                <c:pt idx="9447">
                  <c:v>16.716999999999999</c:v>
                </c:pt>
                <c:pt idx="9448">
                  <c:v>16.108999999999899</c:v>
                </c:pt>
                <c:pt idx="9449">
                  <c:v>18.236999999999899</c:v>
                </c:pt>
                <c:pt idx="9450">
                  <c:v>17.629000000000001</c:v>
                </c:pt>
                <c:pt idx="9451">
                  <c:v>18.844999999999999</c:v>
                </c:pt>
                <c:pt idx="9452">
                  <c:v>16.412999999999901</c:v>
                </c:pt>
                <c:pt idx="9453">
                  <c:v>16.716999999999999</c:v>
                </c:pt>
                <c:pt idx="9454">
                  <c:v>16.716999999999999</c:v>
                </c:pt>
                <c:pt idx="9455">
                  <c:v>17.324999999999999</c:v>
                </c:pt>
                <c:pt idx="9456">
                  <c:v>15.501999999999899</c:v>
                </c:pt>
                <c:pt idx="9457">
                  <c:v>7.9029999999999996</c:v>
                </c:pt>
                <c:pt idx="9458">
                  <c:v>8.5109999999999904</c:v>
                </c:pt>
                <c:pt idx="9459">
                  <c:v>13.373999999999899</c:v>
                </c:pt>
                <c:pt idx="9460">
                  <c:v>17.021000000000001</c:v>
                </c:pt>
                <c:pt idx="9461">
                  <c:v>15.197999999999899</c:v>
                </c:pt>
                <c:pt idx="9462">
                  <c:v>16.108999999999899</c:v>
                </c:pt>
                <c:pt idx="9463">
                  <c:v>8.2069999999999901</c:v>
                </c:pt>
                <c:pt idx="9464">
                  <c:v>9.4219999999999899</c:v>
                </c:pt>
                <c:pt idx="9465">
                  <c:v>9.7259999999999902</c:v>
                </c:pt>
                <c:pt idx="9466">
                  <c:v>11.853999999999999</c:v>
                </c:pt>
                <c:pt idx="9467">
                  <c:v>7.9029999999999996</c:v>
                </c:pt>
                <c:pt idx="9468">
                  <c:v>15.805</c:v>
                </c:pt>
                <c:pt idx="9469">
                  <c:v>19.452999999999999</c:v>
                </c:pt>
                <c:pt idx="9470">
                  <c:v>15.805</c:v>
                </c:pt>
                <c:pt idx="9471">
                  <c:v>17.629000000000001</c:v>
                </c:pt>
                <c:pt idx="9472">
                  <c:v>19.149000000000001</c:v>
                </c:pt>
                <c:pt idx="9473">
                  <c:v>11.549999999999899</c:v>
                </c:pt>
                <c:pt idx="9474">
                  <c:v>15.805</c:v>
                </c:pt>
                <c:pt idx="9475">
                  <c:v>16.716999999999999</c:v>
                </c:pt>
                <c:pt idx="9476">
                  <c:v>16.108999999999899</c:v>
                </c:pt>
                <c:pt idx="9477">
                  <c:v>17.021000000000001</c:v>
                </c:pt>
                <c:pt idx="9478">
                  <c:v>14.894</c:v>
                </c:pt>
                <c:pt idx="9479">
                  <c:v>16.412999999999901</c:v>
                </c:pt>
                <c:pt idx="9480">
                  <c:v>15.501999999999899</c:v>
                </c:pt>
                <c:pt idx="9481">
                  <c:v>16.108999999999899</c:v>
                </c:pt>
                <c:pt idx="9482">
                  <c:v>17.629000000000001</c:v>
                </c:pt>
                <c:pt idx="9483">
                  <c:v>17.324999999999999</c:v>
                </c:pt>
                <c:pt idx="9484">
                  <c:v>16.108999999999899</c:v>
                </c:pt>
                <c:pt idx="9485">
                  <c:v>15.197999999999899</c:v>
                </c:pt>
                <c:pt idx="9486">
                  <c:v>15.805</c:v>
                </c:pt>
                <c:pt idx="9487">
                  <c:v>15.501999999999899</c:v>
                </c:pt>
                <c:pt idx="9488">
                  <c:v>15.197999999999899</c:v>
                </c:pt>
                <c:pt idx="9489">
                  <c:v>3.6469999999999998</c:v>
                </c:pt>
                <c:pt idx="9490">
                  <c:v>17.324999999999999</c:v>
                </c:pt>
                <c:pt idx="9491">
                  <c:v>16.716999999999999</c:v>
                </c:pt>
                <c:pt idx="9492">
                  <c:v>16.412999999999901</c:v>
                </c:pt>
                <c:pt idx="9493">
                  <c:v>18.844999999999999</c:v>
                </c:pt>
                <c:pt idx="9494">
                  <c:v>17.021000000000001</c:v>
                </c:pt>
                <c:pt idx="9495">
                  <c:v>18.844999999999999</c:v>
                </c:pt>
                <c:pt idx="9496">
                  <c:v>16.412999999999901</c:v>
                </c:pt>
                <c:pt idx="9497">
                  <c:v>16.716999999999999</c:v>
                </c:pt>
                <c:pt idx="9498">
                  <c:v>17.021000000000001</c:v>
                </c:pt>
                <c:pt idx="9499">
                  <c:v>17.629000000000001</c:v>
                </c:pt>
                <c:pt idx="9500">
                  <c:v>15.501999999999899</c:v>
                </c:pt>
                <c:pt idx="9501">
                  <c:v>8.2069999999999901</c:v>
                </c:pt>
                <c:pt idx="9502">
                  <c:v>8.2069999999999901</c:v>
                </c:pt>
                <c:pt idx="9503">
                  <c:v>13.981999999999999</c:v>
                </c:pt>
                <c:pt idx="9504">
                  <c:v>16.716999999999999</c:v>
                </c:pt>
                <c:pt idx="9505">
                  <c:v>14.894</c:v>
                </c:pt>
                <c:pt idx="9506">
                  <c:v>15.805</c:v>
                </c:pt>
                <c:pt idx="9507">
                  <c:v>8.8149999999999906</c:v>
                </c:pt>
                <c:pt idx="9508">
                  <c:v>10.029999999999999</c:v>
                </c:pt>
                <c:pt idx="9509">
                  <c:v>10.334</c:v>
                </c:pt>
                <c:pt idx="9510">
                  <c:v>12.462</c:v>
                </c:pt>
                <c:pt idx="9511">
                  <c:v>8.5109999999999904</c:v>
                </c:pt>
                <c:pt idx="9512">
                  <c:v>15.501999999999899</c:v>
                </c:pt>
                <c:pt idx="9513">
                  <c:v>19.149000000000001</c:v>
                </c:pt>
                <c:pt idx="9514">
                  <c:v>15.501999999999899</c:v>
                </c:pt>
                <c:pt idx="9515">
                  <c:v>17.933</c:v>
                </c:pt>
                <c:pt idx="9516">
                  <c:v>19.452999999999999</c:v>
                </c:pt>
                <c:pt idx="9517">
                  <c:v>12.157999999999999</c:v>
                </c:pt>
                <c:pt idx="9518">
                  <c:v>16.108999999999899</c:v>
                </c:pt>
                <c:pt idx="9519">
                  <c:v>17.021000000000001</c:v>
                </c:pt>
                <c:pt idx="9520">
                  <c:v>16.412999999999901</c:v>
                </c:pt>
                <c:pt idx="9521">
                  <c:v>17.324999999999999</c:v>
                </c:pt>
                <c:pt idx="9522">
                  <c:v>15.197999999999899</c:v>
                </c:pt>
                <c:pt idx="9523">
                  <c:v>16.716999999999999</c:v>
                </c:pt>
                <c:pt idx="9524">
                  <c:v>15.805</c:v>
                </c:pt>
                <c:pt idx="9525">
                  <c:v>16.412999999999901</c:v>
                </c:pt>
                <c:pt idx="9526">
                  <c:v>17.933</c:v>
                </c:pt>
                <c:pt idx="9527">
                  <c:v>17.629000000000001</c:v>
                </c:pt>
                <c:pt idx="9528">
                  <c:v>16.412999999999901</c:v>
                </c:pt>
                <c:pt idx="9529">
                  <c:v>15.501999999999899</c:v>
                </c:pt>
                <c:pt idx="9530">
                  <c:v>16.108999999999899</c:v>
                </c:pt>
                <c:pt idx="9531">
                  <c:v>15.805</c:v>
                </c:pt>
                <c:pt idx="9532">
                  <c:v>15.501999999999899</c:v>
                </c:pt>
                <c:pt idx="9533">
                  <c:v>4.2549999999999901</c:v>
                </c:pt>
                <c:pt idx="9534">
                  <c:v>17.629000000000001</c:v>
                </c:pt>
                <c:pt idx="9535">
                  <c:v>17.021000000000001</c:v>
                </c:pt>
                <c:pt idx="9536">
                  <c:v>16.716999999999999</c:v>
                </c:pt>
                <c:pt idx="9537">
                  <c:v>19.149000000000001</c:v>
                </c:pt>
                <c:pt idx="9538">
                  <c:v>17.324999999999999</c:v>
                </c:pt>
                <c:pt idx="9539">
                  <c:v>19.149000000000001</c:v>
                </c:pt>
                <c:pt idx="9540">
                  <c:v>16.716999999999999</c:v>
                </c:pt>
                <c:pt idx="9541">
                  <c:v>17.021000000000001</c:v>
                </c:pt>
                <c:pt idx="9542">
                  <c:v>17.324999999999999</c:v>
                </c:pt>
                <c:pt idx="9543">
                  <c:v>17.324999999999999</c:v>
                </c:pt>
                <c:pt idx="9544">
                  <c:v>15.805</c:v>
                </c:pt>
                <c:pt idx="9545">
                  <c:v>8.8149999999999906</c:v>
                </c:pt>
                <c:pt idx="9546">
                  <c:v>8.8149999999999906</c:v>
                </c:pt>
                <c:pt idx="9547">
                  <c:v>14.286</c:v>
                </c:pt>
                <c:pt idx="9548">
                  <c:v>17.933</c:v>
                </c:pt>
                <c:pt idx="9549">
                  <c:v>16.108999999999899</c:v>
                </c:pt>
                <c:pt idx="9550">
                  <c:v>16.412999999999901</c:v>
                </c:pt>
                <c:pt idx="9551">
                  <c:v>9.1189999999999998</c:v>
                </c:pt>
                <c:pt idx="9552">
                  <c:v>9.7259999999999902</c:v>
                </c:pt>
                <c:pt idx="9553">
                  <c:v>10.029999999999999</c:v>
                </c:pt>
                <c:pt idx="9554">
                  <c:v>12.766</c:v>
                </c:pt>
                <c:pt idx="9555">
                  <c:v>8.8149999999999906</c:v>
                </c:pt>
                <c:pt idx="9556">
                  <c:v>16.716999999999999</c:v>
                </c:pt>
                <c:pt idx="9557">
                  <c:v>20.061</c:v>
                </c:pt>
                <c:pt idx="9558">
                  <c:v>16.716999999999999</c:v>
                </c:pt>
                <c:pt idx="9559">
                  <c:v>17.629000000000001</c:v>
                </c:pt>
                <c:pt idx="9560">
                  <c:v>19.149000000000001</c:v>
                </c:pt>
                <c:pt idx="9561">
                  <c:v>11.853999999999999</c:v>
                </c:pt>
                <c:pt idx="9562">
                  <c:v>16.412999999999901</c:v>
                </c:pt>
                <c:pt idx="9563">
                  <c:v>16.716999999999999</c:v>
                </c:pt>
                <c:pt idx="9564">
                  <c:v>16.108999999999899</c:v>
                </c:pt>
                <c:pt idx="9565">
                  <c:v>17.629000000000001</c:v>
                </c:pt>
                <c:pt idx="9566">
                  <c:v>15.501999999999899</c:v>
                </c:pt>
                <c:pt idx="9567">
                  <c:v>16.412999999999901</c:v>
                </c:pt>
                <c:pt idx="9568">
                  <c:v>16.108999999999899</c:v>
                </c:pt>
                <c:pt idx="9569">
                  <c:v>16.716999999999999</c:v>
                </c:pt>
                <c:pt idx="9570">
                  <c:v>17.629000000000001</c:v>
                </c:pt>
                <c:pt idx="9571">
                  <c:v>17.324999999999999</c:v>
                </c:pt>
                <c:pt idx="9572">
                  <c:v>16.716999999999999</c:v>
                </c:pt>
                <c:pt idx="9573">
                  <c:v>15.805</c:v>
                </c:pt>
                <c:pt idx="9574">
                  <c:v>16.412999999999901</c:v>
                </c:pt>
                <c:pt idx="9575">
                  <c:v>16.108999999999899</c:v>
                </c:pt>
                <c:pt idx="9576">
                  <c:v>15.805</c:v>
                </c:pt>
                <c:pt idx="9577">
                  <c:v>3.9509999999999899</c:v>
                </c:pt>
                <c:pt idx="9578">
                  <c:v>17.629000000000001</c:v>
                </c:pt>
                <c:pt idx="9579">
                  <c:v>17.324999999999999</c:v>
                </c:pt>
                <c:pt idx="9580">
                  <c:v>17.021000000000001</c:v>
                </c:pt>
                <c:pt idx="9581">
                  <c:v>18.844999999999999</c:v>
                </c:pt>
                <c:pt idx="9582">
                  <c:v>17.629000000000001</c:v>
                </c:pt>
                <c:pt idx="9583">
                  <c:v>20.061</c:v>
                </c:pt>
                <c:pt idx="9584">
                  <c:v>16.108999999999899</c:v>
                </c:pt>
                <c:pt idx="9585">
                  <c:v>17.324999999999999</c:v>
                </c:pt>
                <c:pt idx="9586">
                  <c:v>17.021000000000001</c:v>
                </c:pt>
                <c:pt idx="9587">
                  <c:v>18.540999999999901</c:v>
                </c:pt>
                <c:pt idx="9588">
                  <c:v>16.108999999999899</c:v>
                </c:pt>
                <c:pt idx="9589">
                  <c:v>8.8149999999999906</c:v>
                </c:pt>
                <c:pt idx="9590">
                  <c:v>9.1189999999999998</c:v>
                </c:pt>
                <c:pt idx="9591">
                  <c:v>14.286</c:v>
                </c:pt>
                <c:pt idx="9592">
                  <c:v>17.021000000000001</c:v>
                </c:pt>
                <c:pt idx="9593">
                  <c:v>15.197999999999899</c:v>
                </c:pt>
                <c:pt idx="9594">
                  <c:v>15.501999999999899</c:v>
                </c:pt>
                <c:pt idx="9595">
                  <c:v>8.5109999999999904</c:v>
                </c:pt>
                <c:pt idx="9596">
                  <c:v>9.1189999999999998</c:v>
                </c:pt>
                <c:pt idx="9597">
                  <c:v>9.4219999999999899</c:v>
                </c:pt>
                <c:pt idx="9598">
                  <c:v>12.157999999999999</c:v>
                </c:pt>
                <c:pt idx="9599">
                  <c:v>8.2069999999999901</c:v>
                </c:pt>
                <c:pt idx="9600">
                  <c:v>15.805</c:v>
                </c:pt>
                <c:pt idx="9601">
                  <c:v>19.149000000000001</c:v>
                </c:pt>
                <c:pt idx="9602">
                  <c:v>15.805</c:v>
                </c:pt>
                <c:pt idx="9603">
                  <c:v>17.324999999999999</c:v>
                </c:pt>
                <c:pt idx="9604">
                  <c:v>18.844999999999999</c:v>
                </c:pt>
                <c:pt idx="9605">
                  <c:v>11.245999999999899</c:v>
                </c:pt>
                <c:pt idx="9606">
                  <c:v>16.108999999999899</c:v>
                </c:pt>
                <c:pt idx="9607">
                  <c:v>17.021000000000001</c:v>
                </c:pt>
                <c:pt idx="9608">
                  <c:v>15.805</c:v>
                </c:pt>
                <c:pt idx="9609">
                  <c:v>17.324999999999999</c:v>
                </c:pt>
                <c:pt idx="9610">
                  <c:v>15.197999999999899</c:v>
                </c:pt>
                <c:pt idx="9611">
                  <c:v>15.501999999999899</c:v>
                </c:pt>
                <c:pt idx="9612">
                  <c:v>15.805</c:v>
                </c:pt>
                <c:pt idx="9613">
                  <c:v>16.412999999999901</c:v>
                </c:pt>
                <c:pt idx="9614">
                  <c:v>17.324999999999999</c:v>
                </c:pt>
                <c:pt idx="9615">
                  <c:v>17.021000000000001</c:v>
                </c:pt>
                <c:pt idx="9616">
                  <c:v>16.412999999999901</c:v>
                </c:pt>
                <c:pt idx="9617">
                  <c:v>15.501999999999899</c:v>
                </c:pt>
                <c:pt idx="9618">
                  <c:v>16.108999999999899</c:v>
                </c:pt>
                <c:pt idx="9619">
                  <c:v>15.805</c:v>
                </c:pt>
                <c:pt idx="9620">
                  <c:v>15.501999999999899</c:v>
                </c:pt>
                <c:pt idx="9621">
                  <c:v>3.343</c:v>
                </c:pt>
                <c:pt idx="9622">
                  <c:v>17.324999999999999</c:v>
                </c:pt>
                <c:pt idx="9623">
                  <c:v>17.021000000000001</c:v>
                </c:pt>
                <c:pt idx="9624">
                  <c:v>16.412999999999901</c:v>
                </c:pt>
                <c:pt idx="9625">
                  <c:v>18.540999999999901</c:v>
                </c:pt>
                <c:pt idx="9626">
                  <c:v>17.021000000000001</c:v>
                </c:pt>
                <c:pt idx="9627">
                  <c:v>19.757000000000001</c:v>
                </c:pt>
                <c:pt idx="9628">
                  <c:v>15.805</c:v>
                </c:pt>
                <c:pt idx="9629">
                  <c:v>17.021000000000001</c:v>
                </c:pt>
                <c:pt idx="9630">
                  <c:v>16.716999999999999</c:v>
                </c:pt>
                <c:pt idx="9631">
                  <c:v>17.629000000000001</c:v>
                </c:pt>
                <c:pt idx="9632">
                  <c:v>15.805</c:v>
                </c:pt>
                <c:pt idx="9633">
                  <c:v>8.5109999999999904</c:v>
                </c:pt>
                <c:pt idx="9634">
                  <c:v>8.5109999999999904</c:v>
                </c:pt>
                <c:pt idx="9635">
                  <c:v>13.6779999999999</c:v>
                </c:pt>
                <c:pt idx="9636">
                  <c:v>17.324999999999999</c:v>
                </c:pt>
                <c:pt idx="9637">
                  <c:v>15.501999999999899</c:v>
                </c:pt>
                <c:pt idx="9638">
                  <c:v>16.412999999999901</c:v>
                </c:pt>
                <c:pt idx="9639">
                  <c:v>8.5109999999999904</c:v>
                </c:pt>
                <c:pt idx="9640">
                  <c:v>9.7259999999999902</c:v>
                </c:pt>
                <c:pt idx="9641">
                  <c:v>10.029999999999999</c:v>
                </c:pt>
                <c:pt idx="9642">
                  <c:v>12.157999999999999</c:v>
                </c:pt>
                <c:pt idx="9643">
                  <c:v>8.2069999999999901</c:v>
                </c:pt>
                <c:pt idx="9644">
                  <c:v>16.108999999999899</c:v>
                </c:pt>
                <c:pt idx="9645">
                  <c:v>19.757000000000001</c:v>
                </c:pt>
                <c:pt idx="9646">
                  <c:v>16.108999999999899</c:v>
                </c:pt>
                <c:pt idx="9647">
                  <c:v>17.933</c:v>
                </c:pt>
                <c:pt idx="9648">
                  <c:v>19.452999999999999</c:v>
                </c:pt>
                <c:pt idx="9649">
                  <c:v>11.853999999999999</c:v>
                </c:pt>
                <c:pt idx="9650">
                  <c:v>16.108999999999899</c:v>
                </c:pt>
                <c:pt idx="9651">
                  <c:v>17.021000000000001</c:v>
                </c:pt>
                <c:pt idx="9652">
                  <c:v>16.412999999999901</c:v>
                </c:pt>
                <c:pt idx="9653">
                  <c:v>17.324999999999999</c:v>
                </c:pt>
                <c:pt idx="9654">
                  <c:v>15.197999999999899</c:v>
                </c:pt>
                <c:pt idx="9655">
                  <c:v>16.412999999999901</c:v>
                </c:pt>
                <c:pt idx="9656">
                  <c:v>15.805</c:v>
                </c:pt>
                <c:pt idx="9657">
                  <c:v>16.412999999999901</c:v>
                </c:pt>
                <c:pt idx="9658">
                  <c:v>17.933</c:v>
                </c:pt>
                <c:pt idx="9659">
                  <c:v>17.629000000000001</c:v>
                </c:pt>
                <c:pt idx="9660">
                  <c:v>16.412999999999901</c:v>
                </c:pt>
                <c:pt idx="9661">
                  <c:v>15.501999999999899</c:v>
                </c:pt>
                <c:pt idx="9662">
                  <c:v>16.108999999999899</c:v>
                </c:pt>
                <c:pt idx="9663">
                  <c:v>15.805</c:v>
                </c:pt>
                <c:pt idx="9664">
                  <c:v>15.501999999999899</c:v>
                </c:pt>
                <c:pt idx="9665">
                  <c:v>3.9509999999999899</c:v>
                </c:pt>
                <c:pt idx="9666">
                  <c:v>17.629000000000001</c:v>
                </c:pt>
                <c:pt idx="9667">
                  <c:v>17.021000000000001</c:v>
                </c:pt>
                <c:pt idx="9668">
                  <c:v>16.716999999999999</c:v>
                </c:pt>
                <c:pt idx="9669">
                  <c:v>19.149000000000001</c:v>
                </c:pt>
                <c:pt idx="9670">
                  <c:v>17.021000000000001</c:v>
                </c:pt>
                <c:pt idx="9671">
                  <c:v>19.149000000000001</c:v>
                </c:pt>
                <c:pt idx="9672">
                  <c:v>16.716999999999999</c:v>
                </c:pt>
                <c:pt idx="9673">
                  <c:v>17.021000000000001</c:v>
                </c:pt>
                <c:pt idx="9674">
                  <c:v>17.324999999999999</c:v>
                </c:pt>
                <c:pt idx="9675">
                  <c:v>17.933</c:v>
                </c:pt>
                <c:pt idx="9676">
                  <c:v>15.805</c:v>
                </c:pt>
                <c:pt idx="9677">
                  <c:v>8.5109999999999904</c:v>
                </c:pt>
                <c:pt idx="9678">
                  <c:v>8.5109999999999904</c:v>
                </c:pt>
                <c:pt idx="9679">
                  <c:v>14.286</c:v>
                </c:pt>
                <c:pt idx="9680">
                  <c:v>17.324999999999999</c:v>
                </c:pt>
                <c:pt idx="9681">
                  <c:v>15.501999999999899</c:v>
                </c:pt>
                <c:pt idx="9682">
                  <c:v>15.805</c:v>
                </c:pt>
                <c:pt idx="9683">
                  <c:v>8.5109999999999904</c:v>
                </c:pt>
                <c:pt idx="9684">
                  <c:v>9.1189999999999998</c:v>
                </c:pt>
                <c:pt idx="9685">
                  <c:v>9.7259999999999902</c:v>
                </c:pt>
                <c:pt idx="9686">
                  <c:v>12.157999999999999</c:v>
                </c:pt>
                <c:pt idx="9687">
                  <c:v>8.2069999999999901</c:v>
                </c:pt>
                <c:pt idx="9688">
                  <c:v>16.108999999999899</c:v>
                </c:pt>
                <c:pt idx="9689">
                  <c:v>19.452999999999999</c:v>
                </c:pt>
                <c:pt idx="9690">
                  <c:v>16.108999999999899</c:v>
                </c:pt>
                <c:pt idx="9691">
                  <c:v>17.324999999999999</c:v>
                </c:pt>
                <c:pt idx="9692">
                  <c:v>18.844999999999999</c:v>
                </c:pt>
                <c:pt idx="9693">
                  <c:v>11.245999999999899</c:v>
                </c:pt>
                <c:pt idx="9694">
                  <c:v>16.108999999999899</c:v>
                </c:pt>
                <c:pt idx="9695">
                  <c:v>16.412999999999901</c:v>
                </c:pt>
                <c:pt idx="9696">
                  <c:v>15.501999999999899</c:v>
                </c:pt>
                <c:pt idx="9697">
                  <c:v>17.324999999999999</c:v>
                </c:pt>
                <c:pt idx="9698">
                  <c:v>15.197999999999899</c:v>
                </c:pt>
                <c:pt idx="9699">
                  <c:v>16.108999999999899</c:v>
                </c:pt>
                <c:pt idx="9700">
                  <c:v>15.805</c:v>
                </c:pt>
                <c:pt idx="9701">
                  <c:v>16.412999999999901</c:v>
                </c:pt>
                <c:pt idx="9702">
                  <c:v>17.324999999999999</c:v>
                </c:pt>
                <c:pt idx="9703">
                  <c:v>17.021000000000001</c:v>
                </c:pt>
                <c:pt idx="9704">
                  <c:v>16.412999999999901</c:v>
                </c:pt>
                <c:pt idx="9705">
                  <c:v>15.501999999999899</c:v>
                </c:pt>
                <c:pt idx="9706">
                  <c:v>16.108999999999899</c:v>
                </c:pt>
                <c:pt idx="9707">
                  <c:v>15.805</c:v>
                </c:pt>
                <c:pt idx="9708">
                  <c:v>15.501999999999899</c:v>
                </c:pt>
                <c:pt idx="9709">
                  <c:v>3.9509999999999899</c:v>
                </c:pt>
                <c:pt idx="9710">
                  <c:v>17.324999999999999</c:v>
                </c:pt>
                <c:pt idx="9711">
                  <c:v>17.021000000000001</c:v>
                </c:pt>
                <c:pt idx="9712">
                  <c:v>16.716999999999999</c:v>
                </c:pt>
                <c:pt idx="9713">
                  <c:v>18.236999999999899</c:v>
                </c:pt>
                <c:pt idx="9714">
                  <c:v>17.324999999999999</c:v>
                </c:pt>
                <c:pt idx="9715">
                  <c:v>19.757000000000001</c:v>
                </c:pt>
                <c:pt idx="9716">
                  <c:v>16.108999999999899</c:v>
                </c:pt>
                <c:pt idx="9717">
                  <c:v>17.021000000000001</c:v>
                </c:pt>
                <c:pt idx="9718">
                  <c:v>16.716999999999999</c:v>
                </c:pt>
                <c:pt idx="9719">
                  <c:v>17.933</c:v>
                </c:pt>
                <c:pt idx="9720">
                  <c:v>15.805</c:v>
                </c:pt>
                <c:pt idx="9721">
                  <c:v>8.5109999999999904</c:v>
                </c:pt>
                <c:pt idx="9722">
                  <c:v>8.5109999999999904</c:v>
                </c:pt>
                <c:pt idx="9723">
                  <c:v>13.6779999999999</c:v>
                </c:pt>
                <c:pt idx="9724">
                  <c:v>17.629000000000001</c:v>
                </c:pt>
                <c:pt idx="9725">
                  <c:v>15.805</c:v>
                </c:pt>
                <c:pt idx="9726">
                  <c:v>16.716999999999999</c:v>
                </c:pt>
                <c:pt idx="9727">
                  <c:v>8.8149999999999906</c:v>
                </c:pt>
                <c:pt idx="9728">
                  <c:v>10.029999999999999</c:v>
                </c:pt>
                <c:pt idx="9729">
                  <c:v>10.029999999999999</c:v>
                </c:pt>
                <c:pt idx="9730">
                  <c:v>12.462</c:v>
                </c:pt>
                <c:pt idx="9731">
                  <c:v>8.5109999999999904</c:v>
                </c:pt>
                <c:pt idx="9732">
                  <c:v>16.412999999999901</c:v>
                </c:pt>
                <c:pt idx="9733">
                  <c:v>20.061</c:v>
                </c:pt>
                <c:pt idx="9734">
                  <c:v>16.412999999999901</c:v>
                </c:pt>
                <c:pt idx="9735">
                  <c:v>18.236999999999899</c:v>
                </c:pt>
                <c:pt idx="9736">
                  <c:v>19.757000000000001</c:v>
                </c:pt>
                <c:pt idx="9737">
                  <c:v>12.157999999999999</c:v>
                </c:pt>
                <c:pt idx="9738">
                  <c:v>16.412999999999901</c:v>
                </c:pt>
                <c:pt idx="9739">
                  <c:v>16.716999999999999</c:v>
                </c:pt>
                <c:pt idx="9740">
                  <c:v>16.412999999999901</c:v>
                </c:pt>
                <c:pt idx="9741">
                  <c:v>17.629000000000001</c:v>
                </c:pt>
                <c:pt idx="9742">
                  <c:v>15.501999999999899</c:v>
                </c:pt>
                <c:pt idx="9743">
                  <c:v>17.021000000000001</c:v>
                </c:pt>
                <c:pt idx="9744">
                  <c:v>16.108999999999899</c:v>
                </c:pt>
                <c:pt idx="9745">
                  <c:v>16.716999999999999</c:v>
                </c:pt>
                <c:pt idx="9746">
                  <c:v>18.236999999999899</c:v>
                </c:pt>
                <c:pt idx="9747">
                  <c:v>17.933</c:v>
                </c:pt>
                <c:pt idx="9748">
                  <c:v>16.716999999999999</c:v>
                </c:pt>
                <c:pt idx="9749">
                  <c:v>15.805</c:v>
                </c:pt>
                <c:pt idx="9750">
                  <c:v>16.412999999999901</c:v>
                </c:pt>
                <c:pt idx="9751">
                  <c:v>16.108999999999899</c:v>
                </c:pt>
                <c:pt idx="9752">
                  <c:v>15.805</c:v>
                </c:pt>
                <c:pt idx="9753">
                  <c:v>4.2549999999999901</c:v>
                </c:pt>
                <c:pt idx="9754">
                  <c:v>17.933</c:v>
                </c:pt>
                <c:pt idx="9755">
                  <c:v>17.324999999999999</c:v>
                </c:pt>
                <c:pt idx="9756">
                  <c:v>17.021000000000001</c:v>
                </c:pt>
                <c:pt idx="9757">
                  <c:v>19.149000000000001</c:v>
                </c:pt>
                <c:pt idx="9758">
                  <c:v>17.629000000000001</c:v>
                </c:pt>
                <c:pt idx="9759">
                  <c:v>20.061</c:v>
                </c:pt>
                <c:pt idx="9760">
                  <c:v>16.716999999999999</c:v>
                </c:pt>
                <c:pt idx="9761">
                  <c:v>17.324999999999999</c:v>
                </c:pt>
                <c:pt idx="9762">
                  <c:v>17.629000000000001</c:v>
                </c:pt>
                <c:pt idx="9763">
                  <c:v>18.236999999999899</c:v>
                </c:pt>
                <c:pt idx="9764">
                  <c:v>16.108999999999899</c:v>
                </c:pt>
                <c:pt idx="9765">
                  <c:v>8.5109999999999904</c:v>
                </c:pt>
                <c:pt idx="9766">
                  <c:v>8.8149999999999906</c:v>
                </c:pt>
                <c:pt idx="9767">
                  <c:v>14.59</c:v>
                </c:pt>
                <c:pt idx="9768">
                  <c:v>17.324999999999999</c:v>
                </c:pt>
                <c:pt idx="9769">
                  <c:v>15.501999999999899</c:v>
                </c:pt>
                <c:pt idx="9770">
                  <c:v>16.412999999999901</c:v>
                </c:pt>
                <c:pt idx="9771">
                  <c:v>9.1189999999999998</c:v>
                </c:pt>
                <c:pt idx="9772">
                  <c:v>10.029999999999999</c:v>
                </c:pt>
                <c:pt idx="9773">
                  <c:v>10.334</c:v>
                </c:pt>
                <c:pt idx="9774">
                  <c:v>12.157999999999999</c:v>
                </c:pt>
                <c:pt idx="9775">
                  <c:v>8.8149999999999906</c:v>
                </c:pt>
                <c:pt idx="9776">
                  <c:v>16.108999999999899</c:v>
                </c:pt>
                <c:pt idx="9777">
                  <c:v>19.757000000000001</c:v>
                </c:pt>
                <c:pt idx="9778">
                  <c:v>16.108999999999899</c:v>
                </c:pt>
                <c:pt idx="9779">
                  <c:v>17.933</c:v>
                </c:pt>
                <c:pt idx="9780">
                  <c:v>19.452999999999999</c:v>
                </c:pt>
                <c:pt idx="9781">
                  <c:v>11.853999999999999</c:v>
                </c:pt>
                <c:pt idx="9782">
                  <c:v>16.108999999999899</c:v>
                </c:pt>
                <c:pt idx="9783">
                  <c:v>17.021000000000001</c:v>
                </c:pt>
                <c:pt idx="9784">
                  <c:v>16.412999999999901</c:v>
                </c:pt>
                <c:pt idx="9785">
                  <c:v>17.324999999999999</c:v>
                </c:pt>
                <c:pt idx="9786">
                  <c:v>15.197999999999899</c:v>
                </c:pt>
                <c:pt idx="9787">
                  <c:v>16.716999999999999</c:v>
                </c:pt>
                <c:pt idx="9788">
                  <c:v>15.805</c:v>
                </c:pt>
                <c:pt idx="9789">
                  <c:v>16.412999999999901</c:v>
                </c:pt>
                <c:pt idx="9790">
                  <c:v>17.933</c:v>
                </c:pt>
                <c:pt idx="9791">
                  <c:v>17.629000000000001</c:v>
                </c:pt>
                <c:pt idx="9792">
                  <c:v>16.412999999999901</c:v>
                </c:pt>
                <c:pt idx="9793">
                  <c:v>15.501999999999899</c:v>
                </c:pt>
                <c:pt idx="9794">
                  <c:v>16.108999999999899</c:v>
                </c:pt>
                <c:pt idx="9795">
                  <c:v>15.805</c:v>
                </c:pt>
                <c:pt idx="9796">
                  <c:v>15.805</c:v>
                </c:pt>
                <c:pt idx="9797">
                  <c:v>4.5589999999999904</c:v>
                </c:pt>
                <c:pt idx="9798">
                  <c:v>17.629000000000001</c:v>
                </c:pt>
                <c:pt idx="9799">
                  <c:v>17.021000000000001</c:v>
                </c:pt>
                <c:pt idx="9800">
                  <c:v>16.716999999999999</c:v>
                </c:pt>
                <c:pt idx="9801">
                  <c:v>19.149000000000001</c:v>
                </c:pt>
                <c:pt idx="9802">
                  <c:v>17.324999999999999</c:v>
                </c:pt>
                <c:pt idx="9803">
                  <c:v>19.149000000000001</c:v>
                </c:pt>
                <c:pt idx="9804">
                  <c:v>16.412999999999901</c:v>
                </c:pt>
                <c:pt idx="9805">
                  <c:v>17.021000000000001</c:v>
                </c:pt>
                <c:pt idx="9806">
                  <c:v>17.324999999999999</c:v>
                </c:pt>
                <c:pt idx="9807">
                  <c:v>17.933</c:v>
                </c:pt>
                <c:pt idx="9808">
                  <c:v>15.805</c:v>
                </c:pt>
                <c:pt idx="9809">
                  <c:v>8.8149999999999906</c:v>
                </c:pt>
                <c:pt idx="9810">
                  <c:v>8.8149999999999906</c:v>
                </c:pt>
                <c:pt idx="9811">
                  <c:v>14.286</c:v>
                </c:pt>
                <c:pt idx="9812">
                  <c:v>17.629000000000001</c:v>
                </c:pt>
                <c:pt idx="9813">
                  <c:v>15.805</c:v>
                </c:pt>
                <c:pt idx="9814">
                  <c:v>16.108999999999899</c:v>
                </c:pt>
                <c:pt idx="9815">
                  <c:v>8.8149999999999906</c:v>
                </c:pt>
                <c:pt idx="9816">
                  <c:v>9.4219999999999899</c:v>
                </c:pt>
                <c:pt idx="9817">
                  <c:v>9.7259999999999902</c:v>
                </c:pt>
                <c:pt idx="9818">
                  <c:v>12.462</c:v>
                </c:pt>
                <c:pt idx="9819">
                  <c:v>8.5109999999999904</c:v>
                </c:pt>
                <c:pt idx="9820">
                  <c:v>16.716999999999999</c:v>
                </c:pt>
                <c:pt idx="9821">
                  <c:v>19.757000000000001</c:v>
                </c:pt>
                <c:pt idx="9822">
                  <c:v>16.412999999999901</c:v>
                </c:pt>
                <c:pt idx="9823">
                  <c:v>17.324999999999999</c:v>
                </c:pt>
                <c:pt idx="9824">
                  <c:v>18.844999999999999</c:v>
                </c:pt>
                <c:pt idx="9825">
                  <c:v>11.549999999999899</c:v>
                </c:pt>
                <c:pt idx="9826">
                  <c:v>16.108999999999899</c:v>
                </c:pt>
                <c:pt idx="9827">
                  <c:v>16.716999999999999</c:v>
                </c:pt>
                <c:pt idx="9828">
                  <c:v>15.805</c:v>
                </c:pt>
                <c:pt idx="9829">
                  <c:v>17.324999999999999</c:v>
                </c:pt>
                <c:pt idx="9830">
                  <c:v>15.805</c:v>
                </c:pt>
                <c:pt idx="9831">
                  <c:v>16.108999999999899</c:v>
                </c:pt>
                <c:pt idx="9832">
                  <c:v>15.805</c:v>
                </c:pt>
                <c:pt idx="9833">
                  <c:v>16.716999999999999</c:v>
                </c:pt>
                <c:pt idx="9834">
                  <c:v>17.324999999999999</c:v>
                </c:pt>
                <c:pt idx="9835">
                  <c:v>17.021000000000001</c:v>
                </c:pt>
                <c:pt idx="9836">
                  <c:v>17.021000000000001</c:v>
                </c:pt>
                <c:pt idx="9837">
                  <c:v>15.501999999999899</c:v>
                </c:pt>
                <c:pt idx="9838">
                  <c:v>16.108999999999899</c:v>
                </c:pt>
                <c:pt idx="9839">
                  <c:v>15.805</c:v>
                </c:pt>
                <c:pt idx="9840">
                  <c:v>16.108999999999899</c:v>
                </c:pt>
                <c:pt idx="9841">
                  <c:v>3.6469999999999998</c:v>
                </c:pt>
                <c:pt idx="9842">
                  <c:v>17.629000000000001</c:v>
                </c:pt>
                <c:pt idx="9843">
                  <c:v>17.021000000000001</c:v>
                </c:pt>
                <c:pt idx="9844">
                  <c:v>16.716999999999999</c:v>
                </c:pt>
                <c:pt idx="9845">
                  <c:v>18.540999999999901</c:v>
                </c:pt>
                <c:pt idx="9846">
                  <c:v>17.933</c:v>
                </c:pt>
                <c:pt idx="9847">
                  <c:v>19.757000000000001</c:v>
                </c:pt>
                <c:pt idx="9848">
                  <c:v>16.412999999999901</c:v>
                </c:pt>
                <c:pt idx="9849">
                  <c:v>17.021000000000001</c:v>
                </c:pt>
                <c:pt idx="9850">
                  <c:v>16.716999999999999</c:v>
                </c:pt>
                <c:pt idx="9851">
                  <c:v>18.236999999999899</c:v>
                </c:pt>
                <c:pt idx="9852">
                  <c:v>15.805</c:v>
                </c:pt>
                <c:pt idx="9853">
                  <c:v>8.5109999999999904</c:v>
                </c:pt>
                <c:pt idx="9854">
                  <c:v>9.4219999999999899</c:v>
                </c:pt>
                <c:pt idx="9855">
                  <c:v>13.981999999999999</c:v>
                </c:pt>
                <c:pt idx="9856">
                  <c:v>17.021000000000001</c:v>
                </c:pt>
                <c:pt idx="9857">
                  <c:v>15.197999999999899</c:v>
                </c:pt>
                <c:pt idx="9858">
                  <c:v>15.501999999999899</c:v>
                </c:pt>
                <c:pt idx="9859">
                  <c:v>8.2069999999999901</c:v>
                </c:pt>
                <c:pt idx="9860">
                  <c:v>8.8149999999999906</c:v>
                </c:pt>
                <c:pt idx="9861">
                  <c:v>9.4219999999999899</c:v>
                </c:pt>
                <c:pt idx="9862">
                  <c:v>11.853999999999999</c:v>
                </c:pt>
                <c:pt idx="9863">
                  <c:v>7.9029999999999996</c:v>
                </c:pt>
                <c:pt idx="9864">
                  <c:v>15.805</c:v>
                </c:pt>
                <c:pt idx="9865">
                  <c:v>19.149000000000001</c:v>
                </c:pt>
                <c:pt idx="9866">
                  <c:v>15.805</c:v>
                </c:pt>
                <c:pt idx="9867">
                  <c:v>17.021000000000001</c:v>
                </c:pt>
                <c:pt idx="9868">
                  <c:v>18.540999999999901</c:v>
                </c:pt>
                <c:pt idx="9869">
                  <c:v>10.941999999999901</c:v>
                </c:pt>
                <c:pt idx="9870">
                  <c:v>15.805</c:v>
                </c:pt>
                <c:pt idx="9871">
                  <c:v>16.108999999999899</c:v>
                </c:pt>
                <c:pt idx="9872">
                  <c:v>15.197999999999899</c:v>
                </c:pt>
                <c:pt idx="9873">
                  <c:v>17.021000000000001</c:v>
                </c:pt>
                <c:pt idx="9874">
                  <c:v>14.894</c:v>
                </c:pt>
                <c:pt idx="9875">
                  <c:v>15.805</c:v>
                </c:pt>
                <c:pt idx="9876">
                  <c:v>15.501999999999899</c:v>
                </c:pt>
                <c:pt idx="9877">
                  <c:v>16.108999999999899</c:v>
                </c:pt>
                <c:pt idx="9878">
                  <c:v>17.021000000000001</c:v>
                </c:pt>
                <c:pt idx="9879">
                  <c:v>16.716999999999999</c:v>
                </c:pt>
                <c:pt idx="9880">
                  <c:v>16.108999999999899</c:v>
                </c:pt>
                <c:pt idx="9881">
                  <c:v>15.197999999999899</c:v>
                </c:pt>
                <c:pt idx="9882">
                  <c:v>15.805</c:v>
                </c:pt>
                <c:pt idx="9883">
                  <c:v>15.501999999999899</c:v>
                </c:pt>
                <c:pt idx="9884">
                  <c:v>15.197999999999899</c:v>
                </c:pt>
                <c:pt idx="9885">
                  <c:v>3.6469999999999998</c:v>
                </c:pt>
                <c:pt idx="9886">
                  <c:v>17.021000000000001</c:v>
                </c:pt>
                <c:pt idx="9887">
                  <c:v>16.716999999999999</c:v>
                </c:pt>
                <c:pt idx="9888">
                  <c:v>16.412999999999901</c:v>
                </c:pt>
                <c:pt idx="9889">
                  <c:v>17.933</c:v>
                </c:pt>
                <c:pt idx="9890">
                  <c:v>17.021000000000001</c:v>
                </c:pt>
                <c:pt idx="9891">
                  <c:v>19.452999999999999</c:v>
                </c:pt>
                <c:pt idx="9892">
                  <c:v>15.805</c:v>
                </c:pt>
                <c:pt idx="9893">
                  <c:v>16.716999999999999</c:v>
                </c:pt>
                <c:pt idx="9894">
                  <c:v>16.412999999999901</c:v>
                </c:pt>
                <c:pt idx="9895">
                  <c:v>17.629000000000001</c:v>
                </c:pt>
                <c:pt idx="9896">
                  <c:v>15.501999999999899</c:v>
                </c:pt>
                <c:pt idx="9897">
                  <c:v>8.2069999999999901</c:v>
                </c:pt>
                <c:pt idx="9898">
                  <c:v>8.2069999999999901</c:v>
                </c:pt>
                <c:pt idx="9899">
                  <c:v>13.373999999999899</c:v>
                </c:pt>
                <c:pt idx="9900">
                  <c:v>17.324999999999999</c:v>
                </c:pt>
                <c:pt idx="9901">
                  <c:v>16.108999999999899</c:v>
                </c:pt>
                <c:pt idx="9902">
                  <c:v>17.021000000000001</c:v>
                </c:pt>
                <c:pt idx="9903">
                  <c:v>9.7259999999999902</c:v>
                </c:pt>
                <c:pt idx="9904">
                  <c:v>10.334</c:v>
                </c:pt>
                <c:pt idx="9905">
                  <c:v>11.245999999999899</c:v>
                </c:pt>
                <c:pt idx="9906">
                  <c:v>13.373999999999899</c:v>
                </c:pt>
                <c:pt idx="9907">
                  <c:v>9.4219999999999899</c:v>
                </c:pt>
                <c:pt idx="9908">
                  <c:v>16.108999999999899</c:v>
                </c:pt>
                <c:pt idx="9909">
                  <c:v>19.757000000000001</c:v>
                </c:pt>
                <c:pt idx="9910">
                  <c:v>16.108999999999899</c:v>
                </c:pt>
                <c:pt idx="9911">
                  <c:v>19.149000000000001</c:v>
                </c:pt>
                <c:pt idx="9912">
                  <c:v>20.061</c:v>
                </c:pt>
                <c:pt idx="9913">
                  <c:v>13.069999999999901</c:v>
                </c:pt>
                <c:pt idx="9914">
                  <c:v>17.324999999999999</c:v>
                </c:pt>
                <c:pt idx="9915">
                  <c:v>17.629000000000001</c:v>
                </c:pt>
                <c:pt idx="9916">
                  <c:v>17.629000000000001</c:v>
                </c:pt>
                <c:pt idx="9917">
                  <c:v>17.933</c:v>
                </c:pt>
                <c:pt idx="9918">
                  <c:v>16.412999999999901</c:v>
                </c:pt>
                <c:pt idx="9919">
                  <c:v>17.933</c:v>
                </c:pt>
                <c:pt idx="9920">
                  <c:v>17.021000000000001</c:v>
                </c:pt>
                <c:pt idx="9921">
                  <c:v>17.629000000000001</c:v>
                </c:pt>
                <c:pt idx="9922">
                  <c:v>19.149000000000001</c:v>
                </c:pt>
                <c:pt idx="9923">
                  <c:v>18.236999999999899</c:v>
                </c:pt>
                <c:pt idx="9924">
                  <c:v>17.629000000000001</c:v>
                </c:pt>
                <c:pt idx="9925">
                  <c:v>16.716999999999999</c:v>
                </c:pt>
                <c:pt idx="9926">
                  <c:v>16.716999999999999</c:v>
                </c:pt>
                <c:pt idx="9927">
                  <c:v>17.021000000000001</c:v>
                </c:pt>
                <c:pt idx="9928">
                  <c:v>16.716999999999999</c:v>
                </c:pt>
                <c:pt idx="9929">
                  <c:v>5.7750000000000004</c:v>
                </c:pt>
                <c:pt idx="9930">
                  <c:v>18.236999999999899</c:v>
                </c:pt>
                <c:pt idx="9931">
                  <c:v>17.629000000000001</c:v>
                </c:pt>
                <c:pt idx="9932">
                  <c:v>17.933</c:v>
                </c:pt>
                <c:pt idx="9933">
                  <c:v>20.364999999999899</c:v>
                </c:pt>
                <c:pt idx="9934">
                  <c:v>18.540999999999901</c:v>
                </c:pt>
                <c:pt idx="9935">
                  <c:v>20.364999999999899</c:v>
                </c:pt>
                <c:pt idx="9936">
                  <c:v>17.933</c:v>
                </c:pt>
                <c:pt idx="9937">
                  <c:v>18.236999999999899</c:v>
                </c:pt>
                <c:pt idx="9938">
                  <c:v>17.933</c:v>
                </c:pt>
                <c:pt idx="9939">
                  <c:v>17.933</c:v>
                </c:pt>
                <c:pt idx="9940">
                  <c:v>17.021000000000001</c:v>
                </c:pt>
                <c:pt idx="9941">
                  <c:v>9.7259999999999902</c:v>
                </c:pt>
                <c:pt idx="9942">
                  <c:v>9.7259999999999902</c:v>
                </c:pt>
                <c:pt idx="9943">
                  <c:v>15.501999999999899</c:v>
                </c:pt>
                <c:pt idx="9944">
                  <c:v>16.716999999999999</c:v>
                </c:pt>
                <c:pt idx="9945">
                  <c:v>14.894</c:v>
                </c:pt>
                <c:pt idx="9946">
                  <c:v>15.197999999999899</c:v>
                </c:pt>
                <c:pt idx="9947">
                  <c:v>8.2069999999999901</c:v>
                </c:pt>
                <c:pt idx="9948">
                  <c:v>8.8149999999999906</c:v>
                </c:pt>
                <c:pt idx="9949">
                  <c:v>9.1189999999999998</c:v>
                </c:pt>
                <c:pt idx="9950">
                  <c:v>11.853999999999999</c:v>
                </c:pt>
                <c:pt idx="9951">
                  <c:v>7.9029999999999996</c:v>
                </c:pt>
                <c:pt idx="9952">
                  <c:v>15.805</c:v>
                </c:pt>
                <c:pt idx="9953">
                  <c:v>18.844999999999999</c:v>
                </c:pt>
                <c:pt idx="9954">
                  <c:v>15.501999999999899</c:v>
                </c:pt>
                <c:pt idx="9955">
                  <c:v>16.412999999999901</c:v>
                </c:pt>
                <c:pt idx="9956">
                  <c:v>17.933</c:v>
                </c:pt>
                <c:pt idx="9957">
                  <c:v>10.941999999999901</c:v>
                </c:pt>
                <c:pt idx="9958">
                  <c:v>15.197999999999899</c:v>
                </c:pt>
                <c:pt idx="9959">
                  <c:v>16.412999999999901</c:v>
                </c:pt>
                <c:pt idx="9960">
                  <c:v>14.286</c:v>
                </c:pt>
                <c:pt idx="9961">
                  <c:v>16.412999999999901</c:v>
                </c:pt>
                <c:pt idx="9962">
                  <c:v>14.894</c:v>
                </c:pt>
                <c:pt idx="9963">
                  <c:v>15.197999999999899</c:v>
                </c:pt>
                <c:pt idx="9964">
                  <c:v>14.894</c:v>
                </c:pt>
                <c:pt idx="9965">
                  <c:v>15.197999999999899</c:v>
                </c:pt>
                <c:pt idx="9966">
                  <c:v>16.716999999999999</c:v>
                </c:pt>
                <c:pt idx="9967">
                  <c:v>16.108999999999899</c:v>
                </c:pt>
                <c:pt idx="9968">
                  <c:v>16.108999999999899</c:v>
                </c:pt>
                <c:pt idx="9969">
                  <c:v>14.59</c:v>
                </c:pt>
                <c:pt idx="9970">
                  <c:v>15.197999999999899</c:v>
                </c:pt>
                <c:pt idx="9971">
                  <c:v>14.894</c:v>
                </c:pt>
                <c:pt idx="9972">
                  <c:v>15.197999999999899</c:v>
                </c:pt>
                <c:pt idx="9973">
                  <c:v>3.6469999999999998</c:v>
                </c:pt>
                <c:pt idx="9974">
                  <c:v>16.716999999999999</c:v>
                </c:pt>
                <c:pt idx="9975">
                  <c:v>16.108999999999899</c:v>
                </c:pt>
                <c:pt idx="9976">
                  <c:v>15.805</c:v>
                </c:pt>
                <c:pt idx="9977">
                  <c:v>17.629000000000001</c:v>
                </c:pt>
                <c:pt idx="9978">
                  <c:v>17.021000000000001</c:v>
                </c:pt>
                <c:pt idx="9979">
                  <c:v>18.540999999999901</c:v>
                </c:pt>
                <c:pt idx="9980">
                  <c:v>16.108999999999899</c:v>
                </c:pt>
                <c:pt idx="9981">
                  <c:v>15.805</c:v>
                </c:pt>
                <c:pt idx="9982">
                  <c:v>15.805</c:v>
                </c:pt>
                <c:pt idx="9983">
                  <c:v>17.324999999999999</c:v>
                </c:pt>
                <c:pt idx="9984">
                  <c:v>14.894</c:v>
                </c:pt>
                <c:pt idx="9985">
                  <c:v>7.9029999999999996</c:v>
                </c:pt>
                <c:pt idx="9986">
                  <c:v>8.8149999999999906</c:v>
                </c:pt>
                <c:pt idx="9987">
                  <c:v>13.373999999999899</c:v>
                </c:pt>
                <c:pt idx="9988">
                  <c:v>17.324999999999999</c:v>
                </c:pt>
                <c:pt idx="9989">
                  <c:v>15.501999999999899</c:v>
                </c:pt>
                <c:pt idx="9990">
                  <c:v>16.412999999999901</c:v>
                </c:pt>
                <c:pt idx="9991">
                  <c:v>9.1189999999999998</c:v>
                </c:pt>
                <c:pt idx="9992">
                  <c:v>10.334</c:v>
                </c:pt>
                <c:pt idx="9993">
                  <c:v>10.638</c:v>
                </c:pt>
                <c:pt idx="9994">
                  <c:v>12.766</c:v>
                </c:pt>
                <c:pt idx="9995">
                  <c:v>8.8149999999999906</c:v>
                </c:pt>
                <c:pt idx="9996">
                  <c:v>16.108999999999899</c:v>
                </c:pt>
                <c:pt idx="9997">
                  <c:v>19.757000000000001</c:v>
                </c:pt>
                <c:pt idx="9998">
                  <c:v>16.108999999999899</c:v>
                </c:pt>
                <c:pt idx="9999">
                  <c:v>18.540999999999901</c:v>
                </c:pt>
                <c:pt idx="10000">
                  <c:v>20.061</c:v>
                </c:pt>
                <c:pt idx="10001">
                  <c:v>12.462</c:v>
                </c:pt>
                <c:pt idx="10002">
                  <c:v>16.716999999999999</c:v>
                </c:pt>
                <c:pt idx="10003">
                  <c:v>17.021000000000001</c:v>
                </c:pt>
                <c:pt idx="10004">
                  <c:v>17.021000000000001</c:v>
                </c:pt>
                <c:pt idx="10005">
                  <c:v>17.933</c:v>
                </c:pt>
                <c:pt idx="10006">
                  <c:v>15.805</c:v>
                </c:pt>
                <c:pt idx="10007">
                  <c:v>17.021000000000001</c:v>
                </c:pt>
                <c:pt idx="10008">
                  <c:v>16.412999999999901</c:v>
                </c:pt>
                <c:pt idx="10009">
                  <c:v>17.021000000000001</c:v>
                </c:pt>
                <c:pt idx="10010">
                  <c:v>18.540999999999901</c:v>
                </c:pt>
                <c:pt idx="10011">
                  <c:v>18.236999999999899</c:v>
                </c:pt>
                <c:pt idx="10012">
                  <c:v>17.021000000000001</c:v>
                </c:pt>
                <c:pt idx="10013">
                  <c:v>16.108999999999899</c:v>
                </c:pt>
                <c:pt idx="10014">
                  <c:v>16.716999999999999</c:v>
                </c:pt>
                <c:pt idx="10015">
                  <c:v>16.412999999999901</c:v>
                </c:pt>
                <c:pt idx="10016">
                  <c:v>16.108999999999899</c:v>
                </c:pt>
                <c:pt idx="10017">
                  <c:v>5.1669999999999998</c:v>
                </c:pt>
                <c:pt idx="10018">
                  <c:v>18.236999999999899</c:v>
                </c:pt>
                <c:pt idx="10019">
                  <c:v>17.629000000000001</c:v>
                </c:pt>
                <c:pt idx="10020">
                  <c:v>17.324999999999999</c:v>
                </c:pt>
                <c:pt idx="10021">
                  <c:v>19.757000000000001</c:v>
                </c:pt>
                <c:pt idx="10022">
                  <c:v>17.629000000000001</c:v>
                </c:pt>
                <c:pt idx="10023">
                  <c:v>19.757000000000001</c:v>
                </c:pt>
                <c:pt idx="10024">
                  <c:v>17.324999999999999</c:v>
                </c:pt>
                <c:pt idx="10025">
                  <c:v>17.629000000000001</c:v>
                </c:pt>
                <c:pt idx="10026">
                  <c:v>17.933</c:v>
                </c:pt>
                <c:pt idx="10027">
                  <c:v>17.933</c:v>
                </c:pt>
                <c:pt idx="10028">
                  <c:v>16.412999999999901</c:v>
                </c:pt>
                <c:pt idx="10029">
                  <c:v>9.1189999999999998</c:v>
                </c:pt>
                <c:pt idx="10030">
                  <c:v>9.1189999999999998</c:v>
                </c:pt>
                <c:pt idx="10031">
                  <c:v>14.894</c:v>
                </c:pt>
                <c:pt idx="10032">
                  <c:v>17.021000000000001</c:v>
                </c:pt>
                <c:pt idx="10033">
                  <c:v>15.197999999999899</c:v>
                </c:pt>
                <c:pt idx="10034">
                  <c:v>16.108999999999899</c:v>
                </c:pt>
                <c:pt idx="10035">
                  <c:v>7.5990000000000002</c:v>
                </c:pt>
                <c:pt idx="10036">
                  <c:v>8.8149999999999906</c:v>
                </c:pt>
                <c:pt idx="10037">
                  <c:v>9.7259999999999902</c:v>
                </c:pt>
                <c:pt idx="10038">
                  <c:v>11.549999999999899</c:v>
                </c:pt>
                <c:pt idx="10039">
                  <c:v>7.5990000000000002</c:v>
                </c:pt>
                <c:pt idx="10040">
                  <c:v>15.501999999999899</c:v>
                </c:pt>
                <c:pt idx="10041">
                  <c:v>19.757000000000001</c:v>
                </c:pt>
                <c:pt idx="10042">
                  <c:v>15.805</c:v>
                </c:pt>
                <c:pt idx="10043">
                  <c:v>17.629000000000001</c:v>
                </c:pt>
                <c:pt idx="10044">
                  <c:v>19.452999999999999</c:v>
                </c:pt>
                <c:pt idx="10045">
                  <c:v>10.941999999999901</c:v>
                </c:pt>
                <c:pt idx="10046">
                  <c:v>16.108999999999899</c:v>
                </c:pt>
                <c:pt idx="10047">
                  <c:v>16.412999999999901</c:v>
                </c:pt>
                <c:pt idx="10048">
                  <c:v>16.412999999999901</c:v>
                </c:pt>
                <c:pt idx="10049">
                  <c:v>17.324999999999999</c:v>
                </c:pt>
                <c:pt idx="10050">
                  <c:v>15.197999999999899</c:v>
                </c:pt>
                <c:pt idx="10051">
                  <c:v>15.805</c:v>
                </c:pt>
                <c:pt idx="10052">
                  <c:v>15.805</c:v>
                </c:pt>
                <c:pt idx="10053">
                  <c:v>16.108999999999899</c:v>
                </c:pt>
                <c:pt idx="10054">
                  <c:v>17.933</c:v>
                </c:pt>
                <c:pt idx="10055">
                  <c:v>17.629000000000001</c:v>
                </c:pt>
                <c:pt idx="10056">
                  <c:v>16.412999999999901</c:v>
                </c:pt>
                <c:pt idx="10057">
                  <c:v>15.501999999999899</c:v>
                </c:pt>
                <c:pt idx="10058">
                  <c:v>16.108999999999899</c:v>
                </c:pt>
                <c:pt idx="10059">
                  <c:v>15.197999999999899</c:v>
                </c:pt>
                <c:pt idx="10060">
                  <c:v>15.501999999999899</c:v>
                </c:pt>
                <c:pt idx="10061">
                  <c:v>3.9509999999999899</c:v>
                </c:pt>
                <c:pt idx="10062">
                  <c:v>17.629000000000001</c:v>
                </c:pt>
                <c:pt idx="10063">
                  <c:v>17.021000000000001</c:v>
                </c:pt>
                <c:pt idx="10064">
                  <c:v>16.716999999999999</c:v>
                </c:pt>
                <c:pt idx="10065">
                  <c:v>19.149000000000001</c:v>
                </c:pt>
                <c:pt idx="10066">
                  <c:v>17.324999999999999</c:v>
                </c:pt>
                <c:pt idx="10067">
                  <c:v>19.757000000000001</c:v>
                </c:pt>
                <c:pt idx="10068">
                  <c:v>16.412999999999901</c:v>
                </c:pt>
                <c:pt idx="10069">
                  <c:v>17.021000000000001</c:v>
                </c:pt>
                <c:pt idx="10070">
                  <c:v>17.324999999999999</c:v>
                </c:pt>
                <c:pt idx="10071">
                  <c:v>17.629000000000001</c:v>
                </c:pt>
                <c:pt idx="10072">
                  <c:v>15.501999999999899</c:v>
                </c:pt>
                <c:pt idx="10073">
                  <c:v>7.5990000000000002</c:v>
                </c:pt>
                <c:pt idx="10074">
                  <c:v>7.5990000000000002</c:v>
                </c:pt>
                <c:pt idx="10075">
                  <c:v>13.6779999999999</c:v>
                </c:pt>
                <c:pt idx="10076">
                  <c:v>17.629000000000001</c:v>
                </c:pt>
                <c:pt idx="10077">
                  <c:v>15.805</c:v>
                </c:pt>
                <c:pt idx="10078">
                  <c:v>16.716999999999999</c:v>
                </c:pt>
                <c:pt idx="10079">
                  <c:v>9.4219999999999899</c:v>
                </c:pt>
                <c:pt idx="10080">
                  <c:v>10.638</c:v>
                </c:pt>
                <c:pt idx="10081">
                  <c:v>10.638</c:v>
                </c:pt>
                <c:pt idx="10082">
                  <c:v>13.069999999999901</c:v>
                </c:pt>
                <c:pt idx="10083">
                  <c:v>9.1189999999999998</c:v>
                </c:pt>
                <c:pt idx="10084">
                  <c:v>16.412999999999901</c:v>
                </c:pt>
                <c:pt idx="10085">
                  <c:v>19.757000000000001</c:v>
                </c:pt>
                <c:pt idx="10086">
                  <c:v>16.412999999999901</c:v>
                </c:pt>
                <c:pt idx="10087">
                  <c:v>18.540999999999901</c:v>
                </c:pt>
                <c:pt idx="10088">
                  <c:v>20.061</c:v>
                </c:pt>
                <c:pt idx="10089">
                  <c:v>12.766</c:v>
                </c:pt>
                <c:pt idx="10090">
                  <c:v>16.716999999999999</c:v>
                </c:pt>
                <c:pt idx="10091">
                  <c:v>17.629000000000001</c:v>
                </c:pt>
                <c:pt idx="10092">
                  <c:v>17.021000000000001</c:v>
                </c:pt>
                <c:pt idx="10093">
                  <c:v>17.933</c:v>
                </c:pt>
                <c:pt idx="10094">
                  <c:v>15.805</c:v>
                </c:pt>
                <c:pt idx="10095">
                  <c:v>17.324999999999999</c:v>
                </c:pt>
                <c:pt idx="10096">
                  <c:v>16.412999999999901</c:v>
                </c:pt>
                <c:pt idx="10097">
                  <c:v>17.021000000000001</c:v>
                </c:pt>
                <c:pt idx="10098">
                  <c:v>18.540999999999901</c:v>
                </c:pt>
                <c:pt idx="10099">
                  <c:v>18.236999999999899</c:v>
                </c:pt>
                <c:pt idx="10100">
                  <c:v>17.021000000000001</c:v>
                </c:pt>
                <c:pt idx="10101">
                  <c:v>16.108999999999899</c:v>
                </c:pt>
                <c:pt idx="10102">
                  <c:v>16.716999999999999</c:v>
                </c:pt>
                <c:pt idx="10103">
                  <c:v>16.412999999999901</c:v>
                </c:pt>
                <c:pt idx="10104">
                  <c:v>16.108999999999899</c:v>
                </c:pt>
                <c:pt idx="10105">
                  <c:v>4.8629999999999898</c:v>
                </c:pt>
                <c:pt idx="10106">
                  <c:v>18.236999999999899</c:v>
                </c:pt>
                <c:pt idx="10107">
                  <c:v>17.629000000000001</c:v>
                </c:pt>
                <c:pt idx="10108">
                  <c:v>17.324999999999999</c:v>
                </c:pt>
                <c:pt idx="10109">
                  <c:v>19.757000000000001</c:v>
                </c:pt>
                <c:pt idx="10110">
                  <c:v>17.933</c:v>
                </c:pt>
                <c:pt idx="10111">
                  <c:v>19.757000000000001</c:v>
                </c:pt>
                <c:pt idx="10112">
                  <c:v>17.021000000000001</c:v>
                </c:pt>
                <c:pt idx="10113">
                  <c:v>17.629000000000001</c:v>
                </c:pt>
                <c:pt idx="10114">
                  <c:v>17.933</c:v>
                </c:pt>
                <c:pt idx="10115">
                  <c:v>18.236999999999899</c:v>
                </c:pt>
                <c:pt idx="10116">
                  <c:v>16.412999999999901</c:v>
                </c:pt>
                <c:pt idx="10117">
                  <c:v>9.1189999999999998</c:v>
                </c:pt>
                <c:pt idx="10118">
                  <c:v>9.4219999999999899</c:v>
                </c:pt>
                <c:pt idx="10119">
                  <c:v>15.197999999999899</c:v>
                </c:pt>
                <c:pt idx="10120">
                  <c:v>16.716999999999999</c:v>
                </c:pt>
                <c:pt idx="10121">
                  <c:v>14.894</c:v>
                </c:pt>
                <c:pt idx="10122">
                  <c:v>15.805</c:v>
                </c:pt>
                <c:pt idx="10123">
                  <c:v>8.5109999999999904</c:v>
                </c:pt>
                <c:pt idx="10124">
                  <c:v>9.7259999999999902</c:v>
                </c:pt>
                <c:pt idx="10125">
                  <c:v>10.029999999999999</c:v>
                </c:pt>
                <c:pt idx="10126">
                  <c:v>12.157999999999999</c:v>
                </c:pt>
                <c:pt idx="10127">
                  <c:v>8.2069999999999901</c:v>
                </c:pt>
                <c:pt idx="10128">
                  <c:v>15.501999999999899</c:v>
                </c:pt>
                <c:pt idx="10129">
                  <c:v>19.149000000000001</c:v>
                </c:pt>
                <c:pt idx="10130">
                  <c:v>15.501999999999899</c:v>
                </c:pt>
                <c:pt idx="10131">
                  <c:v>17.933</c:v>
                </c:pt>
                <c:pt idx="10132">
                  <c:v>19.452999999999999</c:v>
                </c:pt>
                <c:pt idx="10133">
                  <c:v>11.853999999999999</c:v>
                </c:pt>
                <c:pt idx="10134">
                  <c:v>16.108999999999899</c:v>
                </c:pt>
                <c:pt idx="10135">
                  <c:v>17.021000000000001</c:v>
                </c:pt>
                <c:pt idx="10136">
                  <c:v>16.412999999999901</c:v>
                </c:pt>
                <c:pt idx="10137">
                  <c:v>17.324999999999999</c:v>
                </c:pt>
                <c:pt idx="10138">
                  <c:v>15.197999999999899</c:v>
                </c:pt>
                <c:pt idx="10139">
                  <c:v>16.716999999999999</c:v>
                </c:pt>
                <c:pt idx="10140">
                  <c:v>15.805</c:v>
                </c:pt>
                <c:pt idx="10141">
                  <c:v>16.412999999999901</c:v>
                </c:pt>
                <c:pt idx="10142">
                  <c:v>17.933</c:v>
                </c:pt>
                <c:pt idx="10143">
                  <c:v>17.629000000000001</c:v>
                </c:pt>
                <c:pt idx="10144">
                  <c:v>16.412999999999901</c:v>
                </c:pt>
                <c:pt idx="10145">
                  <c:v>15.501999999999899</c:v>
                </c:pt>
                <c:pt idx="10146">
                  <c:v>16.108999999999899</c:v>
                </c:pt>
                <c:pt idx="10147">
                  <c:v>15.805</c:v>
                </c:pt>
                <c:pt idx="10148">
                  <c:v>15.501999999999899</c:v>
                </c:pt>
                <c:pt idx="10149">
                  <c:v>3.9509999999999899</c:v>
                </c:pt>
                <c:pt idx="10150">
                  <c:v>17.629000000000001</c:v>
                </c:pt>
                <c:pt idx="10151">
                  <c:v>17.021000000000001</c:v>
                </c:pt>
                <c:pt idx="10152">
                  <c:v>16.716999999999999</c:v>
                </c:pt>
                <c:pt idx="10153">
                  <c:v>19.149000000000001</c:v>
                </c:pt>
                <c:pt idx="10154">
                  <c:v>17.324999999999999</c:v>
                </c:pt>
                <c:pt idx="10155">
                  <c:v>19.149000000000001</c:v>
                </c:pt>
                <c:pt idx="10156">
                  <c:v>16.716999999999999</c:v>
                </c:pt>
                <c:pt idx="10157">
                  <c:v>17.021000000000001</c:v>
                </c:pt>
                <c:pt idx="10158">
                  <c:v>17.324999999999999</c:v>
                </c:pt>
                <c:pt idx="10159">
                  <c:v>17.324999999999999</c:v>
                </c:pt>
                <c:pt idx="10160">
                  <c:v>15.805</c:v>
                </c:pt>
                <c:pt idx="10161">
                  <c:v>8.5109999999999904</c:v>
                </c:pt>
                <c:pt idx="10162">
                  <c:v>8.5109999999999904</c:v>
                </c:pt>
                <c:pt idx="10163">
                  <c:v>14.286</c:v>
                </c:pt>
                <c:pt idx="10164">
                  <c:v>17.324999999999999</c:v>
                </c:pt>
                <c:pt idx="10165">
                  <c:v>15.501999999999899</c:v>
                </c:pt>
                <c:pt idx="10166">
                  <c:v>16.412999999999901</c:v>
                </c:pt>
                <c:pt idx="10167">
                  <c:v>8.5109999999999904</c:v>
                </c:pt>
                <c:pt idx="10168">
                  <c:v>9.7259999999999902</c:v>
                </c:pt>
                <c:pt idx="10169">
                  <c:v>10.029999999999999</c:v>
                </c:pt>
                <c:pt idx="10170">
                  <c:v>12.157999999999999</c:v>
                </c:pt>
                <c:pt idx="10171">
                  <c:v>8.2069999999999901</c:v>
                </c:pt>
                <c:pt idx="10172">
                  <c:v>16.108999999999899</c:v>
                </c:pt>
                <c:pt idx="10173">
                  <c:v>19.757000000000001</c:v>
                </c:pt>
                <c:pt idx="10174">
                  <c:v>16.108999999999899</c:v>
                </c:pt>
                <c:pt idx="10175">
                  <c:v>17.933</c:v>
                </c:pt>
                <c:pt idx="10176">
                  <c:v>19.452999999999999</c:v>
                </c:pt>
                <c:pt idx="10177">
                  <c:v>11.853999999999999</c:v>
                </c:pt>
                <c:pt idx="10178">
                  <c:v>16.108999999999899</c:v>
                </c:pt>
                <c:pt idx="10179">
                  <c:v>17.021000000000001</c:v>
                </c:pt>
                <c:pt idx="10180">
                  <c:v>16.412999999999901</c:v>
                </c:pt>
                <c:pt idx="10181">
                  <c:v>17.324999999999999</c:v>
                </c:pt>
                <c:pt idx="10182">
                  <c:v>15.197999999999899</c:v>
                </c:pt>
                <c:pt idx="10183">
                  <c:v>16.716999999999999</c:v>
                </c:pt>
                <c:pt idx="10184">
                  <c:v>15.805</c:v>
                </c:pt>
                <c:pt idx="10185">
                  <c:v>16.412999999999901</c:v>
                </c:pt>
                <c:pt idx="10186">
                  <c:v>17.933</c:v>
                </c:pt>
                <c:pt idx="10187">
                  <c:v>17.629000000000001</c:v>
                </c:pt>
                <c:pt idx="10188">
                  <c:v>16.412999999999901</c:v>
                </c:pt>
                <c:pt idx="10189">
                  <c:v>15.501999999999899</c:v>
                </c:pt>
                <c:pt idx="10190">
                  <c:v>16.108999999999899</c:v>
                </c:pt>
                <c:pt idx="10191">
                  <c:v>15.805</c:v>
                </c:pt>
                <c:pt idx="10192">
                  <c:v>15.501999999999899</c:v>
                </c:pt>
                <c:pt idx="10193">
                  <c:v>3.9509999999999899</c:v>
                </c:pt>
                <c:pt idx="10194">
                  <c:v>17.629000000000001</c:v>
                </c:pt>
                <c:pt idx="10195">
                  <c:v>17.021000000000001</c:v>
                </c:pt>
                <c:pt idx="10196">
                  <c:v>16.716999999999999</c:v>
                </c:pt>
                <c:pt idx="10197">
                  <c:v>18.540999999999901</c:v>
                </c:pt>
                <c:pt idx="10198">
                  <c:v>17.324999999999999</c:v>
                </c:pt>
                <c:pt idx="10199">
                  <c:v>19.149000000000001</c:v>
                </c:pt>
                <c:pt idx="10200">
                  <c:v>16.716999999999999</c:v>
                </c:pt>
                <c:pt idx="10201">
                  <c:v>17.021000000000001</c:v>
                </c:pt>
                <c:pt idx="10202">
                  <c:v>17.324999999999999</c:v>
                </c:pt>
                <c:pt idx="10203">
                  <c:v>17.933</c:v>
                </c:pt>
                <c:pt idx="10204">
                  <c:v>15.805</c:v>
                </c:pt>
                <c:pt idx="10205">
                  <c:v>8.5109999999999904</c:v>
                </c:pt>
                <c:pt idx="10206">
                  <c:v>8.5109999999999904</c:v>
                </c:pt>
                <c:pt idx="10207">
                  <c:v>14.286</c:v>
                </c:pt>
                <c:pt idx="10208">
                  <c:v>17.324999999999999</c:v>
                </c:pt>
                <c:pt idx="10209">
                  <c:v>15.197999999999899</c:v>
                </c:pt>
                <c:pt idx="10210">
                  <c:v>16.412999999999901</c:v>
                </c:pt>
                <c:pt idx="10211">
                  <c:v>9.4219999999999899</c:v>
                </c:pt>
                <c:pt idx="10212">
                  <c:v>10.638</c:v>
                </c:pt>
                <c:pt idx="10213">
                  <c:v>10.941999999999901</c:v>
                </c:pt>
                <c:pt idx="10214">
                  <c:v>13.069999999999901</c:v>
                </c:pt>
                <c:pt idx="10215">
                  <c:v>9.1189999999999998</c:v>
                </c:pt>
                <c:pt idx="10216">
                  <c:v>16.108999999999899</c:v>
                </c:pt>
                <c:pt idx="10217">
                  <c:v>19.757000000000001</c:v>
                </c:pt>
                <c:pt idx="10218">
                  <c:v>15.805</c:v>
                </c:pt>
                <c:pt idx="10219">
                  <c:v>18.844999999999999</c:v>
                </c:pt>
                <c:pt idx="10220">
                  <c:v>20.364999999999899</c:v>
                </c:pt>
                <c:pt idx="10221">
                  <c:v>12.766</c:v>
                </c:pt>
                <c:pt idx="10222">
                  <c:v>17.021000000000001</c:v>
                </c:pt>
                <c:pt idx="10223">
                  <c:v>17.324999999999999</c:v>
                </c:pt>
                <c:pt idx="10224">
                  <c:v>17.021000000000001</c:v>
                </c:pt>
                <c:pt idx="10225">
                  <c:v>18.236999999999899</c:v>
                </c:pt>
                <c:pt idx="10226">
                  <c:v>16.108999999999899</c:v>
                </c:pt>
                <c:pt idx="10227">
                  <c:v>17.629000000000001</c:v>
                </c:pt>
                <c:pt idx="10228">
                  <c:v>16.716999999999999</c:v>
                </c:pt>
                <c:pt idx="10229">
                  <c:v>17.021000000000001</c:v>
                </c:pt>
                <c:pt idx="10230">
                  <c:v>18.540999999999901</c:v>
                </c:pt>
                <c:pt idx="10231">
                  <c:v>18.540999999999901</c:v>
                </c:pt>
                <c:pt idx="10232">
                  <c:v>17.324999999999999</c:v>
                </c:pt>
                <c:pt idx="10233">
                  <c:v>16.412999999999901</c:v>
                </c:pt>
                <c:pt idx="10234">
                  <c:v>17.021000000000001</c:v>
                </c:pt>
                <c:pt idx="10235">
                  <c:v>16.716999999999999</c:v>
                </c:pt>
                <c:pt idx="10236">
                  <c:v>16.412999999999901</c:v>
                </c:pt>
                <c:pt idx="10237">
                  <c:v>5.4710000000000001</c:v>
                </c:pt>
                <c:pt idx="10238">
                  <c:v>18.540999999999901</c:v>
                </c:pt>
                <c:pt idx="10239">
                  <c:v>17.933</c:v>
                </c:pt>
                <c:pt idx="10240">
                  <c:v>17.629000000000001</c:v>
                </c:pt>
                <c:pt idx="10241">
                  <c:v>20.061</c:v>
                </c:pt>
                <c:pt idx="10242">
                  <c:v>17.933</c:v>
                </c:pt>
                <c:pt idx="10243">
                  <c:v>19.757000000000001</c:v>
                </c:pt>
                <c:pt idx="10244">
                  <c:v>17.021000000000001</c:v>
                </c:pt>
                <c:pt idx="10245">
                  <c:v>17.324999999999999</c:v>
                </c:pt>
                <c:pt idx="10246">
                  <c:v>18.236999999999899</c:v>
                </c:pt>
                <c:pt idx="10247">
                  <c:v>17.933</c:v>
                </c:pt>
                <c:pt idx="10248">
                  <c:v>16.716999999999999</c:v>
                </c:pt>
                <c:pt idx="10249">
                  <c:v>9.4219999999999899</c:v>
                </c:pt>
                <c:pt idx="10250">
                  <c:v>9.4219999999999899</c:v>
                </c:pt>
                <c:pt idx="10251">
                  <c:v>15.197999999999899</c:v>
                </c:pt>
                <c:pt idx="10252">
                  <c:v>16.716999999999999</c:v>
                </c:pt>
                <c:pt idx="10253">
                  <c:v>15.197999999999899</c:v>
                </c:pt>
                <c:pt idx="10254">
                  <c:v>16.108999999999899</c:v>
                </c:pt>
                <c:pt idx="10255">
                  <c:v>8.2069999999999901</c:v>
                </c:pt>
                <c:pt idx="10256">
                  <c:v>9.4219999999999899</c:v>
                </c:pt>
                <c:pt idx="10257">
                  <c:v>9.7259999999999902</c:v>
                </c:pt>
                <c:pt idx="10258">
                  <c:v>11.853999999999999</c:v>
                </c:pt>
                <c:pt idx="10259">
                  <c:v>7.9029999999999996</c:v>
                </c:pt>
                <c:pt idx="10260">
                  <c:v>15.501999999999899</c:v>
                </c:pt>
                <c:pt idx="10261">
                  <c:v>19.149000000000001</c:v>
                </c:pt>
                <c:pt idx="10262">
                  <c:v>15.805</c:v>
                </c:pt>
                <c:pt idx="10263">
                  <c:v>17.629000000000001</c:v>
                </c:pt>
                <c:pt idx="10264">
                  <c:v>19.149000000000001</c:v>
                </c:pt>
                <c:pt idx="10265">
                  <c:v>11.549999999999899</c:v>
                </c:pt>
                <c:pt idx="10266">
                  <c:v>15.805</c:v>
                </c:pt>
                <c:pt idx="10267">
                  <c:v>16.412999999999901</c:v>
                </c:pt>
                <c:pt idx="10268">
                  <c:v>16.108999999999899</c:v>
                </c:pt>
                <c:pt idx="10269">
                  <c:v>16.716999999999999</c:v>
                </c:pt>
                <c:pt idx="10270">
                  <c:v>14.894</c:v>
                </c:pt>
                <c:pt idx="10271">
                  <c:v>16.412999999999901</c:v>
                </c:pt>
                <c:pt idx="10272">
                  <c:v>15.501999999999899</c:v>
                </c:pt>
                <c:pt idx="10273">
                  <c:v>16.108999999999899</c:v>
                </c:pt>
                <c:pt idx="10274">
                  <c:v>17.629000000000001</c:v>
                </c:pt>
                <c:pt idx="10275">
                  <c:v>17.021000000000001</c:v>
                </c:pt>
                <c:pt idx="10276">
                  <c:v>16.108999999999899</c:v>
                </c:pt>
                <c:pt idx="10277">
                  <c:v>15.197999999999899</c:v>
                </c:pt>
                <c:pt idx="10278">
                  <c:v>15.805</c:v>
                </c:pt>
                <c:pt idx="10279">
                  <c:v>15.501999999999899</c:v>
                </c:pt>
                <c:pt idx="10280">
                  <c:v>15.197999999999899</c:v>
                </c:pt>
                <c:pt idx="10281">
                  <c:v>3.6469999999999998</c:v>
                </c:pt>
                <c:pt idx="10282">
                  <c:v>17.021000000000001</c:v>
                </c:pt>
                <c:pt idx="10283">
                  <c:v>16.412999999999901</c:v>
                </c:pt>
                <c:pt idx="10284">
                  <c:v>16.412999999999901</c:v>
                </c:pt>
                <c:pt idx="10285">
                  <c:v>18.844999999999999</c:v>
                </c:pt>
                <c:pt idx="10286">
                  <c:v>17.021000000000001</c:v>
                </c:pt>
                <c:pt idx="10287">
                  <c:v>19.452999999999999</c:v>
                </c:pt>
                <c:pt idx="10288">
                  <c:v>16.412999999999901</c:v>
                </c:pt>
                <c:pt idx="10289">
                  <c:v>16.716999999999999</c:v>
                </c:pt>
                <c:pt idx="10290">
                  <c:v>16.716999999999999</c:v>
                </c:pt>
                <c:pt idx="10291">
                  <c:v>17.324999999999999</c:v>
                </c:pt>
                <c:pt idx="10292">
                  <c:v>15.501999999999899</c:v>
                </c:pt>
                <c:pt idx="10293">
                  <c:v>8.2069999999999901</c:v>
                </c:pt>
                <c:pt idx="10294">
                  <c:v>8.2069999999999901</c:v>
                </c:pt>
                <c:pt idx="10295">
                  <c:v>13.981999999999999</c:v>
                </c:pt>
                <c:pt idx="10296">
                  <c:v>17.629000000000001</c:v>
                </c:pt>
                <c:pt idx="10297">
                  <c:v>15.805</c:v>
                </c:pt>
                <c:pt idx="10298">
                  <c:v>16.716999999999999</c:v>
                </c:pt>
                <c:pt idx="10299">
                  <c:v>9.4219999999999899</c:v>
                </c:pt>
                <c:pt idx="10300">
                  <c:v>9.7259999999999902</c:v>
                </c:pt>
                <c:pt idx="10301">
                  <c:v>10.638</c:v>
                </c:pt>
                <c:pt idx="10302">
                  <c:v>12.462</c:v>
                </c:pt>
                <c:pt idx="10303">
                  <c:v>9.1189999999999998</c:v>
                </c:pt>
                <c:pt idx="10304">
                  <c:v>16.412999999999901</c:v>
                </c:pt>
                <c:pt idx="10305">
                  <c:v>20.061</c:v>
                </c:pt>
                <c:pt idx="10306">
                  <c:v>16.412999999999901</c:v>
                </c:pt>
                <c:pt idx="10307">
                  <c:v>18.236999999999899</c:v>
                </c:pt>
                <c:pt idx="10308">
                  <c:v>19.149000000000001</c:v>
                </c:pt>
                <c:pt idx="10309">
                  <c:v>12.157999999999999</c:v>
                </c:pt>
                <c:pt idx="10310">
                  <c:v>16.412999999999901</c:v>
                </c:pt>
                <c:pt idx="10311">
                  <c:v>17.324999999999999</c:v>
                </c:pt>
                <c:pt idx="10312">
                  <c:v>16.716999999999999</c:v>
                </c:pt>
                <c:pt idx="10313">
                  <c:v>17.629000000000001</c:v>
                </c:pt>
                <c:pt idx="10314">
                  <c:v>15.501999999999899</c:v>
                </c:pt>
                <c:pt idx="10315">
                  <c:v>17.021000000000001</c:v>
                </c:pt>
                <c:pt idx="10316">
                  <c:v>16.108999999999899</c:v>
                </c:pt>
                <c:pt idx="10317">
                  <c:v>16.716999999999999</c:v>
                </c:pt>
                <c:pt idx="10318">
                  <c:v>18.236999999999899</c:v>
                </c:pt>
                <c:pt idx="10319">
                  <c:v>17.933</c:v>
                </c:pt>
                <c:pt idx="10320">
                  <c:v>16.716999999999999</c:v>
                </c:pt>
                <c:pt idx="10321">
                  <c:v>15.805</c:v>
                </c:pt>
                <c:pt idx="10322">
                  <c:v>16.412999999999901</c:v>
                </c:pt>
                <c:pt idx="10323">
                  <c:v>16.108999999999899</c:v>
                </c:pt>
                <c:pt idx="10324">
                  <c:v>16.108999999999899</c:v>
                </c:pt>
                <c:pt idx="10325">
                  <c:v>4.8629999999999898</c:v>
                </c:pt>
                <c:pt idx="10326">
                  <c:v>17.933</c:v>
                </c:pt>
                <c:pt idx="10327">
                  <c:v>17.324999999999999</c:v>
                </c:pt>
                <c:pt idx="10328">
                  <c:v>17.021000000000001</c:v>
                </c:pt>
                <c:pt idx="10329">
                  <c:v>19.452999999999999</c:v>
                </c:pt>
                <c:pt idx="10330">
                  <c:v>17.629000000000001</c:v>
                </c:pt>
                <c:pt idx="10331">
                  <c:v>19.452999999999999</c:v>
                </c:pt>
                <c:pt idx="10332">
                  <c:v>16.716999999999999</c:v>
                </c:pt>
                <c:pt idx="10333">
                  <c:v>17.324999999999999</c:v>
                </c:pt>
                <c:pt idx="10334">
                  <c:v>17.629000000000001</c:v>
                </c:pt>
                <c:pt idx="10335">
                  <c:v>18.236999999999899</c:v>
                </c:pt>
                <c:pt idx="10336">
                  <c:v>16.108999999999899</c:v>
                </c:pt>
                <c:pt idx="10337">
                  <c:v>9.1189999999999998</c:v>
                </c:pt>
                <c:pt idx="10338">
                  <c:v>9.1189999999999998</c:v>
                </c:pt>
                <c:pt idx="10339">
                  <c:v>14.59</c:v>
                </c:pt>
                <c:pt idx="10340">
                  <c:v>17.933</c:v>
                </c:pt>
                <c:pt idx="10341">
                  <c:v>16.108999999999899</c:v>
                </c:pt>
                <c:pt idx="10342">
                  <c:v>17.021000000000001</c:v>
                </c:pt>
                <c:pt idx="10343">
                  <c:v>9.1189999999999998</c:v>
                </c:pt>
                <c:pt idx="10344">
                  <c:v>10.334</c:v>
                </c:pt>
                <c:pt idx="10345">
                  <c:v>10.334</c:v>
                </c:pt>
                <c:pt idx="10346">
                  <c:v>12.766</c:v>
                </c:pt>
                <c:pt idx="10347">
                  <c:v>8.8149999999999906</c:v>
                </c:pt>
                <c:pt idx="10348">
                  <c:v>16.716999999999999</c:v>
                </c:pt>
                <c:pt idx="10349">
                  <c:v>20.364999999999899</c:v>
                </c:pt>
                <c:pt idx="10350">
                  <c:v>16.716999999999999</c:v>
                </c:pt>
                <c:pt idx="10351">
                  <c:v>18.540999999999901</c:v>
                </c:pt>
                <c:pt idx="10352">
                  <c:v>20.061</c:v>
                </c:pt>
                <c:pt idx="10353">
                  <c:v>12.462</c:v>
                </c:pt>
                <c:pt idx="10354">
                  <c:v>16.716999999999999</c:v>
                </c:pt>
                <c:pt idx="10355">
                  <c:v>17.021000000000001</c:v>
                </c:pt>
                <c:pt idx="10356">
                  <c:v>16.716999999999999</c:v>
                </c:pt>
                <c:pt idx="10357">
                  <c:v>17.933</c:v>
                </c:pt>
                <c:pt idx="10358">
                  <c:v>15.805</c:v>
                </c:pt>
                <c:pt idx="10359">
                  <c:v>17.324999999999999</c:v>
                </c:pt>
                <c:pt idx="10360">
                  <c:v>16.412999999999901</c:v>
                </c:pt>
                <c:pt idx="10361">
                  <c:v>17.021000000000001</c:v>
                </c:pt>
                <c:pt idx="10362">
                  <c:v>18.540999999999901</c:v>
                </c:pt>
                <c:pt idx="10363">
                  <c:v>18.236999999999899</c:v>
                </c:pt>
                <c:pt idx="10364">
                  <c:v>17.021000000000001</c:v>
                </c:pt>
                <c:pt idx="10365">
                  <c:v>16.108999999999899</c:v>
                </c:pt>
                <c:pt idx="10366">
                  <c:v>16.716999999999999</c:v>
                </c:pt>
                <c:pt idx="10367">
                  <c:v>16.412999999999901</c:v>
                </c:pt>
                <c:pt idx="10368">
                  <c:v>16.108999999999899</c:v>
                </c:pt>
                <c:pt idx="10369">
                  <c:v>4.5589999999999904</c:v>
                </c:pt>
                <c:pt idx="10370">
                  <c:v>18.236999999999899</c:v>
                </c:pt>
                <c:pt idx="10371">
                  <c:v>17.629000000000001</c:v>
                </c:pt>
                <c:pt idx="10372">
                  <c:v>17.324999999999999</c:v>
                </c:pt>
                <c:pt idx="10373">
                  <c:v>19.452999999999999</c:v>
                </c:pt>
                <c:pt idx="10374">
                  <c:v>17.933</c:v>
                </c:pt>
                <c:pt idx="10375">
                  <c:v>20.364999999999899</c:v>
                </c:pt>
                <c:pt idx="10376">
                  <c:v>17.021000000000001</c:v>
                </c:pt>
                <c:pt idx="10377">
                  <c:v>17.629000000000001</c:v>
                </c:pt>
                <c:pt idx="10378">
                  <c:v>17.933</c:v>
                </c:pt>
                <c:pt idx="10379">
                  <c:v>18.540999999999901</c:v>
                </c:pt>
                <c:pt idx="10380">
                  <c:v>16.412999999999901</c:v>
                </c:pt>
                <c:pt idx="10381">
                  <c:v>8.8149999999999906</c:v>
                </c:pt>
                <c:pt idx="10382">
                  <c:v>9.1189999999999998</c:v>
                </c:pt>
                <c:pt idx="10383">
                  <c:v>14.894</c:v>
                </c:pt>
                <c:pt idx="10384">
                  <c:v>16.716999999999999</c:v>
                </c:pt>
                <c:pt idx="10385">
                  <c:v>14.894</c:v>
                </c:pt>
                <c:pt idx="10386">
                  <c:v>15.501999999999899</c:v>
                </c:pt>
                <c:pt idx="10387">
                  <c:v>8.5109999999999904</c:v>
                </c:pt>
                <c:pt idx="10388">
                  <c:v>9.4219999999999899</c:v>
                </c:pt>
                <c:pt idx="10389">
                  <c:v>9.1189999999999998</c:v>
                </c:pt>
                <c:pt idx="10390">
                  <c:v>12.157999999999999</c:v>
                </c:pt>
                <c:pt idx="10391">
                  <c:v>8.2069999999999901</c:v>
                </c:pt>
                <c:pt idx="10392">
                  <c:v>15.805</c:v>
                </c:pt>
                <c:pt idx="10393">
                  <c:v>18.844999999999999</c:v>
                </c:pt>
                <c:pt idx="10394">
                  <c:v>15.501999999999899</c:v>
                </c:pt>
                <c:pt idx="10395">
                  <c:v>16.716999999999999</c:v>
                </c:pt>
                <c:pt idx="10396">
                  <c:v>18.236999999999899</c:v>
                </c:pt>
                <c:pt idx="10397">
                  <c:v>11.549999999999899</c:v>
                </c:pt>
                <c:pt idx="10398">
                  <c:v>15.805</c:v>
                </c:pt>
                <c:pt idx="10399">
                  <c:v>17.021000000000001</c:v>
                </c:pt>
                <c:pt idx="10400">
                  <c:v>16.108999999999899</c:v>
                </c:pt>
                <c:pt idx="10401">
                  <c:v>17.021000000000001</c:v>
                </c:pt>
                <c:pt idx="10402">
                  <c:v>15.501999999999899</c:v>
                </c:pt>
                <c:pt idx="10403">
                  <c:v>16.108999999999899</c:v>
                </c:pt>
                <c:pt idx="10404">
                  <c:v>15.501999999999899</c:v>
                </c:pt>
                <c:pt idx="10405">
                  <c:v>16.412999999999901</c:v>
                </c:pt>
                <c:pt idx="10406">
                  <c:v>17.324999999999999</c:v>
                </c:pt>
                <c:pt idx="10407">
                  <c:v>17.021000000000001</c:v>
                </c:pt>
                <c:pt idx="10408">
                  <c:v>16.412999999999901</c:v>
                </c:pt>
                <c:pt idx="10409">
                  <c:v>15.197999999999899</c:v>
                </c:pt>
                <c:pt idx="10410">
                  <c:v>15.197999999999899</c:v>
                </c:pt>
                <c:pt idx="10411">
                  <c:v>15.501999999999899</c:v>
                </c:pt>
                <c:pt idx="10412">
                  <c:v>15.197999999999899</c:v>
                </c:pt>
                <c:pt idx="10413">
                  <c:v>3.6469999999999998</c:v>
                </c:pt>
                <c:pt idx="10414">
                  <c:v>17.324999999999999</c:v>
                </c:pt>
                <c:pt idx="10415">
                  <c:v>16.716999999999999</c:v>
                </c:pt>
                <c:pt idx="10416">
                  <c:v>16.108999999999899</c:v>
                </c:pt>
                <c:pt idx="10417">
                  <c:v>18.236999999999899</c:v>
                </c:pt>
                <c:pt idx="10418">
                  <c:v>17.629000000000001</c:v>
                </c:pt>
                <c:pt idx="10419">
                  <c:v>18.844999999999999</c:v>
                </c:pt>
                <c:pt idx="10420">
                  <c:v>16.412999999999901</c:v>
                </c:pt>
                <c:pt idx="10421">
                  <c:v>16.716999999999999</c:v>
                </c:pt>
                <c:pt idx="10422">
                  <c:v>16.716999999999999</c:v>
                </c:pt>
                <c:pt idx="10423">
                  <c:v>17.324999999999999</c:v>
                </c:pt>
                <c:pt idx="10424">
                  <c:v>15.501999999999899</c:v>
                </c:pt>
                <c:pt idx="10425">
                  <c:v>7.9029999999999996</c:v>
                </c:pt>
                <c:pt idx="10426">
                  <c:v>8.5109999999999904</c:v>
                </c:pt>
                <c:pt idx="10427">
                  <c:v>13.373999999999899</c:v>
                </c:pt>
                <c:pt idx="10428">
                  <c:v>17.324999999999999</c:v>
                </c:pt>
                <c:pt idx="10429">
                  <c:v>15.501999999999899</c:v>
                </c:pt>
                <c:pt idx="10430">
                  <c:v>16.412999999999901</c:v>
                </c:pt>
                <c:pt idx="10431">
                  <c:v>8.5109999999999904</c:v>
                </c:pt>
                <c:pt idx="10432">
                  <c:v>9.7259999999999902</c:v>
                </c:pt>
                <c:pt idx="10433">
                  <c:v>10.029999999999999</c:v>
                </c:pt>
                <c:pt idx="10434">
                  <c:v>12.157999999999999</c:v>
                </c:pt>
                <c:pt idx="10435">
                  <c:v>8.2069999999999901</c:v>
                </c:pt>
                <c:pt idx="10436">
                  <c:v>16.108999999999899</c:v>
                </c:pt>
                <c:pt idx="10437">
                  <c:v>19.757000000000001</c:v>
                </c:pt>
                <c:pt idx="10438">
                  <c:v>16.108999999999899</c:v>
                </c:pt>
                <c:pt idx="10439">
                  <c:v>17.933</c:v>
                </c:pt>
                <c:pt idx="10440">
                  <c:v>19.452999999999999</c:v>
                </c:pt>
                <c:pt idx="10441">
                  <c:v>11.853999999999999</c:v>
                </c:pt>
                <c:pt idx="10442">
                  <c:v>16.108999999999899</c:v>
                </c:pt>
                <c:pt idx="10443">
                  <c:v>17.021000000000001</c:v>
                </c:pt>
                <c:pt idx="10444">
                  <c:v>16.412999999999901</c:v>
                </c:pt>
                <c:pt idx="10445">
                  <c:v>17.324999999999999</c:v>
                </c:pt>
                <c:pt idx="10446">
                  <c:v>15.197999999999899</c:v>
                </c:pt>
                <c:pt idx="10447">
                  <c:v>16.716999999999999</c:v>
                </c:pt>
                <c:pt idx="10448">
                  <c:v>15.805</c:v>
                </c:pt>
                <c:pt idx="10449">
                  <c:v>16.412999999999901</c:v>
                </c:pt>
                <c:pt idx="10450">
                  <c:v>17.933</c:v>
                </c:pt>
                <c:pt idx="10451">
                  <c:v>17.629000000000001</c:v>
                </c:pt>
                <c:pt idx="10452">
                  <c:v>16.412999999999901</c:v>
                </c:pt>
                <c:pt idx="10453">
                  <c:v>15.501999999999899</c:v>
                </c:pt>
                <c:pt idx="10454">
                  <c:v>16.108999999999899</c:v>
                </c:pt>
                <c:pt idx="10455">
                  <c:v>15.805</c:v>
                </c:pt>
                <c:pt idx="10456">
                  <c:v>15.501999999999899</c:v>
                </c:pt>
                <c:pt idx="10457">
                  <c:v>3.9509999999999899</c:v>
                </c:pt>
                <c:pt idx="10458">
                  <c:v>17.629000000000001</c:v>
                </c:pt>
                <c:pt idx="10459">
                  <c:v>17.021000000000001</c:v>
                </c:pt>
                <c:pt idx="10460">
                  <c:v>16.716999999999999</c:v>
                </c:pt>
                <c:pt idx="10461">
                  <c:v>19.149000000000001</c:v>
                </c:pt>
                <c:pt idx="10462">
                  <c:v>17.324999999999999</c:v>
                </c:pt>
                <c:pt idx="10463">
                  <c:v>19.149000000000001</c:v>
                </c:pt>
                <c:pt idx="10464">
                  <c:v>16.716999999999999</c:v>
                </c:pt>
                <c:pt idx="10465">
                  <c:v>17.021000000000001</c:v>
                </c:pt>
                <c:pt idx="10466">
                  <c:v>17.324999999999999</c:v>
                </c:pt>
                <c:pt idx="10467">
                  <c:v>17.933</c:v>
                </c:pt>
                <c:pt idx="10468">
                  <c:v>15.805</c:v>
                </c:pt>
                <c:pt idx="10469">
                  <c:v>8.5109999999999904</c:v>
                </c:pt>
                <c:pt idx="10470">
                  <c:v>8.5109999999999904</c:v>
                </c:pt>
                <c:pt idx="10471">
                  <c:v>14.286</c:v>
                </c:pt>
                <c:pt idx="10472">
                  <c:v>17.324999999999999</c:v>
                </c:pt>
                <c:pt idx="10473">
                  <c:v>15.501999999999899</c:v>
                </c:pt>
                <c:pt idx="10474">
                  <c:v>16.412999999999901</c:v>
                </c:pt>
                <c:pt idx="10475">
                  <c:v>8.5109999999999904</c:v>
                </c:pt>
                <c:pt idx="10476">
                  <c:v>9.7259999999999902</c:v>
                </c:pt>
                <c:pt idx="10477">
                  <c:v>10.029999999999999</c:v>
                </c:pt>
                <c:pt idx="10478">
                  <c:v>12.157999999999999</c:v>
                </c:pt>
                <c:pt idx="10479">
                  <c:v>8.2069999999999901</c:v>
                </c:pt>
                <c:pt idx="10480">
                  <c:v>16.108999999999899</c:v>
                </c:pt>
                <c:pt idx="10481">
                  <c:v>19.757000000000001</c:v>
                </c:pt>
                <c:pt idx="10482">
                  <c:v>16.108999999999899</c:v>
                </c:pt>
                <c:pt idx="10483">
                  <c:v>17.933</c:v>
                </c:pt>
                <c:pt idx="10484">
                  <c:v>19.452999999999999</c:v>
                </c:pt>
                <c:pt idx="10485">
                  <c:v>11.853999999999999</c:v>
                </c:pt>
                <c:pt idx="10486">
                  <c:v>16.108999999999899</c:v>
                </c:pt>
                <c:pt idx="10487">
                  <c:v>17.021000000000001</c:v>
                </c:pt>
                <c:pt idx="10488">
                  <c:v>16.412999999999901</c:v>
                </c:pt>
                <c:pt idx="10489">
                  <c:v>17.324999999999999</c:v>
                </c:pt>
                <c:pt idx="10490">
                  <c:v>15.197999999999899</c:v>
                </c:pt>
                <c:pt idx="10491">
                  <c:v>16.716999999999999</c:v>
                </c:pt>
                <c:pt idx="10492">
                  <c:v>15.805</c:v>
                </c:pt>
                <c:pt idx="10493">
                  <c:v>16.412999999999901</c:v>
                </c:pt>
                <c:pt idx="10494">
                  <c:v>17.933</c:v>
                </c:pt>
                <c:pt idx="10495">
                  <c:v>17.629000000000001</c:v>
                </c:pt>
                <c:pt idx="10496">
                  <c:v>16.412999999999901</c:v>
                </c:pt>
                <c:pt idx="10497">
                  <c:v>15.501999999999899</c:v>
                </c:pt>
                <c:pt idx="10498">
                  <c:v>16.108999999999899</c:v>
                </c:pt>
                <c:pt idx="10499">
                  <c:v>15.805</c:v>
                </c:pt>
                <c:pt idx="10500">
                  <c:v>15.501999999999899</c:v>
                </c:pt>
                <c:pt idx="10501">
                  <c:v>3.9509999999999899</c:v>
                </c:pt>
                <c:pt idx="10502">
                  <c:v>17.629000000000001</c:v>
                </c:pt>
                <c:pt idx="10503">
                  <c:v>17.021000000000001</c:v>
                </c:pt>
                <c:pt idx="10504">
                  <c:v>16.716999999999999</c:v>
                </c:pt>
                <c:pt idx="10505">
                  <c:v>19.149000000000001</c:v>
                </c:pt>
                <c:pt idx="10506">
                  <c:v>16.716999999999999</c:v>
                </c:pt>
                <c:pt idx="10507">
                  <c:v>18.540999999999901</c:v>
                </c:pt>
                <c:pt idx="10508">
                  <c:v>16.716999999999999</c:v>
                </c:pt>
                <c:pt idx="10509">
                  <c:v>17.021000000000001</c:v>
                </c:pt>
                <c:pt idx="10510">
                  <c:v>17.324999999999999</c:v>
                </c:pt>
                <c:pt idx="10511">
                  <c:v>17.933</c:v>
                </c:pt>
                <c:pt idx="10512">
                  <c:v>15.805</c:v>
                </c:pt>
                <c:pt idx="10513">
                  <c:v>8.5109999999999904</c:v>
                </c:pt>
                <c:pt idx="10514">
                  <c:v>8.5109999999999904</c:v>
                </c:pt>
                <c:pt idx="10515">
                  <c:v>14.286</c:v>
                </c:pt>
                <c:pt idx="10516">
                  <c:v>17.021000000000001</c:v>
                </c:pt>
                <c:pt idx="10517">
                  <c:v>15.197999999999899</c:v>
                </c:pt>
                <c:pt idx="10518">
                  <c:v>15.501999999999899</c:v>
                </c:pt>
                <c:pt idx="10519">
                  <c:v>8.2069999999999901</c:v>
                </c:pt>
                <c:pt idx="10520">
                  <c:v>8.8149999999999906</c:v>
                </c:pt>
                <c:pt idx="10521">
                  <c:v>9.4219999999999899</c:v>
                </c:pt>
                <c:pt idx="10522">
                  <c:v>11.853999999999999</c:v>
                </c:pt>
                <c:pt idx="10523">
                  <c:v>7.9029999999999996</c:v>
                </c:pt>
                <c:pt idx="10524">
                  <c:v>16.108999999999899</c:v>
                </c:pt>
                <c:pt idx="10525">
                  <c:v>19.149000000000001</c:v>
                </c:pt>
                <c:pt idx="10526">
                  <c:v>15.805</c:v>
                </c:pt>
                <c:pt idx="10527">
                  <c:v>17.021000000000001</c:v>
                </c:pt>
                <c:pt idx="10528">
                  <c:v>18.540999999999901</c:v>
                </c:pt>
                <c:pt idx="10529">
                  <c:v>10.941999999999901</c:v>
                </c:pt>
                <c:pt idx="10530">
                  <c:v>15.805</c:v>
                </c:pt>
                <c:pt idx="10531">
                  <c:v>16.412999999999901</c:v>
                </c:pt>
                <c:pt idx="10532">
                  <c:v>15.197999999999899</c:v>
                </c:pt>
                <c:pt idx="10533">
                  <c:v>17.021000000000001</c:v>
                </c:pt>
                <c:pt idx="10534">
                  <c:v>15.501999999999899</c:v>
                </c:pt>
                <c:pt idx="10535">
                  <c:v>15.805</c:v>
                </c:pt>
                <c:pt idx="10536">
                  <c:v>15.501999999999899</c:v>
                </c:pt>
                <c:pt idx="10537">
                  <c:v>16.412999999999901</c:v>
                </c:pt>
                <c:pt idx="10538">
                  <c:v>17.021000000000001</c:v>
                </c:pt>
                <c:pt idx="10539">
                  <c:v>16.716999999999999</c:v>
                </c:pt>
                <c:pt idx="10540">
                  <c:v>16.716999999999999</c:v>
                </c:pt>
                <c:pt idx="10541">
                  <c:v>15.197999999999899</c:v>
                </c:pt>
                <c:pt idx="10542">
                  <c:v>15.805</c:v>
                </c:pt>
                <c:pt idx="10543">
                  <c:v>15.501999999999899</c:v>
                </c:pt>
                <c:pt idx="10544">
                  <c:v>15.805</c:v>
                </c:pt>
                <c:pt idx="10545">
                  <c:v>3.04</c:v>
                </c:pt>
                <c:pt idx="10546">
                  <c:v>17.324999999999999</c:v>
                </c:pt>
                <c:pt idx="10547">
                  <c:v>16.716999999999999</c:v>
                </c:pt>
                <c:pt idx="10548">
                  <c:v>16.412999999999901</c:v>
                </c:pt>
                <c:pt idx="10549">
                  <c:v>17.933</c:v>
                </c:pt>
                <c:pt idx="10550">
                  <c:v>17.629000000000001</c:v>
                </c:pt>
                <c:pt idx="10551">
                  <c:v>19.452999999999999</c:v>
                </c:pt>
                <c:pt idx="10552">
                  <c:v>16.412999999999901</c:v>
                </c:pt>
                <c:pt idx="10553">
                  <c:v>16.716999999999999</c:v>
                </c:pt>
                <c:pt idx="10554">
                  <c:v>16.412999999999901</c:v>
                </c:pt>
                <c:pt idx="10555">
                  <c:v>17.629000000000001</c:v>
                </c:pt>
                <c:pt idx="10556">
                  <c:v>15.501999999999899</c:v>
                </c:pt>
                <c:pt idx="10557">
                  <c:v>8.2069999999999901</c:v>
                </c:pt>
                <c:pt idx="10558">
                  <c:v>8.8149999999999906</c:v>
                </c:pt>
                <c:pt idx="10559">
                  <c:v>13.373999999999899</c:v>
                </c:pt>
                <c:pt idx="10560">
                  <c:v>17.629000000000001</c:v>
                </c:pt>
                <c:pt idx="10561">
                  <c:v>15.805</c:v>
                </c:pt>
                <c:pt idx="10562">
                  <c:v>16.108999999999899</c:v>
                </c:pt>
                <c:pt idx="10563">
                  <c:v>8.8149999999999906</c:v>
                </c:pt>
                <c:pt idx="10564">
                  <c:v>9.4219999999999899</c:v>
                </c:pt>
                <c:pt idx="10565">
                  <c:v>9.7259999999999902</c:v>
                </c:pt>
                <c:pt idx="10566">
                  <c:v>12.462</c:v>
                </c:pt>
                <c:pt idx="10567">
                  <c:v>8.5109999999999904</c:v>
                </c:pt>
                <c:pt idx="10568">
                  <c:v>16.716999999999999</c:v>
                </c:pt>
                <c:pt idx="10569">
                  <c:v>19.757000000000001</c:v>
                </c:pt>
                <c:pt idx="10570">
                  <c:v>16.412999999999901</c:v>
                </c:pt>
                <c:pt idx="10571">
                  <c:v>17.324999999999999</c:v>
                </c:pt>
                <c:pt idx="10572">
                  <c:v>18.844999999999999</c:v>
                </c:pt>
                <c:pt idx="10573">
                  <c:v>11.549999999999899</c:v>
                </c:pt>
                <c:pt idx="10574">
                  <c:v>16.108999999999899</c:v>
                </c:pt>
                <c:pt idx="10575">
                  <c:v>16.716999999999999</c:v>
                </c:pt>
                <c:pt idx="10576">
                  <c:v>15.805</c:v>
                </c:pt>
                <c:pt idx="10577">
                  <c:v>17.324999999999999</c:v>
                </c:pt>
                <c:pt idx="10578">
                  <c:v>15.805</c:v>
                </c:pt>
                <c:pt idx="10579">
                  <c:v>16.108999999999899</c:v>
                </c:pt>
                <c:pt idx="10580">
                  <c:v>15.805</c:v>
                </c:pt>
                <c:pt idx="10581">
                  <c:v>16.716999999999999</c:v>
                </c:pt>
                <c:pt idx="10582">
                  <c:v>17.324999999999999</c:v>
                </c:pt>
                <c:pt idx="10583">
                  <c:v>17.021000000000001</c:v>
                </c:pt>
                <c:pt idx="10584">
                  <c:v>17.021000000000001</c:v>
                </c:pt>
                <c:pt idx="10585">
                  <c:v>15.501999999999899</c:v>
                </c:pt>
                <c:pt idx="10586">
                  <c:v>16.108999999999899</c:v>
                </c:pt>
                <c:pt idx="10587">
                  <c:v>15.805</c:v>
                </c:pt>
                <c:pt idx="10588">
                  <c:v>16.108999999999899</c:v>
                </c:pt>
                <c:pt idx="10589">
                  <c:v>3.6469999999999998</c:v>
                </c:pt>
                <c:pt idx="10590">
                  <c:v>17.629000000000001</c:v>
                </c:pt>
                <c:pt idx="10591">
                  <c:v>17.021000000000001</c:v>
                </c:pt>
                <c:pt idx="10592">
                  <c:v>16.716999999999999</c:v>
                </c:pt>
                <c:pt idx="10593">
                  <c:v>18.540999999999901</c:v>
                </c:pt>
                <c:pt idx="10594">
                  <c:v>17.933</c:v>
                </c:pt>
                <c:pt idx="10595">
                  <c:v>19.757000000000001</c:v>
                </c:pt>
                <c:pt idx="10596">
                  <c:v>16.412999999999901</c:v>
                </c:pt>
                <c:pt idx="10597">
                  <c:v>17.021000000000001</c:v>
                </c:pt>
                <c:pt idx="10598">
                  <c:v>16.716999999999999</c:v>
                </c:pt>
                <c:pt idx="10599">
                  <c:v>18.236999999999899</c:v>
                </c:pt>
                <c:pt idx="10600">
                  <c:v>15.805</c:v>
                </c:pt>
                <c:pt idx="10601">
                  <c:v>8.5109999999999904</c:v>
                </c:pt>
                <c:pt idx="10602">
                  <c:v>9.4219999999999899</c:v>
                </c:pt>
                <c:pt idx="10603">
                  <c:v>13.981999999999999</c:v>
                </c:pt>
                <c:pt idx="10604">
                  <c:v>17.324999999999999</c:v>
                </c:pt>
                <c:pt idx="10605">
                  <c:v>15.197999999999899</c:v>
                </c:pt>
                <c:pt idx="10606">
                  <c:v>16.108999999999899</c:v>
                </c:pt>
                <c:pt idx="10607">
                  <c:v>8.2069999999999901</c:v>
                </c:pt>
                <c:pt idx="10608">
                  <c:v>9.4219999999999899</c:v>
                </c:pt>
                <c:pt idx="10609">
                  <c:v>10.334</c:v>
                </c:pt>
                <c:pt idx="10610">
                  <c:v>11.853999999999999</c:v>
                </c:pt>
                <c:pt idx="10611">
                  <c:v>8.5109999999999904</c:v>
                </c:pt>
                <c:pt idx="10612">
                  <c:v>15.805</c:v>
                </c:pt>
                <c:pt idx="10613">
                  <c:v>19.757000000000001</c:v>
                </c:pt>
                <c:pt idx="10614">
                  <c:v>15.805</c:v>
                </c:pt>
                <c:pt idx="10615">
                  <c:v>17.021000000000001</c:v>
                </c:pt>
                <c:pt idx="10616">
                  <c:v>18.540999999999901</c:v>
                </c:pt>
                <c:pt idx="10617">
                  <c:v>11.549999999999899</c:v>
                </c:pt>
                <c:pt idx="10618">
                  <c:v>15.501999999999899</c:v>
                </c:pt>
                <c:pt idx="10619">
                  <c:v>16.108999999999899</c:v>
                </c:pt>
                <c:pt idx="10620">
                  <c:v>15.805</c:v>
                </c:pt>
                <c:pt idx="10621">
                  <c:v>16.412999999999901</c:v>
                </c:pt>
                <c:pt idx="10622">
                  <c:v>14.59</c:v>
                </c:pt>
                <c:pt idx="10623">
                  <c:v>16.108999999999899</c:v>
                </c:pt>
                <c:pt idx="10624">
                  <c:v>14.894</c:v>
                </c:pt>
                <c:pt idx="10625">
                  <c:v>15.501999999999899</c:v>
                </c:pt>
                <c:pt idx="10626">
                  <c:v>17.324999999999999</c:v>
                </c:pt>
                <c:pt idx="10627">
                  <c:v>16.716999999999999</c:v>
                </c:pt>
                <c:pt idx="10628">
                  <c:v>15.805</c:v>
                </c:pt>
                <c:pt idx="10629">
                  <c:v>14.59</c:v>
                </c:pt>
                <c:pt idx="10630">
                  <c:v>15.197999999999899</c:v>
                </c:pt>
                <c:pt idx="10631">
                  <c:v>14.894</c:v>
                </c:pt>
                <c:pt idx="10632">
                  <c:v>14.59</c:v>
                </c:pt>
                <c:pt idx="10633">
                  <c:v>4.2549999999999901</c:v>
                </c:pt>
                <c:pt idx="10634">
                  <c:v>16.716999999999999</c:v>
                </c:pt>
                <c:pt idx="10635">
                  <c:v>16.108999999999899</c:v>
                </c:pt>
                <c:pt idx="10636">
                  <c:v>16.108999999999899</c:v>
                </c:pt>
                <c:pt idx="10637">
                  <c:v>18.236999999999899</c:v>
                </c:pt>
                <c:pt idx="10638">
                  <c:v>16.412999999999901</c:v>
                </c:pt>
                <c:pt idx="10639">
                  <c:v>18.236999999999899</c:v>
                </c:pt>
                <c:pt idx="10640">
                  <c:v>16.412999999999901</c:v>
                </c:pt>
                <c:pt idx="10641">
                  <c:v>16.412999999999901</c:v>
                </c:pt>
                <c:pt idx="10642">
                  <c:v>16.412999999999901</c:v>
                </c:pt>
                <c:pt idx="10643">
                  <c:v>17.933</c:v>
                </c:pt>
                <c:pt idx="10644">
                  <c:v>14.894</c:v>
                </c:pt>
                <c:pt idx="10645">
                  <c:v>8.8149999999999906</c:v>
                </c:pt>
                <c:pt idx="10646">
                  <c:v>8.2069999999999901</c:v>
                </c:pt>
                <c:pt idx="10647">
                  <c:v>13.981999999999999</c:v>
                </c:pt>
                <c:pt idx="10648">
                  <c:v>17.324999999999999</c:v>
                </c:pt>
                <c:pt idx="10649">
                  <c:v>15.501999999999899</c:v>
                </c:pt>
                <c:pt idx="10650">
                  <c:v>16.412999999999901</c:v>
                </c:pt>
                <c:pt idx="10651">
                  <c:v>8.5109999999999904</c:v>
                </c:pt>
                <c:pt idx="10652">
                  <c:v>9.7259999999999902</c:v>
                </c:pt>
                <c:pt idx="10653">
                  <c:v>9.4219999999999899</c:v>
                </c:pt>
                <c:pt idx="10654">
                  <c:v>12.157999999999999</c:v>
                </c:pt>
                <c:pt idx="10655">
                  <c:v>8.2069999999999901</c:v>
                </c:pt>
                <c:pt idx="10656">
                  <c:v>16.108999999999899</c:v>
                </c:pt>
                <c:pt idx="10657">
                  <c:v>19.757000000000001</c:v>
                </c:pt>
                <c:pt idx="10658">
                  <c:v>16.108999999999899</c:v>
                </c:pt>
                <c:pt idx="10659">
                  <c:v>17.933</c:v>
                </c:pt>
                <c:pt idx="10660">
                  <c:v>19.452999999999999</c:v>
                </c:pt>
                <c:pt idx="10661">
                  <c:v>11.853999999999999</c:v>
                </c:pt>
                <c:pt idx="10662">
                  <c:v>16.108999999999899</c:v>
                </c:pt>
                <c:pt idx="10663">
                  <c:v>17.021000000000001</c:v>
                </c:pt>
                <c:pt idx="10664">
                  <c:v>16.412999999999901</c:v>
                </c:pt>
                <c:pt idx="10665">
                  <c:v>17.324999999999999</c:v>
                </c:pt>
                <c:pt idx="10666">
                  <c:v>15.197999999999899</c:v>
                </c:pt>
                <c:pt idx="10667">
                  <c:v>16.716999999999999</c:v>
                </c:pt>
                <c:pt idx="10668">
                  <c:v>15.805</c:v>
                </c:pt>
                <c:pt idx="10669">
                  <c:v>16.412999999999901</c:v>
                </c:pt>
                <c:pt idx="10670">
                  <c:v>17.933</c:v>
                </c:pt>
                <c:pt idx="10671">
                  <c:v>17.629000000000001</c:v>
                </c:pt>
                <c:pt idx="10672">
                  <c:v>16.412999999999901</c:v>
                </c:pt>
                <c:pt idx="10673">
                  <c:v>15.501999999999899</c:v>
                </c:pt>
                <c:pt idx="10674">
                  <c:v>15.501999999999899</c:v>
                </c:pt>
                <c:pt idx="10675">
                  <c:v>15.805</c:v>
                </c:pt>
                <c:pt idx="10676">
                  <c:v>14.894</c:v>
                </c:pt>
                <c:pt idx="10677">
                  <c:v>3.9509999999999899</c:v>
                </c:pt>
                <c:pt idx="10678">
                  <c:v>17.629000000000001</c:v>
                </c:pt>
                <c:pt idx="10679">
                  <c:v>17.021000000000001</c:v>
                </c:pt>
                <c:pt idx="10680">
                  <c:v>16.716999999999999</c:v>
                </c:pt>
                <c:pt idx="10681">
                  <c:v>19.149000000000001</c:v>
                </c:pt>
                <c:pt idx="10682">
                  <c:v>17.324999999999999</c:v>
                </c:pt>
                <c:pt idx="10683">
                  <c:v>18.540999999999901</c:v>
                </c:pt>
                <c:pt idx="10684">
                  <c:v>16.716999999999999</c:v>
                </c:pt>
                <c:pt idx="10685">
                  <c:v>17.021000000000001</c:v>
                </c:pt>
                <c:pt idx="10686">
                  <c:v>17.324999999999999</c:v>
                </c:pt>
                <c:pt idx="10687">
                  <c:v>17.933</c:v>
                </c:pt>
                <c:pt idx="10688">
                  <c:v>15.805</c:v>
                </c:pt>
                <c:pt idx="10689">
                  <c:v>7.9029999999999996</c:v>
                </c:pt>
                <c:pt idx="10690">
                  <c:v>7.9029999999999996</c:v>
                </c:pt>
                <c:pt idx="10691">
                  <c:v>14.286</c:v>
                </c:pt>
                <c:pt idx="10692">
                  <c:v>17.324999999999999</c:v>
                </c:pt>
                <c:pt idx="10693">
                  <c:v>15.501999999999899</c:v>
                </c:pt>
                <c:pt idx="10694">
                  <c:v>16.108999999999899</c:v>
                </c:pt>
                <c:pt idx="10695">
                  <c:v>8.8149999999999906</c:v>
                </c:pt>
                <c:pt idx="10696">
                  <c:v>9.7259999999999902</c:v>
                </c:pt>
                <c:pt idx="10697">
                  <c:v>9.4219999999999899</c:v>
                </c:pt>
                <c:pt idx="10698">
                  <c:v>12.462</c:v>
                </c:pt>
                <c:pt idx="10699">
                  <c:v>8.5109999999999904</c:v>
                </c:pt>
                <c:pt idx="10700">
                  <c:v>16.412999999999901</c:v>
                </c:pt>
                <c:pt idx="10701">
                  <c:v>19.452999999999999</c:v>
                </c:pt>
                <c:pt idx="10702">
                  <c:v>16.108999999999899</c:v>
                </c:pt>
                <c:pt idx="10703">
                  <c:v>17.629000000000001</c:v>
                </c:pt>
                <c:pt idx="10704">
                  <c:v>19.149000000000001</c:v>
                </c:pt>
                <c:pt idx="10705">
                  <c:v>11.853999999999999</c:v>
                </c:pt>
                <c:pt idx="10706">
                  <c:v>16.108999999999899</c:v>
                </c:pt>
                <c:pt idx="10707">
                  <c:v>17.324999999999999</c:v>
                </c:pt>
                <c:pt idx="10708">
                  <c:v>16.412999999999901</c:v>
                </c:pt>
                <c:pt idx="10709">
                  <c:v>17.324999999999999</c:v>
                </c:pt>
                <c:pt idx="10710">
                  <c:v>15.805</c:v>
                </c:pt>
                <c:pt idx="10711">
                  <c:v>16.412999999999901</c:v>
                </c:pt>
                <c:pt idx="10712">
                  <c:v>15.805</c:v>
                </c:pt>
                <c:pt idx="10713">
                  <c:v>16.716999999999999</c:v>
                </c:pt>
                <c:pt idx="10714">
                  <c:v>17.629000000000001</c:v>
                </c:pt>
                <c:pt idx="10715">
                  <c:v>17.324999999999999</c:v>
                </c:pt>
                <c:pt idx="10716">
                  <c:v>17.021000000000001</c:v>
                </c:pt>
                <c:pt idx="10717">
                  <c:v>15.501999999999899</c:v>
                </c:pt>
                <c:pt idx="10718">
                  <c:v>15.501999999999899</c:v>
                </c:pt>
                <c:pt idx="10719">
                  <c:v>15.805</c:v>
                </c:pt>
                <c:pt idx="10720">
                  <c:v>15.501999999999899</c:v>
                </c:pt>
                <c:pt idx="10721">
                  <c:v>3.9509999999999899</c:v>
                </c:pt>
                <c:pt idx="10722">
                  <c:v>17.629000000000001</c:v>
                </c:pt>
                <c:pt idx="10723">
                  <c:v>17.021000000000001</c:v>
                </c:pt>
                <c:pt idx="10724">
                  <c:v>16.716999999999999</c:v>
                </c:pt>
                <c:pt idx="10725">
                  <c:v>18.236999999999899</c:v>
                </c:pt>
                <c:pt idx="10726">
                  <c:v>17.933</c:v>
                </c:pt>
                <c:pt idx="10727">
                  <c:v>18.844999999999999</c:v>
                </c:pt>
                <c:pt idx="10728">
                  <c:v>17.021000000000001</c:v>
                </c:pt>
                <c:pt idx="10729">
                  <c:v>17.021000000000001</c:v>
                </c:pt>
                <c:pt idx="10730">
                  <c:v>17.021000000000001</c:v>
                </c:pt>
                <c:pt idx="10731">
                  <c:v>17.933</c:v>
                </c:pt>
                <c:pt idx="10732">
                  <c:v>15.805</c:v>
                </c:pt>
                <c:pt idx="10733">
                  <c:v>8.2069999999999901</c:v>
                </c:pt>
                <c:pt idx="10734">
                  <c:v>8.8149999999999906</c:v>
                </c:pt>
                <c:pt idx="10735">
                  <c:v>13.981999999999999</c:v>
                </c:pt>
                <c:pt idx="10736">
                  <c:v>17.629000000000001</c:v>
                </c:pt>
                <c:pt idx="10737">
                  <c:v>15.805</c:v>
                </c:pt>
                <c:pt idx="10738">
                  <c:v>16.108999999999899</c:v>
                </c:pt>
                <c:pt idx="10739">
                  <c:v>9.1189999999999998</c:v>
                </c:pt>
                <c:pt idx="10740">
                  <c:v>9.7259999999999902</c:v>
                </c:pt>
                <c:pt idx="10741">
                  <c:v>10.029999999999999</c:v>
                </c:pt>
                <c:pt idx="10742">
                  <c:v>12.766</c:v>
                </c:pt>
                <c:pt idx="10743">
                  <c:v>8.8149999999999906</c:v>
                </c:pt>
                <c:pt idx="10744">
                  <c:v>16.716999999999999</c:v>
                </c:pt>
                <c:pt idx="10745">
                  <c:v>19.757000000000001</c:v>
                </c:pt>
                <c:pt idx="10746">
                  <c:v>16.412999999999901</c:v>
                </c:pt>
                <c:pt idx="10747">
                  <c:v>17.324999999999999</c:v>
                </c:pt>
                <c:pt idx="10748">
                  <c:v>18.540999999999901</c:v>
                </c:pt>
                <c:pt idx="10749">
                  <c:v>11.853999999999999</c:v>
                </c:pt>
                <c:pt idx="10750">
                  <c:v>15.805</c:v>
                </c:pt>
                <c:pt idx="10751">
                  <c:v>16.412999999999901</c:v>
                </c:pt>
                <c:pt idx="10752">
                  <c:v>15.805</c:v>
                </c:pt>
                <c:pt idx="10753">
                  <c:v>17.324999999999999</c:v>
                </c:pt>
                <c:pt idx="10754">
                  <c:v>15.805</c:v>
                </c:pt>
                <c:pt idx="10755">
                  <c:v>16.108999999999899</c:v>
                </c:pt>
                <c:pt idx="10756">
                  <c:v>15.501999999999899</c:v>
                </c:pt>
                <c:pt idx="10757">
                  <c:v>16.412999999999901</c:v>
                </c:pt>
                <c:pt idx="10758">
                  <c:v>17.324999999999999</c:v>
                </c:pt>
                <c:pt idx="10759">
                  <c:v>17.021000000000001</c:v>
                </c:pt>
                <c:pt idx="10760">
                  <c:v>17.021000000000001</c:v>
                </c:pt>
                <c:pt idx="10761">
                  <c:v>15.197999999999899</c:v>
                </c:pt>
                <c:pt idx="10762">
                  <c:v>15.805</c:v>
                </c:pt>
                <c:pt idx="10763">
                  <c:v>15.805</c:v>
                </c:pt>
                <c:pt idx="10764">
                  <c:v>16.108999999999899</c:v>
                </c:pt>
                <c:pt idx="10765">
                  <c:v>3.9509999999999899</c:v>
                </c:pt>
                <c:pt idx="10766">
                  <c:v>17.629000000000001</c:v>
                </c:pt>
                <c:pt idx="10767">
                  <c:v>17.021000000000001</c:v>
                </c:pt>
                <c:pt idx="10768">
                  <c:v>16.412999999999901</c:v>
                </c:pt>
                <c:pt idx="10769">
                  <c:v>18.540999999999901</c:v>
                </c:pt>
                <c:pt idx="10770">
                  <c:v>17.933</c:v>
                </c:pt>
                <c:pt idx="10771">
                  <c:v>19.452999999999999</c:v>
                </c:pt>
                <c:pt idx="10772">
                  <c:v>16.412999999999901</c:v>
                </c:pt>
                <c:pt idx="10773">
                  <c:v>17.021000000000001</c:v>
                </c:pt>
                <c:pt idx="10774">
                  <c:v>16.716999999999999</c:v>
                </c:pt>
                <c:pt idx="10775">
                  <c:v>18.236999999999899</c:v>
                </c:pt>
                <c:pt idx="10776">
                  <c:v>15.805</c:v>
                </c:pt>
                <c:pt idx="10777">
                  <c:v>8.8149999999999906</c:v>
                </c:pt>
                <c:pt idx="10778">
                  <c:v>9.7259999999999902</c:v>
                </c:pt>
                <c:pt idx="10779">
                  <c:v>13.981999999999999</c:v>
                </c:pt>
                <c:pt idx="10780">
                  <c:v>17.021000000000001</c:v>
                </c:pt>
                <c:pt idx="10781">
                  <c:v>15.197999999999899</c:v>
                </c:pt>
                <c:pt idx="10782">
                  <c:v>15.501999999999899</c:v>
                </c:pt>
                <c:pt idx="10783">
                  <c:v>8.2069999999999901</c:v>
                </c:pt>
                <c:pt idx="10784">
                  <c:v>8.8149999999999906</c:v>
                </c:pt>
                <c:pt idx="10785">
                  <c:v>9.4219999999999899</c:v>
                </c:pt>
                <c:pt idx="10786">
                  <c:v>11.853999999999999</c:v>
                </c:pt>
                <c:pt idx="10787">
                  <c:v>7.9029999999999996</c:v>
                </c:pt>
                <c:pt idx="10788">
                  <c:v>16.108999999999899</c:v>
                </c:pt>
                <c:pt idx="10789">
                  <c:v>19.149000000000001</c:v>
                </c:pt>
                <c:pt idx="10790">
                  <c:v>15.805</c:v>
                </c:pt>
                <c:pt idx="10791">
                  <c:v>17.021000000000001</c:v>
                </c:pt>
                <c:pt idx="10792">
                  <c:v>18.540999999999901</c:v>
                </c:pt>
                <c:pt idx="10793">
                  <c:v>10.941999999999901</c:v>
                </c:pt>
                <c:pt idx="10794">
                  <c:v>15.805</c:v>
                </c:pt>
                <c:pt idx="10795">
                  <c:v>16.412999999999901</c:v>
                </c:pt>
                <c:pt idx="10796">
                  <c:v>15.197999999999899</c:v>
                </c:pt>
                <c:pt idx="10797">
                  <c:v>17.021000000000001</c:v>
                </c:pt>
                <c:pt idx="10798">
                  <c:v>15.501999999999899</c:v>
                </c:pt>
                <c:pt idx="10799">
                  <c:v>15.805</c:v>
                </c:pt>
                <c:pt idx="10800">
                  <c:v>15.501999999999899</c:v>
                </c:pt>
                <c:pt idx="10801">
                  <c:v>16.412999999999901</c:v>
                </c:pt>
                <c:pt idx="10802">
                  <c:v>17.021000000000001</c:v>
                </c:pt>
                <c:pt idx="10803">
                  <c:v>16.716999999999999</c:v>
                </c:pt>
                <c:pt idx="10804">
                  <c:v>16.716999999999999</c:v>
                </c:pt>
                <c:pt idx="10805">
                  <c:v>15.197999999999899</c:v>
                </c:pt>
                <c:pt idx="10806">
                  <c:v>15.805</c:v>
                </c:pt>
                <c:pt idx="10807">
                  <c:v>15.501999999999899</c:v>
                </c:pt>
                <c:pt idx="10808">
                  <c:v>15.805</c:v>
                </c:pt>
                <c:pt idx="10809">
                  <c:v>3.04</c:v>
                </c:pt>
                <c:pt idx="10810">
                  <c:v>17.324999999999999</c:v>
                </c:pt>
                <c:pt idx="10811">
                  <c:v>16.716999999999999</c:v>
                </c:pt>
                <c:pt idx="10812">
                  <c:v>16.412999999999901</c:v>
                </c:pt>
                <c:pt idx="10813">
                  <c:v>17.933</c:v>
                </c:pt>
                <c:pt idx="10814">
                  <c:v>17.629000000000001</c:v>
                </c:pt>
                <c:pt idx="10815">
                  <c:v>19.452999999999999</c:v>
                </c:pt>
                <c:pt idx="10816">
                  <c:v>16.412999999999901</c:v>
                </c:pt>
                <c:pt idx="10817">
                  <c:v>16.716999999999999</c:v>
                </c:pt>
                <c:pt idx="10818">
                  <c:v>16.412999999999901</c:v>
                </c:pt>
                <c:pt idx="10819">
                  <c:v>17.629000000000001</c:v>
                </c:pt>
                <c:pt idx="10820">
                  <c:v>15.501999999999899</c:v>
                </c:pt>
                <c:pt idx="10821">
                  <c:v>8.2069999999999901</c:v>
                </c:pt>
                <c:pt idx="10822">
                  <c:v>8.8149999999999906</c:v>
                </c:pt>
                <c:pt idx="10823">
                  <c:v>13.373999999999899</c:v>
                </c:pt>
                <c:pt idx="10824">
                  <c:v>17.629000000000001</c:v>
                </c:pt>
                <c:pt idx="10825">
                  <c:v>15.805</c:v>
                </c:pt>
                <c:pt idx="10826">
                  <c:v>16.108999999999899</c:v>
                </c:pt>
                <c:pt idx="10827">
                  <c:v>9.1189999999999998</c:v>
                </c:pt>
                <c:pt idx="10828">
                  <c:v>9.7259999999999902</c:v>
                </c:pt>
                <c:pt idx="10829">
                  <c:v>10.029999999999999</c:v>
                </c:pt>
                <c:pt idx="10830">
                  <c:v>12.766</c:v>
                </c:pt>
                <c:pt idx="10831">
                  <c:v>8.8149999999999906</c:v>
                </c:pt>
                <c:pt idx="10832">
                  <c:v>16.716999999999999</c:v>
                </c:pt>
                <c:pt idx="10833">
                  <c:v>19.757000000000001</c:v>
                </c:pt>
                <c:pt idx="10834">
                  <c:v>16.412999999999901</c:v>
                </c:pt>
                <c:pt idx="10835">
                  <c:v>17.324999999999999</c:v>
                </c:pt>
                <c:pt idx="10836">
                  <c:v>18.540999999999901</c:v>
                </c:pt>
                <c:pt idx="10837">
                  <c:v>11.853999999999999</c:v>
                </c:pt>
                <c:pt idx="10838">
                  <c:v>15.805</c:v>
                </c:pt>
                <c:pt idx="10839">
                  <c:v>16.412999999999901</c:v>
                </c:pt>
                <c:pt idx="10840">
                  <c:v>15.805</c:v>
                </c:pt>
                <c:pt idx="10841">
                  <c:v>17.324999999999999</c:v>
                </c:pt>
                <c:pt idx="10842">
                  <c:v>15.805</c:v>
                </c:pt>
                <c:pt idx="10843">
                  <c:v>16.108999999999899</c:v>
                </c:pt>
                <c:pt idx="10844">
                  <c:v>15.501999999999899</c:v>
                </c:pt>
                <c:pt idx="10845">
                  <c:v>16.412999999999901</c:v>
                </c:pt>
                <c:pt idx="10846">
                  <c:v>17.324999999999999</c:v>
                </c:pt>
                <c:pt idx="10847">
                  <c:v>17.021000000000001</c:v>
                </c:pt>
                <c:pt idx="10848">
                  <c:v>17.021000000000001</c:v>
                </c:pt>
                <c:pt idx="10849">
                  <c:v>15.197999999999899</c:v>
                </c:pt>
                <c:pt idx="10850">
                  <c:v>15.805</c:v>
                </c:pt>
                <c:pt idx="10851">
                  <c:v>15.805</c:v>
                </c:pt>
                <c:pt idx="10852">
                  <c:v>16.108999999999899</c:v>
                </c:pt>
                <c:pt idx="10853">
                  <c:v>3.9509999999999899</c:v>
                </c:pt>
                <c:pt idx="10854">
                  <c:v>17.629000000000001</c:v>
                </c:pt>
                <c:pt idx="10855">
                  <c:v>17.021000000000001</c:v>
                </c:pt>
                <c:pt idx="10856">
                  <c:v>16.412999999999901</c:v>
                </c:pt>
                <c:pt idx="10857">
                  <c:v>18.540999999999901</c:v>
                </c:pt>
                <c:pt idx="10858">
                  <c:v>17.933</c:v>
                </c:pt>
                <c:pt idx="10859">
                  <c:v>19.452999999999999</c:v>
                </c:pt>
                <c:pt idx="10860">
                  <c:v>16.412999999999901</c:v>
                </c:pt>
                <c:pt idx="10861">
                  <c:v>17.021000000000001</c:v>
                </c:pt>
                <c:pt idx="10862">
                  <c:v>16.716999999999999</c:v>
                </c:pt>
                <c:pt idx="10863">
                  <c:v>18.236999999999899</c:v>
                </c:pt>
                <c:pt idx="10864">
                  <c:v>15.805</c:v>
                </c:pt>
                <c:pt idx="10865">
                  <c:v>8.8149999999999906</c:v>
                </c:pt>
                <c:pt idx="10866">
                  <c:v>9.7259999999999902</c:v>
                </c:pt>
                <c:pt idx="10867">
                  <c:v>13.981999999999999</c:v>
                </c:pt>
                <c:pt idx="10868">
                  <c:v>17.021000000000001</c:v>
                </c:pt>
                <c:pt idx="10869">
                  <c:v>14.894</c:v>
                </c:pt>
                <c:pt idx="10870">
                  <c:v>15.805</c:v>
                </c:pt>
                <c:pt idx="10871">
                  <c:v>8.5109999999999904</c:v>
                </c:pt>
                <c:pt idx="10872">
                  <c:v>9.7259999999999902</c:v>
                </c:pt>
                <c:pt idx="10873">
                  <c:v>10.638</c:v>
                </c:pt>
                <c:pt idx="10874">
                  <c:v>12.157999999999999</c:v>
                </c:pt>
                <c:pt idx="10875">
                  <c:v>8.2069999999999901</c:v>
                </c:pt>
                <c:pt idx="10876">
                  <c:v>15.501999999999899</c:v>
                </c:pt>
                <c:pt idx="10877">
                  <c:v>19.757000000000001</c:v>
                </c:pt>
                <c:pt idx="10878">
                  <c:v>15.501999999999899</c:v>
                </c:pt>
                <c:pt idx="10879">
                  <c:v>16.716999999999999</c:v>
                </c:pt>
                <c:pt idx="10880">
                  <c:v>18.236999999999899</c:v>
                </c:pt>
                <c:pt idx="10881">
                  <c:v>11.853999999999999</c:v>
                </c:pt>
                <c:pt idx="10882">
                  <c:v>15.197999999999899</c:v>
                </c:pt>
                <c:pt idx="10883">
                  <c:v>15.805</c:v>
                </c:pt>
                <c:pt idx="10884">
                  <c:v>15.501999999999899</c:v>
                </c:pt>
                <c:pt idx="10885">
                  <c:v>16.108999999999899</c:v>
                </c:pt>
                <c:pt idx="10886">
                  <c:v>14.286</c:v>
                </c:pt>
                <c:pt idx="10887">
                  <c:v>15.805</c:v>
                </c:pt>
                <c:pt idx="10888">
                  <c:v>14.59</c:v>
                </c:pt>
                <c:pt idx="10889">
                  <c:v>15.197999999999899</c:v>
                </c:pt>
                <c:pt idx="10890">
                  <c:v>17.021000000000001</c:v>
                </c:pt>
                <c:pt idx="10891">
                  <c:v>16.412999999999901</c:v>
                </c:pt>
                <c:pt idx="10892">
                  <c:v>15.501999999999899</c:v>
                </c:pt>
                <c:pt idx="10893">
                  <c:v>14.286</c:v>
                </c:pt>
                <c:pt idx="10894">
                  <c:v>14.894</c:v>
                </c:pt>
                <c:pt idx="10895">
                  <c:v>14.59</c:v>
                </c:pt>
                <c:pt idx="10896">
                  <c:v>14.286</c:v>
                </c:pt>
                <c:pt idx="10897">
                  <c:v>4.5589999999999904</c:v>
                </c:pt>
                <c:pt idx="10898">
                  <c:v>16.412999999999901</c:v>
                </c:pt>
                <c:pt idx="10899">
                  <c:v>15.805</c:v>
                </c:pt>
                <c:pt idx="10900">
                  <c:v>15.805</c:v>
                </c:pt>
                <c:pt idx="10901">
                  <c:v>17.933</c:v>
                </c:pt>
                <c:pt idx="10902">
                  <c:v>16.108999999999899</c:v>
                </c:pt>
                <c:pt idx="10903">
                  <c:v>17.933</c:v>
                </c:pt>
                <c:pt idx="10904">
                  <c:v>16.108999999999899</c:v>
                </c:pt>
                <c:pt idx="10905">
                  <c:v>16.108999999999899</c:v>
                </c:pt>
                <c:pt idx="10906">
                  <c:v>16.108999999999899</c:v>
                </c:pt>
                <c:pt idx="10907">
                  <c:v>17.629000000000001</c:v>
                </c:pt>
                <c:pt idx="10908">
                  <c:v>14.59</c:v>
                </c:pt>
                <c:pt idx="10909">
                  <c:v>9.1189999999999998</c:v>
                </c:pt>
                <c:pt idx="10910">
                  <c:v>8.5109999999999904</c:v>
                </c:pt>
                <c:pt idx="10911">
                  <c:v>13.6779999999999</c:v>
                </c:pt>
                <c:pt idx="10912">
                  <c:v>17.629000000000001</c:v>
                </c:pt>
                <c:pt idx="10913">
                  <c:v>16.108999999999899</c:v>
                </c:pt>
                <c:pt idx="10914">
                  <c:v>16.412999999999901</c:v>
                </c:pt>
                <c:pt idx="10915">
                  <c:v>8.5109999999999904</c:v>
                </c:pt>
                <c:pt idx="10916">
                  <c:v>9.4219999999999899</c:v>
                </c:pt>
                <c:pt idx="10917">
                  <c:v>9.1189999999999998</c:v>
                </c:pt>
                <c:pt idx="10918">
                  <c:v>12.157999999999999</c:v>
                </c:pt>
                <c:pt idx="10919">
                  <c:v>8.2069999999999901</c:v>
                </c:pt>
                <c:pt idx="10920">
                  <c:v>16.412999999999901</c:v>
                </c:pt>
                <c:pt idx="10921">
                  <c:v>19.452999999999999</c:v>
                </c:pt>
                <c:pt idx="10922">
                  <c:v>16.412999999999901</c:v>
                </c:pt>
                <c:pt idx="10923">
                  <c:v>18.236999999999899</c:v>
                </c:pt>
                <c:pt idx="10924">
                  <c:v>19.757000000000001</c:v>
                </c:pt>
                <c:pt idx="10925">
                  <c:v>12.157999999999999</c:v>
                </c:pt>
                <c:pt idx="10926">
                  <c:v>16.716999999999999</c:v>
                </c:pt>
                <c:pt idx="10927">
                  <c:v>17.629000000000001</c:v>
                </c:pt>
                <c:pt idx="10928">
                  <c:v>16.716999999999999</c:v>
                </c:pt>
                <c:pt idx="10929">
                  <c:v>17.933</c:v>
                </c:pt>
                <c:pt idx="10930">
                  <c:v>15.805</c:v>
                </c:pt>
                <c:pt idx="10931">
                  <c:v>17.021000000000001</c:v>
                </c:pt>
                <c:pt idx="10932">
                  <c:v>16.412999999999901</c:v>
                </c:pt>
                <c:pt idx="10933">
                  <c:v>17.021000000000001</c:v>
                </c:pt>
                <c:pt idx="10934">
                  <c:v>17.629000000000001</c:v>
                </c:pt>
                <c:pt idx="10935">
                  <c:v>17.933</c:v>
                </c:pt>
                <c:pt idx="10936">
                  <c:v>17.021000000000001</c:v>
                </c:pt>
                <c:pt idx="10937">
                  <c:v>16.108999999999899</c:v>
                </c:pt>
                <c:pt idx="10938">
                  <c:v>16.108999999999899</c:v>
                </c:pt>
                <c:pt idx="10939">
                  <c:v>16.412999999999901</c:v>
                </c:pt>
                <c:pt idx="10940">
                  <c:v>15.501999999999899</c:v>
                </c:pt>
                <c:pt idx="10941">
                  <c:v>3.6469999999999998</c:v>
                </c:pt>
                <c:pt idx="10942">
                  <c:v>17.629000000000001</c:v>
                </c:pt>
                <c:pt idx="10943">
                  <c:v>17.629000000000001</c:v>
                </c:pt>
                <c:pt idx="10944">
                  <c:v>17.324999999999999</c:v>
                </c:pt>
                <c:pt idx="10945">
                  <c:v>19.452999999999999</c:v>
                </c:pt>
                <c:pt idx="10946">
                  <c:v>17.933</c:v>
                </c:pt>
                <c:pt idx="10947">
                  <c:v>19.149000000000001</c:v>
                </c:pt>
                <c:pt idx="10948">
                  <c:v>17.021000000000001</c:v>
                </c:pt>
                <c:pt idx="10949">
                  <c:v>17.629000000000001</c:v>
                </c:pt>
                <c:pt idx="10950">
                  <c:v>17.324999999999999</c:v>
                </c:pt>
                <c:pt idx="10951">
                  <c:v>17.933</c:v>
                </c:pt>
                <c:pt idx="10952">
                  <c:v>16.412999999999901</c:v>
                </c:pt>
                <c:pt idx="10953">
                  <c:v>7.9029999999999996</c:v>
                </c:pt>
                <c:pt idx="10954">
                  <c:v>7.9029999999999996</c:v>
                </c:pt>
                <c:pt idx="10955">
                  <c:v>14.59</c:v>
                </c:pt>
                <c:pt idx="10956">
                  <c:v>17.629000000000001</c:v>
                </c:pt>
                <c:pt idx="10957">
                  <c:v>15.805</c:v>
                </c:pt>
                <c:pt idx="10958">
                  <c:v>16.716999999999999</c:v>
                </c:pt>
                <c:pt idx="10959">
                  <c:v>9.4219999999999899</c:v>
                </c:pt>
                <c:pt idx="10960">
                  <c:v>10.638</c:v>
                </c:pt>
                <c:pt idx="10961">
                  <c:v>10.941999999999901</c:v>
                </c:pt>
                <c:pt idx="10962">
                  <c:v>13.069999999999901</c:v>
                </c:pt>
                <c:pt idx="10963">
                  <c:v>9.1189999999999998</c:v>
                </c:pt>
                <c:pt idx="10964">
                  <c:v>16.412999999999901</c:v>
                </c:pt>
                <c:pt idx="10965">
                  <c:v>20.061</c:v>
                </c:pt>
                <c:pt idx="10966">
                  <c:v>16.412999999999901</c:v>
                </c:pt>
                <c:pt idx="10967">
                  <c:v>18.844999999999999</c:v>
                </c:pt>
                <c:pt idx="10968">
                  <c:v>20.364999999999899</c:v>
                </c:pt>
                <c:pt idx="10969">
                  <c:v>12.766</c:v>
                </c:pt>
                <c:pt idx="10970">
                  <c:v>16.716999999999999</c:v>
                </c:pt>
                <c:pt idx="10971">
                  <c:v>17.324999999999999</c:v>
                </c:pt>
                <c:pt idx="10972">
                  <c:v>17.324999999999999</c:v>
                </c:pt>
                <c:pt idx="10973">
                  <c:v>18.236999999999899</c:v>
                </c:pt>
                <c:pt idx="10974">
                  <c:v>16.108999999999899</c:v>
                </c:pt>
                <c:pt idx="10975">
                  <c:v>17.324999999999999</c:v>
                </c:pt>
                <c:pt idx="10976">
                  <c:v>16.716999999999999</c:v>
                </c:pt>
                <c:pt idx="10977">
                  <c:v>17.324999999999999</c:v>
                </c:pt>
                <c:pt idx="10978">
                  <c:v>18.844999999999999</c:v>
                </c:pt>
                <c:pt idx="10979">
                  <c:v>18.540999999999901</c:v>
                </c:pt>
                <c:pt idx="10980">
                  <c:v>17.324999999999999</c:v>
                </c:pt>
                <c:pt idx="10981">
                  <c:v>16.412999999999901</c:v>
                </c:pt>
                <c:pt idx="10982">
                  <c:v>17.021000000000001</c:v>
                </c:pt>
                <c:pt idx="10983">
                  <c:v>16.716999999999999</c:v>
                </c:pt>
                <c:pt idx="10984">
                  <c:v>16.412999999999901</c:v>
                </c:pt>
                <c:pt idx="10985">
                  <c:v>5.4710000000000001</c:v>
                </c:pt>
                <c:pt idx="10986">
                  <c:v>18.540999999999901</c:v>
                </c:pt>
                <c:pt idx="10987">
                  <c:v>17.933</c:v>
                </c:pt>
                <c:pt idx="10988">
                  <c:v>17.629000000000001</c:v>
                </c:pt>
                <c:pt idx="10989">
                  <c:v>20.061</c:v>
                </c:pt>
                <c:pt idx="10990">
                  <c:v>17.933</c:v>
                </c:pt>
                <c:pt idx="10991">
                  <c:v>20.061</c:v>
                </c:pt>
                <c:pt idx="10992">
                  <c:v>17.629000000000001</c:v>
                </c:pt>
                <c:pt idx="10993">
                  <c:v>17.933</c:v>
                </c:pt>
                <c:pt idx="10994">
                  <c:v>18.236999999999899</c:v>
                </c:pt>
                <c:pt idx="10995">
                  <c:v>18.236999999999899</c:v>
                </c:pt>
                <c:pt idx="10996">
                  <c:v>16.716999999999999</c:v>
                </c:pt>
                <c:pt idx="10997">
                  <c:v>9.4219999999999899</c:v>
                </c:pt>
                <c:pt idx="10998">
                  <c:v>9.4219999999999899</c:v>
                </c:pt>
                <c:pt idx="10999">
                  <c:v>15.197999999999899</c:v>
                </c:pt>
                <c:pt idx="11000">
                  <c:v>16.716999999999999</c:v>
                </c:pt>
                <c:pt idx="11001">
                  <c:v>14.894</c:v>
                </c:pt>
                <c:pt idx="11002">
                  <c:v>15.197999999999899</c:v>
                </c:pt>
                <c:pt idx="11003">
                  <c:v>8.5109999999999904</c:v>
                </c:pt>
                <c:pt idx="11004">
                  <c:v>9.1189999999999998</c:v>
                </c:pt>
                <c:pt idx="11005">
                  <c:v>9.7259999999999902</c:v>
                </c:pt>
                <c:pt idx="11006">
                  <c:v>12.157999999999999</c:v>
                </c:pt>
                <c:pt idx="11007">
                  <c:v>8.2069999999999901</c:v>
                </c:pt>
                <c:pt idx="11008">
                  <c:v>15.805</c:v>
                </c:pt>
                <c:pt idx="11009">
                  <c:v>18.844999999999999</c:v>
                </c:pt>
                <c:pt idx="11010">
                  <c:v>15.501999999999899</c:v>
                </c:pt>
                <c:pt idx="11011">
                  <c:v>17.021000000000001</c:v>
                </c:pt>
                <c:pt idx="11012">
                  <c:v>18.540999999999901</c:v>
                </c:pt>
                <c:pt idx="11013">
                  <c:v>11.245999999999899</c:v>
                </c:pt>
                <c:pt idx="11014">
                  <c:v>15.805</c:v>
                </c:pt>
                <c:pt idx="11015">
                  <c:v>16.412999999999901</c:v>
                </c:pt>
                <c:pt idx="11016">
                  <c:v>14.894</c:v>
                </c:pt>
                <c:pt idx="11017">
                  <c:v>16.716999999999999</c:v>
                </c:pt>
                <c:pt idx="11018">
                  <c:v>15.197999999999899</c:v>
                </c:pt>
                <c:pt idx="11019">
                  <c:v>15.805</c:v>
                </c:pt>
                <c:pt idx="11020">
                  <c:v>15.501999999999899</c:v>
                </c:pt>
                <c:pt idx="11021">
                  <c:v>16.412999999999901</c:v>
                </c:pt>
                <c:pt idx="11022">
                  <c:v>16.716999999999999</c:v>
                </c:pt>
                <c:pt idx="11023">
                  <c:v>16.412999999999901</c:v>
                </c:pt>
                <c:pt idx="11024">
                  <c:v>16.412999999999901</c:v>
                </c:pt>
                <c:pt idx="11025">
                  <c:v>15.197999999999899</c:v>
                </c:pt>
                <c:pt idx="11026">
                  <c:v>15.805</c:v>
                </c:pt>
                <c:pt idx="11027">
                  <c:v>15.501999999999899</c:v>
                </c:pt>
                <c:pt idx="11028">
                  <c:v>15.805</c:v>
                </c:pt>
                <c:pt idx="11029">
                  <c:v>3.343</c:v>
                </c:pt>
                <c:pt idx="11030">
                  <c:v>17.021000000000001</c:v>
                </c:pt>
                <c:pt idx="11031">
                  <c:v>16.412999999999901</c:v>
                </c:pt>
                <c:pt idx="11032">
                  <c:v>16.412999999999901</c:v>
                </c:pt>
                <c:pt idx="11033">
                  <c:v>17.933</c:v>
                </c:pt>
                <c:pt idx="11034">
                  <c:v>17.324999999999999</c:v>
                </c:pt>
                <c:pt idx="11035">
                  <c:v>19.452999999999999</c:v>
                </c:pt>
                <c:pt idx="11036">
                  <c:v>16.108999999999899</c:v>
                </c:pt>
                <c:pt idx="11037">
                  <c:v>16.412999999999901</c:v>
                </c:pt>
                <c:pt idx="11038">
                  <c:v>16.108999999999899</c:v>
                </c:pt>
                <c:pt idx="11039">
                  <c:v>17.324999999999999</c:v>
                </c:pt>
                <c:pt idx="11040">
                  <c:v>15.501999999999899</c:v>
                </c:pt>
                <c:pt idx="11041">
                  <c:v>8.5109999999999904</c:v>
                </c:pt>
                <c:pt idx="11042">
                  <c:v>9.1189999999999998</c:v>
                </c:pt>
                <c:pt idx="11043">
                  <c:v>13.069999999999901</c:v>
                </c:pt>
                <c:pt idx="11044">
                  <c:v>17.324999999999999</c:v>
                </c:pt>
                <c:pt idx="11045">
                  <c:v>15.501999999999899</c:v>
                </c:pt>
                <c:pt idx="11046">
                  <c:v>16.412999999999901</c:v>
                </c:pt>
                <c:pt idx="11047">
                  <c:v>8.8149999999999906</c:v>
                </c:pt>
                <c:pt idx="11048">
                  <c:v>10.029999999999999</c:v>
                </c:pt>
                <c:pt idx="11049">
                  <c:v>10.029999999999999</c:v>
                </c:pt>
                <c:pt idx="11050">
                  <c:v>12.462</c:v>
                </c:pt>
                <c:pt idx="11051">
                  <c:v>8.2069999999999901</c:v>
                </c:pt>
                <c:pt idx="11052">
                  <c:v>16.108999999999899</c:v>
                </c:pt>
                <c:pt idx="11053">
                  <c:v>19.757000000000001</c:v>
                </c:pt>
                <c:pt idx="11054">
                  <c:v>16.108999999999899</c:v>
                </c:pt>
                <c:pt idx="11055">
                  <c:v>17.933</c:v>
                </c:pt>
                <c:pt idx="11056">
                  <c:v>19.452999999999999</c:v>
                </c:pt>
                <c:pt idx="11057">
                  <c:v>12.157999999999999</c:v>
                </c:pt>
                <c:pt idx="11058">
                  <c:v>16.108999999999899</c:v>
                </c:pt>
                <c:pt idx="11059">
                  <c:v>16.716999999999999</c:v>
                </c:pt>
                <c:pt idx="11060">
                  <c:v>16.412999999999901</c:v>
                </c:pt>
                <c:pt idx="11061">
                  <c:v>17.324999999999999</c:v>
                </c:pt>
                <c:pt idx="11062">
                  <c:v>15.197999999999899</c:v>
                </c:pt>
                <c:pt idx="11063">
                  <c:v>16.716999999999999</c:v>
                </c:pt>
                <c:pt idx="11064">
                  <c:v>15.805</c:v>
                </c:pt>
                <c:pt idx="11065">
                  <c:v>16.412999999999901</c:v>
                </c:pt>
                <c:pt idx="11066">
                  <c:v>17.933</c:v>
                </c:pt>
                <c:pt idx="11067">
                  <c:v>17.629000000000001</c:v>
                </c:pt>
                <c:pt idx="11068">
                  <c:v>16.412999999999901</c:v>
                </c:pt>
                <c:pt idx="11069">
                  <c:v>15.501999999999899</c:v>
                </c:pt>
                <c:pt idx="11070">
                  <c:v>16.108999999999899</c:v>
                </c:pt>
                <c:pt idx="11071">
                  <c:v>15.805</c:v>
                </c:pt>
                <c:pt idx="11072">
                  <c:v>15.197999999999899</c:v>
                </c:pt>
                <c:pt idx="11073">
                  <c:v>4.5589999999999904</c:v>
                </c:pt>
                <c:pt idx="11074">
                  <c:v>17.629000000000001</c:v>
                </c:pt>
                <c:pt idx="11075">
                  <c:v>17.021000000000001</c:v>
                </c:pt>
                <c:pt idx="11076">
                  <c:v>16.716999999999999</c:v>
                </c:pt>
                <c:pt idx="11077">
                  <c:v>19.149000000000001</c:v>
                </c:pt>
                <c:pt idx="11078">
                  <c:v>17.324999999999999</c:v>
                </c:pt>
                <c:pt idx="11079">
                  <c:v>19.149000000000001</c:v>
                </c:pt>
                <c:pt idx="11080">
                  <c:v>16.716999999999999</c:v>
                </c:pt>
                <c:pt idx="11081">
                  <c:v>17.021000000000001</c:v>
                </c:pt>
                <c:pt idx="11082">
                  <c:v>17.324999999999999</c:v>
                </c:pt>
                <c:pt idx="11083">
                  <c:v>17.933</c:v>
                </c:pt>
                <c:pt idx="11084">
                  <c:v>15.805</c:v>
                </c:pt>
                <c:pt idx="11085">
                  <c:v>8.5109999999999904</c:v>
                </c:pt>
                <c:pt idx="11086">
                  <c:v>8.8149999999999906</c:v>
                </c:pt>
                <c:pt idx="11087">
                  <c:v>14.286</c:v>
                </c:pt>
                <c:pt idx="11088">
                  <c:v>16.716999999999999</c:v>
                </c:pt>
                <c:pt idx="11089">
                  <c:v>14.59</c:v>
                </c:pt>
                <c:pt idx="11090">
                  <c:v>15.501999999999899</c:v>
                </c:pt>
                <c:pt idx="11091">
                  <c:v>8.2069999999999901</c:v>
                </c:pt>
                <c:pt idx="11092">
                  <c:v>9.4219999999999899</c:v>
                </c:pt>
                <c:pt idx="11093">
                  <c:v>10.334</c:v>
                </c:pt>
                <c:pt idx="11094">
                  <c:v>11.853999999999999</c:v>
                </c:pt>
                <c:pt idx="11095">
                  <c:v>8.5109999999999904</c:v>
                </c:pt>
                <c:pt idx="11096">
                  <c:v>15.197999999999899</c:v>
                </c:pt>
                <c:pt idx="11097">
                  <c:v>19.149000000000001</c:v>
                </c:pt>
                <c:pt idx="11098">
                  <c:v>15.197999999999899</c:v>
                </c:pt>
                <c:pt idx="11099">
                  <c:v>17.629000000000001</c:v>
                </c:pt>
                <c:pt idx="11100">
                  <c:v>19.149000000000001</c:v>
                </c:pt>
                <c:pt idx="11101">
                  <c:v>11.549999999999899</c:v>
                </c:pt>
                <c:pt idx="11102">
                  <c:v>16.108999999999899</c:v>
                </c:pt>
                <c:pt idx="11103">
                  <c:v>17.021000000000001</c:v>
                </c:pt>
                <c:pt idx="11104">
                  <c:v>16.412999999999901</c:v>
                </c:pt>
                <c:pt idx="11105">
                  <c:v>17.021000000000001</c:v>
                </c:pt>
                <c:pt idx="11106">
                  <c:v>15.197999999999899</c:v>
                </c:pt>
                <c:pt idx="11107">
                  <c:v>16.412999999999901</c:v>
                </c:pt>
                <c:pt idx="11108">
                  <c:v>15.501999999999899</c:v>
                </c:pt>
                <c:pt idx="11109">
                  <c:v>16.412999999999901</c:v>
                </c:pt>
                <c:pt idx="11110">
                  <c:v>17.933</c:v>
                </c:pt>
                <c:pt idx="11111">
                  <c:v>17.324999999999999</c:v>
                </c:pt>
                <c:pt idx="11112">
                  <c:v>16.412999999999901</c:v>
                </c:pt>
                <c:pt idx="11113">
                  <c:v>15.197999999999899</c:v>
                </c:pt>
                <c:pt idx="11114">
                  <c:v>15.805</c:v>
                </c:pt>
                <c:pt idx="11115">
                  <c:v>15.501999999999899</c:v>
                </c:pt>
                <c:pt idx="11116">
                  <c:v>15.197999999999899</c:v>
                </c:pt>
                <c:pt idx="11117">
                  <c:v>4.5589999999999904</c:v>
                </c:pt>
                <c:pt idx="11118">
                  <c:v>17.324999999999999</c:v>
                </c:pt>
                <c:pt idx="11119">
                  <c:v>16.716999999999999</c:v>
                </c:pt>
                <c:pt idx="11120">
                  <c:v>16.716999999999999</c:v>
                </c:pt>
                <c:pt idx="11121">
                  <c:v>18.844999999999999</c:v>
                </c:pt>
                <c:pt idx="11122">
                  <c:v>17.021000000000001</c:v>
                </c:pt>
                <c:pt idx="11123">
                  <c:v>18.844999999999999</c:v>
                </c:pt>
                <c:pt idx="11124">
                  <c:v>16.412999999999901</c:v>
                </c:pt>
                <c:pt idx="11125">
                  <c:v>17.021000000000001</c:v>
                </c:pt>
                <c:pt idx="11126">
                  <c:v>17.021000000000001</c:v>
                </c:pt>
                <c:pt idx="11127">
                  <c:v>17.324999999999999</c:v>
                </c:pt>
                <c:pt idx="11128">
                  <c:v>15.501999999999899</c:v>
                </c:pt>
                <c:pt idx="11129">
                  <c:v>8.8149999999999906</c:v>
                </c:pt>
                <c:pt idx="11130">
                  <c:v>8.2069999999999901</c:v>
                </c:pt>
                <c:pt idx="11131">
                  <c:v>13.981999999999999</c:v>
                </c:pt>
                <c:pt idx="11132">
                  <c:v>17.021000000000001</c:v>
                </c:pt>
                <c:pt idx="11133">
                  <c:v>15.501999999999899</c:v>
                </c:pt>
                <c:pt idx="11134">
                  <c:v>15.501999999999899</c:v>
                </c:pt>
                <c:pt idx="11135">
                  <c:v>8.5109999999999904</c:v>
                </c:pt>
                <c:pt idx="11136">
                  <c:v>9.1189999999999998</c:v>
                </c:pt>
                <c:pt idx="11137">
                  <c:v>9.7259999999999902</c:v>
                </c:pt>
                <c:pt idx="11138">
                  <c:v>12.157999999999999</c:v>
                </c:pt>
                <c:pt idx="11139">
                  <c:v>8.2069999999999901</c:v>
                </c:pt>
                <c:pt idx="11140">
                  <c:v>16.108999999999899</c:v>
                </c:pt>
                <c:pt idx="11141">
                  <c:v>18.844999999999999</c:v>
                </c:pt>
                <c:pt idx="11142">
                  <c:v>15.805</c:v>
                </c:pt>
                <c:pt idx="11143">
                  <c:v>17.324999999999999</c:v>
                </c:pt>
                <c:pt idx="11144">
                  <c:v>18.844999999999999</c:v>
                </c:pt>
                <c:pt idx="11145">
                  <c:v>11.853999999999999</c:v>
                </c:pt>
                <c:pt idx="11146">
                  <c:v>16.412999999999901</c:v>
                </c:pt>
                <c:pt idx="11147">
                  <c:v>17.021000000000001</c:v>
                </c:pt>
                <c:pt idx="11148">
                  <c:v>15.501999999999899</c:v>
                </c:pt>
                <c:pt idx="11149">
                  <c:v>17.324999999999999</c:v>
                </c:pt>
                <c:pt idx="11150">
                  <c:v>15.805</c:v>
                </c:pt>
                <c:pt idx="11151">
                  <c:v>16.108999999999899</c:v>
                </c:pt>
                <c:pt idx="11152">
                  <c:v>16.108999999999899</c:v>
                </c:pt>
                <c:pt idx="11153">
                  <c:v>17.021000000000001</c:v>
                </c:pt>
                <c:pt idx="11154">
                  <c:v>16.716999999999999</c:v>
                </c:pt>
                <c:pt idx="11155">
                  <c:v>17.021000000000001</c:v>
                </c:pt>
                <c:pt idx="11156">
                  <c:v>17.021000000000001</c:v>
                </c:pt>
                <c:pt idx="11157">
                  <c:v>15.805</c:v>
                </c:pt>
                <c:pt idx="11158">
                  <c:v>16.412999999999901</c:v>
                </c:pt>
                <c:pt idx="11159">
                  <c:v>16.108999999999899</c:v>
                </c:pt>
                <c:pt idx="11160">
                  <c:v>16.412999999999901</c:v>
                </c:pt>
                <c:pt idx="11161">
                  <c:v>3.343</c:v>
                </c:pt>
                <c:pt idx="11162">
                  <c:v>17.324999999999999</c:v>
                </c:pt>
                <c:pt idx="11163">
                  <c:v>17.021000000000001</c:v>
                </c:pt>
                <c:pt idx="11164">
                  <c:v>17.021000000000001</c:v>
                </c:pt>
                <c:pt idx="11165">
                  <c:v>18.540999999999901</c:v>
                </c:pt>
                <c:pt idx="11166">
                  <c:v>17.933</c:v>
                </c:pt>
                <c:pt idx="11167">
                  <c:v>20.061</c:v>
                </c:pt>
                <c:pt idx="11168">
                  <c:v>16.716999999999999</c:v>
                </c:pt>
                <c:pt idx="11169">
                  <c:v>17.021000000000001</c:v>
                </c:pt>
                <c:pt idx="11170">
                  <c:v>16.412999999999901</c:v>
                </c:pt>
                <c:pt idx="11171">
                  <c:v>17.324999999999999</c:v>
                </c:pt>
                <c:pt idx="11172">
                  <c:v>16.108999999999899</c:v>
                </c:pt>
                <c:pt idx="11173">
                  <c:v>8.5109999999999904</c:v>
                </c:pt>
                <c:pt idx="11174">
                  <c:v>9.1189999999999998</c:v>
                </c:pt>
                <c:pt idx="11175">
                  <c:v>13.6779999999999</c:v>
                </c:pt>
                <c:pt idx="11176">
                  <c:v>17.629000000000001</c:v>
                </c:pt>
                <c:pt idx="11177">
                  <c:v>15.501999999999899</c:v>
                </c:pt>
                <c:pt idx="11178">
                  <c:v>16.716999999999999</c:v>
                </c:pt>
                <c:pt idx="11179">
                  <c:v>9.1189999999999998</c:v>
                </c:pt>
                <c:pt idx="11180">
                  <c:v>9.7259999999999902</c:v>
                </c:pt>
                <c:pt idx="11181">
                  <c:v>10.941999999999901</c:v>
                </c:pt>
                <c:pt idx="11182">
                  <c:v>12.766</c:v>
                </c:pt>
                <c:pt idx="11183">
                  <c:v>8.5109999999999904</c:v>
                </c:pt>
                <c:pt idx="11184">
                  <c:v>16.412999999999901</c:v>
                </c:pt>
                <c:pt idx="11185">
                  <c:v>19.757000000000001</c:v>
                </c:pt>
                <c:pt idx="11186">
                  <c:v>16.412999999999901</c:v>
                </c:pt>
                <c:pt idx="11187">
                  <c:v>18.844999999999999</c:v>
                </c:pt>
                <c:pt idx="11188">
                  <c:v>19.757000000000001</c:v>
                </c:pt>
                <c:pt idx="11189">
                  <c:v>13.069999999999901</c:v>
                </c:pt>
                <c:pt idx="11190">
                  <c:v>17.324999999999999</c:v>
                </c:pt>
                <c:pt idx="11191">
                  <c:v>17.629000000000001</c:v>
                </c:pt>
                <c:pt idx="11192">
                  <c:v>17.629000000000001</c:v>
                </c:pt>
                <c:pt idx="11193">
                  <c:v>18.540999999999901</c:v>
                </c:pt>
                <c:pt idx="11194">
                  <c:v>16.108999999999899</c:v>
                </c:pt>
                <c:pt idx="11195">
                  <c:v>17.933</c:v>
                </c:pt>
                <c:pt idx="11196">
                  <c:v>17.021000000000001</c:v>
                </c:pt>
                <c:pt idx="11197">
                  <c:v>17.629000000000001</c:v>
                </c:pt>
                <c:pt idx="11198">
                  <c:v>18.540999999999901</c:v>
                </c:pt>
                <c:pt idx="11199">
                  <c:v>18.844999999999999</c:v>
                </c:pt>
                <c:pt idx="11200">
                  <c:v>17.324999999999999</c:v>
                </c:pt>
                <c:pt idx="11201">
                  <c:v>16.716999999999999</c:v>
                </c:pt>
                <c:pt idx="11202">
                  <c:v>17.324999999999999</c:v>
                </c:pt>
                <c:pt idx="11203">
                  <c:v>17.021000000000001</c:v>
                </c:pt>
                <c:pt idx="11204">
                  <c:v>16.716999999999999</c:v>
                </c:pt>
                <c:pt idx="11205">
                  <c:v>5.1669999999999998</c:v>
                </c:pt>
                <c:pt idx="11206">
                  <c:v>18.540999999999901</c:v>
                </c:pt>
                <c:pt idx="11207">
                  <c:v>18.236999999999899</c:v>
                </c:pt>
                <c:pt idx="11208">
                  <c:v>17.933</c:v>
                </c:pt>
                <c:pt idx="11209">
                  <c:v>20.364999999999899</c:v>
                </c:pt>
                <c:pt idx="11210">
                  <c:v>18.540999999999901</c:v>
                </c:pt>
                <c:pt idx="11211">
                  <c:v>20.364999999999899</c:v>
                </c:pt>
                <c:pt idx="11212">
                  <c:v>17.933</c:v>
                </c:pt>
                <c:pt idx="11213">
                  <c:v>18.236999999999899</c:v>
                </c:pt>
                <c:pt idx="11214">
                  <c:v>18.236999999999899</c:v>
                </c:pt>
                <c:pt idx="11215">
                  <c:v>17.933</c:v>
                </c:pt>
                <c:pt idx="11216">
                  <c:v>17.021000000000001</c:v>
                </c:pt>
                <c:pt idx="11217">
                  <c:v>9.1189999999999998</c:v>
                </c:pt>
                <c:pt idx="11218">
                  <c:v>9.1189999999999998</c:v>
                </c:pt>
                <c:pt idx="11219">
                  <c:v>15.501999999999899</c:v>
                </c:pt>
                <c:pt idx="11220">
                  <c:v>16.412999999999901</c:v>
                </c:pt>
                <c:pt idx="11221">
                  <c:v>14.59</c:v>
                </c:pt>
                <c:pt idx="11222">
                  <c:v>15.501999999999899</c:v>
                </c:pt>
                <c:pt idx="11223">
                  <c:v>8.8149999999999906</c:v>
                </c:pt>
                <c:pt idx="11224">
                  <c:v>10.029999999999999</c:v>
                </c:pt>
                <c:pt idx="11225">
                  <c:v>10.334</c:v>
                </c:pt>
                <c:pt idx="11226">
                  <c:v>11.245999999999899</c:v>
                </c:pt>
                <c:pt idx="11227">
                  <c:v>8.5109999999999904</c:v>
                </c:pt>
                <c:pt idx="11228">
                  <c:v>15.197999999999899</c:v>
                </c:pt>
                <c:pt idx="11229">
                  <c:v>18.540999999999901</c:v>
                </c:pt>
                <c:pt idx="11230">
                  <c:v>14.894</c:v>
                </c:pt>
                <c:pt idx="11231">
                  <c:v>17.324999999999999</c:v>
                </c:pt>
                <c:pt idx="11232">
                  <c:v>18.844999999999999</c:v>
                </c:pt>
                <c:pt idx="11233">
                  <c:v>12.157999999999999</c:v>
                </c:pt>
                <c:pt idx="11234">
                  <c:v>15.501999999999899</c:v>
                </c:pt>
                <c:pt idx="11235">
                  <c:v>17.021000000000001</c:v>
                </c:pt>
                <c:pt idx="11236">
                  <c:v>16.108999999999899</c:v>
                </c:pt>
                <c:pt idx="11237">
                  <c:v>16.716999999999999</c:v>
                </c:pt>
                <c:pt idx="11238">
                  <c:v>14.59</c:v>
                </c:pt>
                <c:pt idx="11239">
                  <c:v>16.108999999999899</c:v>
                </c:pt>
                <c:pt idx="11240">
                  <c:v>15.197999999999899</c:v>
                </c:pt>
                <c:pt idx="11241">
                  <c:v>16.108999999999899</c:v>
                </c:pt>
                <c:pt idx="11242">
                  <c:v>16.716999999999999</c:v>
                </c:pt>
                <c:pt idx="11243">
                  <c:v>17.021000000000001</c:v>
                </c:pt>
                <c:pt idx="11244">
                  <c:v>15.805</c:v>
                </c:pt>
                <c:pt idx="11245">
                  <c:v>14.894</c:v>
                </c:pt>
                <c:pt idx="11246">
                  <c:v>15.501999999999899</c:v>
                </c:pt>
                <c:pt idx="11247">
                  <c:v>15.197999999999899</c:v>
                </c:pt>
                <c:pt idx="11248">
                  <c:v>14.894</c:v>
                </c:pt>
                <c:pt idx="11249">
                  <c:v>4.2549999999999901</c:v>
                </c:pt>
                <c:pt idx="11250">
                  <c:v>16.716999999999999</c:v>
                </c:pt>
                <c:pt idx="11251">
                  <c:v>16.412999999999901</c:v>
                </c:pt>
                <c:pt idx="11252">
                  <c:v>16.108999999999899</c:v>
                </c:pt>
                <c:pt idx="11253">
                  <c:v>18.540999999999901</c:v>
                </c:pt>
                <c:pt idx="11254">
                  <c:v>16.412999999999901</c:v>
                </c:pt>
                <c:pt idx="11255">
                  <c:v>19.149000000000001</c:v>
                </c:pt>
                <c:pt idx="11256">
                  <c:v>15.805</c:v>
                </c:pt>
                <c:pt idx="11257">
                  <c:v>16.108999999999899</c:v>
                </c:pt>
                <c:pt idx="11258">
                  <c:v>16.412999999999901</c:v>
                </c:pt>
                <c:pt idx="11259">
                  <c:v>16.716999999999999</c:v>
                </c:pt>
                <c:pt idx="11260">
                  <c:v>15.197999999999899</c:v>
                </c:pt>
                <c:pt idx="11261">
                  <c:v>8.8149999999999906</c:v>
                </c:pt>
                <c:pt idx="11262">
                  <c:v>8.8149999999999906</c:v>
                </c:pt>
                <c:pt idx="11263">
                  <c:v>13.981999999999999</c:v>
                </c:pt>
                <c:pt idx="11264">
                  <c:v>18.236999999999899</c:v>
                </c:pt>
                <c:pt idx="11265">
                  <c:v>16.412999999999901</c:v>
                </c:pt>
                <c:pt idx="11266">
                  <c:v>17.324999999999999</c:v>
                </c:pt>
                <c:pt idx="11267">
                  <c:v>9.4219999999999899</c:v>
                </c:pt>
                <c:pt idx="11268">
                  <c:v>10.638</c:v>
                </c:pt>
                <c:pt idx="11269">
                  <c:v>10.334</c:v>
                </c:pt>
                <c:pt idx="11270">
                  <c:v>13.069999999999901</c:v>
                </c:pt>
                <c:pt idx="11271">
                  <c:v>9.1189999999999998</c:v>
                </c:pt>
                <c:pt idx="11272">
                  <c:v>17.021000000000001</c:v>
                </c:pt>
                <c:pt idx="11273">
                  <c:v>19.757000000000001</c:v>
                </c:pt>
                <c:pt idx="11274">
                  <c:v>17.021000000000001</c:v>
                </c:pt>
                <c:pt idx="11275">
                  <c:v>18.844999999999999</c:v>
                </c:pt>
                <c:pt idx="11276">
                  <c:v>19.757000000000001</c:v>
                </c:pt>
                <c:pt idx="11277">
                  <c:v>12.766</c:v>
                </c:pt>
                <c:pt idx="11278">
                  <c:v>17.021000000000001</c:v>
                </c:pt>
                <c:pt idx="11279">
                  <c:v>17.933</c:v>
                </c:pt>
                <c:pt idx="11280">
                  <c:v>17.324999999999999</c:v>
                </c:pt>
                <c:pt idx="11281">
                  <c:v>18.236999999999899</c:v>
                </c:pt>
                <c:pt idx="11282">
                  <c:v>16.108999999999899</c:v>
                </c:pt>
                <c:pt idx="11283">
                  <c:v>17.629000000000001</c:v>
                </c:pt>
                <c:pt idx="11284">
                  <c:v>16.716999999999999</c:v>
                </c:pt>
                <c:pt idx="11285">
                  <c:v>17.324999999999999</c:v>
                </c:pt>
                <c:pt idx="11286">
                  <c:v>18.236999999999899</c:v>
                </c:pt>
                <c:pt idx="11287">
                  <c:v>18.540999999999901</c:v>
                </c:pt>
                <c:pt idx="11288">
                  <c:v>17.324999999999999</c:v>
                </c:pt>
                <c:pt idx="11289">
                  <c:v>16.412999999999901</c:v>
                </c:pt>
                <c:pt idx="11290">
                  <c:v>17.021000000000001</c:v>
                </c:pt>
                <c:pt idx="11291">
                  <c:v>16.716999999999999</c:v>
                </c:pt>
                <c:pt idx="11292">
                  <c:v>16.412999999999901</c:v>
                </c:pt>
                <c:pt idx="11293">
                  <c:v>4.8629999999999898</c:v>
                </c:pt>
                <c:pt idx="11294">
                  <c:v>18.236999999999899</c:v>
                </c:pt>
                <c:pt idx="11295">
                  <c:v>17.933</c:v>
                </c:pt>
                <c:pt idx="11296">
                  <c:v>17.629000000000001</c:v>
                </c:pt>
                <c:pt idx="11297">
                  <c:v>19.757000000000001</c:v>
                </c:pt>
                <c:pt idx="11298">
                  <c:v>18.236999999999899</c:v>
                </c:pt>
                <c:pt idx="11299">
                  <c:v>19.757000000000001</c:v>
                </c:pt>
                <c:pt idx="11300">
                  <c:v>17.629000000000001</c:v>
                </c:pt>
                <c:pt idx="11301">
                  <c:v>17.933</c:v>
                </c:pt>
                <c:pt idx="11302">
                  <c:v>18.236999999999899</c:v>
                </c:pt>
                <c:pt idx="11303">
                  <c:v>18.844999999999999</c:v>
                </c:pt>
                <c:pt idx="11304">
                  <c:v>16.716999999999999</c:v>
                </c:pt>
                <c:pt idx="11305">
                  <c:v>9.4219999999999899</c:v>
                </c:pt>
                <c:pt idx="11306">
                  <c:v>9.4219999999999899</c:v>
                </c:pt>
                <c:pt idx="11307">
                  <c:v>15.197999999999899</c:v>
                </c:pt>
                <c:pt idx="11308">
                  <c:v>17.629000000000001</c:v>
                </c:pt>
                <c:pt idx="11309">
                  <c:v>15.805</c:v>
                </c:pt>
                <c:pt idx="11310">
                  <c:v>16.108999999999899</c:v>
                </c:pt>
                <c:pt idx="11311">
                  <c:v>8.5109999999999904</c:v>
                </c:pt>
                <c:pt idx="11312">
                  <c:v>9.1189999999999998</c:v>
                </c:pt>
                <c:pt idx="11313">
                  <c:v>9.7259999999999902</c:v>
                </c:pt>
                <c:pt idx="11314">
                  <c:v>12.157999999999999</c:v>
                </c:pt>
                <c:pt idx="11315">
                  <c:v>8.2069999999999901</c:v>
                </c:pt>
                <c:pt idx="11316">
                  <c:v>16.716999999999999</c:v>
                </c:pt>
                <c:pt idx="11317">
                  <c:v>19.757000000000001</c:v>
                </c:pt>
                <c:pt idx="11318">
                  <c:v>16.412999999999901</c:v>
                </c:pt>
                <c:pt idx="11319">
                  <c:v>17.629000000000001</c:v>
                </c:pt>
                <c:pt idx="11320">
                  <c:v>19.149000000000001</c:v>
                </c:pt>
                <c:pt idx="11321">
                  <c:v>11.245999999999899</c:v>
                </c:pt>
                <c:pt idx="11322">
                  <c:v>16.412999999999901</c:v>
                </c:pt>
                <c:pt idx="11323">
                  <c:v>17.021000000000001</c:v>
                </c:pt>
                <c:pt idx="11324">
                  <c:v>16.108999999999899</c:v>
                </c:pt>
                <c:pt idx="11325">
                  <c:v>17.629000000000001</c:v>
                </c:pt>
                <c:pt idx="11326">
                  <c:v>16.108999999999899</c:v>
                </c:pt>
                <c:pt idx="11327">
                  <c:v>16.412999999999901</c:v>
                </c:pt>
                <c:pt idx="11328">
                  <c:v>16.108999999999899</c:v>
                </c:pt>
                <c:pt idx="11329">
                  <c:v>17.021000000000001</c:v>
                </c:pt>
                <c:pt idx="11330">
                  <c:v>17.629000000000001</c:v>
                </c:pt>
                <c:pt idx="11331">
                  <c:v>17.324999999999999</c:v>
                </c:pt>
                <c:pt idx="11332">
                  <c:v>17.324999999999999</c:v>
                </c:pt>
                <c:pt idx="11333">
                  <c:v>15.805</c:v>
                </c:pt>
                <c:pt idx="11334">
                  <c:v>16.412999999999901</c:v>
                </c:pt>
                <c:pt idx="11335">
                  <c:v>16.108999999999899</c:v>
                </c:pt>
                <c:pt idx="11336">
                  <c:v>16.108999999999899</c:v>
                </c:pt>
                <c:pt idx="11337">
                  <c:v>3.9509999999999899</c:v>
                </c:pt>
                <c:pt idx="11338">
                  <c:v>17.933</c:v>
                </c:pt>
                <c:pt idx="11339">
                  <c:v>17.324999999999999</c:v>
                </c:pt>
                <c:pt idx="11340">
                  <c:v>17.021000000000001</c:v>
                </c:pt>
                <c:pt idx="11341">
                  <c:v>18.844999999999999</c:v>
                </c:pt>
                <c:pt idx="11342">
                  <c:v>18.236999999999899</c:v>
                </c:pt>
                <c:pt idx="11343">
                  <c:v>20.061</c:v>
                </c:pt>
                <c:pt idx="11344">
                  <c:v>17.021000000000001</c:v>
                </c:pt>
                <c:pt idx="11345">
                  <c:v>17.324999999999999</c:v>
                </c:pt>
                <c:pt idx="11346">
                  <c:v>17.021000000000001</c:v>
                </c:pt>
                <c:pt idx="11347">
                  <c:v>18.236999999999899</c:v>
                </c:pt>
                <c:pt idx="11348">
                  <c:v>15.805</c:v>
                </c:pt>
                <c:pt idx="11349">
                  <c:v>8.5109999999999904</c:v>
                </c:pt>
                <c:pt idx="11350">
                  <c:v>9.1189999999999998</c:v>
                </c:pt>
                <c:pt idx="11351">
                  <c:v>13.6779999999999</c:v>
                </c:pt>
                <c:pt idx="11352">
                  <c:v>17.629000000000001</c:v>
                </c:pt>
                <c:pt idx="11353">
                  <c:v>15.805</c:v>
                </c:pt>
                <c:pt idx="11354">
                  <c:v>16.108999999999899</c:v>
                </c:pt>
                <c:pt idx="11355">
                  <c:v>8.5109999999999904</c:v>
                </c:pt>
                <c:pt idx="11356">
                  <c:v>9.1189999999999998</c:v>
                </c:pt>
                <c:pt idx="11357">
                  <c:v>9.7259999999999902</c:v>
                </c:pt>
                <c:pt idx="11358">
                  <c:v>12.157999999999999</c:v>
                </c:pt>
                <c:pt idx="11359">
                  <c:v>8.2069999999999901</c:v>
                </c:pt>
                <c:pt idx="11360">
                  <c:v>16.716999999999999</c:v>
                </c:pt>
                <c:pt idx="11361">
                  <c:v>19.757000000000001</c:v>
                </c:pt>
                <c:pt idx="11362">
                  <c:v>16.412999999999901</c:v>
                </c:pt>
                <c:pt idx="11363">
                  <c:v>17.629000000000001</c:v>
                </c:pt>
                <c:pt idx="11364">
                  <c:v>19.149000000000001</c:v>
                </c:pt>
                <c:pt idx="11365">
                  <c:v>11.245999999999899</c:v>
                </c:pt>
                <c:pt idx="11366">
                  <c:v>16.412999999999901</c:v>
                </c:pt>
                <c:pt idx="11367">
                  <c:v>17.021000000000001</c:v>
                </c:pt>
                <c:pt idx="11368">
                  <c:v>16.108999999999899</c:v>
                </c:pt>
                <c:pt idx="11369">
                  <c:v>17.629000000000001</c:v>
                </c:pt>
                <c:pt idx="11370">
                  <c:v>16.108999999999899</c:v>
                </c:pt>
                <c:pt idx="11371">
                  <c:v>16.412999999999901</c:v>
                </c:pt>
                <c:pt idx="11372">
                  <c:v>16.108999999999899</c:v>
                </c:pt>
                <c:pt idx="11373">
                  <c:v>17.021000000000001</c:v>
                </c:pt>
                <c:pt idx="11374">
                  <c:v>17.629000000000001</c:v>
                </c:pt>
                <c:pt idx="11375">
                  <c:v>17.324999999999999</c:v>
                </c:pt>
                <c:pt idx="11376">
                  <c:v>17.324999999999999</c:v>
                </c:pt>
                <c:pt idx="11377">
                  <c:v>15.805</c:v>
                </c:pt>
                <c:pt idx="11378">
                  <c:v>16.412999999999901</c:v>
                </c:pt>
                <c:pt idx="11379">
                  <c:v>16.108999999999899</c:v>
                </c:pt>
                <c:pt idx="11380">
                  <c:v>16.108999999999899</c:v>
                </c:pt>
                <c:pt idx="11381">
                  <c:v>3.9509999999999899</c:v>
                </c:pt>
                <c:pt idx="11382">
                  <c:v>17.933</c:v>
                </c:pt>
                <c:pt idx="11383">
                  <c:v>17.324999999999999</c:v>
                </c:pt>
                <c:pt idx="11384">
                  <c:v>17.021000000000001</c:v>
                </c:pt>
                <c:pt idx="11385">
                  <c:v>18.844999999999999</c:v>
                </c:pt>
                <c:pt idx="11386">
                  <c:v>18.236999999999899</c:v>
                </c:pt>
                <c:pt idx="11387">
                  <c:v>20.061</c:v>
                </c:pt>
                <c:pt idx="11388">
                  <c:v>17.021000000000001</c:v>
                </c:pt>
                <c:pt idx="11389">
                  <c:v>17.324999999999999</c:v>
                </c:pt>
                <c:pt idx="11390">
                  <c:v>17.021000000000001</c:v>
                </c:pt>
                <c:pt idx="11391">
                  <c:v>18.236999999999899</c:v>
                </c:pt>
                <c:pt idx="11392">
                  <c:v>15.805</c:v>
                </c:pt>
                <c:pt idx="11393">
                  <c:v>8.5109999999999904</c:v>
                </c:pt>
                <c:pt idx="11394">
                  <c:v>9.1189999999999998</c:v>
                </c:pt>
                <c:pt idx="11395">
                  <c:v>13.6779999999999</c:v>
                </c:pt>
                <c:pt idx="11396">
                  <c:v>17.324999999999999</c:v>
                </c:pt>
                <c:pt idx="11397">
                  <c:v>15.501999999999899</c:v>
                </c:pt>
                <c:pt idx="11398">
                  <c:v>16.412999999999901</c:v>
                </c:pt>
                <c:pt idx="11399">
                  <c:v>8.5109999999999904</c:v>
                </c:pt>
                <c:pt idx="11400">
                  <c:v>9.7259999999999902</c:v>
                </c:pt>
                <c:pt idx="11401">
                  <c:v>10.029999999999999</c:v>
                </c:pt>
                <c:pt idx="11402">
                  <c:v>12.157999999999999</c:v>
                </c:pt>
                <c:pt idx="11403">
                  <c:v>8.2069999999999901</c:v>
                </c:pt>
                <c:pt idx="11404">
                  <c:v>16.108999999999899</c:v>
                </c:pt>
                <c:pt idx="11405">
                  <c:v>19.757000000000001</c:v>
                </c:pt>
                <c:pt idx="11406">
                  <c:v>16.108999999999899</c:v>
                </c:pt>
                <c:pt idx="11407">
                  <c:v>17.933</c:v>
                </c:pt>
                <c:pt idx="11408">
                  <c:v>19.452999999999999</c:v>
                </c:pt>
                <c:pt idx="11409">
                  <c:v>11.853999999999999</c:v>
                </c:pt>
                <c:pt idx="11410">
                  <c:v>16.108999999999899</c:v>
                </c:pt>
                <c:pt idx="11411">
                  <c:v>17.021000000000001</c:v>
                </c:pt>
                <c:pt idx="11412">
                  <c:v>16.412999999999901</c:v>
                </c:pt>
                <c:pt idx="11413">
                  <c:v>17.324999999999999</c:v>
                </c:pt>
                <c:pt idx="11414">
                  <c:v>15.197999999999899</c:v>
                </c:pt>
                <c:pt idx="11415">
                  <c:v>16.716999999999999</c:v>
                </c:pt>
                <c:pt idx="11416">
                  <c:v>15.805</c:v>
                </c:pt>
                <c:pt idx="11417">
                  <c:v>16.412999999999901</c:v>
                </c:pt>
                <c:pt idx="11418">
                  <c:v>17.933</c:v>
                </c:pt>
                <c:pt idx="11419">
                  <c:v>17.629000000000001</c:v>
                </c:pt>
                <c:pt idx="11420">
                  <c:v>16.412999999999901</c:v>
                </c:pt>
                <c:pt idx="11421">
                  <c:v>15.501999999999899</c:v>
                </c:pt>
                <c:pt idx="11422">
                  <c:v>16.108999999999899</c:v>
                </c:pt>
                <c:pt idx="11423">
                  <c:v>15.805</c:v>
                </c:pt>
                <c:pt idx="11424">
                  <c:v>15.501999999999899</c:v>
                </c:pt>
                <c:pt idx="11425">
                  <c:v>3.9509999999999899</c:v>
                </c:pt>
                <c:pt idx="11426">
                  <c:v>17.629000000000001</c:v>
                </c:pt>
                <c:pt idx="11427">
                  <c:v>17.021000000000001</c:v>
                </c:pt>
                <c:pt idx="11428">
                  <c:v>16.716999999999999</c:v>
                </c:pt>
                <c:pt idx="11429">
                  <c:v>19.149000000000001</c:v>
                </c:pt>
                <c:pt idx="11430">
                  <c:v>17.324999999999999</c:v>
                </c:pt>
                <c:pt idx="11431">
                  <c:v>19.149000000000001</c:v>
                </c:pt>
                <c:pt idx="11432">
                  <c:v>16.716999999999999</c:v>
                </c:pt>
                <c:pt idx="11433">
                  <c:v>17.021000000000001</c:v>
                </c:pt>
                <c:pt idx="11434">
                  <c:v>17.324999999999999</c:v>
                </c:pt>
                <c:pt idx="11435">
                  <c:v>17.933</c:v>
                </c:pt>
                <c:pt idx="11436">
                  <c:v>15.805</c:v>
                </c:pt>
                <c:pt idx="11437">
                  <c:v>8.5109999999999904</c:v>
                </c:pt>
                <c:pt idx="11438">
                  <c:v>8.5109999999999904</c:v>
                </c:pt>
                <c:pt idx="11439">
                  <c:v>14.286</c:v>
                </c:pt>
                <c:pt idx="11440">
                  <c:v>17.021000000000001</c:v>
                </c:pt>
                <c:pt idx="11441">
                  <c:v>15.197999999999899</c:v>
                </c:pt>
                <c:pt idx="11442">
                  <c:v>16.108999999999899</c:v>
                </c:pt>
                <c:pt idx="11443">
                  <c:v>8.5109999999999904</c:v>
                </c:pt>
                <c:pt idx="11444">
                  <c:v>9.4219999999999899</c:v>
                </c:pt>
                <c:pt idx="11445">
                  <c:v>9.4219999999999899</c:v>
                </c:pt>
                <c:pt idx="11446">
                  <c:v>11.549999999999899</c:v>
                </c:pt>
                <c:pt idx="11447">
                  <c:v>8.5109999999999904</c:v>
                </c:pt>
                <c:pt idx="11448">
                  <c:v>15.805</c:v>
                </c:pt>
                <c:pt idx="11449">
                  <c:v>19.757000000000001</c:v>
                </c:pt>
                <c:pt idx="11450">
                  <c:v>15.805</c:v>
                </c:pt>
                <c:pt idx="11451">
                  <c:v>18.540999999999901</c:v>
                </c:pt>
                <c:pt idx="11452">
                  <c:v>19.757000000000001</c:v>
                </c:pt>
                <c:pt idx="11453">
                  <c:v>11.245999999999899</c:v>
                </c:pt>
                <c:pt idx="11454">
                  <c:v>16.412999999999901</c:v>
                </c:pt>
                <c:pt idx="11455">
                  <c:v>17.933</c:v>
                </c:pt>
                <c:pt idx="11456">
                  <c:v>17.324999999999999</c:v>
                </c:pt>
                <c:pt idx="11457">
                  <c:v>18.236999999999899</c:v>
                </c:pt>
                <c:pt idx="11458">
                  <c:v>15.501999999999899</c:v>
                </c:pt>
                <c:pt idx="11459">
                  <c:v>17.324999999999999</c:v>
                </c:pt>
                <c:pt idx="11460">
                  <c:v>16.108999999999899</c:v>
                </c:pt>
                <c:pt idx="11461">
                  <c:v>17.324999999999999</c:v>
                </c:pt>
                <c:pt idx="11462">
                  <c:v>18.540999999999901</c:v>
                </c:pt>
                <c:pt idx="11463">
                  <c:v>18.540999999999901</c:v>
                </c:pt>
                <c:pt idx="11464">
                  <c:v>16.716999999999999</c:v>
                </c:pt>
                <c:pt idx="11465">
                  <c:v>16.108999999999899</c:v>
                </c:pt>
                <c:pt idx="11466">
                  <c:v>16.108999999999899</c:v>
                </c:pt>
                <c:pt idx="11467">
                  <c:v>16.412999999999901</c:v>
                </c:pt>
                <c:pt idx="11468">
                  <c:v>15.805</c:v>
                </c:pt>
                <c:pt idx="11469">
                  <c:v>5.7750000000000004</c:v>
                </c:pt>
                <c:pt idx="11470">
                  <c:v>17.933</c:v>
                </c:pt>
                <c:pt idx="11471">
                  <c:v>17.933</c:v>
                </c:pt>
                <c:pt idx="11472">
                  <c:v>17.629000000000001</c:v>
                </c:pt>
                <c:pt idx="11473">
                  <c:v>19.452999999999999</c:v>
                </c:pt>
                <c:pt idx="11474">
                  <c:v>17.324999999999999</c:v>
                </c:pt>
                <c:pt idx="11475">
                  <c:v>19.757000000000001</c:v>
                </c:pt>
                <c:pt idx="11476">
                  <c:v>16.412999999999901</c:v>
                </c:pt>
                <c:pt idx="11477">
                  <c:v>17.629000000000001</c:v>
                </c:pt>
                <c:pt idx="11478">
                  <c:v>18.236999999999899</c:v>
                </c:pt>
                <c:pt idx="11479">
                  <c:v>17.629000000000001</c:v>
                </c:pt>
                <c:pt idx="11480">
                  <c:v>16.108999999999899</c:v>
                </c:pt>
                <c:pt idx="11481">
                  <c:v>7.9029999999999996</c:v>
                </c:pt>
                <c:pt idx="11482">
                  <c:v>7.9029999999999996</c:v>
                </c:pt>
                <c:pt idx="11483">
                  <c:v>13.6779999999999</c:v>
                </c:pt>
                <c:pt idx="11484">
                  <c:v>17.629000000000001</c:v>
                </c:pt>
                <c:pt idx="11485">
                  <c:v>15.501999999999899</c:v>
                </c:pt>
                <c:pt idx="11486">
                  <c:v>16.716999999999999</c:v>
                </c:pt>
                <c:pt idx="11487">
                  <c:v>9.1189999999999998</c:v>
                </c:pt>
                <c:pt idx="11488">
                  <c:v>9.7259999999999902</c:v>
                </c:pt>
                <c:pt idx="11489">
                  <c:v>10.941999999999901</c:v>
                </c:pt>
                <c:pt idx="11490">
                  <c:v>12.766</c:v>
                </c:pt>
                <c:pt idx="11491">
                  <c:v>8.5109999999999904</c:v>
                </c:pt>
                <c:pt idx="11492">
                  <c:v>16.412999999999901</c:v>
                </c:pt>
                <c:pt idx="11493">
                  <c:v>19.757000000000001</c:v>
                </c:pt>
                <c:pt idx="11494">
                  <c:v>16.412999999999901</c:v>
                </c:pt>
                <c:pt idx="11495">
                  <c:v>18.844999999999999</c:v>
                </c:pt>
                <c:pt idx="11496">
                  <c:v>19.757000000000001</c:v>
                </c:pt>
                <c:pt idx="11497">
                  <c:v>13.069999999999901</c:v>
                </c:pt>
                <c:pt idx="11498">
                  <c:v>17.324999999999999</c:v>
                </c:pt>
                <c:pt idx="11499">
                  <c:v>17.629000000000001</c:v>
                </c:pt>
                <c:pt idx="11500">
                  <c:v>17.629000000000001</c:v>
                </c:pt>
                <c:pt idx="11501">
                  <c:v>18.540999999999901</c:v>
                </c:pt>
                <c:pt idx="11502">
                  <c:v>16.108999999999899</c:v>
                </c:pt>
                <c:pt idx="11503">
                  <c:v>17.933</c:v>
                </c:pt>
                <c:pt idx="11504">
                  <c:v>17.021000000000001</c:v>
                </c:pt>
                <c:pt idx="11505">
                  <c:v>17.629000000000001</c:v>
                </c:pt>
                <c:pt idx="11506">
                  <c:v>18.540999999999901</c:v>
                </c:pt>
                <c:pt idx="11507">
                  <c:v>18.844999999999999</c:v>
                </c:pt>
                <c:pt idx="11508">
                  <c:v>17.324999999999999</c:v>
                </c:pt>
                <c:pt idx="11509">
                  <c:v>16.716999999999999</c:v>
                </c:pt>
                <c:pt idx="11510">
                  <c:v>17.324999999999999</c:v>
                </c:pt>
                <c:pt idx="11511">
                  <c:v>17.021000000000001</c:v>
                </c:pt>
                <c:pt idx="11512">
                  <c:v>16.716999999999999</c:v>
                </c:pt>
                <c:pt idx="11513">
                  <c:v>5.1669999999999998</c:v>
                </c:pt>
                <c:pt idx="11514">
                  <c:v>18.540999999999901</c:v>
                </c:pt>
                <c:pt idx="11515">
                  <c:v>18.236999999999899</c:v>
                </c:pt>
                <c:pt idx="11516">
                  <c:v>17.933</c:v>
                </c:pt>
                <c:pt idx="11517">
                  <c:v>20.364999999999899</c:v>
                </c:pt>
                <c:pt idx="11518">
                  <c:v>18.540999999999901</c:v>
                </c:pt>
                <c:pt idx="11519">
                  <c:v>20.364999999999899</c:v>
                </c:pt>
                <c:pt idx="11520">
                  <c:v>17.933</c:v>
                </c:pt>
                <c:pt idx="11521">
                  <c:v>18.236999999999899</c:v>
                </c:pt>
                <c:pt idx="11522">
                  <c:v>18.236999999999899</c:v>
                </c:pt>
                <c:pt idx="11523">
                  <c:v>17.933</c:v>
                </c:pt>
                <c:pt idx="11524">
                  <c:v>17.021000000000001</c:v>
                </c:pt>
                <c:pt idx="11525">
                  <c:v>9.1189999999999998</c:v>
                </c:pt>
                <c:pt idx="11526">
                  <c:v>9.1189999999999998</c:v>
                </c:pt>
                <c:pt idx="11527">
                  <c:v>15.501999999999899</c:v>
                </c:pt>
                <c:pt idx="11528">
                  <c:v>16.412999999999901</c:v>
                </c:pt>
                <c:pt idx="11529">
                  <c:v>14.59</c:v>
                </c:pt>
                <c:pt idx="11530">
                  <c:v>15.501999999999899</c:v>
                </c:pt>
                <c:pt idx="11531">
                  <c:v>7.9029999999999996</c:v>
                </c:pt>
                <c:pt idx="11532">
                  <c:v>9.1189999999999998</c:v>
                </c:pt>
                <c:pt idx="11533">
                  <c:v>9.1189999999999998</c:v>
                </c:pt>
                <c:pt idx="11534">
                  <c:v>11.549999999999899</c:v>
                </c:pt>
                <c:pt idx="11535">
                  <c:v>7.5990000000000002</c:v>
                </c:pt>
                <c:pt idx="11536">
                  <c:v>15.197999999999899</c:v>
                </c:pt>
                <c:pt idx="11537">
                  <c:v>18.844999999999999</c:v>
                </c:pt>
                <c:pt idx="11538">
                  <c:v>15.197999999999899</c:v>
                </c:pt>
                <c:pt idx="11539">
                  <c:v>17.324999999999999</c:v>
                </c:pt>
                <c:pt idx="11540">
                  <c:v>18.844999999999999</c:v>
                </c:pt>
                <c:pt idx="11541">
                  <c:v>11.245999999999899</c:v>
                </c:pt>
                <c:pt idx="11542">
                  <c:v>15.501999999999899</c:v>
                </c:pt>
                <c:pt idx="11543">
                  <c:v>16.412999999999901</c:v>
                </c:pt>
                <c:pt idx="11544">
                  <c:v>15.805</c:v>
                </c:pt>
                <c:pt idx="11545">
                  <c:v>16.716999999999999</c:v>
                </c:pt>
                <c:pt idx="11546">
                  <c:v>14.59</c:v>
                </c:pt>
                <c:pt idx="11547">
                  <c:v>15.501999999999899</c:v>
                </c:pt>
                <c:pt idx="11548">
                  <c:v>15.197999999999899</c:v>
                </c:pt>
                <c:pt idx="11549">
                  <c:v>15.805</c:v>
                </c:pt>
                <c:pt idx="11550">
                  <c:v>17.324999999999999</c:v>
                </c:pt>
                <c:pt idx="11551">
                  <c:v>17.021000000000001</c:v>
                </c:pt>
                <c:pt idx="11552">
                  <c:v>15.805</c:v>
                </c:pt>
                <c:pt idx="11553">
                  <c:v>14.894</c:v>
                </c:pt>
                <c:pt idx="11554">
                  <c:v>15.501999999999899</c:v>
                </c:pt>
                <c:pt idx="11555">
                  <c:v>15.197999999999899</c:v>
                </c:pt>
                <c:pt idx="11556">
                  <c:v>14.894</c:v>
                </c:pt>
                <c:pt idx="11557">
                  <c:v>3.9509999999999899</c:v>
                </c:pt>
                <c:pt idx="11558">
                  <c:v>17.021000000000001</c:v>
                </c:pt>
                <c:pt idx="11559">
                  <c:v>16.412999999999901</c:v>
                </c:pt>
                <c:pt idx="11560">
                  <c:v>15.805</c:v>
                </c:pt>
                <c:pt idx="11561">
                  <c:v>18.540999999999901</c:v>
                </c:pt>
                <c:pt idx="11562">
                  <c:v>16.412999999999901</c:v>
                </c:pt>
                <c:pt idx="11563">
                  <c:v>19.149000000000001</c:v>
                </c:pt>
                <c:pt idx="11564">
                  <c:v>15.805</c:v>
                </c:pt>
                <c:pt idx="11565">
                  <c:v>16.412999999999901</c:v>
                </c:pt>
                <c:pt idx="11566">
                  <c:v>16.716999999999999</c:v>
                </c:pt>
                <c:pt idx="11567">
                  <c:v>17.021000000000001</c:v>
                </c:pt>
                <c:pt idx="11568">
                  <c:v>15.197999999999899</c:v>
                </c:pt>
                <c:pt idx="11569">
                  <c:v>7.9029999999999996</c:v>
                </c:pt>
                <c:pt idx="11570">
                  <c:v>7.9029999999999996</c:v>
                </c:pt>
                <c:pt idx="11571">
                  <c:v>13.6779999999999</c:v>
                </c:pt>
                <c:pt idx="11572">
                  <c:v>17.629000000000001</c:v>
                </c:pt>
                <c:pt idx="11573">
                  <c:v>15.805</c:v>
                </c:pt>
                <c:pt idx="11574">
                  <c:v>16.716999999999999</c:v>
                </c:pt>
                <c:pt idx="11575">
                  <c:v>9.4219999999999899</c:v>
                </c:pt>
                <c:pt idx="11576">
                  <c:v>10.638</c:v>
                </c:pt>
                <c:pt idx="11577">
                  <c:v>10.941999999999901</c:v>
                </c:pt>
                <c:pt idx="11578">
                  <c:v>13.069999999999901</c:v>
                </c:pt>
                <c:pt idx="11579">
                  <c:v>9.1189999999999998</c:v>
                </c:pt>
                <c:pt idx="11580">
                  <c:v>16.412999999999901</c:v>
                </c:pt>
                <c:pt idx="11581">
                  <c:v>20.061</c:v>
                </c:pt>
                <c:pt idx="11582">
                  <c:v>16.412999999999901</c:v>
                </c:pt>
                <c:pt idx="11583">
                  <c:v>18.844999999999999</c:v>
                </c:pt>
                <c:pt idx="11584">
                  <c:v>20.364999999999899</c:v>
                </c:pt>
                <c:pt idx="11585">
                  <c:v>12.766</c:v>
                </c:pt>
                <c:pt idx="11586">
                  <c:v>17.021000000000001</c:v>
                </c:pt>
                <c:pt idx="11587">
                  <c:v>17.324999999999999</c:v>
                </c:pt>
                <c:pt idx="11588">
                  <c:v>17.324999999999999</c:v>
                </c:pt>
                <c:pt idx="11589">
                  <c:v>18.236999999999899</c:v>
                </c:pt>
                <c:pt idx="11590">
                  <c:v>16.108999999999899</c:v>
                </c:pt>
                <c:pt idx="11591">
                  <c:v>17.324999999999999</c:v>
                </c:pt>
                <c:pt idx="11592">
                  <c:v>16.716999999999999</c:v>
                </c:pt>
                <c:pt idx="11593">
                  <c:v>17.324999999999999</c:v>
                </c:pt>
                <c:pt idx="11594">
                  <c:v>18.844999999999999</c:v>
                </c:pt>
                <c:pt idx="11595">
                  <c:v>18.540999999999901</c:v>
                </c:pt>
                <c:pt idx="11596">
                  <c:v>17.324999999999999</c:v>
                </c:pt>
                <c:pt idx="11597">
                  <c:v>16.412999999999901</c:v>
                </c:pt>
                <c:pt idx="11598">
                  <c:v>17.021000000000001</c:v>
                </c:pt>
                <c:pt idx="11599">
                  <c:v>16.716999999999999</c:v>
                </c:pt>
                <c:pt idx="11600">
                  <c:v>16.412999999999901</c:v>
                </c:pt>
                <c:pt idx="11601">
                  <c:v>5.4710000000000001</c:v>
                </c:pt>
                <c:pt idx="11602">
                  <c:v>18.540999999999901</c:v>
                </c:pt>
                <c:pt idx="11603">
                  <c:v>17.933</c:v>
                </c:pt>
                <c:pt idx="11604">
                  <c:v>17.324999999999999</c:v>
                </c:pt>
                <c:pt idx="11605">
                  <c:v>20.061</c:v>
                </c:pt>
                <c:pt idx="11606">
                  <c:v>17.933</c:v>
                </c:pt>
                <c:pt idx="11607">
                  <c:v>20.061</c:v>
                </c:pt>
                <c:pt idx="11608">
                  <c:v>17.629000000000001</c:v>
                </c:pt>
                <c:pt idx="11609">
                  <c:v>17.933</c:v>
                </c:pt>
                <c:pt idx="11610">
                  <c:v>18.236999999999899</c:v>
                </c:pt>
                <c:pt idx="11611">
                  <c:v>18.236999999999899</c:v>
                </c:pt>
                <c:pt idx="11612">
                  <c:v>16.716999999999999</c:v>
                </c:pt>
                <c:pt idx="11613">
                  <c:v>9.4219999999999899</c:v>
                </c:pt>
                <c:pt idx="11614">
                  <c:v>9.4219999999999899</c:v>
                </c:pt>
                <c:pt idx="11615">
                  <c:v>15.197999999999899</c:v>
                </c:pt>
                <c:pt idx="11616">
                  <c:v>16.716999999999999</c:v>
                </c:pt>
                <c:pt idx="11617">
                  <c:v>14.894</c:v>
                </c:pt>
                <c:pt idx="11618">
                  <c:v>15.805</c:v>
                </c:pt>
                <c:pt idx="11619">
                  <c:v>8.2069999999999901</c:v>
                </c:pt>
                <c:pt idx="11620">
                  <c:v>9.4219999999999899</c:v>
                </c:pt>
                <c:pt idx="11621">
                  <c:v>9.4219999999999899</c:v>
                </c:pt>
                <c:pt idx="11622">
                  <c:v>11.853999999999999</c:v>
                </c:pt>
                <c:pt idx="11623">
                  <c:v>7.9029999999999996</c:v>
                </c:pt>
                <c:pt idx="11624">
                  <c:v>15.501999999999899</c:v>
                </c:pt>
                <c:pt idx="11625">
                  <c:v>19.149000000000001</c:v>
                </c:pt>
                <c:pt idx="11626">
                  <c:v>15.501999999999899</c:v>
                </c:pt>
                <c:pt idx="11627">
                  <c:v>17.629000000000001</c:v>
                </c:pt>
                <c:pt idx="11628">
                  <c:v>19.149000000000001</c:v>
                </c:pt>
                <c:pt idx="11629">
                  <c:v>11.549999999999899</c:v>
                </c:pt>
                <c:pt idx="11630">
                  <c:v>15.805</c:v>
                </c:pt>
                <c:pt idx="11631">
                  <c:v>16.716999999999999</c:v>
                </c:pt>
                <c:pt idx="11632">
                  <c:v>16.108999999999899</c:v>
                </c:pt>
                <c:pt idx="11633">
                  <c:v>17.021000000000001</c:v>
                </c:pt>
                <c:pt idx="11634">
                  <c:v>14.894</c:v>
                </c:pt>
                <c:pt idx="11635">
                  <c:v>15.805</c:v>
                </c:pt>
                <c:pt idx="11636">
                  <c:v>15.501999999999899</c:v>
                </c:pt>
                <c:pt idx="11637">
                  <c:v>16.108999999999899</c:v>
                </c:pt>
                <c:pt idx="11638">
                  <c:v>17.629000000000001</c:v>
                </c:pt>
                <c:pt idx="11639">
                  <c:v>17.324999999999999</c:v>
                </c:pt>
                <c:pt idx="11640">
                  <c:v>16.108999999999899</c:v>
                </c:pt>
                <c:pt idx="11641">
                  <c:v>15.197999999999899</c:v>
                </c:pt>
                <c:pt idx="11642">
                  <c:v>15.805</c:v>
                </c:pt>
                <c:pt idx="11643">
                  <c:v>15.501999999999899</c:v>
                </c:pt>
                <c:pt idx="11644">
                  <c:v>15.197999999999899</c:v>
                </c:pt>
                <c:pt idx="11645">
                  <c:v>3.6469999999999998</c:v>
                </c:pt>
                <c:pt idx="11646">
                  <c:v>17.324999999999999</c:v>
                </c:pt>
                <c:pt idx="11647">
                  <c:v>16.716999999999999</c:v>
                </c:pt>
                <c:pt idx="11648">
                  <c:v>16.108999999999899</c:v>
                </c:pt>
                <c:pt idx="11649">
                  <c:v>18.844999999999999</c:v>
                </c:pt>
                <c:pt idx="11650">
                  <c:v>16.716999999999999</c:v>
                </c:pt>
                <c:pt idx="11651">
                  <c:v>19.452999999999999</c:v>
                </c:pt>
                <c:pt idx="11652">
                  <c:v>16.108999999999899</c:v>
                </c:pt>
                <c:pt idx="11653">
                  <c:v>16.716999999999999</c:v>
                </c:pt>
                <c:pt idx="11654">
                  <c:v>17.021000000000001</c:v>
                </c:pt>
                <c:pt idx="11655">
                  <c:v>17.324999999999999</c:v>
                </c:pt>
                <c:pt idx="11656">
                  <c:v>15.501999999999899</c:v>
                </c:pt>
                <c:pt idx="11657">
                  <c:v>8.2069999999999901</c:v>
                </c:pt>
                <c:pt idx="11658">
                  <c:v>8.2069999999999901</c:v>
                </c:pt>
                <c:pt idx="11659">
                  <c:v>13.981999999999999</c:v>
                </c:pt>
                <c:pt idx="11660">
                  <c:v>17.629000000000001</c:v>
                </c:pt>
                <c:pt idx="11661">
                  <c:v>15.805</c:v>
                </c:pt>
                <c:pt idx="11662">
                  <c:v>16.716999999999999</c:v>
                </c:pt>
                <c:pt idx="11663">
                  <c:v>9.7259999999999902</c:v>
                </c:pt>
                <c:pt idx="11664">
                  <c:v>10.029999999999999</c:v>
                </c:pt>
                <c:pt idx="11665">
                  <c:v>10.334</c:v>
                </c:pt>
                <c:pt idx="11666">
                  <c:v>13.069999999999901</c:v>
                </c:pt>
                <c:pt idx="11667">
                  <c:v>9.4219999999999899</c:v>
                </c:pt>
                <c:pt idx="11668">
                  <c:v>16.716999999999999</c:v>
                </c:pt>
                <c:pt idx="11669">
                  <c:v>19.757000000000001</c:v>
                </c:pt>
                <c:pt idx="11670">
                  <c:v>16.412999999999901</c:v>
                </c:pt>
                <c:pt idx="11671">
                  <c:v>19.149000000000001</c:v>
                </c:pt>
                <c:pt idx="11672">
                  <c:v>20.061</c:v>
                </c:pt>
                <c:pt idx="11673">
                  <c:v>12.462</c:v>
                </c:pt>
                <c:pt idx="11674">
                  <c:v>17.629000000000001</c:v>
                </c:pt>
                <c:pt idx="11675">
                  <c:v>18.844999999999999</c:v>
                </c:pt>
                <c:pt idx="11676">
                  <c:v>17.324999999999999</c:v>
                </c:pt>
                <c:pt idx="11677">
                  <c:v>18.844999999999999</c:v>
                </c:pt>
                <c:pt idx="11678">
                  <c:v>17.324999999999999</c:v>
                </c:pt>
                <c:pt idx="11679">
                  <c:v>17.933</c:v>
                </c:pt>
                <c:pt idx="11680">
                  <c:v>17.324999999999999</c:v>
                </c:pt>
                <c:pt idx="11681">
                  <c:v>17.933</c:v>
                </c:pt>
                <c:pt idx="11682">
                  <c:v>18.844999999999999</c:v>
                </c:pt>
                <c:pt idx="11683">
                  <c:v>18.844999999999999</c:v>
                </c:pt>
                <c:pt idx="11684">
                  <c:v>18.540999999999901</c:v>
                </c:pt>
                <c:pt idx="11685">
                  <c:v>17.021000000000001</c:v>
                </c:pt>
                <c:pt idx="11686">
                  <c:v>17.021000000000001</c:v>
                </c:pt>
                <c:pt idx="11687">
                  <c:v>17.324999999999999</c:v>
                </c:pt>
                <c:pt idx="11688">
                  <c:v>17.021000000000001</c:v>
                </c:pt>
                <c:pt idx="11689">
                  <c:v>5.7750000000000004</c:v>
                </c:pt>
                <c:pt idx="11690">
                  <c:v>19.149000000000001</c:v>
                </c:pt>
                <c:pt idx="11691">
                  <c:v>18.540999999999901</c:v>
                </c:pt>
                <c:pt idx="11692">
                  <c:v>17.629000000000001</c:v>
                </c:pt>
                <c:pt idx="11693">
                  <c:v>20.364999999999899</c:v>
                </c:pt>
                <c:pt idx="11694">
                  <c:v>19.452999999999999</c:v>
                </c:pt>
                <c:pt idx="11695">
                  <c:v>20.061</c:v>
                </c:pt>
                <c:pt idx="11696">
                  <c:v>17.324999999999999</c:v>
                </c:pt>
                <c:pt idx="11697">
                  <c:v>17.933</c:v>
                </c:pt>
                <c:pt idx="11698">
                  <c:v>18.540999999999901</c:v>
                </c:pt>
                <c:pt idx="11699">
                  <c:v>18.236999999999899</c:v>
                </c:pt>
                <c:pt idx="11700">
                  <c:v>17.324999999999999</c:v>
                </c:pt>
                <c:pt idx="11701">
                  <c:v>9.1189999999999998</c:v>
                </c:pt>
                <c:pt idx="11702">
                  <c:v>9.7259999999999902</c:v>
                </c:pt>
                <c:pt idx="11703">
                  <c:v>14.894</c:v>
                </c:pt>
                <c:pt idx="11704">
                  <c:v>16.412999999999901</c:v>
                </c:pt>
                <c:pt idx="11705">
                  <c:v>14.59</c:v>
                </c:pt>
                <c:pt idx="11706">
                  <c:v>15.501999999999899</c:v>
                </c:pt>
                <c:pt idx="11707">
                  <c:v>7.9029999999999996</c:v>
                </c:pt>
                <c:pt idx="11708">
                  <c:v>8.8149999999999906</c:v>
                </c:pt>
                <c:pt idx="11709">
                  <c:v>9.4219999999999899</c:v>
                </c:pt>
                <c:pt idx="11710">
                  <c:v>10.941999999999901</c:v>
                </c:pt>
                <c:pt idx="11711">
                  <c:v>7.9029999999999996</c:v>
                </c:pt>
                <c:pt idx="11712">
                  <c:v>15.197999999999899</c:v>
                </c:pt>
                <c:pt idx="11713">
                  <c:v>19.149000000000001</c:v>
                </c:pt>
                <c:pt idx="11714">
                  <c:v>15.197999999999899</c:v>
                </c:pt>
                <c:pt idx="11715">
                  <c:v>17.933</c:v>
                </c:pt>
                <c:pt idx="11716">
                  <c:v>19.452999999999999</c:v>
                </c:pt>
                <c:pt idx="11717">
                  <c:v>10.638</c:v>
                </c:pt>
                <c:pt idx="11718">
                  <c:v>15.805</c:v>
                </c:pt>
                <c:pt idx="11719">
                  <c:v>17.324999999999999</c:v>
                </c:pt>
                <c:pt idx="11720">
                  <c:v>16.108999999999899</c:v>
                </c:pt>
                <c:pt idx="11721">
                  <c:v>17.629000000000001</c:v>
                </c:pt>
                <c:pt idx="11722">
                  <c:v>14.894</c:v>
                </c:pt>
                <c:pt idx="11723">
                  <c:v>16.716999999999999</c:v>
                </c:pt>
                <c:pt idx="11724">
                  <c:v>15.501999999999899</c:v>
                </c:pt>
                <c:pt idx="11725">
                  <c:v>16.716999999999999</c:v>
                </c:pt>
                <c:pt idx="11726">
                  <c:v>17.933</c:v>
                </c:pt>
                <c:pt idx="11727">
                  <c:v>17.933</c:v>
                </c:pt>
                <c:pt idx="11728">
                  <c:v>16.108999999999899</c:v>
                </c:pt>
                <c:pt idx="11729">
                  <c:v>15.501999999999899</c:v>
                </c:pt>
                <c:pt idx="11730">
                  <c:v>15.501999999999899</c:v>
                </c:pt>
                <c:pt idx="11731">
                  <c:v>15.805</c:v>
                </c:pt>
                <c:pt idx="11732">
                  <c:v>15.197999999999899</c:v>
                </c:pt>
                <c:pt idx="11733">
                  <c:v>5.1669999999999998</c:v>
                </c:pt>
                <c:pt idx="11734">
                  <c:v>17.933</c:v>
                </c:pt>
                <c:pt idx="11735">
                  <c:v>17.324999999999999</c:v>
                </c:pt>
                <c:pt idx="11736">
                  <c:v>17.021000000000001</c:v>
                </c:pt>
                <c:pt idx="11737">
                  <c:v>18.844999999999999</c:v>
                </c:pt>
                <c:pt idx="11738">
                  <c:v>17.021000000000001</c:v>
                </c:pt>
                <c:pt idx="11739">
                  <c:v>19.149000000000001</c:v>
                </c:pt>
                <c:pt idx="11740">
                  <c:v>15.805</c:v>
                </c:pt>
                <c:pt idx="11741">
                  <c:v>17.021000000000001</c:v>
                </c:pt>
                <c:pt idx="11742">
                  <c:v>17.629000000000001</c:v>
                </c:pt>
                <c:pt idx="11743">
                  <c:v>17.021000000000001</c:v>
                </c:pt>
                <c:pt idx="11744">
                  <c:v>15.501999999999899</c:v>
                </c:pt>
                <c:pt idx="11745">
                  <c:v>7.9029999999999996</c:v>
                </c:pt>
                <c:pt idx="11746">
                  <c:v>7.2949999999999999</c:v>
                </c:pt>
                <c:pt idx="11747">
                  <c:v>13.069999999999901</c:v>
                </c:pt>
                <c:pt idx="11748">
                  <c:v>17.629000000000001</c:v>
                </c:pt>
                <c:pt idx="11749">
                  <c:v>16.716999999999999</c:v>
                </c:pt>
                <c:pt idx="11750">
                  <c:v>17.021000000000001</c:v>
                </c:pt>
                <c:pt idx="11751">
                  <c:v>9.4219999999999899</c:v>
                </c:pt>
                <c:pt idx="11752">
                  <c:v>10.334</c:v>
                </c:pt>
                <c:pt idx="11753">
                  <c:v>9.7259999999999902</c:v>
                </c:pt>
                <c:pt idx="11754">
                  <c:v>13.069999999999901</c:v>
                </c:pt>
                <c:pt idx="11755">
                  <c:v>9.1189999999999998</c:v>
                </c:pt>
                <c:pt idx="11756">
                  <c:v>16.412999999999901</c:v>
                </c:pt>
                <c:pt idx="11757">
                  <c:v>19.757000000000001</c:v>
                </c:pt>
                <c:pt idx="11758">
                  <c:v>16.716999999999999</c:v>
                </c:pt>
                <c:pt idx="11759">
                  <c:v>18.844999999999999</c:v>
                </c:pt>
                <c:pt idx="11760">
                  <c:v>20.364999999999899</c:v>
                </c:pt>
                <c:pt idx="11761">
                  <c:v>13.373999999999899</c:v>
                </c:pt>
                <c:pt idx="11762">
                  <c:v>17.021000000000001</c:v>
                </c:pt>
                <c:pt idx="11763">
                  <c:v>18.236999999999899</c:v>
                </c:pt>
                <c:pt idx="11764">
                  <c:v>17.629000000000001</c:v>
                </c:pt>
                <c:pt idx="11765">
                  <c:v>18.236999999999899</c:v>
                </c:pt>
                <c:pt idx="11766">
                  <c:v>16.412999999999901</c:v>
                </c:pt>
                <c:pt idx="11767">
                  <c:v>17.629000000000001</c:v>
                </c:pt>
                <c:pt idx="11768">
                  <c:v>17.021000000000001</c:v>
                </c:pt>
                <c:pt idx="11769">
                  <c:v>17.629000000000001</c:v>
                </c:pt>
                <c:pt idx="11770">
                  <c:v>18.540999999999901</c:v>
                </c:pt>
                <c:pt idx="11771">
                  <c:v>18.540999999999901</c:v>
                </c:pt>
                <c:pt idx="11772">
                  <c:v>17.629000000000001</c:v>
                </c:pt>
                <c:pt idx="11773">
                  <c:v>16.412999999999901</c:v>
                </c:pt>
                <c:pt idx="11774">
                  <c:v>16.716999999999999</c:v>
                </c:pt>
                <c:pt idx="11775">
                  <c:v>16.716999999999999</c:v>
                </c:pt>
                <c:pt idx="11776">
                  <c:v>16.108999999999899</c:v>
                </c:pt>
                <c:pt idx="11777">
                  <c:v>4.5589999999999904</c:v>
                </c:pt>
                <c:pt idx="11778">
                  <c:v>18.236999999999899</c:v>
                </c:pt>
                <c:pt idx="11779">
                  <c:v>17.933</c:v>
                </c:pt>
                <c:pt idx="11780">
                  <c:v>17.629000000000001</c:v>
                </c:pt>
                <c:pt idx="11781">
                  <c:v>20.364999999999899</c:v>
                </c:pt>
                <c:pt idx="11782">
                  <c:v>18.540999999999901</c:v>
                </c:pt>
                <c:pt idx="11783">
                  <c:v>18.844999999999999</c:v>
                </c:pt>
                <c:pt idx="11784">
                  <c:v>17.933</c:v>
                </c:pt>
                <c:pt idx="11785">
                  <c:v>17.933</c:v>
                </c:pt>
                <c:pt idx="11786">
                  <c:v>17.933</c:v>
                </c:pt>
                <c:pt idx="11787">
                  <c:v>17.933</c:v>
                </c:pt>
                <c:pt idx="11788">
                  <c:v>16.716999999999999</c:v>
                </c:pt>
                <c:pt idx="11789">
                  <c:v>8.5109999999999904</c:v>
                </c:pt>
                <c:pt idx="11790">
                  <c:v>8.8149999999999906</c:v>
                </c:pt>
                <c:pt idx="11791">
                  <c:v>15.501999999999899</c:v>
                </c:pt>
                <c:pt idx="11792">
                  <c:v>16.716999999999999</c:v>
                </c:pt>
                <c:pt idx="11793">
                  <c:v>14.894</c:v>
                </c:pt>
                <c:pt idx="11794">
                  <c:v>15.197999999999899</c:v>
                </c:pt>
                <c:pt idx="11795">
                  <c:v>7.9029999999999996</c:v>
                </c:pt>
                <c:pt idx="11796">
                  <c:v>8.5109999999999904</c:v>
                </c:pt>
                <c:pt idx="11797">
                  <c:v>9.1189999999999998</c:v>
                </c:pt>
                <c:pt idx="11798">
                  <c:v>11.549999999999899</c:v>
                </c:pt>
                <c:pt idx="11799">
                  <c:v>7.5990000000000002</c:v>
                </c:pt>
                <c:pt idx="11800">
                  <c:v>15.805</c:v>
                </c:pt>
                <c:pt idx="11801">
                  <c:v>18.844999999999999</c:v>
                </c:pt>
                <c:pt idx="11802">
                  <c:v>15.501999999999899</c:v>
                </c:pt>
                <c:pt idx="11803">
                  <c:v>16.716999999999999</c:v>
                </c:pt>
                <c:pt idx="11804">
                  <c:v>18.236999999999899</c:v>
                </c:pt>
                <c:pt idx="11805">
                  <c:v>10.638</c:v>
                </c:pt>
                <c:pt idx="11806">
                  <c:v>15.501999999999899</c:v>
                </c:pt>
                <c:pt idx="11807">
                  <c:v>16.108999999999899</c:v>
                </c:pt>
                <c:pt idx="11808">
                  <c:v>15.197999999999899</c:v>
                </c:pt>
                <c:pt idx="11809">
                  <c:v>16.716999999999999</c:v>
                </c:pt>
                <c:pt idx="11810">
                  <c:v>15.197999999999899</c:v>
                </c:pt>
                <c:pt idx="11811">
                  <c:v>15.501999999999899</c:v>
                </c:pt>
                <c:pt idx="11812">
                  <c:v>15.197999999999899</c:v>
                </c:pt>
                <c:pt idx="11813">
                  <c:v>16.108999999999899</c:v>
                </c:pt>
                <c:pt idx="11814">
                  <c:v>16.716999999999999</c:v>
                </c:pt>
                <c:pt idx="11815">
                  <c:v>16.412999999999901</c:v>
                </c:pt>
                <c:pt idx="11816">
                  <c:v>16.412999999999901</c:v>
                </c:pt>
                <c:pt idx="11817">
                  <c:v>14.894</c:v>
                </c:pt>
                <c:pt idx="11818">
                  <c:v>15.501999999999899</c:v>
                </c:pt>
                <c:pt idx="11819">
                  <c:v>15.197999999999899</c:v>
                </c:pt>
                <c:pt idx="11820">
                  <c:v>15.501999999999899</c:v>
                </c:pt>
                <c:pt idx="11821">
                  <c:v>2.7360000000000002</c:v>
                </c:pt>
                <c:pt idx="11822">
                  <c:v>17.021000000000001</c:v>
                </c:pt>
                <c:pt idx="11823">
                  <c:v>16.412999999999901</c:v>
                </c:pt>
                <c:pt idx="11824">
                  <c:v>16.108999999999899</c:v>
                </c:pt>
                <c:pt idx="11825">
                  <c:v>17.933</c:v>
                </c:pt>
                <c:pt idx="11826">
                  <c:v>17.324999999999999</c:v>
                </c:pt>
                <c:pt idx="11827">
                  <c:v>19.149000000000001</c:v>
                </c:pt>
                <c:pt idx="11828">
                  <c:v>16.108999999999899</c:v>
                </c:pt>
                <c:pt idx="11829">
                  <c:v>16.412999999999901</c:v>
                </c:pt>
                <c:pt idx="11830">
                  <c:v>16.108999999999899</c:v>
                </c:pt>
                <c:pt idx="11831">
                  <c:v>17.324999999999999</c:v>
                </c:pt>
                <c:pt idx="11832">
                  <c:v>15.197999999999899</c:v>
                </c:pt>
                <c:pt idx="11833">
                  <c:v>7.9029999999999996</c:v>
                </c:pt>
                <c:pt idx="11834">
                  <c:v>8.5109999999999904</c:v>
                </c:pt>
                <c:pt idx="11835">
                  <c:v>13.069999999999901</c:v>
                </c:pt>
                <c:pt idx="11836">
                  <c:v>17.629000000000001</c:v>
                </c:pt>
                <c:pt idx="11837">
                  <c:v>15.501999999999899</c:v>
                </c:pt>
                <c:pt idx="11838">
                  <c:v>16.716999999999999</c:v>
                </c:pt>
                <c:pt idx="11839">
                  <c:v>9.1189999999999998</c:v>
                </c:pt>
                <c:pt idx="11840">
                  <c:v>9.7259999999999902</c:v>
                </c:pt>
                <c:pt idx="11841">
                  <c:v>10.941999999999901</c:v>
                </c:pt>
                <c:pt idx="11842">
                  <c:v>12.766</c:v>
                </c:pt>
                <c:pt idx="11843">
                  <c:v>8.5109999999999904</c:v>
                </c:pt>
                <c:pt idx="11844">
                  <c:v>16.412999999999901</c:v>
                </c:pt>
                <c:pt idx="11845">
                  <c:v>19.757000000000001</c:v>
                </c:pt>
                <c:pt idx="11846">
                  <c:v>16.412999999999901</c:v>
                </c:pt>
                <c:pt idx="11847">
                  <c:v>18.844999999999999</c:v>
                </c:pt>
                <c:pt idx="11848">
                  <c:v>19.757000000000001</c:v>
                </c:pt>
                <c:pt idx="11849">
                  <c:v>13.069999999999901</c:v>
                </c:pt>
                <c:pt idx="11850">
                  <c:v>17.324999999999999</c:v>
                </c:pt>
                <c:pt idx="11851">
                  <c:v>17.629000000000001</c:v>
                </c:pt>
                <c:pt idx="11852">
                  <c:v>17.629000000000001</c:v>
                </c:pt>
                <c:pt idx="11853">
                  <c:v>18.540999999999901</c:v>
                </c:pt>
                <c:pt idx="11854">
                  <c:v>16.108999999999899</c:v>
                </c:pt>
                <c:pt idx="11855">
                  <c:v>17.933</c:v>
                </c:pt>
                <c:pt idx="11856">
                  <c:v>17.021000000000001</c:v>
                </c:pt>
                <c:pt idx="11857">
                  <c:v>17.629000000000001</c:v>
                </c:pt>
                <c:pt idx="11858">
                  <c:v>18.540999999999901</c:v>
                </c:pt>
                <c:pt idx="11859">
                  <c:v>18.844999999999999</c:v>
                </c:pt>
                <c:pt idx="11860">
                  <c:v>17.324999999999999</c:v>
                </c:pt>
                <c:pt idx="11861">
                  <c:v>16.716999999999999</c:v>
                </c:pt>
                <c:pt idx="11862">
                  <c:v>17.324999999999999</c:v>
                </c:pt>
                <c:pt idx="11863">
                  <c:v>17.021000000000001</c:v>
                </c:pt>
                <c:pt idx="11864">
                  <c:v>16.716999999999999</c:v>
                </c:pt>
                <c:pt idx="11865">
                  <c:v>5.1669999999999998</c:v>
                </c:pt>
                <c:pt idx="11866">
                  <c:v>18.540999999999901</c:v>
                </c:pt>
                <c:pt idx="11867">
                  <c:v>18.236999999999899</c:v>
                </c:pt>
                <c:pt idx="11868">
                  <c:v>17.933</c:v>
                </c:pt>
                <c:pt idx="11869">
                  <c:v>20.364999999999899</c:v>
                </c:pt>
                <c:pt idx="11870">
                  <c:v>18.540999999999901</c:v>
                </c:pt>
                <c:pt idx="11871">
                  <c:v>20.364999999999899</c:v>
                </c:pt>
                <c:pt idx="11872">
                  <c:v>17.933</c:v>
                </c:pt>
                <c:pt idx="11873">
                  <c:v>18.236999999999899</c:v>
                </c:pt>
                <c:pt idx="11874">
                  <c:v>18.236999999999899</c:v>
                </c:pt>
                <c:pt idx="11875">
                  <c:v>17.933</c:v>
                </c:pt>
                <c:pt idx="11876">
                  <c:v>17.021000000000001</c:v>
                </c:pt>
                <c:pt idx="11877">
                  <c:v>9.1189999999999998</c:v>
                </c:pt>
                <c:pt idx="11878">
                  <c:v>9.1189999999999998</c:v>
                </c:pt>
                <c:pt idx="11879">
                  <c:v>15.501999999999899</c:v>
                </c:pt>
                <c:pt idx="11880">
                  <c:v>17.021000000000001</c:v>
                </c:pt>
                <c:pt idx="11881">
                  <c:v>15.197999999999899</c:v>
                </c:pt>
                <c:pt idx="11882">
                  <c:v>15.501999999999899</c:v>
                </c:pt>
                <c:pt idx="11883">
                  <c:v>8.2069999999999901</c:v>
                </c:pt>
                <c:pt idx="11884">
                  <c:v>8.8149999999999906</c:v>
                </c:pt>
                <c:pt idx="11885">
                  <c:v>9.4219999999999899</c:v>
                </c:pt>
                <c:pt idx="11886">
                  <c:v>11.853999999999999</c:v>
                </c:pt>
                <c:pt idx="11887">
                  <c:v>7.9029999999999996</c:v>
                </c:pt>
                <c:pt idx="11888">
                  <c:v>16.108999999999899</c:v>
                </c:pt>
                <c:pt idx="11889">
                  <c:v>19.149000000000001</c:v>
                </c:pt>
                <c:pt idx="11890">
                  <c:v>15.805</c:v>
                </c:pt>
                <c:pt idx="11891">
                  <c:v>17.021000000000001</c:v>
                </c:pt>
                <c:pt idx="11892">
                  <c:v>18.540999999999901</c:v>
                </c:pt>
                <c:pt idx="11893">
                  <c:v>10.941999999999901</c:v>
                </c:pt>
                <c:pt idx="11894">
                  <c:v>15.805</c:v>
                </c:pt>
                <c:pt idx="11895">
                  <c:v>16.412999999999901</c:v>
                </c:pt>
                <c:pt idx="11896">
                  <c:v>15.197999999999899</c:v>
                </c:pt>
                <c:pt idx="11897">
                  <c:v>17.021000000000001</c:v>
                </c:pt>
                <c:pt idx="11898">
                  <c:v>15.501999999999899</c:v>
                </c:pt>
                <c:pt idx="11899">
                  <c:v>15.805</c:v>
                </c:pt>
                <c:pt idx="11900">
                  <c:v>15.501999999999899</c:v>
                </c:pt>
                <c:pt idx="11901">
                  <c:v>16.412999999999901</c:v>
                </c:pt>
                <c:pt idx="11902">
                  <c:v>17.021000000000001</c:v>
                </c:pt>
                <c:pt idx="11903">
                  <c:v>16.716999999999999</c:v>
                </c:pt>
                <c:pt idx="11904">
                  <c:v>16.716999999999999</c:v>
                </c:pt>
                <c:pt idx="11905">
                  <c:v>15.197999999999899</c:v>
                </c:pt>
                <c:pt idx="11906">
                  <c:v>15.805</c:v>
                </c:pt>
                <c:pt idx="11907">
                  <c:v>15.501999999999899</c:v>
                </c:pt>
                <c:pt idx="11908">
                  <c:v>15.805</c:v>
                </c:pt>
                <c:pt idx="11909">
                  <c:v>3.04</c:v>
                </c:pt>
                <c:pt idx="11910">
                  <c:v>17.324999999999999</c:v>
                </c:pt>
                <c:pt idx="11911">
                  <c:v>16.716999999999999</c:v>
                </c:pt>
                <c:pt idx="11912">
                  <c:v>16.412999999999901</c:v>
                </c:pt>
                <c:pt idx="11913">
                  <c:v>17.933</c:v>
                </c:pt>
                <c:pt idx="11914">
                  <c:v>17.629000000000001</c:v>
                </c:pt>
                <c:pt idx="11915">
                  <c:v>19.452999999999999</c:v>
                </c:pt>
                <c:pt idx="11916">
                  <c:v>16.412999999999901</c:v>
                </c:pt>
                <c:pt idx="11917">
                  <c:v>16.716999999999999</c:v>
                </c:pt>
                <c:pt idx="11918">
                  <c:v>16.412999999999901</c:v>
                </c:pt>
                <c:pt idx="11919">
                  <c:v>17.629000000000001</c:v>
                </c:pt>
                <c:pt idx="11920">
                  <c:v>15.501999999999899</c:v>
                </c:pt>
                <c:pt idx="11921">
                  <c:v>8.2069999999999901</c:v>
                </c:pt>
                <c:pt idx="11922">
                  <c:v>8.8149999999999906</c:v>
                </c:pt>
                <c:pt idx="11923">
                  <c:v>13.373999999999899</c:v>
                </c:pt>
                <c:pt idx="11924">
                  <c:v>17.021000000000001</c:v>
                </c:pt>
                <c:pt idx="11925">
                  <c:v>14.894</c:v>
                </c:pt>
                <c:pt idx="11926">
                  <c:v>15.805</c:v>
                </c:pt>
                <c:pt idx="11927">
                  <c:v>8.5109999999999904</c:v>
                </c:pt>
                <c:pt idx="11928">
                  <c:v>9.7259999999999902</c:v>
                </c:pt>
                <c:pt idx="11929">
                  <c:v>10.638</c:v>
                </c:pt>
                <c:pt idx="11930">
                  <c:v>12.157999999999999</c:v>
                </c:pt>
                <c:pt idx="11931">
                  <c:v>8.8149999999999906</c:v>
                </c:pt>
                <c:pt idx="11932">
                  <c:v>15.501999999999899</c:v>
                </c:pt>
                <c:pt idx="11933">
                  <c:v>19.452999999999999</c:v>
                </c:pt>
                <c:pt idx="11934">
                  <c:v>15.501999999999899</c:v>
                </c:pt>
                <c:pt idx="11935">
                  <c:v>17.933</c:v>
                </c:pt>
                <c:pt idx="11936">
                  <c:v>19.452999999999999</c:v>
                </c:pt>
                <c:pt idx="11937">
                  <c:v>11.853999999999999</c:v>
                </c:pt>
                <c:pt idx="11938">
                  <c:v>16.412999999999901</c:v>
                </c:pt>
                <c:pt idx="11939">
                  <c:v>17.324999999999999</c:v>
                </c:pt>
                <c:pt idx="11940">
                  <c:v>16.716999999999999</c:v>
                </c:pt>
                <c:pt idx="11941">
                  <c:v>17.324999999999999</c:v>
                </c:pt>
                <c:pt idx="11942">
                  <c:v>15.501999999999899</c:v>
                </c:pt>
                <c:pt idx="11943">
                  <c:v>16.716999999999999</c:v>
                </c:pt>
                <c:pt idx="11944">
                  <c:v>15.805</c:v>
                </c:pt>
                <c:pt idx="11945">
                  <c:v>16.716999999999999</c:v>
                </c:pt>
                <c:pt idx="11946">
                  <c:v>18.236999999999899</c:v>
                </c:pt>
                <c:pt idx="11947">
                  <c:v>17.629000000000001</c:v>
                </c:pt>
                <c:pt idx="11948">
                  <c:v>16.716999999999999</c:v>
                </c:pt>
                <c:pt idx="11949">
                  <c:v>15.501999999999899</c:v>
                </c:pt>
                <c:pt idx="11950">
                  <c:v>16.108999999999899</c:v>
                </c:pt>
                <c:pt idx="11951">
                  <c:v>15.805</c:v>
                </c:pt>
                <c:pt idx="11952">
                  <c:v>15.501999999999899</c:v>
                </c:pt>
                <c:pt idx="11953">
                  <c:v>4.8629999999999898</c:v>
                </c:pt>
                <c:pt idx="11954">
                  <c:v>17.629000000000001</c:v>
                </c:pt>
                <c:pt idx="11955">
                  <c:v>17.021000000000001</c:v>
                </c:pt>
                <c:pt idx="11956">
                  <c:v>17.021000000000001</c:v>
                </c:pt>
                <c:pt idx="11957">
                  <c:v>19.149000000000001</c:v>
                </c:pt>
                <c:pt idx="11958">
                  <c:v>17.324999999999999</c:v>
                </c:pt>
                <c:pt idx="11959">
                  <c:v>18.540999999999901</c:v>
                </c:pt>
                <c:pt idx="11960">
                  <c:v>16.716999999999999</c:v>
                </c:pt>
                <c:pt idx="11961">
                  <c:v>17.324999999999999</c:v>
                </c:pt>
                <c:pt idx="11962">
                  <c:v>17.324999999999999</c:v>
                </c:pt>
                <c:pt idx="11963">
                  <c:v>17.629000000000001</c:v>
                </c:pt>
                <c:pt idx="11964">
                  <c:v>15.805</c:v>
                </c:pt>
                <c:pt idx="11965">
                  <c:v>9.1189999999999998</c:v>
                </c:pt>
                <c:pt idx="11966">
                  <c:v>8.5109999999999904</c:v>
                </c:pt>
                <c:pt idx="11967">
                  <c:v>14.286</c:v>
                </c:pt>
                <c:pt idx="11968">
                  <c:v>16.412999999999901</c:v>
                </c:pt>
                <c:pt idx="11969">
                  <c:v>14.59</c:v>
                </c:pt>
                <c:pt idx="11970">
                  <c:v>15.501999999999899</c:v>
                </c:pt>
                <c:pt idx="11971">
                  <c:v>6.9909999999999997</c:v>
                </c:pt>
                <c:pt idx="11972">
                  <c:v>8.2069999999999901</c:v>
                </c:pt>
                <c:pt idx="11973">
                  <c:v>8.8149999999999906</c:v>
                </c:pt>
                <c:pt idx="11974">
                  <c:v>10.941999999999901</c:v>
                </c:pt>
                <c:pt idx="11975">
                  <c:v>7.2949999999999999</c:v>
                </c:pt>
                <c:pt idx="11976">
                  <c:v>15.197999999999899</c:v>
                </c:pt>
                <c:pt idx="11977">
                  <c:v>19.452999999999999</c:v>
                </c:pt>
                <c:pt idx="11978">
                  <c:v>15.197999999999899</c:v>
                </c:pt>
                <c:pt idx="11979">
                  <c:v>17.629000000000001</c:v>
                </c:pt>
                <c:pt idx="11980">
                  <c:v>19.452999999999999</c:v>
                </c:pt>
                <c:pt idx="11981">
                  <c:v>10.334</c:v>
                </c:pt>
                <c:pt idx="11982">
                  <c:v>15.805</c:v>
                </c:pt>
                <c:pt idx="11983">
                  <c:v>17.324999999999999</c:v>
                </c:pt>
                <c:pt idx="11984">
                  <c:v>16.412999999999901</c:v>
                </c:pt>
                <c:pt idx="11985">
                  <c:v>17.324999999999999</c:v>
                </c:pt>
                <c:pt idx="11986">
                  <c:v>15.501999999999899</c:v>
                </c:pt>
                <c:pt idx="11987">
                  <c:v>16.108999999999899</c:v>
                </c:pt>
                <c:pt idx="11988">
                  <c:v>15.501999999999899</c:v>
                </c:pt>
                <c:pt idx="11989">
                  <c:v>16.412999999999901</c:v>
                </c:pt>
                <c:pt idx="11990">
                  <c:v>17.933</c:v>
                </c:pt>
                <c:pt idx="11991">
                  <c:v>17.629000000000001</c:v>
                </c:pt>
                <c:pt idx="11992">
                  <c:v>16.716999999999999</c:v>
                </c:pt>
                <c:pt idx="11993">
                  <c:v>15.501999999999899</c:v>
                </c:pt>
                <c:pt idx="11994">
                  <c:v>15.501999999999899</c:v>
                </c:pt>
                <c:pt idx="11995">
                  <c:v>15.501999999999899</c:v>
                </c:pt>
                <c:pt idx="11996">
                  <c:v>15.501999999999899</c:v>
                </c:pt>
                <c:pt idx="11997">
                  <c:v>3.9509999999999899</c:v>
                </c:pt>
                <c:pt idx="11998">
                  <c:v>17.933</c:v>
                </c:pt>
                <c:pt idx="11999">
                  <c:v>17.021000000000001</c:v>
                </c:pt>
                <c:pt idx="12000">
                  <c:v>16.716999999999999</c:v>
                </c:pt>
                <c:pt idx="12001">
                  <c:v>18.844999999999999</c:v>
                </c:pt>
                <c:pt idx="12002">
                  <c:v>17.933</c:v>
                </c:pt>
                <c:pt idx="12003">
                  <c:v>19.149000000000001</c:v>
                </c:pt>
                <c:pt idx="12004">
                  <c:v>16.412999999999901</c:v>
                </c:pt>
                <c:pt idx="12005">
                  <c:v>17.021000000000001</c:v>
                </c:pt>
                <c:pt idx="12006">
                  <c:v>17.324999999999999</c:v>
                </c:pt>
                <c:pt idx="12007">
                  <c:v>17.021000000000001</c:v>
                </c:pt>
                <c:pt idx="12008">
                  <c:v>15.501999999999899</c:v>
                </c:pt>
                <c:pt idx="12009">
                  <c:v>6.6869999999999896</c:v>
                </c:pt>
                <c:pt idx="12010">
                  <c:v>6.9909999999999997</c:v>
                </c:pt>
                <c:pt idx="12011">
                  <c:v>13.069999999999901</c:v>
                </c:pt>
                <c:pt idx="12012">
                  <c:v>17.021000000000001</c:v>
                </c:pt>
                <c:pt idx="12013">
                  <c:v>15.501999999999899</c:v>
                </c:pt>
                <c:pt idx="12014">
                  <c:v>16.108999999999899</c:v>
                </c:pt>
                <c:pt idx="12015">
                  <c:v>8.5109999999999904</c:v>
                </c:pt>
                <c:pt idx="12016">
                  <c:v>9.7259999999999902</c:v>
                </c:pt>
                <c:pt idx="12017">
                  <c:v>10.029999999999999</c:v>
                </c:pt>
                <c:pt idx="12018">
                  <c:v>12.157999999999999</c:v>
                </c:pt>
                <c:pt idx="12019">
                  <c:v>8.2069999999999901</c:v>
                </c:pt>
                <c:pt idx="12020">
                  <c:v>15.805</c:v>
                </c:pt>
                <c:pt idx="12021">
                  <c:v>19.149000000000001</c:v>
                </c:pt>
                <c:pt idx="12022">
                  <c:v>15.805</c:v>
                </c:pt>
                <c:pt idx="12023">
                  <c:v>18.236999999999899</c:v>
                </c:pt>
                <c:pt idx="12024">
                  <c:v>19.757000000000001</c:v>
                </c:pt>
                <c:pt idx="12025">
                  <c:v>12.462</c:v>
                </c:pt>
                <c:pt idx="12026">
                  <c:v>16.716999999999999</c:v>
                </c:pt>
                <c:pt idx="12027">
                  <c:v>17.629000000000001</c:v>
                </c:pt>
                <c:pt idx="12028">
                  <c:v>17.021000000000001</c:v>
                </c:pt>
                <c:pt idx="12029">
                  <c:v>17.933</c:v>
                </c:pt>
                <c:pt idx="12030">
                  <c:v>15.805</c:v>
                </c:pt>
                <c:pt idx="12031">
                  <c:v>17.324999999999999</c:v>
                </c:pt>
                <c:pt idx="12032">
                  <c:v>16.412999999999901</c:v>
                </c:pt>
                <c:pt idx="12033">
                  <c:v>17.021000000000001</c:v>
                </c:pt>
                <c:pt idx="12034">
                  <c:v>17.933</c:v>
                </c:pt>
                <c:pt idx="12035">
                  <c:v>18.236999999999899</c:v>
                </c:pt>
                <c:pt idx="12036">
                  <c:v>17.021000000000001</c:v>
                </c:pt>
                <c:pt idx="12037">
                  <c:v>16.108999999999899</c:v>
                </c:pt>
                <c:pt idx="12038">
                  <c:v>16.716999999999999</c:v>
                </c:pt>
                <c:pt idx="12039">
                  <c:v>16.412999999999901</c:v>
                </c:pt>
                <c:pt idx="12040">
                  <c:v>16.108999999999899</c:v>
                </c:pt>
                <c:pt idx="12041">
                  <c:v>3.9509999999999899</c:v>
                </c:pt>
                <c:pt idx="12042">
                  <c:v>17.933</c:v>
                </c:pt>
                <c:pt idx="12043">
                  <c:v>17.629000000000001</c:v>
                </c:pt>
                <c:pt idx="12044">
                  <c:v>17.324999999999999</c:v>
                </c:pt>
                <c:pt idx="12045">
                  <c:v>19.757000000000001</c:v>
                </c:pt>
                <c:pt idx="12046">
                  <c:v>17.629000000000001</c:v>
                </c:pt>
                <c:pt idx="12047">
                  <c:v>20.364999999999899</c:v>
                </c:pt>
                <c:pt idx="12048">
                  <c:v>17.021000000000001</c:v>
                </c:pt>
                <c:pt idx="12049">
                  <c:v>17.629000000000001</c:v>
                </c:pt>
                <c:pt idx="12050">
                  <c:v>17.629000000000001</c:v>
                </c:pt>
                <c:pt idx="12051">
                  <c:v>17.324999999999999</c:v>
                </c:pt>
                <c:pt idx="12052">
                  <c:v>16.412999999999901</c:v>
                </c:pt>
                <c:pt idx="12053">
                  <c:v>8.5109999999999904</c:v>
                </c:pt>
                <c:pt idx="12054">
                  <c:v>8.5109999999999904</c:v>
                </c:pt>
                <c:pt idx="12055">
                  <c:v>14.894</c:v>
                </c:pt>
                <c:pt idx="12056">
                  <c:v>17.021000000000001</c:v>
                </c:pt>
                <c:pt idx="12057">
                  <c:v>15.197999999999899</c:v>
                </c:pt>
                <c:pt idx="12058">
                  <c:v>15.501999999999899</c:v>
                </c:pt>
                <c:pt idx="12059">
                  <c:v>8.2069999999999901</c:v>
                </c:pt>
                <c:pt idx="12060">
                  <c:v>8.8149999999999906</c:v>
                </c:pt>
                <c:pt idx="12061">
                  <c:v>9.4219999999999899</c:v>
                </c:pt>
                <c:pt idx="12062">
                  <c:v>11.853999999999999</c:v>
                </c:pt>
                <c:pt idx="12063">
                  <c:v>7.9029999999999996</c:v>
                </c:pt>
                <c:pt idx="12064">
                  <c:v>16.108999999999899</c:v>
                </c:pt>
                <c:pt idx="12065">
                  <c:v>19.149000000000001</c:v>
                </c:pt>
                <c:pt idx="12066">
                  <c:v>15.805</c:v>
                </c:pt>
                <c:pt idx="12067">
                  <c:v>17.021000000000001</c:v>
                </c:pt>
                <c:pt idx="12068">
                  <c:v>18.540999999999901</c:v>
                </c:pt>
                <c:pt idx="12069">
                  <c:v>10.941999999999901</c:v>
                </c:pt>
                <c:pt idx="12070">
                  <c:v>15.805</c:v>
                </c:pt>
                <c:pt idx="12071">
                  <c:v>16.412999999999901</c:v>
                </c:pt>
                <c:pt idx="12072">
                  <c:v>15.197999999999899</c:v>
                </c:pt>
                <c:pt idx="12073">
                  <c:v>17.021000000000001</c:v>
                </c:pt>
                <c:pt idx="12074">
                  <c:v>15.501999999999899</c:v>
                </c:pt>
                <c:pt idx="12075">
                  <c:v>15.805</c:v>
                </c:pt>
                <c:pt idx="12076">
                  <c:v>15.501999999999899</c:v>
                </c:pt>
                <c:pt idx="12077">
                  <c:v>16.412999999999901</c:v>
                </c:pt>
                <c:pt idx="12078">
                  <c:v>17.021000000000001</c:v>
                </c:pt>
                <c:pt idx="12079">
                  <c:v>16.716999999999999</c:v>
                </c:pt>
                <c:pt idx="12080">
                  <c:v>16.716999999999999</c:v>
                </c:pt>
                <c:pt idx="12081">
                  <c:v>15.197999999999899</c:v>
                </c:pt>
                <c:pt idx="12082">
                  <c:v>15.805</c:v>
                </c:pt>
                <c:pt idx="12083">
                  <c:v>15.501999999999899</c:v>
                </c:pt>
                <c:pt idx="12084">
                  <c:v>15.805</c:v>
                </c:pt>
                <c:pt idx="12085">
                  <c:v>3.04</c:v>
                </c:pt>
                <c:pt idx="12086">
                  <c:v>17.324999999999999</c:v>
                </c:pt>
                <c:pt idx="12087">
                  <c:v>16.716999999999999</c:v>
                </c:pt>
                <c:pt idx="12088">
                  <c:v>16.412999999999901</c:v>
                </c:pt>
                <c:pt idx="12089">
                  <c:v>17.933</c:v>
                </c:pt>
                <c:pt idx="12090">
                  <c:v>17.629000000000001</c:v>
                </c:pt>
                <c:pt idx="12091">
                  <c:v>19.452999999999999</c:v>
                </c:pt>
                <c:pt idx="12092">
                  <c:v>16.412999999999901</c:v>
                </c:pt>
                <c:pt idx="12093">
                  <c:v>16.716999999999999</c:v>
                </c:pt>
                <c:pt idx="12094">
                  <c:v>16.412999999999901</c:v>
                </c:pt>
                <c:pt idx="12095">
                  <c:v>17.629000000000001</c:v>
                </c:pt>
                <c:pt idx="12096">
                  <c:v>15.501999999999899</c:v>
                </c:pt>
                <c:pt idx="12097">
                  <c:v>8.2069999999999901</c:v>
                </c:pt>
                <c:pt idx="12098">
                  <c:v>8.8149999999999906</c:v>
                </c:pt>
                <c:pt idx="12099">
                  <c:v>13.373999999999899</c:v>
                </c:pt>
                <c:pt idx="12100">
                  <c:v>17.021000000000001</c:v>
                </c:pt>
                <c:pt idx="12101">
                  <c:v>15.197999999999899</c:v>
                </c:pt>
                <c:pt idx="12102">
                  <c:v>15.501999999999899</c:v>
                </c:pt>
                <c:pt idx="12103">
                  <c:v>8.2069999999999901</c:v>
                </c:pt>
                <c:pt idx="12104">
                  <c:v>8.8149999999999906</c:v>
                </c:pt>
                <c:pt idx="12105">
                  <c:v>9.4219999999999899</c:v>
                </c:pt>
                <c:pt idx="12106">
                  <c:v>11.853999999999999</c:v>
                </c:pt>
                <c:pt idx="12107">
                  <c:v>7.9029999999999996</c:v>
                </c:pt>
                <c:pt idx="12108">
                  <c:v>16.108999999999899</c:v>
                </c:pt>
                <c:pt idx="12109">
                  <c:v>19.149000000000001</c:v>
                </c:pt>
                <c:pt idx="12110">
                  <c:v>15.805</c:v>
                </c:pt>
                <c:pt idx="12111">
                  <c:v>17.021000000000001</c:v>
                </c:pt>
                <c:pt idx="12112">
                  <c:v>18.540999999999901</c:v>
                </c:pt>
                <c:pt idx="12113">
                  <c:v>10.941999999999901</c:v>
                </c:pt>
                <c:pt idx="12114">
                  <c:v>15.805</c:v>
                </c:pt>
                <c:pt idx="12115">
                  <c:v>16.412999999999901</c:v>
                </c:pt>
                <c:pt idx="12116">
                  <c:v>15.197999999999899</c:v>
                </c:pt>
                <c:pt idx="12117">
                  <c:v>17.021000000000001</c:v>
                </c:pt>
                <c:pt idx="12118">
                  <c:v>15.501999999999899</c:v>
                </c:pt>
                <c:pt idx="12119">
                  <c:v>15.805</c:v>
                </c:pt>
                <c:pt idx="12120">
                  <c:v>15.501999999999899</c:v>
                </c:pt>
                <c:pt idx="12121">
                  <c:v>16.412999999999901</c:v>
                </c:pt>
                <c:pt idx="12122">
                  <c:v>17.021000000000001</c:v>
                </c:pt>
                <c:pt idx="12123">
                  <c:v>16.716999999999999</c:v>
                </c:pt>
                <c:pt idx="12124">
                  <c:v>16.716999999999999</c:v>
                </c:pt>
                <c:pt idx="12125">
                  <c:v>15.197999999999899</c:v>
                </c:pt>
                <c:pt idx="12126">
                  <c:v>15.805</c:v>
                </c:pt>
                <c:pt idx="12127">
                  <c:v>15.501999999999899</c:v>
                </c:pt>
                <c:pt idx="12128">
                  <c:v>15.805</c:v>
                </c:pt>
                <c:pt idx="12129">
                  <c:v>3.04</c:v>
                </c:pt>
                <c:pt idx="12130">
                  <c:v>17.324999999999999</c:v>
                </c:pt>
                <c:pt idx="12131">
                  <c:v>16.716999999999999</c:v>
                </c:pt>
                <c:pt idx="12132">
                  <c:v>16.412999999999901</c:v>
                </c:pt>
                <c:pt idx="12133">
                  <c:v>17.933</c:v>
                </c:pt>
                <c:pt idx="12134">
                  <c:v>17.629000000000001</c:v>
                </c:pt>
                <c:pt idx="12135">
                  <c:v>19.452999999999999</c:v>
                </c:pt>
                <c:pt idx="12136">
                  <c:v>16.412999999999901</c:v>
                </c:pt>
                <c:pt idx="12137">
                  <c:v>16.716999999999999</c:v>
                </c:pt>
                <c:pt idx="12138">
                  <c:v>16.412999999999901</c:v>
                </c:pt>
                <c:pt idx="12139">
                  <c:v>17.629000000000001</c:v>
                </c:pt>
                <c:pt idx="12140">
                  <c:v>15.501999999999899</c:v>
                </c:pt>
                <c:pt idx="12141">
                  <c:v>8.2069999999999901</c:v>
                </c:pt>
                <c:pt idx="12142">
                  <c:v>8.8149999999999906</c:v>
                </c:pt>
                <c:pt idx="12143">
                  <c:v>13.373999999999899</c:v>
                </c:pt>
                <c:pt idx="12144">
                  <c:v>17.324999999999999</c:v>
                </c:pt>
                <c:pt idx="12145">
                  <c:v>15.501999999999899</c:v>
                </c:pt>
                <c:pt idx="12146">
                  <c:v>16.412999999999901</c:v>
                </c:pt>
                <c:pt idx="12147">
                  <c:v>8.5109999999999904</c:v>
                </c:pt>
                <c:pt idx="12148">
                  <c:v>9.7259999999999902</c:v>
                </c:pt>
                <c:pt idx="12149">
                  <c:v>10.029999999999999</c:v>
                </c:pt>
                <c:pt idx="12150">
                  <c:v>12.157999999999999</c:v>
                </c:pt>
                <c:pt idx="12151">
                  <c:v>8.2069999999999901</c:v>
                </c:pt>
                <c:pt idx="12152">
                  <c:v>16.108999999999899</c:v>
                </c:pt>
                <c:pt idx="12153">
                  <c:v>19.757000000000001</c:v>
                </c:pt>
                <c:pt idx="12154">
                  <c:v>16.108999999999899</c:v>
                </c:pt>
                <c:pt idx="12155">
                  <c:v>17.933</c:v>
                </c:pt>
                <c:pt idx="12156">
                  <c:v>19.452999999999999</c:v>
                </c:pt>
                <c:pt idx="12157">
                  <c:v>11.853999999999999</c:v>
                </c:pt>
                <c:pt idx="12158">
                  <c:v>16.108999999999899</c:v>
                </c:pt>
                <c:pt idx="12159">
                  <c:v>17.021000000000001</c:v>
                </c:pt>
                <c:pt idx="12160">
                  <c:v>16.412999999999901</c:v>
                </c:pt>
                <c:pt idx="12161">
                  <c:v>17.324999999999999</c:v>
                </c:pt>
                <c:pt idx="12162">
                  <c:v>15.197999999999899</c:v>
                </c:pt>
                <c:pt idx="12163">
                  <c:v>16.716999999999999</c:v>
                </c:pt>
                <c:pt idx="12164">
                  <c:v>15.805</c:v>
                </c:pt>
                <c:pt idx="12165">
                  <c:v>16.412999999999901</c:v>
                </c:pt>
                <c:pt idx="12166">
                  <c:v>17.933</c:v>
                </c:pt>
                <c:pt idx="12167">
                  <c:v>17.629000000000001</c:v>
                </c:pt>
                <c:pt idx="12168">
                  <c:v>16.412999999999901</c:v>
                </c:pt>
                <c:pt idx="12169">
                  <c:v>15.501999999999899</c:v>
                </c:pt>
                <c:pt idx="12170">
                  <c:v>16.108999999999899</c:v>
                </c:pt>
                <c:pt idx="12171">
                  <c:v>15.805</c:v>
                </c:pt>
                <c:pt idx="12172">
                  <c:v>15.501999999999899</c:v>
                </c:pt>
                <c:pt idx="12173">
                  <c:v>4.2549999999999901</c:v>
                </c:pt>
                <c:pt idx="12174">
                  <c:v>17.629000000000001</c:v>
                </c:pt>
                <c:pt idx="12175">
                  <c:v>17.021000000000001</c:v>
                </c:pt>
                <c:pt idx="12176">
                  <c:v>16.716999999999999</c:v>
                </c:pt>
                <c:pt idx="12177">
                  <c:v>18.540999999999901</c:v>
                </c:pt>
                <c:pt idx="12178">
                  <c:v>17.324999999999999</c:v>
                </c:pt>
                <c:pt idx="12179">
                  <c:v>19.149000000000001</c:v>
                </c:pt>
                <c:pt idx="12180">
                  <c:v>16.716999999999999</c:v>
                </c:pt>
                <c:pt idx="12181">
                  <c:v>17.021000000000001</c:v>
                </c:pt>
                <c:pt idx="12182">
                  <c:v>17.324999999999999</c:v>
                </c:pt>
                <c:pt idx="12183">
                  <c:v>17.933</c:v>
                </c:pt>
                <c:pt idx="12184">
                  <c:v>15.805</c:v>
                </c:pt>
                <c:pt idx="12185">
                  <c:v>8.5109999999999904</c:v>
                </c:pt>
                <c:pt idx="12186">
                  <c:v>8.5109999999999904</c:v>
                </c:pt>
                <c:pt idx="12187">
                  <c:v>14.286</c:v>
                </c:pt>
                <c:pt idx="12188">
                  <c:v>17.021000000000001</c:v>
                </c:pt>
                <c:pt idx="12189">
                  <c:v>15.501999999999899</c:v>
                </c:pt>
                <c:pt idx="12190">
                  <c:v>16.108999999999899</c:v>
                </c:pt>
                <c:pt idx="12191">
                  <c:v>7.9029999999999996</c:v>
                </c:pt>
                <c:pt idx="12192">
                  <c:v>9.1189999999999998</c:v>
                </c:pt>
                <c:pt idx="12193">
                  <c:v>9.4219999999999899</c:v>
                </c:pt>
                <c:pt idx="12194">
                  <c:v>11.549999999999899</c:v>
                </c:pt>
                <c:pt idx="12195">
                  <c:v>7.5990000000000002</c:v>
                </c:pt>
                <c:pt idx="12196">
                  <c:v>15.805</c:v>
                </c:pt>
                <c:pt idx="12197">
                  <c:v>19.149000000000001</c:v>
                </c:pt>
                <c:pt idx="12198">
                  <c:v>15.805</c:v>
                </c:pt>
                <c:pt idx="12199">
                  <c:v>17.933</c:v>
                </c:pt>
                <c:pt idx="12200">
                  <c:v>19.452999999999999</c:v>
                </c:pt>
                <c:pt idx="12201">
                  <c:v>11.853999999999999</c:v>
                </c:pt>
                <c:pt idx="12202">
                  <c:v>16.108999999999899</c:v>
                </c:pt>
                <c:pt idx="12203">
                  <c:v>17.021000000000001</c:v>
                </c:pt>
                <c:pt idx="12204">
                  <c:v>16.412999999999901</c:v>
                </c:pt>
                <c:pt idx="12205">
                  <c:v>17.324999999999999</c:v>
                </c:pt>
                <c:pt idx="12206">
                  <c:v>15.197999999999899</c:v>
                </c:pt>
                <c:pt idx="12207">
                  <c:v>16.716999999999999</c:v>
                </c:pt>
                <c:pt idx="12208">
                  <c:v>15.805</c:v>
                </c:pt>
                <c:pt idx="12209">
                  <c:v>16.412999999999901</c:v>
                </c:pt>
                <c:pt idx="12210">
                  <c:v>17.324999999999999</c:v>
                </c:pt>
                <c:pt idx="12211">
                  <c:v>17.629000000000001</c:v>
                </c:pt>
                <c:pt idx="12212">
                  <c:v>16.412999999999901</c:v>
                </c:pt>
                <c:pt idx="12213">
                  <c:v>15.501999999999899</c:v>
                </c:pt>
                <c:pt idx="12214">
                  <c:v>16.108999999999899</c:v>
                </c:pt>
                <c:pt idx="12215">
                  <c:v>15.805</c:v>
                </c:pt>
                <c:pt idx="12216">
                  <c:v>15.501999999999899</c:v>
                </c:pt>
                <c:pt idx="12217">
                  <c:v>3.343</c:v>
                </c:pt>
                <c:pt idx="12218">
                  <c:v>17.324999999999999</c:v>
                </c:pt>
                <c:pt idx="12219">
                  <c:v>17.021000000000001</c:v>
                </c:pt>
                <c:pt idx="12220">
                  <c:v>16.716999999999999</c:v>
                </c:pt>
                <c:pt idx="12221">
                  <c:v>19.149000000000001</c:v>
                </c:pt>
                <c:pt idx="12222">
                  <c:v>17.324999999999999</c:v>
                </c:pt>
                <c:pt idx="12223">
                  <c:v>19.149000000000001</c:v>
                </c:pt>
                <c:pt idx="12224">
                  <c:v>16.716999999999999</c:v>
                </c:pt>
                <c:pt idx="12225">
                  <c:v>17.021000000000001</c:v>
                </c:pt>
                <c:pt idx="12226">
                  <c:v>17.021000000000001</c:v>
                </c:pt>
                <c:pt idx="12227">
                  <c:v>17.324999999999999</c:v>
                </c:pt>
                <c:pt idx="12228">
                  <c:v>15.805</c:v>
                </c:pt>
                <c:pt idx="12229">
                  <c:v>7.9029999999999996</c:v>
                </c:pt>
                <c:pt idx="12230">
                  <c:v>7.9029999999999996</c:v>
                </c:pt>
                <c:pt idx="12231">
                  <c:v>14.286</c:v>
                </c:pt>
                <c:pt idx="12232">
                  <c:v>17.324999999999999</c:v>
                </c:pt>
                <c:pt idx="12233">
                  <c:v>15.501999999999899</c:v>
                </c:pt>
                <c:pt idx="12234">
                  <c:v>16.108999999999899</c:v>
                </c:pt>
                <c:pt idx="12235">
                  <c:v>8.5109999999999904</c:v>
                </c:pt>
                <c:pt idx="12236">
                  <c:v>9.4219999999999899</c:v>
                </c:pt>
                <c:pt idx="12237">
                  <c:v>9.7259999999999902</c:v>
                </c:pt>
                <c:pt idx="12238">
                  <c:v>12.157999999999999</c:v>
                </c:pt>
                <c:pt idx="12239">
                  <c:v>8.2069999999999901</c:v>
                </c:pt>
                <c:pt idx="12240">
                  <c:v>16.412999999999901</c:v>
                </c:pt>
                <c:pt idx="12241">
                  <c:v>19.452999999999999</c:v>
                </c:pt>
                <c:pt idx="12242">
                  <c:v>16.108999999999899</c:v>
                </c:pt>
                <c:pt idx="12243">
                  <c:v>17.629000000000001</c:v>
                </c:pt>
                <c:pt idx="12244">
                  <c:v>19.149000000000001</c:v>
                </c:pt>
                <c:pt idx="12245">
                  <c:v>11.549999999999899</c:v>
                </c:pt>
                <c:pt idx="12246">
                  <c:v>16.108999999999899</c:v>
                </c:pt>
                <c:pt idx="12247">
                  <c:v>16.716999999999999</c:v>
                </c:pt>
                <c:pt idx="12248">
                  <c:v>15.805</c:v>
                </c:pt>
                <c:pt idx="12249">
                  <c:v>17.324999999999999</c:v>
                </c:pt>
                <c:pt idx="12250">
                  <c:v>15.805</c:v>
                </c:pt>
                <c:pt idx="12251">
                  <c:v>16.108999999999899</c:v>
                </c:pt>
                <c:pt idx="12252">
                  <c:v>15.805</c:v>
                </c:pt>
                <c:pt idx="12253">
                  <c:v>16.716999999999999</c:v>
                </c:pt>
                <c:pt idx="12254">
                  <c:v>17.629000000000001</c:v>
                </c:pt>
                <c:pt idx="12255">
                  <c:v>17.324999999999999</c:v>
                </c:pt>
                <c:pt idx="12256">
                  <c:v>17.021000000000001</c:v>
                </c:pt>
                <c:pt idx="12257">
                  <c:v>15.501999999999899</c:v>
                </c:pt>
                <c:pt idx="12258">
                  <c:v>16.108999999999899</c:v>
                </c:pt>
                <c:pt idx="12259">
                  <c:v>15.805</c:v>
                </c:pt>
                <c:pt idx="12260">
                  <c:v>16.108999999999899</c:v>
                </c:pt>
                <c:pt idx="12261">
                  <c:v>3.6469999999999998</c:v>
                </c:pt>
                <c:pt idx="12262">
                  <c:v>17.629000000000001</c:v>
                </c:pt>
                <c:pt idx="12263">
                  <c:v>17.021000000000001</c:v>
                </c:pt>
                <c:pt idx="12264">
                  <c:v>16.716999999999999</c:v>
                </c:pt>
                <c:pt idx="12265">
                  <c:v>18.540999999999901</c:v>
                </c:pt>
                <c:pt idx="12266">
                  <c:v>17.629000000000001</c:v>
                </c:pt>
                <c:pt idx="12267">
                  <c:v>19.757000000000001</c:v>
                </c:pt>
                <c:pt idx="12268">
                  <c:v>17.021000000000001</c:v>
                </c:pt>
                <c:pt idx="12269">
                  <c:v>17.021000000000001</c:v>
                </c:pt>
                <c:pt idx="12270">
                  <c:v>17.021000000000001</c:v>
                </c:pt>
                <c:pt idx="12271">
                  <c:v>17.933</c:v>
                </c:pt>
                <c:pt idx="12272">
                  <c:v>15.805</c:v>
                </c:pt>
                <c:pt idx="12273">
                  <c:v>8.5109999999999904</c:v>
                </c:pt>
                <c:pt idx="12274">
                  <c:v>9.1189999999999998</c:v>
                </c:pt>
                <c:pt idx="12275">
                  <c:v>13.981999999999999</c:v>
                </c:pt>
                <c:pt idx="12276">
                  <c:v>17.021000000000001</c:v>
                </c:pt>
                <c:pt idx="12277">
                  <c:v>15.197999999999899</c:v>
                </c:pt>
                <c:pt idx="12278">
                  <c:v>15.501999999999899</c:v>
                </c:pt>
                <c:pt idx="12279">
                  <c:v>8.2069999999999901</c:v>
                </c:pt>
                <c:pt idx="12280">
                  <c:v>8.8149999999999906</c:v>
                </c:pt>
                <c:pt idx="12281">
                  <c:v>9.4219999999999899</c:v>
                </c:pt>
                <c:pt idx="12282">
                  <c:v>11.853999999999999</c:v>
                </c:pt>
                <c:pt idx="12283">
                  <c:v>7.9029999999999996</c:v>
                </c:pt>
                <c:pt idx="12284">
                  <c:v>16.108999999999899</c:v>
                </c:pt>
                <c:pt idx="12285">
                  <c:v>19.149000000000001</c:v>
                </c:pt>
                <c:pt idx="12286">
                  <c:v>15.805</c:v>
                </c:pt>
                <c:pt idx="12287">
                  <c:v>17.021000000000001</c:v>
                </c:pt>
                <c:pt idx="12288">
                  <c:v>18.540999999999901</c:v>
                </c:pt>
                <c:pt idx="12289">
                  <c:v>10.941999999999901</c:v>
                </c:pt>
                <c:pt idx="12290">
                  <c:v>15.805</c:v>
                </c:pt>
                <c:pt idx="12291">
                  <c:v>16.412999999999901</c:v>
                </c:pt>
                <c:pt idx="12292">
                  <c:v>15.197999999999899</c:v>
                </c:pt>
                <c:pt idx="12293">
                  <c:v>17.021000000000001</c:v>
                </c:pt>
                <c:pt idx="12294">
                  <c:v>15.501999999999899</c:v>
                </c:pt>
                <c:pt idx="12295">
                  <c:v>15.805</c:v>
                </c:pt>
                <c:pt idx="12296">
                  <c:v>15.501999999999899</c:v>
                </c:pt>
                <c:pt idx="12297">
                  <c:v>16.412999999999901</c:v>
                </c:pt>
                <c:pt idx="12298">
                  <c:v>17.021000000000001</c:v>
                </c:pt>
                <c:pt idx="12299">
                  <c:v>16.716999999999999</c:v>
                </c:pt>
                <c:pt idx="12300">
                  <c:v>16.716999999999999</c:v>
                </c:pt>
                <c:pt idx="12301">
                  <c:v>15.197999999999899</c:v>
                </c:pt>
                <c:pt idx="12302">
                  <c:v>15.805</c:v>
                </c:pt>
                <c:pt idx="12303">
                  <c:v>15.501999999999899</c:v>
                </c:pt>
                <c:pt idx="12304">
                  <c:v>15.805</c:v>
                </c:pt>
                <c:pt idx="12305">
                  <c:v>3.04</c:v>
                </c:pt>
                <c:pt idx="12306">
                  <c:v>17.324999999999999</c:v>
                </c:pt>
                <c:pt idx="12307">
                  <c:v>16.716999999999999</c:v>
                </c:pt>
                <c:pt idx="12308">
                  <c:v>16.412999999999901</c:v>
                </c:pt>
                <c:pt idx="12309">
                  <c:v>17.933</c:v>
                </c:pt>
                <c:pt idx="12310">
                  <c:v>17.629000000000001</c:v>
                </c:pt>
                <c:pt idx="12311">
                  <c:v>19.452999999999999</c:v>
                </c:pt>
                <c:pt idx="12312">
                  <c:v>16.412999999999901</c:v>
                </c:pt>
                <c:pt idx="12313">
                  <c:v>16.716999999999999</c:v>
                </c:pt>
                <c:pt idx="12314">
                  <c:v>16.412999999999901</c:v>
                </c:pt>
                <c:pt idx="12315">
                  <c:v>17.629000000000001</c:v>
                </c:pt>
                <c:pt idx="12316">
                  <c:v>15.501999999999899</c:v>
                </c:pt>
                <c:pt idx="12317">
                  <c:v>8.2069999999999901</c:v>
                </c:pt>
                <c:pt idx="12318">
                  <c:v>8.8149999999999906</c:v>
                </c:pt>
                <c:pt idx="12319">
                  <c:v>13.373999999999899</c:v>
                </c:pt>
                <c:pt idx="12320">
                  <c:v>17.933</c:v>
                </c:pt>
                <c:pt idx="12321">
                  <c:v>16.108999999999899</c:v>
                </c:pt>
                <c:pt idx="12322">
                  <c:v>17.021000000000001</c:v>
                </c:pt>
                <c:pt idx="12323">
                  <c:v>9.1189999999999998</c:v>
                </c:pt>
                <c:pt idx="12324">
                  <c:v>10.334</c:v>
                </c:pt>
                <c:pt idx="12325">
                  <c:v>10.029999999999999</c:v>
                </c:pt>
                <c:pt idx="12326">
                  <c:v>12.766</c:v>
                </c:pt>
                <c:pt idx="12327">
                  <c:v>8.8149999999999906</c:v>
                </c:pt>
                <c:pt idx="12328">
                  <c:v>16.716999999999999</c:v>
                </c:pt>
                <c:pt idx="12329">
                  <c:v>20.061</c:v>
                </c:pt>
                <c:pt idx="12330">
                  <c:v>16.412999999999901</c:v>
                </c:pt>
                <c:pt idx="12331">
                  <c:v>18.540999999999901</c:v>
                </c:pt>
                <c:pt idx="12332">
                  <c:v>20.061</c:v>
                </c:pt>
                <c:pt idx="12333">
                  <c:v>12.462</c:v>
                </c:pt>
                <c:pt idx="12334">
                  <c:v>16.716999999999999</c:v>
                </c:pt>
                <c:pt idx="12335">
                  <c:v>17.629000000000001</c:v>
                </c:pt>
                <c:pt idx="12336">
                  <c:v>17.021000000000001</c:v>
                </c:pt>
                <c:pt idx="12337">
                  <c:v>17.933</c:v>
                </c:pt>
                <c:pt idx="12338">
                  <c:v>15.805</c:v>
                </c:pt>
                <c:pt idx="12339">
                  <c:v>17.324999999999999</c:v>
                </c:pt>
                <c:pt idx="12340">
                  <c:v>16.412999999999901</c:v>
                </c:pt>
                <c:pt idx="12341">
                  <c:v>17.021000000000001</c:v>
                </c:pt>
                <c:pt idx="12342">
                  <c:v>18.540999999999901</c:v>
                </c:pt>
                <c:pt idx="12343">
                  <c:v>18.236999999999899</c:v>
                </c:pt>
                <c:pt idx="12344">
                  <c:v>17.021000000000001</c:v>
                </c:pt>
                <c:pt idx="12345">
                  <c:v>16.108999999999899</c:v>
                </c:pt>
                <c:pt idx="12346">
                  <c:v>16.108999999999899</c:v>
                </c:pt>
                <c:pt idx="12347">
                  <c:v>16.412999999999901</c:v>
                </c:pt>
                <c:pt idx="12348">
                  <c:v>15.501999999999899</c:v>
                </c:pt>
                <c:pt idx="12349">
                  <c:v>4.5589999999999904</c:v>
                </c:pt>
                <c:pt idx="12350">
                  <c:v>18.236999999999899</c:v>
                </c:pt>
                <c:pt idx="12351">
                  <c:v>17.629000000000001</c:v>
                </c:pt>
                <c:pt idx="12352">
                  <c:v>17.324999999999999</c:v>
                </c:pt>
                <c:pt idx="12353">
                  <c:v>19.757000000000001</c:v>
                </c:pt>
                <c:pt idx="12354">
                  <c:v>17.933</c:v>
                </c:pt>
                <c:pt idx="12355">
                  <c:v>19.149000000000001</c:v>
                </c:pt>
                <c:pt idx="12356">
                  <c:v>17.324999999999999</c:v>
                </c:pt>
                <c:pt idx="12357">
                  <c:v>17.629000000000001</c:v>
                </c:pt>
                <c:pt idx="12358">
                  <c:v>17.933</c:v>
                </c:pt>
                <c:pt idx="12359">
                  <c:v>18.236999999999899</c:v>
                </c:pt>
                <c:pt idx="12360">
                  <c:v>16.412999999999901</c:v>
                </c:pt>
                <c:pt idx="12361">
                  <c:v>8.5109999999999904</c:v>
                </c:pt>
                <c:pt idx="12362">
                  <c:v>8.5109999999999904</c:v>
                </c:pt>
                <c:pt idx="12363">
                  <c:v>14.894</c:v>
                </c:pt>
                <c:pt idx="12364">
                  <c:v>17.021000000000001</c:v>
                </c:pt>
                <c:pt idx="12365">
                  <c:v>15.197999999999899</c:v>
                </c:pt>
                <c:pt idx="12366">
                  <c:v>15.501999999999899</c:v>
                </c:pt>
                <c:pt idx="12367">
                  <c:v>8.2069999999999901</c:v>
                </c:pt>
                <c:pt idx="12368">
                  <c:v>8.8149999999999906</c:v>
                </c:pt>
                <c:pt idx="12369">
                  <c:v>9.4219999999999899</c:v>
                </c:pt>
                <c:pt idx="12370">
                  <c:v>11.853999999999999</c:v>
                </c:pt>
                <c:pt idx="12371">
                  <c:v>7.9029999999999996</c:v>
                </c:pt>
                <c:pt idx="12372">
                  <c:v>16.108999999999899</c:v>
                </c:pt>
                <c:pt idx="12373">
                  <c:v>19.149000000000001</c:v>
                </c:pt>
                <c:pt idx="12374">
                  <c:v>15.805</c:v>
                </c:pt>
                <c:pt idx="12375">
                  <c:v>17.021000000000001</c:v>
                </c:pt>
                <c:pt idx="12376">
                  <c:v>18.540999999999901</c:v>
                </c:pt>
                <c:pt idx="12377">
                  <c:v>10.941999999999901</c:v>
                </c:pt>
                <c:pt idx="12378">
                  <c:v>15.805</c:v>
                </c:pt>
                <c:pt idx="12379">
                  <c:v>17.021000000000001</c:v>
                </c:pt>
                <c:pt idx="12380">
                  <c:v>15.197999999999899</c:v>
                </c:pt>
                <c:pt idx="12381">
                  <c:v>17.021000000000001</c:v>
                </c:pt>
                <c:pt idx="12382">
                  <c:v>15.501999999999899</c:v>
                </c:pt>
                <c:pt idx="12383">
                  <c:v>15.805</c:v>
                </c:pt>
                <c:pt idx="12384">
                  <c:v>15.501999999999899</c:v>
                </c:pt>
                <c:pt idx="12385">
                  <c:v>17.021000000000001</c:v>
                </c:pt>
                <c:pt idx="12386">
                  <c:v>17.021000000000001</c:v>
                </c:pt>
                <c:pt idx="12387">
                  <c:v>16.716999999999999</c:v>
                </c:pt>
                <c:pt idx="12388">
                  <c:v>16.716999999999999</c:v>
                </c:pt>
                <c:pt idx="12389">
                  <c:v>15.197999999999899</c:v>
                </c:pt>
                <c:pt idx="12390">
                  <c:v>15.805</c:v>
                </c:pt>
                <c:pt idx="12391">
                  <c:v>15.501999999999899</c:v>
                </c:pt>
                <c:pt idx="12392">
                  <c:v>15.805</c:v>
                </c:pt>
                <c:pt idx="12393">
                  <c:v>3.6469999999999998</c:v>
                </c:pt>
                <c:pt idx="12394">
                  <c:v>17.324999999999999</c:v>
                </c:pt>
                <c:pt idx="12395">
                  <c:v>16.716999999999999</c:v>
                </c:pt>
                <c:pt idx="12396">
                  <c:v>16.412999999999901</c:v>
                </c:pt>
                <c:pt idx="12397">
                  <c:v>17.933</c:v>
                </c:pt>
                <c:pt idx="12398">
                  <c:v>17.324999999999999</c:v>
                </c:pt>
                <c:pt idx="12399">
                  <c:v>19.452999999999999</c:v>
                </c:pt>
                <c:pt idx="12400">
                  <c:v>16.412999999999901</c:v>
                </c:pt>
                <c:pt idx="12401">
                  <c:v>16.716999999999999</c:v>
                </c:pt>
                <c:pt idx="12402">
                  <c:v>16.412999999999901</c:v>
                </c:pt>
                <c:pt idx="12403">
                  <c:v>17.629000000000001</c:v>
                </c:pt>
                <c:pt idx="12404">
                  <c:v>15.501999999999899</c:v>
                </c:pt>
                <c:pt idx="12405">
                  <c:v>8.2069999999999901</c:v>
                </c:pt>
                <c:pt idx="12406">
                  <c:v>8.8149999999999906</c:v>
                </c:pt>
                <c:pt idx="12407">
                  <c:v>13.373999999999899</c:v>
                </c:pt>
                <c:pt idx="12408">
                  <c:v>16.716999999999999</c:v>
                </c:pt>
                <c:pt idx="12409">
                  <c:v>14.894</c:v>
                </c:pt>
                <c:pt idx="12410">
                  <c:v>15.197999999999899</c:v>
                </c:pt>
                <c:pt idx="12411">
                  <c:v>7.9029999999999996</c:v>
                </c:pt>
                <c:pt idx="12412">
                  <c:v>8.5109999999999904</c:v>
                </c:pt>
                <c:pt idx="12413">
                  <c:v>9.1189999999999998</c:v>
                </c:pt>
                <c:pt idx="12414">
                  <c:v>11.549999999999899</c:v>
                </c:pt>
                <c:pt idx="12415">
                  <c:v>7.5990000000000002</c:v>
                </c:pt>
                <c:pt idx="12416">
                  <c:v>15.805</c:v>
                </c:pt>
                <c:pt idx="12417">
                  <c:v>18.844999999999999</c:v>
                </c:pt>
                <c:pt idx="12418">
                  <c:v>15.501999999999899</c:v>
                </c:pt>
                <c:pt idx="12419">
                  <c:v>16.716999999999999</c:v>
                </c:pt>
                <c:pt idx="12420">
                  <c:v>18.236999999999899</c:v>
                </c:pt>
                <c:pt idx="12421">
                  <c:v>10.638</c:v>
                </c:pt>
                <c:pt idx="12422">
                  <c:v>15.501999999999899</c:v>
                </c:pt>
                <c:pt idx="12423">
                  <c:v>16.716999999999999</c:v>
                </c:pt>
                <c:pt idx="12424">
                  <c:v>14.894</c:v>
                </c:pt>
                <c:pt idx="12425">
                  <c:v>16.716999999999999</c:v>
                </c:pt>
                <c:pt idx="12426">
                  <c:v>15.197999999999899</c:v>
                </c:pt>
                <c:pt idx="12427">
                  <c:v>15.501999999999899</c:v>
                </c:pt>
                <c:pt idx="12428">
                  <c:v>15.197999999999899</c:v>
                </c:pt>
                <c:pt idx="12429">
                  <c:v>16.716999999999999</c:v>
                </c:pt>
                <c:pt idx="12430">
                  <c:v>16.716999999999999</c:v>
                </c:pt>
                <c:pt idx="12431">
                  <c:v>16.412999999999901</c:v>
                </c:pt>
                <c:pt idx="12432">
                  <c:v>16.412999999999901</c:v>
                </c:pt>
                <c:pt idx="12433">
                  <c:v>14.894</c:v>
                </c:pt>
                <c:pt idx="12434">
                  <c:v>15.501999999999899</c:v>
                </c:pt>
                <c:pt idx="12435">
                  <c:v>15.197999999999899</c:v>
                </c:pt>
                <c:pt idx="12436">
                  <c:v>15.501999999999899</c:v>
                </c:pt>
                <c:pt idx="12437">
                  <c:v>3.343</c:v>
                </c:pt>
                <c:pt idx="12438">
                  <c:v>17.021000000000001</c:v>
                </c:pt>
                <c:pt idx="12439">
                  <c:v>16.412999999999901</c:v>
                </c:pt>
                <c:pt idx="12440">
                  <c:v>16.108999999999899</c:v>
                </c:pt>
                <c:pt idx="12441">
                  <c:v>17.629000000000001</c:v>
                </c:pt>
                <c:pt idx="12442">
                  <c:v>17.324999999999999</c:v>
                </c:pt>
                <c:pt idx="12443">
                  <c:v>19.149000000000001</c:v>
                </c:pt>
                <c:pt idx="12444">
                  <c:v>16.108999999999899</c:v>
                </c:pt>
                <c:pt idx="12445">
                  <c:v>16.412999999999901</c:v>
                </c:pt>
                <c:pt idx="12446">
                  <c:v>16.108999999999899</c:v>
                </c:pt>
                <c:pt idx="12447">
                  <c:v>17.324999999999999</c:v>
                </c:pt>
                <c:pt idx="12448">
                  <c:v>15.197999999999899</c:v>
                </c:pt>
                <c:pt idx="12449">
                  <c:v>7.9029999999999996</c:v>
                </c:pt>
                <c:pt idx="12450">
                  <c:v>8.5109999999999904</c:v>
                </c:pt>
                <c:pt idx="12451">
                  <c:v>13.069999999999901</c:v>
                </c:pt>
                <c:pt idx="12452">
                  <c:v>17.021000000000001</c:v>
                </c:pt>
                <c:pt idx="12453">
                  <c:v>15.197999999999899</c:v>
                </c:pt>
                <c:pt idx="12454">
                  <c:v>16.108999999999899</c:v>
                </c:pt>
                <c:pt idx="12455">
                  <c:v>8.5109999999999904</c:v>
                </c:pt>
                <c:pt idx="12456">
                  <c:v>9.7259999999999902</c:v>
                </c:pt>
                <c:pt idx="12457">
                  <c:v>10.638</c:v>
                </c:pt>
                <c:pt idx="12458">
                  <c:v>12.157999999999999</c:v>
                </c:pt>
                <c:pt idx="12459">
                  <c:v>7.9029999999999996</c:v>
                </c:pt>
                <c:pt idx="12460">
                  <c:v>15.805</c:v>
                </c:pt>
                <c:pt idx="12461">
                  <c:v>19.452999999999999</c:v>
                </c:pt>
                <c:pt idx="12462">
                  <c:v>15.805</c:v>
                </c:pt>
                <c:pt idx="12463">
                  <c:v>17.629000000000001</c:v>
                </c:pt>
                <c:pt idx="12464">
                  <c:v>19.149000000000001</c:v>
                </c:pt>
                <c:pt idx="12465">
                  <c:v>11.853999999999999</c:v>
                </c:pt>
                <c:pt idx="12466">
                  <c:v>15.805</c:v>
                </c:pt>
                <c:pt idx="12467">
                  <c:v>16.716999999999999</c:v>
                </c:pt>
                <c:pt idx="12468">
                  <c:v>16.108999999999899</c:v>
                </c:pt>
                <c:pt idx="12469">
                  <c:v>17.021000000000001</c:v>
                </c:pt>
                <c:pt idx="12470">
                  <c:v>14.894</c:v>
                </c:pt>
                <c:pt idx="12471">
                  <c:v>16.412999999999901</c:v>
                </c:pt>
                <c:pt idx="12472">
                  <c:v>15.501999999999899</c:v>
                </c:pt>
                <c:pt idx="12473">
                  <c:v>16.108999999999899</c:v>
                </c:pt>
                <c:pt idx="12474">
                  <c:v>17.324999999999999</c:v>
                </c:pt>
                <c:pt idx="12475">
                  <c:v>17.324999999999999</c:v>
                </c:pt>
                <c:pt idx="12476">
                  <c:v>16.108999999999899</c:v>
                </c:pt>
                <c:pt idx="12477">
                  <c:v>15.197999999999899</c:v>
                </c:pt>
                <c:pt idx="12478">
                  <c:v>15.805</c:v>
                </c:pt>
                <c:pt idx="12479">
                  <c:v>15.501999999999899</c:v>
                </c:pt>
                <c:pt idx="12480">
                  <c:v>15.197999999999899</c:v>
                </c:pt>
                <c:pt idx="12481">
                  <c:v>5.1669999999999998</c:v>
                </c:pt>
                <c:pt idx="12482">
                  <c:v>17.324999999999999</c:v>
                </c:pt>
                <c:pt idx="12483">
                  <c:v>16.716999999999999</c:v>
                </c:pt>
                <c:pt idx="12484">
                  <c:v>15.805</c:v>
                </c:pt>
                <c:pt idx="12485">
                  <c:v>18.540999999999901</c:v>
                </c:pt>
                <c:pt idx="12486">
                  <c:v>17.021000000000001</c:v>
                </c:pt>
                <c:pt idx="12487">
                  <c:v>17.629000000000001</c:v>
                </c:pt>
                <c:pt idx="12488">
                  <c:v>16.108999999999899</c:v>
                </c:pt>
                <c:pt idx="12489">
                  <c:v>16.412999999999901</c:v>
                </c:pt>
                <c:pt idx="12490">
                  <c:v>17.021000000000001</c:v>
                </c:pt>
                <c:pt idx="12491">
                  <c:v>17.629000000000001</c:v>
                </c:pt>
                <c:pt idx="12492">
                  <c:v>15.501999999999899</c:v>
                </c:pt>
                <c:pt idx="12493">
                  <c:v>9.1189999999999998</c:v>
                </c:pt>
                <c:pt idx="12494">
                  <c:v>8.5109999999999904</c:v>
                </c:pt>
                <c:pt idx="12495">
                  <c:v>13.981999999999999</c:v>
                </c:pt>
                <c:pt idx="12496">
                  <c:v>17.021000000000001</c:v>
                </c:pt>
                <c:pt idx="12497">
                  <c:v>15.197999999999899</c:v>
                </c:pt>
                <c:pt idx="12498">
                  <c:v>15.501999999999899</c:v>
                </c:pt>
                <c:pt idx="12499">
                  <c:v>8.2069999999999901</c:v>
                </c:pt>
                <c:pt idx="12500">
                  <c:v>8.8149999999999906</c:v>
                </c:pt>
                <c:pt idx="12501">
                  <c:v>9.4219999999999899</c:v>
                </c:pt>
                <c:pt idx="12502">
                  <c:v>11.853999999999999</c:v>
                </c:pt>
                <c:pt idx="12503">
                  <c:v>7.9029999999999996</c:v>
                </c:pt>
                <c:pt idx="12504">
                  <c:v>16.108999999999899</c:v>
                </c:pt>
                <c:pt idx="12505">
                  <c:v>19.149000000000001</c:v>
                </c:pt>
                <c:pt idx="12506">
                  <c:v>15.805</c:v>
                </c:pt>
                <c:pt idx="12507">
                  <c:v>17.021000000000001</c:v>
                </c:pt>
                <c:pt idx="12508">
                  <c:v>18.540999999999901</c:v>
                </c:pt>
                <c:pt idx="12509">
                  <c:v>10.941999999999901</c:v>
                </c:pt>
                <c:pt idx="12510">
                  <c:v>15.805</c:v>
                </c:pt>
                <c:pt idx="12511">
                  <c:v>17.021000000000001</c:v>
                </c:pt>
                <c:pt idx="12512">
                  <c:v>15.197999999999899</c:v>
                </c:pt>
                <c:pt idx="12513">
                  <c:v>17.021000000000001</c:v>
                </c:pt>
                <c:pt idx="12514">
                  <c:v>15.501999999999899</c:v>
                </c:pt>
                <c:pt idx="12515">
                  <c:v>15.805</c:v>
                </c:pt>
                <c:pt idx="12516">
                  <c:v>15.501999999999899</c:v>
                </c:pt>
                <c:pt idx="12517">
                  <c:v>17.021000000000001</c:v>
                </c:pt>
                <c:pt idx="12518">
                  <c:v>17.021000000000001</c:v>
                </c:pt>
                <c:pt idx="12519">
                  <c:v>16.716999999999999</c:v>
                </c:pt>
                <c:pt idx="12520">
                  <c:v>16.716999999999999</c:v>
                </c:pt>
                <c:pt idx="12521">
                  <c:v>15.197999999999899</c:v>
                </c:pt>
                <c:pt idx="12522">
                  <c:v>15.805</c:v>
                </c:pt>
                <c:pt idx="12523">
                  <c:v>15.501999999999899</c:v>
                </c:pt>
                <c:pt idx="12524">
                  <c:v>15.805</c:v>
                </c:pt>
                <c:pt idx="12525">
                  <c:v>3.6469999999999998</c:v>
                </c:pt>
                <c:pt idx="12526">
                  <c:v>17.324999999999999</c:v>
                </c:pt>
                <c:pt idx="12527">
                  <c:v>16.716999999999999</c:v>
                </c:pt>
                <c:pt idx="12528">
                  <c:v>16.412999999999901</c:v>
                </c:pt>
                <c:pt idx="12529">
                  <c:v>17.933</c:v>
                </c:pt>
                <c:pt idx="12530">
                  <c:v>17.324999999999999</c:v>
                </c:pt>
                <c:pt idx="12531">
                  <c:v>19.452999999999999</c:v>
                </c:pt>
                <c:pt idx="12532">
                  <c:v>16.412999999999901</c:v>
                </c:pt>
                <c:pt idx="12533">
                  <c:v>16.716999999999999</c:v>
                </c:pt>
                <c:pt idx="12534">
                  <c:v>16.412999999999901</c:v>
                </c:pt>
                <c:pt idx="12535">
                  <c:v>17.629000000000001</c:v>
                </c:pt>
                <c:pt idx="12536">
                  <c:v>15.501999999999899</c:v>
                </c:pt>
                <c:pt idx="12537">
                  <c:v>8.2069999999999901</c:v>
                </c:pt>
                <c:pt idx="12538">
                  <c:v>8.8149999999999906</c:v>
                </c:pt>
                <c:pt idx="12539">
                  <c:v>13.373999999999899</c:v>
                </c:pt>
                <c:pt idx="12540">
                  <c:v>18.236999999999899</c:v>
                </c:pt>
                <c:pt idx="12541">
                  <c:v>16.412999999999901</c:v>
                </c:pt>
                <c:pt idx="12542">
                  <c:v>17.324999999999999</c:v>
                </c:pt>
                <c:pt idx="12543">
                  <c:v>9.4219999999999899</c:v>
                </c:pt>
                <c:pt idx="12544">
                  <c:v>10.638</c:v>
                </c:pt>
                <c:pt idx="12545">
                  <c:v>10.029999999999999</c:v>
                </c:pt>
                <c:pt idx="12546">
                  <c:v>13.069999999999901</c:v>
                </c:pt>
                <c:pt idx="12547">
                  <c:v>9.1189999999999998</c:v>
                </c:pt>
                <c:pt idx="12548">
                  <c:v>17.021000000000001</c:v>
                </c:pt>
                <c:pt idx="12549">
                  <c:v>20.364999999999899</c:v>
                </c:pt>
                <c:pt idx="12550">
                  <c:v>17.021000000000001</c:v>
                </c:pt>
                <c:pt idx="12551">
                  <c:v>18.540999999999901</c:v>
                </c:pt>
                <c:pt idx="12552">
                  <c:v>20.061</c:v>
                </c:pt>
                <c:pt idx="12553">
                  <c:v>12.766</c:v>
                </c:pt>
                <c:pt idx="12554">
                  <c:v>16.716999999999999</c:v>
                </c:pt>
                <c:pt idx="12555">
                  <c:v>17.021000000000001</c:v>
                </c:pt>
                <c:pt idx="12556">
                  <c:v>17.021000000000001</c:v>
                </c:pt>
                <c:pt idx="12557">
                  <c:v>17.933</c:v>
                </c:pt>
                <c:pt idx="12558">
                  <c:v>15.805</c:v>
                </c:pt>
                <c:pt idx="12559">
                  <c:v>17.324999999999999</c:v>
                </c:pt>
                <c:pt idx="12560">
                  <c:v>16.412999999999901</c:v>
                </c:pt>
                <c:pt idx="12561">
                  <c:v>17.021000000000001</c:v>
                </c:pt>
                <c:pt idx="12562">
                  <c:v>17.324999999999999</c:v>
                </c:pt>
                <c:pt idx="12563">
                  <c:v>18.236999999999899</c:v>
                </c:pt>
                <c:pt idx="12564">
                  <c:v>16.412999999999901</c:v>
                </c:pt>
                <c:pt idx="12565">
                  <c:v>16.108999999999899</c:v>
                </c:pt>
                <c:pt idx="12566">
                  <c:v>16.716999999999999</c:v>
                </c:pt>
                <c:pt idx="12567">
                  <c:v>16.412999999999901</c:v>
                </c:pt>
                <c:pt idx="12568">
                  <c:v>16.108999999999899</c:v>
                </c:pt>
                <c:pt idx="12569">
                  <c:v>4.8629999999999898</c:v>
                </c:pt>
                <c:pt idx="12570">
                  <c:v>18.236999999999899</c:v>
                </c:pt>
                <c:pt idx="12571">
                  <c:v>17.629000000000001</c:v>
                </c:pt>
                <c:pt idx="12572">
                  <c:v>17.324999999999999</c:v>
                </c:pt>
                <c:pt idx="12573">
                  <c:v>19.757000000000001</c:v>
                </c:pt>
                <c:pt idx="12574">
                  <c:v>17.933</c:v>
                </c:pt>
                <c:pt idx="12575">
                  <c:v>20.364999999999899</c:v>
                </c:pt>
                <c:pt idx="12576">
                  <c:v>16.412999999999901</c:v>
                </c:pt>
                <c:pt idx="12577">
                  <c:v>17.629000000000001</c:v>
                </c:pt>
                <c:pt idx="12578">
                  <c:v>17.933</c:v>
                </c:pt>
                <c:pt idx="12579">
                  <c:v>18.844999999999999</c:v>
                </c:pt>
                <c:pt idx="12580">
                  <c:v>16.412999999999901</c:v>
                </c:pt>
                <c:pt idx="12581">
                  <c:v>9.1189999999999998</c:v>
                </c:pt>
                <c:pt idx="12582">
                  <c:v>9.4219999999999899</c:v>
                </c:pt>
                <c:pt idx="12583">
                  <c:v>15.197999999999899</c:v>
                </c:pt>
                <c:pt idx="12584">
                  <c:v>17.324999999999999</c:v>
                </c:pt>
                <c:pt idx="12585">
                  <c:v>15.501999999999899</c:v>
                </c:pt>
                <c:pt idx="12586">
                  <c:v>15.805</c:v>
                </c:pt>
                <c:pt idx="12587">
                  <c:v>8.5109999999999904</c:v>
                </c:pt>
                <c:pt idx="12588">
                  <c:v>9.1189999999999998</c:v>
                </c:pt>
                <c:pt idx="12589">
                  <c:v>9.7259999999999902</c:v>
                </c:pt>
                <c:pt idx="12590">
                  <c:v>12.157999999999999</c:v>
                </c:pt>
                <c:pt idx="12591">
                  <c:v>8.2069999999999901</c:v>
                </c:pt>
                <c:pt idx="12592">
                  <c:v>16.412999999999901</c:v>
                </c:pt>
                <c:pt idx="12593">
                  <c:v>19.452999999999999</c:v>
                </c:pt>
                <c:pt idx="12594">
                  <c:v>16.108999999999899</c:v>
                </c:pt>
                <c:pt idx="12595">
                  <c:v>16.716999999999999</c:v>
                </c:pt>
                <c:pt idx="12596">
                  <c:v>18.236999999999899</c:v>
                </c:pt>
                <c:pt idx="12597">
                  <c:v>11.245999999999899</c:v>
                </c:pt>
                <c:pt idx="12598">
                  <c:v>15.501999999999899</c:v>
                </c:pt>
                <c:pt idx="12599">
                  <c:v>16.108999999999899</c:v>
                </c:pt>
                <c:pt idx="12600">
                  <c:v>14.894</c:v>
                </c:pt>
                <c:pt idx="12601">
                  <c:v>16.716999999999999</c:v>
                </c:pt>
                <c:pt idx="12602">
                  <c:v>15.197999999999899</c:v>
                </c:pt>
                <c:pt idx="12603">
                  <c:v>15.501999999999899</c:v>
                </c:pt>
                <c:pt idx="12604">
                  <c:v>15.197999999999899</c:v>
                </c:pt>
                <c:pt idx="12605">
                  <c:v>16.108999999999899</c:v>
                </c:pt>
                <c:pt idx="12606">
                  <c:v>17.324999999999999</c:v>
                </c:pt>
                <c:pt idx="12607">
                  <c:v>16.412999999999901</c:v>
                </c:pt>
                <c:pt idx="12608">
                  <c:v>16.412999999999901</c:v>
                </c:pt>
                <c:pt idx="12609">
                  <c:v>14.894</c:v>
                </c:pt>
                <c:pt idx="12610">
                  <c:v>15.501999999999899</c:v>
                </c:pt>
                <c:pt idx="12611">
                  <c:v>15.197999999999899</c:v>
                </c:pt>
                <c:pt idx="12612">
                  <c:v>15.501999999999899</c:v>
                </c:pt>
                <c:pt idx="12613">
                  <c:v>3.343</c:v>
                </c:pt>
                <c:pt idx="12614">
                  <c:v>17.021000000000001</c:v>
                </c:pt>
                <c:pt idx="12615">
                  <c:v>16.412999999999901</c:v>
                </c:pt>
                <c:pt idx="12616">
                  <c:v>16.108999999999899</c:v>
                </c:pt>
                <c:pt idx="12617">
                  <c:v>17.629000000000001</c:v>
                </c:pt>
                <c:pt idx="12618">
                  <c:v>17.324999999999999</c:v>
                </c:pt>
                <c:pt idx="12619">
                  <c:v>19.149000000000001</c:v>
                </c:pt>
                <c:pt idx="12620">
                  <c:v>16.716999999999999</c:v>
                </c:pt>
                <c:pt idx="12621">
                  <c:v>16.412999999999901</c:v>
                </c:pt>
                <c:pt idx="12622">
                  <c:v>16.108999999999899</c:v>
                </c:pt>
                <c:pt idx="12623">
                  <c:v>17.933</c:v>
                </c:pt>
                <c:pt idx="12624">
                  <c:v>15.197999999999899</c:v>
                </c:pt>
                <c:pt idx="12625">
                  <c:v>8.5109999999999904</c:v>
                </c:pt>
                <c:pt idx="12626">
                  <c:v>9.1189999999999998</c:v>
                </c:pt>
                <c:pt idx="12627">
                  <c:v>13.6779999999999</c:v>
                </c:pt>
                <c:pt idx="12628">
                  <c:v>17.021000000000001</c:v>
                </c:pt>
                <c:pt idx="12629">
                  <c:v>15.197999999999899</c:v>
                </c:pt>
                <c:pt idx="12630">
                  <c:v>15.501999999999899</c:v>
                </c:pt>
                <c:pt idx="12631">
                  <c:v>8.2069999999999901</c:v>
                </c:pt>
                <c:pt idx="12632">
                  <c:v>8.8149999999999906</c:v>
                </c:pt>
                <c:pt idx="12633">
                  <c:v>9.4219999999999899</c:v>
                </c:pt>
                <c:pt idx="12634">
                  <c:v>11.853999999999999</c:v>
                </c:pt>
                <c:pt idx="12635">
                  <c:v>7.9029999999999996</c:v>
                </c:pt>
                <c:pt idx="12636">
                  <c:v>16.108999999999899</c:v>
                </c:pt>
                <c:pt idx="12637">
                  <c:v>19.149000000000001</c:v>
                </c:pt>
                <c:pt idx="12638">
                  <c:v>15.805</c:v>
                </c:pt>
                <c:pt idx="12639">
                  <c:v>17.324999999999999</c:v>
                </c:pt>
                <c:pt idx="12640">
                  <c:v>18.844999999999999</c:v>
                </c:pt>
                <c:pt idx="12641">
                  <c:v>10.941999999999901</c:v>
                </c:pt>
                <c:pt idx="12642">
                  <c:v>16.108999999999899</c:v>
                </c:pt>
                <c:pt idx="12643">
                  <c:v>16.716999999999999</c:v>
                </c:pt>
                <c:pt idx="12644">
                  <c:v>15.501999999999899</c:v>
                </c:pt>
                <c:pt idx="12645">
                  <c:v>17.324999999999999</c:v>
                </c:pt>
                <c:pt idx="12646">
                  <c:v>15.805</c:v>
                </c:pt>
                <c:pt idx="12647">
                  <c:v>16.108999999999899</c:v>
                </c:pt>
                <c:pt idx="12648">
                  <c:v>15.805</c:v>
                </c:pt>
                <c:pt idx="12649">
                  <c:v>16.716999999999999</c:v>
                </c:pt>
                <c:pt idx="12650">
                  <c:v>17.324999999999999</c:v>
                </c:pt>
                <c:pt idx="12651">
                  <c:v>17.021000000000001</c:v>
                </c:pt>
                <c:pt idx="12652">
                  <c:v>17.021000000000001</c:v>
                </c:pt>
                <c:pt idx="12653">
                  <c:v>15.501999999999899</c:v>
                </c:pt>
                <c:pt idx="12654">
                  <c:v>16.108999999999899</c:v>
                </c:pt>
                <c:pt idx="12655">
                  <c:v>15.805</c:v>
                </c:pt>
                <c:pt idx="12656">
                  <c:v>16.108999999999899</c:v>
                </c:pt>
                <c:pt idx="12657">
                  <c:v>3.343</c:v>
                </c:pt>
                <c:pt idx="12658">
                  <c:v>17.629000000000001</c:v>
                </c:pt>
                <c:pt idx="12659">
                  <c:v>17.021000000000001</c:v>
                </c:pt>
                <c:pt idx="12660">
                  <c:v>16.412999999999901</c:v>
                </c:pt>
                <c:pt idx="12661">
                  <c:v>18.236999999999899</c:v>
                </c:pt>
                <c:pt idx="12662">
                  <c:v>17.933</c:v>
                </c:pt>
                <c:pt idx="12663">
                  <c:v>19.757000000000001</c:v>
                </c:pt>
                <c:pt idx="12664">
                  <c:v>16.412999999999901</c:v>
                </c:pt>
                <c:pt idx="12665">
                  <c:v>17.021000000000001</c:v>
                </c:pt>
                <c:pt idx="12666">
                  <c:v>16.716999999999999</c:v>
                </c:pt>
                <c:pt idx="12667">
                  <c:v>17.629000000000001</c:v>
                </c:pt>
                <c:pt idx="12668">
                  <c:v>15.805</c:v>
                </c:pt>
                <c:pt idx="12669">
                  <c:v>8.2069999999999901</c:v>
                </c:pt>
                <c:pt idx="12670">
                  <c:v>8.8149999999999906</c:v>
                </c:pt>
                <c:pt idx="12671">
                  <c:v>13.373999999999899</c:v>
                </c:pt>
                <c:pt idx="12672">
                  <c:v>17.629000000000001</c:v>
                </c:pt>
                <c:pt idx="12673">
                  <c:v>15.501999999999899</c:v>
                </c:pt>
                <c:pt idx="12674">
                  <c:v>16.716999999999999</c:v>
                </c:pt>
                <c:pt idx="12675">
                  <c:v>9.1189999999999998</c:v>
                </c:pt>
                <c:pt idx="12676">
                  <c:v>9.7259999999999902</c:v>
                </c:pt>
                <c:pt idx="12677">
                  <c:v>10.941999999999901</c:v>
                </c:pt>
                <c:pt idx="12678">
                  <c:v>12.766</c:v>
                </c:pt>
                <c:pt idx="12679">
                  <c:v>8.5109999999999904</c:v>
                </c:pt>
                <c:pt idx="12680">
                  <c:v>16.412999999999901</c:v>
                </c:pt>
                <c:pt idx="12681">
                  <c:v>19.757000000000001</c:v>
                </c:pt>
                <c:pt idx="12682">
                  <c:v>16.412999999999901</c:v>
                </c:pt>
                <c:pt idx="12683">
                  <c:v>18.844999999999999</c:v>
                </c:pt>
                <c:pt idx="12684">
                  <c:v>19.757000000000001</c:v>
                </c:pt>
                <c:pt idx="12685">
                  <c:v>13.069999999999901</c:v>
                </c:pt>
                <c:pt idx="12686">
                  <c:v>17.324999999999999</c:v>
                </c:pt>
                <c:pt idx="12687">
                  <c:v>17.629000000000001</c:v>
                </c:pt>
                <c:pt idx="12688">
                  <c:v>17.629000000000001</c:v>
                </c:pt>
                <c:pt idx="12689">
                  <c:v>18.540999999999901</c:v>
                </c:pt>
                <c:pt idx="12690">
                  <c:v>16.108999999999899</c:v>
                </c:pt>
                <c:pt idx="12691">
                  <c:v>17.933</c:v>
                </c:pt>
                <c:pt idx="12692">
                  <c:v>17.021000000000001</c:v>
                </c:pt>
                <c:pt idx="12693">
                  <c:v>17.629000000000001</c:v>
                </c:pt>
                <c:pt idx="12694">
                  <c:v>18.540999999999901</c:v>
                </c:pt>
                <c:pt idx="12695">
                  <c:v>18.844999999999999</c:v>
                </c:pt>
                <c:pt idx="12696">
                  <c:v>17.324999999999999</c:v>
                </c:pt>
                <c:pt idx="12697">
                  <c:v>16.716999999999999</c:v>
                </c:pt>
                <c:pt idx="12698">
                  <c:v>17.324999999999999</c:v>
                </c:pt>
                <c:pt idx="12699">
                  <c:v>17.021000000000001</c:v>
                </c:pt>
                <c:pt idx="12700">
                  <c:v>16.716999999999999</c:v>
                </c:pt>
                <c:pt idx="12701">
                  <c:v>5.1669999999999998</c:v>
                </c:pt>
                <c:pt idx="12702">
                  <c:v>18.540999999999901</c:v>
                </c:pt>
                <c:pt idx="12703">
                  <c:v>18.236999999999899</c:v>
                </c:pt>
                <c:pt idx="12704">
                  <c:v>17.933</c:v>
                </c:pt>
                <c:pt idx="12705">
                  <c:v>20.364999999999899</c:v>
                </c:pt>
                <c:pt idx="12706">
                  <c:v>18.540999999999901</c:v>
                </c:pt>
                <c:pt idx="12707">
                  <c:v>20.364999999999899</c:v>
                </c:pt>
                <c:pt idx="12708">
                  <c:v>17.933</c:v>
                </c:pt>
                <c:pt idx="12709">
                  <c:v>18.236999999999899</c:v>
                </c:pt>
                <c:pt idx="12710">
                  <c:v>18.236999999999899</c:v>
                </c:pt>
                <c:pt idx="12711">
                  <c:v>17.933</c:v>
                </c:pt>
                <c:pt idx="12712">
                  <c:v>17.021000000000001</c:v>
                </c:pt>
                <c:pt idx="12713">
                  <c:v>9.1189999999999998</c:v>
                </c:pt>
                <c:pt idx="12714">
                  <c:v>9.1189999999999998</c:v>
                </c:pt>
                <c:pt idx="12715">
                  <c:v>15.501999999999899</c:v>
                </c:pt>
                <c:pt idx="12716">
                  <c:v>17.933</c:v>
                </c:pt>
                <c:pt idx="12717">
                  <c:v>15.805</c:v>
                </c:pt>
                <c:pt idx="12718">
                  <c:v>17.021000000000001</c:v>
                </c:pt>
                <c:pt idx="12719">
                  <c:v>9.4219999999999899</c:v>
                </c:pt>
                <c:pt idx="12720">
                  <c:v>10.029999999999999</c:v>
                </c:pt>
                <c:pt idx="12721">
                  <c:v>11.245999999999899</c:v>
                </c:pt>
                <c:pt idx="12722">
                  <c:v>13.069999999999901</c:v>
                </c:pt>
                <c:pt idx="12723">
                  <c:v>8.8149999999999906</c:v>
                </c:pt>
                <c:pt idx="12724">
                  <c:v>16.716999999999999</c:v>
                </c:pt>
                <c:pt idx="12725">
                  <c:v>20.061</c:v>
                </c:pt>
                <c:pt idx="12726">
                  <c:v>16.716999999999999</c:v>
                </c:pt>
                <c:pt idx="12727">
                  <c:v>19.149000000000001</c:v>
                </c:pt>
                <c:pt idx="12728">
                  <c:v>20.061</c:v>
                </c:pt>
                <c:pt idx="12729">
                  <c:v>13.373999999999899</c:v>
                </c:pt>
                <c:pt idx="12730">
                  <c:v>17.629000000000001</c:v>
                </c:pt>
                <c:pt idx="12731">
                  <c:v>17.933</c:v>
                </c:pt>
                <c:pt idx="12732">
                  <c:v>17.933</c:v>
                </c:pt>
                <c:pt idx="12733">
                  <c:v>18.844999999999999</c:v>
                </c:pt>
                <c:pt idx="12734">
                  <c:v>16.412999999999901</c:v>
                </c:pt>
                <c:pt idx="12735">
                  <c:v>18.236999999999899</c:v>
                </c:pt>
                <c:pt idx="12736">
                  <c:v>17.324999999999999</c:v>
                </c:pt>
                <c:pt idx="12737">
                  <c:v>17.933</c:v>
                </c:pt>
                <c:pt idx="12738">
                  <c:v>18.844999999999999</c:v>
                </c:pt>
                <c:pt idx="12739">
                  <c:v>19.149000000000001</c:v>
                </c:pt>
                <c:pt idx="12740">
                  <c:v>17.629000000000001</c:v>
                </c:pt>
                <c:pt idx="12741">
                  <c:v>17.021000000000001</c:v>
                </c:pt>
                <c:pt idx="12742">
                  <c:v>17.629000000000001</c:v>
                </c:pt>
                <c:pt idx="12743">
                  <c:v>17.324999999999999</c:v>
                </c:pt>
                <c:pt idx="12744">
                  <c:v>17.021000000000001</c:v>
                </c:pt>
                <c:pt idx="12745">
                  <c:v>5.4710000000000001</c:v>
                </c:pt>
                <c:pt idx="12746">
                  <c:v>18.844999999999999</c:v>
                </c:pt>
                <c:pt idx="12747">
                  <c:v>18.540999999999901</c:v>
                </c:pt>
                <c:pt idx="12748">
                  <c:v>18.236999999999899</c:v>
                </c:pt>
                <c:pt idx="12749">
                  <c:v>20.668999999999901</c:v>
                </c:pt>
                <c:pt idx="12750">
                  <c:v>18.844999999999999</c:v>
                </c:pt>
                <c:pt idx="12751">
                  <c:v>20.668999999999901</c:v>
                </c:pt>
                <c:pt idx="12752">
                  <c:v>18.236999999999899</c:v>
                </c:pt>
                <c:pt idx="12753">
                  <c:v>18.540999999999901</c:v>
                </c:pt>
                <c:pt idx="12754">
                  <c:v>18.540999999999901</c:v>
                </c:pt>
                <c:pt idx="12755">
                  <c:v>18.236999999999899</c:v>
                </c:pt>
                <c:pt idx="12756">
                  <c:v>17.324999999999999</c:v>
                </c:pt>
                <c:pt idx="12757">
                  <c:v>9.4219999999999899</c:v>
                </c:pt>
                <c:pt idx="12758">
                  <c:v>9.4219999999999899</c:v>
                </c:pt>
                <c:pt idx="12759">
                  <c:v>15.805</c:v>
                </c:pt>
                <c:pt idx="12760">
                  <c:v>16.412999999999901</c:v>
                </c:pt>
                <c:pt idx="12761">
                  <c:v>14.894</c:v>
                </c:pt>
                <c:pt idx="12762">
                  <c:v>15.501999999999899</c:v>
                </c:pt>
                <c:pt idx="12763">
                  <c:v>8.5109999999999904</c:v>
                </c:pt>
                <c:pt idx="12764">
                  <c:v>9.7259999999999902</c:v>
                </c:pt>
                <c:pt idx="12765">
                  <c:v>10.029999999999999</c:v>
                </c:pt>
                <c:pt idx="12766">
                  <c:v>10.941999999999901</c:v>
                </c:pt>
                <c:pt idx="12767">
                  <c:v>8.2069999999999901</c:v>
                </c:pt>
                <c:pt idx="12768">
                  <c:v>15.197999999999899</c:v>
                </c:pt>
                <c:pt idx="12769">
                  <c:v>18.540999999999901</c:v>
                </c:pt>
                <c:pt idx="12770">
                  <c:v>15.197999999999899</c:v>
                </c:pt>
                <c:pt idx="12771">
                  <c:v>17.324999999999999</c:v>
                </c:pt>
                <c:pt idx="12772">
                  <c:v>18.844999999999999</c:v>
                </c:pt>
                <c:pt idx="12773">
                  <c:v>11.853999999999999</c:v>
                </c:pt>
                <c:pt idx="12774">
                  <c:v>15.501999999999899</c:v>
                </c:pt>
                <c:pt idx="12775">
                  <c:v>17.021000000000001</c:v>
                </c:pt>
                <c:pt idx="12776">
                  <c:v>16.412999999999901</c:v>
                </c:pt>
                <c:pt idx="12777">
                  <c:v>16.716999999999999</c:v>
                </c:pt>
                <c:pt idx="12778">
                  <c:v>14.59</c:v>
                </c:pt>
                <c:pt idx="12779">
                  <c:v>16.108999999999899</c:v>
                </c:pt>
                <c:pt idx="12780">
                  <c:v>15.197999999999899</c:v>
                </c:pt>
                <c:pt idx="12781">
                  <c:v>16.412999999999901</c:v>
                </c:pt>
                <c:pt idx="12782">
                  <c:v>17.021000000000001</c:v>
                </c:pt>
                <c:pt idx="12783">
                  <c:v>17.021000000000001</c:v>
                </c:pt>
                <c:pt idx="12784">
                  <c:v>15.805</c:v>
                </c:pt>
                <c:pt idx="12785">
                  <c:v>14.894</c:v>
                </c:pt>
                <c:pt idx="12786">
                  <c:v>15.501999999999899</c:v>
                </c:pt>
                <c:pt idx="12787">
                  <c:v>15.197999999999899</c:v>
                </c:pt>
                <c:pt idx="12788">
                  <c:v>14.894</c:v>
                </c:pt>
                <c:pt idx="12789">
                  <c:v>3.9509999999999899</c:v>
                </c:pt>
                <c:pt idx="12790">
                  <c:v>16.716999999999999</c:v>
                </c:pt>
                <c:pt idx="12791">
                  <c:v>16.412999999999901</c:v>
                </c:pt>
                <c:pt idx="12792">
                  <c:v>16.108999999999899</c:v>
                </c:pt>
                <c:pt idx="12793">
                  <c:v>18.540999999999901</c:v>
                </c:pt>
                <c:pt idx="12794">
                  <c:v>16.412999999999901</c:v>
                </c:pt>
                <c:pt idx="12795">
                  <c:v>19.149000000000001</c:v>
                </c:pt>
                <c:pt idx="12796">
                  <c:v>15.805</c:v>
                </c:pt>
                <c:pt idx="12797">
                  <c:v>16.716999999999999</c:v>
                </c:pt>
                <c:pt idx="12798">
                  <c:v>16.412999999999901</c:v>
                </c:pt>
                <c:pt idx="12799">
                  <c:v>16.716999999999999</c:v>
                </c:pt>
                <c:pt idx="12800">
                  <c:v>14.894</c:v>
                </c:pt>
                <c:pt idx="12801">
                  <c:v>8.5109999999999904</c:v>
                </c:pt>
                <c:pt idx="12802">
                  <c:v>8.5109999999999904</c:v>
                </c:pt>
                <c:pt idx="12803">
                  <c:v>13.6779999999999</c:v>
                </c:pt>
                <c:pt idx="12804">
                  <c:v>17.021000000000001</c:v>
                </c:pt>
                <c:pt idx="12805">
                  <c:v>15.197999999999899</c:v>
                </c:pt>
                <c:pt idx="12806">
                  <c:v>15.501999999999899</c:v>
                </c:pt>
                <c:pt idx="12807">
                  <c:v>8.2069999999999901</c:v>
                </c:pt>
                <c:pt idx="12808">
                  <c:v>8.8149999999999906</c:v>
                </c:pt>
                <c:pt idx="12809">
                  <c:v>9.4219999999999899</c:v>
                </c:pt>
                <c:pt idx="12810">
                  <c:v>11.853999999999999</c:v>
                </c:pt>
                <c:pt idx="12811">
                  <c:v>7.9029999999999996</c:v>
                </c:pt>
                <c:pt idx="12812">
                  <c:v>16.108999999999899</c:v>
                </c:pt>
                <c:pt idx="12813">
                  <c:v>19.149000000000001</c:v>
                </c:pt>
                <c:pt idx="12814">
                  <c:v>15.805</c:v>
                </c:pt>
                <c:pt idx="12815">
                  <c:v>17.021000000000001</c:v>
                </c:pt>
                <c:pt idx="12816">
                  <c:v>18.540999999999901</c:v>
                </c:pt>
                <c:pt idx="12817">
                  <c:v>10.941999999999901</c:v>
                </c:pt>
                <c:pt idx="12818">
                  <c:v>15.805</c:v>
                </c:pt>
                <c:pt idx="12819">
                  <c:v>16.412999999999901</c:v>
                </c:pt>
                <c:pt idx="12820">
                  <c:v>15.197999999999899</c:v>
                </c:pt>
                <c:pt idx="12821">
                  <c:v>17.021000000000001</c:v>
                </c:pt>
                <c:pt idx="12822">
                  <c:v>15.501999999999899</c:v>
                </c:pt>
                <c:pt idx="12823">
                  <c:v>15.805</c:v>
                </c:pt>
                <c:pt idx="12824">
                  <c:v>15.501999999999899</c:v>
                </c:pt>
                <c:pt idx="12825">
                  <c:v>16.412999999999901</c:v>
                </c:pt>
                <c:pt idx="12826">
                  <c:v>17.021000000000001</c:v>
                </c:pt>
                <c:pt idx="12827">
                  <c:v>16.716999999999999</c:v>
                </c:pt>
                <c:pt idx="12828">
                  <c:v>16.716999999999999</c:v>
                </c:pt>
                <c:pt idx="12829">
                  <c:v>15.197999999999899</c:v>
                </c:pt>
                <c:pt idx="12830">
                  <c:v>15.805</c:v>
                </c:pt>
                <c:pt idx="12831">
                  <c:v>15.501999999999899</c:v>
                </c:pt>
                <c:pt idx="12832">
                  <c:v>15.805</c:v>
                </c:pt>
                <c:pt idx="12833">
                  <c:v>3.04</c:v>
                </c:pt>
                <c:pt idx="12834">
                  <c:v>17.324999999999999</c:v>
                </c:pt>
                <c:pt idx="12835">
                  <c:v>16.716999999999999</c:v>
                </c:pt>
                <c:pt idx="12836">
                  <c:v>16.412999999999901</c:v>
                </c:pt>
                <c:pt idx="12837">
                  <c:v>17.933</c:v>
                </c:pt>
                <c:pt idx="12838">
                  <c:v>17.629000000000001</c:v>
                </c:pt>
                <c:pt idx="12839">
                  <c:v>19.452999999999999</c:v>
                </c:pt>
                <c:pt idx="12840">
                  <c:v>16.412999999999901</c:v>
                </c:pt>
                <c:pt idx="12841">
                  <c:v>16.716999999999999</c:v>
                </c:pt>
                <c:pt idx="12842">
                  <c:v>16.412999999999901</c:v>
                </c:pt>
                <c:pt idx="12843">
                  <c:v>17.629000000000001</c:v>
                </c:pt>
                <c:pt idx="12844">
                  <c:v>15.501999999999899</c:v>
                </c:pt>
                <c:pt idx="12845">
                  <c:v>8.2069999999999901</c:v>
                </c:pt>
                <c:pt idx="12846">
                  <c:v>8.8149999999999906</c:v>
                </c:pt>
                <c:pt idx="12847">
                  <c:v>13.373999999999899</c:v>
                </c:pt>
                <c:pt idx="12848">
                  <c:v>18.236999999999899</c:v>
                </c:pt>
                <c:pt idx="12849">
                  <c:v>16.412999999999901</c:v>
                </c:pt>
                <c:pt idx="12850">
                  <c:v>17.324999999999999</c:v>
                </c:pt>
                <c:pt idx="12851">
                  <c:v>9.4219999999999899</c:v>
                </c:pt>
                <c:pt idx="12852">
                  <c:v>10.638</c:v>
                </c:pt>
                <c:pt idx="12853">
                  <c:v>10.334</c:v>
                </c:pt>
                <c:pt idx="12854">
                  <c:v>13.069999999999901</c:v>
                </c:pt>
                <c:pt idx="12855">
                  <c:v>9.1189999999999998</c:v>
                </c:pt>
                <c:pt idx="12856">
                  <c:v>17.021000000000001</c:v>
                </c:pt>
                <c:pt idx="12857">
                  <c:v>20.364999999999899</c:v>
                </c:pt>
                <c:pt idx="12858">
                  <c:v>16.716999999999999</c:v>
                </c:pt>
                <c:pt idx="12859">
                  <c:v>18.844999999999999</c:v>
                </c:pt>
                <c:pt idx="12860">
                  <c:v>20.364999999999899</c:v>
                </c:pt>
                <c:pt idx="12861">
                  <c:v>12.766</c:v>
                </c:pt>
                <c:pt idx="12862">
                  <c:v>17.021000000000001</c:v>
                </c:pt>
                <c:pt idx="12863">
                  <c:v>17.933</c:v>
                </c:pt>
                <c:pt idx="12864">
                  <c:v>17.021000000000001</c:v>
                </c:pt>
                <c:pt idx="12865">
                  <c:v>18.236999999999899</c:v>
                </c:pt>
                <c:pt idx="12866">
                  <c:v>16.108999999999899</c:v>
                </c:pt>
                <c:pt idx="12867">
                  <c:v>17.629000000000001</c:v>
                </c:pt>
                <c:pt idx="12868">
                  <c:v>16.716999999999999</c:v>
                </c:pt>
                <c:pt idx="12869">
                  <c:v>17.324999999999999</c:v>
                </c:pt>
                <c:pt idx="12870">
                  <c:v>18.844999999999999</c:v>
                </c:pt>
                <c:pt idx="12871">
                  <c:v>18.540999999999901</c:v>
                </c:pt>
                <c:pt idx="12872">
                  <c:v>17.324999999999999</c:v>
                </c:pt>
                <c:pt idx="12873">
                  <c:v>16.412999999999901</c:v>
                </c:pt>
                <c:pt idx="12874">
                  <c:v>16.412999999999901</c:v>
                </c:pt>
                <c:pt idx="12875">
                  <c:v>16.716999999999999</c:v>
                </c:pt>
                <c:pt idx="12876">
                  <c:v>15.805</c:v>
                </c:pt>
                <c:pt idx="12877">
                  <c:v>4.8629999999999898</c:v>
                </c:pt>
                <c:pt idx="12878">
                  <c:v>18.540999999999901</c:v>
                </c:pt>
                <c:pt idx="12879">
                  <c:v>17.933</c:v>
                </c:pt>
                <c:pt idx="12880">
                  <c:v>17.629000000000001</c:v>
                </c:pt>
                <c:pt idx="12881">
                  <c:v>19.452999999999999</c:v>
                </c:pt>
                <c:pt idx="12882">
                  <c:v>18.236999999999899</c:v>
                </c:pt>
                <c:pt idx="12883">
                  <c:v>19.452999999999999</c:v>
                </c:pt>
                <c:pt idx="12884">
                  <c:v>17.629000000000001</c:v>
                </c:pt>
                <c:pt idx="12885">
                  <c:v>17.933</c:v>
                </c:pt>
                <c:pt idx="12886">
                  <c:v>18.236999999999899</c:v>
                </c:pt>
                <c:pt idx="12887">
                  <c:v>18.540999999999901</c:v>
                </c:pt>
                <c:pt idx="12888">
                  <c:v>16.716999999999999</c:v>
                </c:pt>
                <c:pt idx="12889">
                  <c:v>8.8149999999999906</c:v>
                </c:pt>
                <c:pt idx="12890">
                  <c:v>8.8149999999999906</c:v>
                </c:pt>
                <c:pt idx="12891">
                  <c:v>15.197999999999899</c:v>
                </c:pt>
                <c:pt idx="12892">
                  <c:v>17.021000000000001</c:v>
                </c:pt>
                <c:pt idx="12893">
                  <c:v>15.197999999999899</c:v>
                </c:pt>
                <c:pt idx="12894">
                  <c:v>15.501999999999899</c:v>
                </c:pt>
                <c:pt idx="12895">
                  <c:v>8.2069999999999901</c:v>
                </c:pt>
                <c:pt idx="12896">
                  <c:v>8.8149999999999906</c:v>
                </c:pt>
                <c:pt idx="12897">
                  <c:v>9.4219999999999899</c:v>
                </c:pt>
                <c:pt idx="12898">
                  <c:v>11.853999999999999</c:v>
                </c:pt>
                <c:pt idx="12899">
                  <c:v>7.9029999999999996</c:v>
                </c:pt>
                <c:pt idx="12900">
                  <c:v>16.108999999999899</c:v>
                </c:pt>
                <c:pt idx="12901">
                  <c:v>19.149000000000001</c:v>
                </c:pt>
                <c:pt idx="12902">
                  <c:v>15.805</c:v>
                </c:pt>
                <c:pt idx="12903">
                  <c:v>17.021000000000001</c:v>
                </c:pt>
                <c:pt idx="12904">
                  <c:v>18.540999999999901</c:v>
                </c:pt>
                <c:pt idx="12905">
                  <c:v>10.941999999999901</c:v>
                </c:pt>
                <c:pt idx="12906">
                  <c:v>15.805</c:v>
                </c:pt>
                <c:pt idx="12907">
                  <c:v>16.412999999999901</c:v>
                </c:pt>
                <c:pt idx="12908">
                  <c:v>15.197999999999899</c:v>
                </c:pt>
                <c:pt idx="12909">
                  <c:v>17.021000000000001</c:v>
                </c:pt>
                <c:pt idx="12910">
                  <c:v>15.501999999999899</c:v>
                </c:pt>
                <c:pt idx="12911">
                  <c:v>15.805</c:v>
                </c:pt>
                <c:pt idx="12912">
                  <c:v>15.501999999999899</c:v>
                </c:pt>
                <c:pt idx="12913">
                  <c:v>16.412999999999901</c:v>
                </c:pt>
                <c:pt idx="12914">
                  <c:v>17.021000000000001</c:v>
                </c:pt>
                <c:pt idx="12915">
                  <c:v>16.716999999999999</c:v>
                </c:pt>
                <c:pt idx="12916">
                  <c:v>16.716999999999999</c:v>
                </c:pt>
                <c:pt idx="12917">
                  <c:v>15.197999999999899</c:v>
                </c:pt>
                <c:pt idx="12918">
                  <c:v>15.805</c:v>
                </c:pt>
                <c:pt idx="12919">
                  <c:v>15.501999999999899</c:v>
                </c:pt>
                <c:pt idx="12920">
                  <c:v>15.805</c:v>
                </c:pt>
                <c:pt idx="12921">
                  <c:v>3.04</c:v>
                </c:pt>
                <c:pt idx="12922">
                  <c:v>17.324999999999999</c:v>
                </c:pt>
                <c:pt idx="12923">
                  <c:v>16.716999999999999</c:v>
                </c:pt>
                <c:pt idx="12924">
                  <c:v>16.412999999999901</c:v>
                </c:pt>
                <c:pt idx="12925">
                  <c:v>17.933</c:v>
                </c:pt>
                <c:pt idx="12926">
                  <c:v>17.629000000000001</c:v>
                </c:pt>
                <c:pt idx="12927">
                  <c:v>19.452999999999999</c:v>
                </c:pt>
                <c:pt idx="12928">
                  <c:v>16.412999999999901</c:v>
                </c:pt>
                <c:pt idx="12929">
                  <c:v>16.716999999999999</c:v>
                </c:pt>
                <c:pt idx="12930">
                  <c:v>16.412999999999901</c:v>
                </c:pt>
                <c:pt idx="12931">
                  <c:v>17.629000000000001</c:v>
                </c:pt>
                <c:pt idx="12932">
                  <c:v>15.501999999999899</c:v>
                </c:pt>
                <c:pt idx="12933">
                  <c:v>8.2069999999999901</c:v>
                </c:pt>
                <c:pt idx="12934">
                  <c:v>8.8149999999999906</c:v>
                </c:pt>
                <c:pt idx="12935">
                  <c:v>13.373999999999899</c:v>
                </c:pt>
                <c:pt idx="12936">
                  <c:v>17.324999999999999</c:v>
                </c:pt>
                <c:pt idx="12937">
                  <c:v>15.501999999999899</c:v>
                </c:pt>
                <c:pt idx="12938">
                  <c:v>16.412999999999901</c:v>
                </c:pt>
                <c:pt idx="12939">
                  <c:v>8.5109999999999904</c:v>
                </c:pt>
                <c:pt idx="12940">
                  <c:v>9.7259999999999902</c:v>
                </c:pt>
                <c:pt idx="12941">
                  <c:v>10.334</c:v>
                </c:pt>
                <c:pt idx="12942">
                  <c:v>12.157999999999999</c:v>
                </c:pt>
                <c:pt idx="12943">
                  <c:v>7.9029999999999996</c:v>
                </c:pt>
                <c:pt idx="12944">
                  <c:v>16.108999999999899</c:v>
                </c:pt>
                <c:pt idx="12945">
                  <c:v>19.757000000000001</c:v>
                </c:pt>
                <c:pt idx="12946">
                  <c:v>16.108999999999899</c:v>
                </c:pt>
                <c:pt idx="12947">
                  <c:v>17.933</c:v>
                </c:pt>
                <c:pt idx="12948">
                  <c:v>19.452999999999999</c:v>
                </c:pt>
                <c:pt idx="12949">
                  <c:v>11.853999999999999</c:v>
                </c:pt>
                <c:pt idx="12950">
                  <c:v>16.108999999999899</c:v>
                </c:pt>
                <c:pt idx="12951">
                  <c:v>17.021000000000001</c:v>
                </c:pt>
                <c:pt idx="12952">
                  <c:v>16.412999999999901</c:v>
                </c:pt>
                <c:pt idx="12953">
                  <c:v>17.324999999999999</c:v>
                </c:pt>
                <c:pt idx="12954">
                  <c:v>15.197999999999899</c:v>
                </c:pt>
                <c:pt idx="12955">
                  <c:v>16.716999999999999</c:v>
                </c:pt>
                <c:pt idx="12956">
                  <c:v>15.805</c:v>
                </c:pt>
                <c:pt idx="12957">
                  <c:v>16.412999999999901</c:v>
                </c:pt>
                <c:pt idx="12958">
                  <c:v>17.933</c:v>
                </c:pt>
                <c:pt idx="12959">
                  <c:v>17.629000000000001</c:v>
                </c:pt>
                <c:pt idx="12960">
                  <c:v>16.412999999999901</c:v>
                </c:pt>
                <c:pt idx="12961">
                  <c:v>15.501999999999899</c:v>
                </c:pt>
                <c:pt idx="12962">
                  <c:v>16.108999999999899</c:v>
                </c:pt>
                <c:pt idx="12963">
                  <c:v>15.805</c:v>
                </c:pt>
                <c:pt idx="12964">
                  <c:v>15.501999999999899</c:v>
                </c:pt>
                <c:pt idx="12965">
                  <c:v>4.5589999999999904</c:v>
                </c:pt>
                <c:pt idx="12966">
                  <c:v>17.629000000000001</c:v>
                </c:pt>
                <c:pt idx="12967">
                  <c:v>17.021000000000001</c:v>
                </c:pt>
                <c:pt idx="12968">
                  <c:v>16.716999999999999</c:v>
                </c:pt>
                <c:pt idx="12969">
                  <c:v>19.149000000000001</c:v>
                </c:pt>
                <c:pt idx="12970">
                  <c:v>17.324999999999999</c:v>
                </c:pt>
                <c:pt idx="12971">
                  <c:v>19.149000000000001</c:v>
                </c:pt>
                <c:pt idx="12972">
                  <c:v>16.716999999999999</c:v>
                </c:pt>
                <c:pt idx="12973">
                  <c:v>17.021000000000001</c:v>
                </c:pt>
                <c:pt idx="12974">
                  <c:v>17.324999999999999</c:v>
                </c:pt>
                <c:pt idx="12975">
                  <c:v>17.933</c:v>
                </c:pt>
                <c:pt idx="12976">
                  <c:v>15.501999999999899</c:v>
                </c:pt>
                <c:pt idx="12977">
                  <c:v>8.5109999999999904</c:v>
                </c:pt>
                <c:pt idx="12978">
                  <c:v>8.5109999999999904</c:v>
                </c:pt>
                <c:pt idx="12979">
                  <c:v>13.981999999999999</c:v>
                </c:pt>
                <c:pt idx="12980">
                  <c:v>17.324999999999999</c:v>
                </c:pt>
                <c:pt idx="12981">
                  <c:v>15.501999999999899</c:v>
                </c:pt>
                <c:pt idx="12982">
                  <c:v>16.412999999999901</c:v>
                </c:pt>
                <c:pt idx="12983">
                  <c:v>9.4219999999999899</c:v>
                </c:pt>
                <c:pt idx="12984">
                  <c:v>9.7259999999999902</c:v>
                </c:pt>
                <c:pt idx="12985">
                  <c:v>10.029999999999999</c:v>
                </c:pt>
                <c:pt idx="12986">
                  <c:v>12.766</c:v>
                </c:pt>
                <c:pt idx="12987">
                  <c:v>9.1189999999999998</c:v>
                </c:pt>
                <c:pt idx="12988">
                  <c:v>16.412999999999901</c:v>
                </c:pt>
                <c:pt idx="12989">
                  <c:v>19.452999999999999</c:v>
                </c:pt>
                <c:pt idx="12990">
                  <c:v>16.108999999999899</c:v>
                </c:pt>
                <c:pt idx="12991">
                  <c:v>18.844999999999999</c:v>
                </c:pt>
                <c:pt idx="12992">
                  <c:v>19.757000000000001</c:v>
                </c:pt>
                <c:pt idx="12993">
                  <c:v>12.157999999999999</c:v>
                </c:pt>
                <c:pt idx="12994">
                  <c:v>17.324999999999999</c:v>
                </c:pt>
                <c:pt idx="12995">
                  <c:v>18.540999999999901</c:v>
                </c:pt>
                <c:pt idx="12996">
                  <c:v>17.021000000000001</c:v>
                </c:pt>
                <c:pt idx="12997">
                  <c:v>18.540999999999901</c:v>
                </c:pt>
                <c:pt idx="12998">
                  <c:v>17.021000000000001</c:v>
                </c:pt>
                <c:pt idx="12999">
                  <c:v>17.629000000000001</c:v>
                </c:pt>
                <c:pt idx="13000">
                  <c:v>17.021000000000001</c:v>
                </c:pt>
                <c:pt idx="13001">
                  <c:v>17.629000000000001</c:v>
                </c:pt>
                <c:pt idx="13002">
                  <c:v>18.540999999999901</c:v>
                </c:pt>
                <c:pt idx="13003">
                  <c:v>18.540999999999901</c:v>
                </c:pt>
                <c:pt idx="13004">
                  <c:v>18.236999999999899</c:v>
                </c:pt>
                <c:pt idx="13005">
                  <c:v>16.716999999999999</c:v>
                </c:pt>
                <c:pt idx="13006">
                  <c:v>16.716999999999999</c:v>
                </c:pt>
                <c:pt idx="13007">
                  <c:v>17.021000000000001</c:v>
                </c:pt>
                <c:pt idx="13008">
                  <c:v>16.716999999999999</c:v>
                </c:pt>
                <c:pt idx="13009">
                  <c:v>5.4710000000000001</c:v>
                </c:pt>
                <c:pt idx="13010">
                  <c:v>18.844999999999999</c:v>
                </c:pt>
                <c:pt idx="13011">
                  <c:v>18.236999999999899</c:v>
                </c:pt>
                <c:pt idx="13012">
                  <c:v>17.324999999999999</c:v>
                </c:pt>
                <c:pt idx="13013">
                  <c:v>20.061</c:v>
                </c:pt>
                <c:pt idx="13014">
                  <c:v>19.149000000000001</c:v>
                </c:pt>
                <c:pt idx="13015">
                  <c:v>19.757000000000001</c:v>
                </c:pt>
                <c:pt idx="13016">
                  <c:v>17.021000000000001</c:v>
                </c:pt>
                <c:pt idx="13017">
                  <c:v>17.629000000000001</c:v>
                </c:pt>
                <c:pt idx="13018">
                  <c:v>18.236999999999899</c:v>
                </c:pt>
                <c:pt idx="13019">
                  <c:v>17.933</c:v>
                </c:pt>
                <c:pt idx="13020">
                  <c:v>17.021000000000001</c:v>
                </c:pt>
                <c:pt idx="13021">
                  <c:v>8.8149999999999906</c:v>
                </c:pt>
                <c:pt idx="13022">
                  <c:v>9.4219999999999899</c:v>
                </c:pt>
                <c:pt idx="13023">
                  <c:v>14.59</c:v>
                </c:pt>
                <c:pt idx="13024">
                  <c:v>16.716999999999999</c:v>
                </c:pt>
                <c:pt idx="13025">
                  <c:v>14.894</c:v>
                </c:pt>
                <c:pt idx="13026">
                  <c:v>15.197999999999899</c:v>
                </c:pt>
                <c:pt idx="13027">
                  <c:v>7.9029999999999996</c:v>
                </c:pt>
                <c:pt idx="13028">
                  <c:v>8.5109999999999904</c:v>
                </c:pt>
                <c:pt idx="13029">
                  <c:v>9.1189999999999998</c:v>
                </c:pt>
                <c:pt idx="13030">
                  <c:v>11.549999999999899</c:v>
                </c:pt>
                <c:pt idx="13031">
                  <c:v>7.5990000000000002</c:v>
                </c:pt>
                <c:pt idx="13032">
                  <c:v>15.805</c:v>
                </c:pt>
                <c:pt idx="13033">
                  <c:v>18.844999999999999</c:v>
                </c:pt>
                <c:pt idx="13034">
                  <c:v>15.501999999999899</c:v>
                </c:pt>
                <c:pt idx="13035">
                  <c:v>16.716999999999999</c:v>
                </c:pt>
                <c:pt idx="13036">
                  <c:v>18.236999999999899</c:v>
                </c:pt>
                <c:pt idx="13037">
                  <c:v>10.638</c:v>
                </c:pt>
                <c:pt idx="13038">
                  <c:v>15.501999999999899</c:v>
                </c:pt>
                <c:pt idx="13039">
                  <c:v>16.716999999999999</c:v>
                </c:pt>
                <c:pt idx="13040">
                  <c:v>14.894</c:v>
                </c:pt>
                <c:pt idx="13041">
                  <c:v>16.716999999999999</c:v>
                </c:pt>
                <c:pt idx="13042">
                  <c:v>15.197999999999899</c:v>
                </c:pt>
                <c:pt idx="13043">
                  <c:v>15.501999999999899</c:v>
                </c:pt>
                <c:pt idx="13044">
                  <c:v>15.197999999999899</c:v>
                </c:pt>
                <c:pt idx="13045">
                  <c:v>16.716999999999999</c:v>
                </c:pt>
                <c:pt idx="13046">
                  <c:v>16.716999999999999</c:v>
                </c:pt>
                <c:pt idx="13047">
                  <c:v>16.412999999999901</c:v>
                </c:pt>
                <c:pt idx="13048">
                  <c:v>16.412999999999901</c:v>
                </c:pt>
                <c:pt idx="13049">
                  <c:v>14.894</c:v>
                </c:pt>
                <c:pt idx="13050">
                  <c:v>15.501999999999899</c:v>
                </c:pt>
                <c:pt idx="13051">
                  <c:v>15.197999999999899</c:v>
                </c:pt>
                <c:pt idx="13052">
                  <c:v>15.501999999999899</c:v>
                </c:pt>
                <c:pt idx="13053">
                  <c:v>3.343</c:v>
                </c:pt>
                <c:pt idx="13054">
                  <c:v>17.021000000000001</c:v>
                </c:pt>
                <c:pt idx="13055">
                  <c:v>16.412999999999901</c:v>
                </c:pt>
                <c:pt idx="13056">
                  <c:v>16.108999999999899</c:v>
                </c:pt>
                <c:pt idx="13057">
                  <c:v>17.629000000000001</c:v>
                </c:pt>
                <c:pt idx="13058">
                  <c:v>17.324999999999999</c:v>
                </c:pt>
                <c:pt idx="13059">
                  <c:v>19.149000000000001</c:v>
                </c:pt>
                <c:pt idx="13060">
                  <c:v>16.108999999999899</c:v>
                </c:pt>
                <c:pt idx="13061">
                  <c:v>16.412999999999901</c:v>
                </c:pt>
                <c:pt idx="13062">
                  <c:v>16.108999999999899</c:v>
                </c:pt>
                <c:pt idx="13063">
                  <c:v>17.324999999999999</c:v>
                </c:pt>
                <c:pt idx="13064">
                  <c:v>15.197999999999899</c:v>
                </c:pt>
                <c:pt idx="13065">
                  <c:v>7.9029999999999996</c:v>
                </c:pt>
                <c:pt idx="13066">
                  <c:v>8.5109999999999904</c:v>
                </c:pt>
                <c:pt idx="13067">
                  <c:v>13.069999999999901</c:v>
                </c:pt>
                <c:pt idx="13068">
                  <c:v>17.933</c:v>
                </c:pt>
                <c:pt idx="13069">
                  <c:v>16.108999999999899</c:v>
                </c:pt>
                <c:pt idx="13070">
                  <c:v>17.021000000000001</c:v>
                </c:pt>
                <c:pt idx="13071">
                  <c:v>9.1189999999999998</c:v>
                </c:pt>
                <c:pt idx="13072">
                  <c:v>10.334</c:v>
                </c:pt>
                <c:pt idx="13073">
                  <c:v>10.334</c:v>
                </c:pt>
                <c:pt idx="13074">
                  <c:v>12.766</c:v>
                </c:pt>
                <c:pt idx="13075">
                  <c:v>8.8149999999999906</c:v>
                </c:pt>
                <c:pt idx="13076">
                  <c:v>16.716999999999999</c:v>
                </c:pt>
                <c:pt idx="13077">
                  <c:v>20.364999999999899</c:v>
                </c:pt>
                <c:pt idx="13078">
                  <c:v>16.716999999999999</c:v>
                </c:pt>
                <c:pt idx="13079">
                  <c:v>18.236999999999899</c:v>
                </c:pt>
                <c:pt idx="13080">
                  <c:v>19.757000000000001</c:v>
                </c:pt>
                <c:pt idx="13081">
                  <c:v>12.462</c:v>
                </c:pt>
                <c:pt idx="13082">
                  <c:v>16.412999999999901</c:v>
                </c:pt>
                <c:pt idx="13083">
                  <c:v>16.716999999999999</c:v>
                </c:pt>
                <c:pt idx="13084">
                  <c:v>16.716999999999999</c:v>
                </c:pt>
                <c:pt idx="13085">
                  <c:v>17.629000000000001</c:v>
                </c:pt>
                <c:pt idx="13086">
                  <c:v>15.501999999999899</c:v>
                </c:pt>
                <c:pt idx="13087">
                  <c:v>17.021000000000001</c:v>
                </c:pt>
                <c:pt idx="13088">
                  <c:v>16.108999999999899</c:v>
                </c:pt>
                <c:pt idx="13089">
                  <c:v>16.716999999999999</c:v>
                </c:pt>
                <c:pt idx="13090">
                  <c:v>17.629000000000001</c:v>
                </c:pt>
                <c:pt idx="13091">
                  <c:v>17.933</c:v>
                </c:pt>
                <c:pt idx="13092">
                  <c:v>16.108999999999899</c:v>
                </c:pt>
                <c:pt idx="13093">
                  <c:v>15.805</c:v>
                </c:pt>
                <c:pt idx="13094">
                  <c:v>16.412999999999901</c:v>
                </c:pt>
                <c:pt idx="13095">
                  <c:v>16.108999999999899</c:v>
                </c:pt>
                <c:pt idx="13096">
                  <c:v>15.805</c:v>
                </c:pt>
                <c:pt idx="13097">
                  <c:v>4.5589999999999904</c:v>
                </c:pt>
                <c:pt idx="13098">
                  <c:v>17.933</c:v>
                </c:pt>
                <c:pt idx="13099">
                  <c:v>17.324999999999999</c:v>
                </c:pt>
                <c:pt idx="13100">
                  <c:v>17.021000000000001</c:v>
                </c:pt>
                <c:pt idx="13101">
                  <c:v>19.452999999999999</c:v>
                </c:pt>
                <c:pt idx="13102">
                  <c:v>17.629000000000001</c:v>
                </c:pt>
                <c:pt idx="13103">
                  <c:v>20.061</c:v>
                </c:pt>
                <c:pt idx="13104">
                  <c:v>16.108999999999899</c:v>
                </c:pt>
                <c:pt idx="13105">
                  <c:v>17.324999999999999</c:v>
                </c:pt>
                <c:pt idx="13106">
                  <c:v>17.629000000000001</c:v>
                </c:pt>
                <c:pt idx="13107">
                  <c:v>18.540999999999901</c:v>
                </c:pt>
                <c:pt idx="13108">
                  <c:v>16.108999999999899</c:v>
                </c:pt>
                <c:pt idx="13109">
                  <c:v>8.8149999999999906</c:v>
                </c:pt>
                <c:pt idx="13110">
                  <c:v>9.1189999999999998</c:v>
                </c:pt>
                <c:pt idx="13111">
                  <c:v>14.894</c:v>
                </c:pt>
                <c:pt idx="13112">
                  <c:v>18.236999999999899</c:v>
                </c:pt>
                <c:pt idx="13113">
                  <c:v>16.412999999999901</c:v>
                </c:pt>
                <c:pt idx="13114">
                  <c:v>17.324999999999999</c:v>
                </c:pt>
                <c:pt idx="13115">
                  <c:v>9.4219999999999899</c:v>
                </c:pt>
                <c:pt idx="13116">
                  <c:v>10.638</c:v>
                </c:pt>
                <c:pt idx="13117">
                  <c:v>10.941999999999901</c:v>
                </c:pt>
                <c:pt idx="13118">
                  <c:v>13.069999999999901</c:v>
                </c:pt>
                <c:pt idx="13119">
                  <c:v>9.1189999999999998</c:v>
                </c:pt>
                <c:pt idx="13120">
                  <c:v>17.021000000000001</c:v>
                </c:pt>
                <c:pt idx="13121">
                  <c:v>20.668999999999901</c:v>
                </c:pt>
                <c:pt idx="13122">
                  <c:v>17.021000000000001</c:v>
                </c:pt>
                <c:pt idx="13123">
                  <c:v>18.540999999999901</c:v>
                </c:pt>
                <c:pt idx="13124">
                  <c:v>20.061</c:v>
                </c:pt>
                <c:pt idx="13125">
                  <c:v>12.766</c:v>
                </c:pt>
                <c:pt idx="13126">
                  <c:v>16.716999999999999</c:v>
                </c:pt>
                <c:pt idx="13127">
                  <c:v>17.629000000000001</c:v>
                </c:pt>
                <c:pt idx="13128">
                  <c:v>16.412999999999901</c:v>
                </c:pt>
                <c:pt idx="13129">
                  <c:v>17.933</c:v>
                </c:pt>
                <c:pt idx="13130">
                  <c:v>15.805</c:v>
                </c:pt>
                <c:pt idx="13131">
                  <c:v>17.324999999999999</c:v>
                </c:pt>
                <c:pt idx="13132">
                  <c:v>16.412999999999901</c:v>
                </c:pt>
                <c:pt idx="13133">
                  <c:v>17.021000000000001</c:v>
                </c:pt>
                <c:pt idx="13134">
                  <c:v>18.844999999999999</c:v>
                </c:pt>
                <c:pt idx="13135">
                  <c:v>18.236999999999899</c:v>
                </c:pt>
                <c:pt idx="13136">
                  <c:v>17.021000000000001</c:v>
                </c:pt>
                <c:pt idx="13137">
                  <c:v>16.108999999999899</c:v>
                </c:pt>
                <c:pt idx="13138">
                  <c:v>16.716999999999999</c:v>
                </c:pt>
                <c:pt idx="13139">
                  <c:v>16.412999999999901</c:v>
                </c:pt>
                <c:pt idx="13140">
                  <c:v>16.108999999999899</c:v>
                </c:pt>
                <c:pt idx="13141">
                  <c:v>4.8629999999999898</c:v>
                </c:pt>
                <c:pt idx="13142">
                  <c:v>18.236999999999899</c:v>
                </c:pt>
                <c:pt idx="13143">
                  <c:v>17.629000000000001</c:v>
                </c:pt>
                <c:pt idx="13144">
                  <c:v>17.324999999999999</c:v>
                </c:pt>
                <c:pt idx="13145">
                  <c:v>19.757000000000001</c:v>
                </c:pt>
                <c:pt idx="13146">
                  <c:v>17.021000000000001</c:v>
                </c:pt>
                <c:pt idx="13147">
                  <c:v>19.757000000000001</c:v>
                </c:pt>
                <c:pt idx="13148">
                  <c:v>17.629000000000001</c:v>
                </c:pt>
                <c:pt idx="13149">
                  <c:v>17.629000000000001</c:v>
                </c:pt>
                <c:pt idx="13150">
                  <c:v>17.933</c:v>
                </c:pt>
                <c:pt idx="13151">
                  <c:v>18.844999999999999</c:v>
                </c:pt>
                <c:pt idx="13152">
                  <c:v>16.412999999999901</c:v>
                </c:pt>
                <c:pt idx="13153">
                  <c:v>9.4219999999999899</c:v>
                </c:pt>
                <c:pt idx="13154">
                  <c:v>9.4219999999999899</c:v>
                </c:pt>
                <c:pt idx="13155">
                  <c:v>15.197999999999899</c:v>
                </c:pt>
                <c:pt idx="13156">
                  <c:v>16.716999999999999</c:v>
                </c:pt>
                <c:pt idx="13157">
                  <c:v>15.197999999999899</c:v>
                </c:pt>
                <c:pt idx="13158">
                  <c:v>15.805</c:v>
                </c:pt>
                <c:pt idx="13159">
                  <c:v>8.2069999999999901</c:v>
                </c:pt>
                <c:pt idx="13160">
                  <c:v>9.4219999999999899</c:v>
                </c:pt>
                <c:pt idx="13161">
                  <c:v>9.7259999999999902</c:v>
                </c:pt>
                <c:pt idx="13162">
                  <c:v>11.853999999999999</c:v>
                </c:pt>
                <c:pt idx="13163">
                  <c:v>7.9029999999999996</c:v>
                </c:pt>
                <c:pt idx="13164">
                  <c:v>15.501999999999899</c:v>
                </c:pt>
                <c:pt idx="13165">
                  <c:v>18.844999999999999</c:v>
                </c:pt>
                <c:pt idx="13166">
                  <c:v>15.501999999999899</c:v>
                </c:pt>
                <c:pt idx="13167">
                  <c:v>17.933</c:v>
                </c:pt>
                <c:pt idx="13168">
                  <c:v>19.452999999999999</c:v>
                </c:pt>
                <c:pt idx="13169">
                  <c:v>12.157999999999999</c:v>
                </c:pt>
                <c:pt idx="13170">
                  <c:v>16.412999999999901</c:v>
                </c:pt>
                <c:pt idx="13171">
                  <c:v>17.324999999999999</c:v>
                </c:pt>
                <c:pt idx="13172">
                  <c:v>16.716999999999999</c:v>
                </c:pt>
                <c:pt idx="13173">
                  <c:v>17.629000000000001</c:v>
                </c:pt>
                <c:pt idx="13174">
                  <c:v>15.501999999999899</c:v>
                </c:pt>
                <c:pt idx="13175">
                  <c:v>17.021000000000001</c:v>
                </c:pt>
                <c:pt idx="13176">
                  <c:v>16.108999999999899</c:v>
                </c:pt>
                <c:pt idx="13177">
                  <c:v>16.716999999999999</c:v>
                </c:pt>
                <c:pt idx="13178">
                  <c:v>17.629000000000001</c:v>
                </c:pt>
                <c:pt idx="13179">
                  <c:v>17.933</c:v>
                </c:pt>
                <c:pt idx="13180">
                  <c:v>16.716999999999999</c:v>
                </c:pt>
                <c:pt idx="13181">
                  <c:v>15.805</c:v>
                </c:pt>
                <c:pt idx="13182">
                  <c:v>16.412999999999901</c:v>
                </c:pt>
                <c:pt idx="13183">
                  <c:v>16.108999999999899</c:v>
                </c:pt>
                <c:pt idx="13184">
                  <c:v>15.805</c:v>
                </c:pt>
                <c:pt idx="13185">
                  <c:v>3.6469999999999998</c:v>
                </c:pt>
                <c:pt idx="13186">
                  <c:v>17.629000000000001</c:v>
                </c:pt>
                <c:pt idx="13187">
                  <c:v>17.324999999999999</c:v>
                </c:pt>
                <c:pt idx="13188">
                  <c:v>17.021000000000001</c:v>
                </c:pt>
                <c:pt idx="13189">
                  <c:v>19.452999999999999</c:v>
                </c:pt>
                <c:pt idx="13190">
                  <c:v>17.324999999999999</c:v>
                </c:pt>
                <c:pt idx="13191">
                  <c:v>20.061</c:v>
                </c:pt>
                <c:pt idx="13192">
                  <c:v>16.716999999999999</c:v>
                </c:pt>
                <c:pt idx="13193">
                  <c:v>17.324999999999999</c:v>
                </c:pt>
                <c:pt idx="13194">
                  <c:v>17.324999999999999</c:v>
                </c:pt>
                <c:pt idx="13195">
                  <c:v>17.021000000000001</c:v>
                </c:pt>
                <c:pt idx="13196">
                  <c:v>16.108999999999899</c:v>
                </c:pt>
                <c:pt idx="13197">
                  <c:v>8.2069999999999901</c:v>
                </c:pt>
                <c:pt idx="13198">
                  <c:v>8.2069999999999901</c:v>
                </c:pt>
                <c:pt idx="13199">
                  <c:v>14.59</c:v>
                </c:pt>
                <c:pt idx="13200">
                  <c:v>17.021000000000001</c:v>
                </c:pt>
                <c:pt idx="13201">
                  <c:v>15.197999999999899</c:v>
                </c:pt>
                <c:pt idx="13202">
                  <c:v>15.501999999999899</c:v>
                </c:pt>
                <c:pt idx="13203">
                  <c:v>8.2069999999999901</c:v>
                </c:pt>
                <c:pt idx="13204">
                  <c:v>8.8149999999999906</c:v>
                </c:pt>
                <c:pt idx="13205">
                  <c:v>9.4219999999999899</c:v>
                </c:pt>
                <c:pt idx="13206">
                  <c:v>11.853999999999999</c:v>
                </c:pt>
                <c:pt idx="13207">
                  <c:v>7.9029999999999996</c:v>
                </c:pt>
                <c:pt idx="13208">
                  <c:v>16.108999999999899</c:v>
                </c:pt>
                <c:pt idx="13209">
                  <c:v>19.149000000000001</c:v>
                </c:pt>
                <c:pt idx="13210">
                  <c:v>15.805</c:v>
                </c:pt>
                <c:pt idx="13211">
                  <c:v>17.021000000000001</c:v>
                </c:pt>
                <c:pt idx="13212">
                  <c:v>18.540999999999901</c:v>
                </c:pt>
                <c:pt idx="13213">
                  <c:v>10.941999999999901</c:v>
                </c:pt>
                <c:pt idx="13214">
                  <c:v>15.805</c:v>
                </c:pt>
                <c:pt idx="13215">
                  <c:v>16.412999999999901</c:v>
                </c:pt>
                <c:pt idx="13216">
                  <c:v>15.197999999999899</c:v>
                </c:pt>
                <c:pt idx="13217">
                  <c:v>17.021000000000001</c:v>
                </c:pt>
                <c:pt idx="13218">
                  <c:v>15.501999999999899</c:v>
                </c:pt>
                <c:pt idx="13219">
                  <c:v>15.805</c:v>
                </c:pt>
                <c:pt idx="13220">
                  <c:v>15.501999999999899</c:v>
                </c:pt>
                <c:pt idx="13221">
                  <c:v>16.412999999999901</c:v>
                </c:pt>
                <c:pt idx="13222">
                  <c:v>17.021000000000001</c:v>
                </c:pt>
                <c:pt idx="13223">
                  <c:v>16.716999999999999</c:v>
                </c:pt>
                <c:pt idx="13224">
                  <c:v>16.716999999999999</c:v>
                </c:pt>
                <c:pt idx="13225">
                  <c:v>15.197999999999899</c:v>
                </c:pt>
                <c:pt idx="13226">
                  <c:v>15.805</c:v>
                </c:pt>
                <c:pt idx="13227">
                  <c:v>15.501999999999899</c:v>
                </c:pt>
                <c:pt idx="13228">
                  <c:v>15.805</c:v>
                </c:pt>
                <c:pt idx="13229">
                  <c:v>3.04</c:v>
                </c:pt>
                <c:pt idx="13230">
                  <c:v>17.324999999999999</c:v>
                </c:pt>
                <c:pt idx="13231">
                  <c:v>16.716999999999999</c:v>
                </c:pt>
                <c:pt idx="13232">
                  <c:v>16.412999999999901</c:v>
                </c:pt>
                <c:pt idx="13233">
                  <c:v>17.933</c:v>
                </c:pt>
                <c:pt idx="13234">
                  <c:v>17.629000000000001</c:v>
                </c:pt>
                <c:pt idx="13235">
                  <c:v>19.452999999999999</c:v>
                </c:pt>
                <c:pt idx="13236">
                  <c:v>16.412999999999901</c:v>
                </c:pt>
                <c:pt idx="13237">
                  <c:v>16.716999999999999</c:v>
                </c:pt>
                <c:pt idx="13238">
                  <c:v>16.412999999999901</c:v>
                </c:pt>
                <c:pt idx="13239">
                  <c:v>17.629000000000001</c:v>
                </c:pt>
                <c:pt idx="13240">
                  <c:v>15.501999999999899</c:v>
                </c:pt>
                <c:pt idx="13241">
                  <c:v>8.2069999999999901</c:v>
                </c:pt>
                <c:pt idx="13242">
                  <c:v>8.8149999999999906</c:v>
                </c:pt>
                <c:pt idx="13243">
                  <c:v>13.373999999999899</c:v>
                </c:pt>
                <c:pt idx="13244">
                  <c:v>16.716999999999999</c:v>
                </c:pt>
                <c:pt idx="13245">
                  <c:v>15.197999999999899</c:v>
                </c:pt>
                <c:pt idx="13246">
                  <c:v>15.805</c:v>
                </c:pt>
                <c:pt idx="13247">
                  <c:v>8.2069999999999901</c:v>
                </c:pt>
                <c:pt idx="13248">
                  <c:v>9.4219999999999899</c:v>
                </c:pt>
                <c:pt idx="13249">
                  <c:v>9.7259999999999902</c:v>
                </c:pt>
                <c:pt idx="13250">
                  <c:v>11.853999999999999</c:v>
                </c:pt>
                <c:pt idx="13251">
                  <c:v>7.9029999999999996</c:v>
                </c:pt>
                <c:pt idx="13252">
                  <c:v>15.501999999999899</c:v>
                </c:pt>
                <c:pt idx="13253">
                  <c:v>18.844999999999999</c:v>
                </c:pt>
                <c:pt idx="13254">
                  <c:v>15.501999999999899</c:v>
                </c:pt>
                <c:pt idx="13255">
                  <c:v>17.933</c:v>
                </c:pt>
                <c:pt idx="13256">
                  <c:v>19.452999999999999</c:v>
                </c:pt>
                <c:pt idx="13257">
                  <c:v>12.157999999999999</c:v>
                </c:pt>
                <c:pt idx="13258">
                  <c:v>16.412999999999901</c:v>
                </c:pt>
                <c:pt idx="13259">
                  <c:v>17.324999999999999</c:v>
                </c:pt>
                <c:pt idx="13260">
                  <c:v>16.716999999999999</c:v>
                </c:pt>
                <c:pt idx="13261">
                  <c:v>17.629000000000001</c:v>
                </c:pt>
                <c:pt idx="13262">
                  <c:v>15.501999999999899</c:v>
                </c:pt>
                <c:pt idx="13263">
                  <c:v>17.021000000000001</c:v>
                </c:pt>
                <c:pt idx="13264">
                  <c:v>16.108999999999899</c:v>
                </c:pt>
                <c:pt idx="13265">
                  <c:v>16.716999999999999</c:v>
                </c:pt>
                <c:pt idx="13266">
                  <c:v>17.629000000000001</c:v>
                </c:pt>
                <c:pt idx="13267">
                  <c:v>17.933</c:v>
                </c:pt>
                <c:pt idx="13268">
                  <c:v>16.716999999999999</c:v>
                </c:pt>
                <c:pt idx="13269">
                  <c:v>15.805</c:v>
                </c:pt>
                <c:pt idx="13270">
                  <c:v>16.412999999999901</c:v>
                </c:pt>
                <c:pt idx="13271">
                  <c:v>16.108999999999899</c:v>
                </c:pt>
                <c:pt idx="13272">
                  <c:v>15.805</c:v>
                </c:pt>
                <c:pt idx="13273">
                  <c:v>3.6469999999999998</c:v>
                </c:pt>
                <c:pt idx="13274">
                  <c:v>17.629000000000001</c:v>
                </c:pt>
                <c:pt idx="13275">
                  <c:v>17.324999999999999</c:v>
                </c:pt>
                <c:pt idx="13276">
                  <c:v>17.021000000000001</c:v>
                </c:pt>
                <c:pt idx="13277">
                  <c:v>19.452999999999999</c:v>
                </c:pt>
                <c:pt idx="13278">
                  <c:v>17.324999999999999</c:v>
                </c:pt>
                <c:pt idx="13279">
                  <c:v>20.061</c:v>
                </c:pt>
                <c:pt idx="13280">
                  <c:v>16.716999999999999</c:v>
                </c:pt>
                <c:pt idx="13281">
                  <c:v>17.324999999999999</c:v>
                </c:pt>
                <c:pt idx="13282">
                  <c:v>17.324999999999999</c:v>
                </c:pt>
                <c:pt idx="13283">
                  <c:v>17.021000000000001</c:v>
                </c:pt>
                <c:pt idx="13284">
                  <c:v>16.108999999999899</c:v>
                </c:pt>
                <c:pt idx="13285">
                  <c:v>8.2069999999999901</c:v>
                </c:pt>
                <c:pt idx="13286">
                  <c:v>8.2069999999999901</c:v>
                </c:pt>
                <c:pt idx="13287">
                  <c:v>14.59</c:v>
                </c:pt>
                <c:pt idx="13288">
                  <c:v>17.021000000000001</c:v>
                </c:pt>
                <c:pt idx="13289">
                  <c:v>15.197999999999899</c:v>
                </c:pt>
                <c:pt idx="13290">
                  <c:v>15.501999999999899</c:v>
                </c:pt>
                <c:pt idx="13291">
                  <c:v>8.2069999999999901</c:v>
                </c:pt>
                <c:pt idx="13292">
                  <c:v>8.8149999999999906</c:v>
                </c:pt>
                <c:pt idx="13293">
                  <c:v>9.4219999999999899</c:v>
                </c:pt>
                <c:pt idx="13294">
                  <c:v>11.853999999999999</c:v>
                </c:pt>
                <c:pt idx="13295">
                  <c:v>7.9029999999999996</c:v>
                </c:pt>
                <c:pt idx="13296">
                  <c:v>16.108999999999899</c:v>
                </c:pt>
                <c:pt idx="13297">
                  <c:v>19.149000000000001</c:v>
                </c:pt>
                <c:pt idx="13298">
                  <c:v>15.805</c:v>
                </c:pt>
                <c:pt idx="13299">
                  <c:v>17.021000000000001</c:v>
                </c:pt>
                <c:pt idx="13300">
                  <c:v>18.540999999999901</c:v>
                </c:pt>
                <c:pt idx="13301">
                  <c:v>10.941999999999901</c:v>
                </c:pt>
                <c:pt idx="13302">
                  <c:v>15.805</c:v>
                </c:pt>
                <c:pt idx="13303">
                  <c:v>16.412999999999901</c:v>
                </c:pt>
                <c:pt idx="13304">
                  <c:v>15.197999999999899</c:v>
                </c:pt>
                <c:pt idx="13305">
                  <c:v>17.021000000000001</c:v>
                </c:pt>
                <c:pt idx="13306">
                  <c:v>15.501999999999899</c:v>
                </c:pt>
                <c:pt idx="13307">
                  <c:v>15.805</c:v>
                </c:pt>
                <c:pt idx="13308">
                  <c:v>15.501999999999899</c:v>
                </c:pt>
                <c:pt idx="13309">
                  <c:v>16.412999999999901</c:v>
                </c:pt>
                <c:pt idx="13310">
                  <c:v>17.021000000000001</c:v>
                </c:pt>
                <c:pt idx="13311">
                  <c:v>16.716999999999999</c:v>
                </c:pt>
                <c:pt idx="13312">
                  <c:v>16.716999999999999</c:v>
                </c:pt>
                <c:pt idx="13313">
                  <c:v>15.197999999999899</c:v>
                </c:pt>
                <c:pt idx="13314">
                  <c:v>15.805</c:v>
                </c:pt>
                <c:pt idx="13315">
                  <c:v>15.501999999999899</c:v>
                </c:pt>
                <c:pt idx="13316">
                  <c:v>15.805</c:v>
                </c:pt>
                <c:pt idx="13317">
                  <c:v>3.04</c:v>
                </c:pt>
                <c:pt idx="13318">
                  <c:v>17.324999999999999</c:v>
                </c:pt>
                <c:pt idx="13319">
                  <c:v>16.716999999999999</c:v>
                </c:pt>
                <c:pt idx="13320">
                  <c:v>16.412999999999901</c:v>
                </c:pt>
                <c:pt idx="13321">
                  <c:v>17.933</c:v>
                </c:pt>
                <c:pt idx="13322">
                  <c:v>17.629000000000001</c:v>
                </c:pt>
                <c:pt idx="13323">
                  <c:v>19.452999999999999</c:v>
                </c:pt>
                <c:pt idx="13324">
                  <c:v>16.412999999999901</c:v>
                </c:pt>
                <c:pt idx="13325">
                  <c:v>16.716999999999999</c:v>
                </c:pt>
                <c:pt idx="13326">
                  <c:v>16.412999999999901</c:v>
                </c:pt>
                <c:pt idx="13327">
                  <c:v>17.629000000000001</c:v>
                </c:pt>
                <c:pt idx="13328">
                  <c:v>15.501999999999899</c:v>
                </c:pt>
                <c:pt idx="13329">
                  <c:v>8.2069999999999901</c:v>
                </c:pt>
                <c:pt idx="13330">
                  <c:v>8.8149999999999906</c:v>
                </c:pt>
                <c:pt idx="13331">
                  <c:v>13.373999999999899</c:v>
                </c:pt>
                <c:pt idx="13332">
                  <c:v>17.021000000000001</c:v>
                </c:pt>
                <c:pt idx="13333">
                  <c:v>15.501999999999899</c:v>
                </c:pt>
                <c:pt idx="13334">
                  <c:v>15.805</c:v>
                </c:pt>
                <c:pt idx="13335">
                  <c:v>9.4219999999999899</c:v>
                </c:pt>
                <c:pt idx="13336">
                  <c:v>10.334</c:v>
                </c:pt>
                <c:pt idx="13337">
                  <c:v>9.7259999999999902</c:v>
                </c:pt>
                <c:pt idx="13338">
                  <c:v>13.069999999999901</c:v>
                </c:pt>
                <c:pt idx="13339">
                  <c:v>9.4219999999999899</c:v>
                </c:pt>
                <c:pt idx="13340">
                  <c:v>15.805</c:v>
                </c:pt>
                <c:pt idx="13341">
                  <c:v>18.844999999999999</c:v>
                </c:pt>
                <c:pt idx="13342">
                  <c:v>15.501999999999899</c:v>
                </c:pt>
                <c:pt idx="13343">
                  <c:v>17.933</c:v>
                </c:pt>
                <c:pt idx="13344">
                  <c:v>19.452999999999999</c:v>
                </c:pt>
                <c:pt idx="13345">
                  <c:v>13.373999999999899</c:v>
                </c:pt>
                <c:pt idx="13346">
                  <c:v>17.021000000000001</c:v>
                </c:pt>
                <c:pt idx="13347">
                  <c:v>18.540999999999901</c:v>
                </c:pt>
                <c:pt idx="13348">
                  <c:v>17.324999999999999</c:v>
                </c:pt>
                <c:pt idx="13349">
                  <c:v>18.236999999999899</c:v>
                </c:pt>
                <c:pt idx="13350">
                  <c:v>15.501999999999899</c:v>
                </c:pt>
                <c:pt idx="13351">
                  <c:v>17.629000000000001</c:v>
                </c:pt>
                <c:pt idx="13352">
                  <c:v>17.021000000000001</c:v>
                </c:pt>
                <c:pt idx="13353">
                  <c:v>17.933</c:v>
                </c:pt>
                <c:pt idx="13354">
                  <c:v>18.236999999999899</c:v>
                </c:pt>
                <c:pt idx="13355">
                  <c:v>18.540999999999901</c:v>
                </c:pt>
                <c:pt idx="13356">
                  <c:v>16.108999999999899</c:v>
                </c:pt>
                <c:pt idx="13357">
                  <c:v>16.412999999999901</c:v>
                </c:pt>
                <c:pt idx="13358">
                  <c:v>17.021000000000001</c:v>
                </c:pt>
                <c:pt idx="13359">
                  <c:v>17.021000000000001</c:v>
                </c:pt>
                <c:pt idx="13360">
                  <c:v>16.716999999999999</c:v>
                </c:pt>
                <c:pt idx="13361">
                  <c:v>5.4710000000000001</c:v>
                </c:pt>
                <c:pt idx="13362">
                  <c:v>18.236999999999899</c:v>
                </c:pt>
                <c:pt idx="13363">
                  <c:v>17.933</c:v>
                </c:pt>
                <c:pt idx="13364">
                  <c:v>17.324999999999999</c:v>
                </c:pt>
                <c:pt idx="13365">
                  <c:v>20.061</c:v>
                </c:pt>
                <c:pt idx="13366">
                  <c:v>18.236999999999899</c:v>
                </c:pt>
                <c:pt idx="13367">
                  <c:v>20.364999999999899</c:v>
                </c:pt>
                <c:pt idx="13368">
                  <c:v>16.716999999999999</c:v>
                </c:pt>
                <c:pt idx="13369">
                  <c:v>17.629000000000001</c:v>
                </c:pt>
                <c:pt idx="13370">
                  <c:v>17.933</c:v>
                </c:pt>
                <c:pt idx="13371">
                  <c:v>17.324999999999999</c:v>
                </c:pt>
                <c:pt idx="13372">
                  <c:v>16.716999999999999</c:v>
                </c:pt>
                <c:pt idx="13373">
                  <c:v>8.5109999999999904</c:v>
                </c:pt>
                <c:pt idx="13374">
                  <c:v>9.4219999999999899</c:v>
                </c:pt>
                <c:pt idx="13375">
                  <c:v>14.894</c:v>
                </c:pt>
                <c:pt idx="13376">
                  <c:v>17.021000000000001</c:v>
                </c:pt>
                <c:pt idx="13377">
                  <c:v>14.894</c:v>
                </c:pt>
                <c:pt idx="13378">
                  <c:v>15.501999999999899</c:v>
                </c:pt>
                <c:pt idx="13379">
                  <c:v>8.8149999999999906</c:v>
                </c:pt>
                <c:pt idx="13380">
                  <c:v>9.7259999999999902</c:v>
                </c:pt>
                <c:pt idx="13381">
                  <c:v>10.334</c:v>
                </c:pt>
                <c:pt idx="13382">
                  <c:v>12.157999999999999</c:v>
                </c:pt>
                <c:pt idx="13383">
                  <c:v>9.7259999999999902</c:v>
                </c:pt>
                <c:pt idx="13384">
                  <c:v>16.108999999999899</c:v>
                </c:pt>
                <c:pt idx="13385">
                  <c:v>18.844999999999999</c:v>
                </c:pt>
                <c:pt idx="13386">
                  <c:v>15.197999999999899</c:v>
                </c:pt>
                <c:pt idx="13387">
                  <c:v>18.540999999999901</c:v>
                </c:pt>
                <c:pt idx="13388">
                  <c:v>19.757000000000001</c:v>
                </c:pt>
                <c:pt idx="13389">
                  <c:v>12.462</c:v>
                </c:pt>
                <c:pt idx="13390">
                  <c:v>16.716999999999999</c:v>
                </c:pt>
                <c:pt idx="13391">
                  <c:v>18.540999999999901</c:v>
                </c:pt>
                <c:pt idx="13392">
                  <c:v>17.629000000000001</c:v>
                </c:pt>
                <c:pt idx="13393">
                  <c:v>18.236999999999899</c:v>
                </c:pt>
                <c:pt idx="13394">
                  <c:v>16.412999999999901</c:v>
                </c:pt>
                <c:pt idx="13395">
                  <c:v>18.236999999999899</c:v>
                </c:pt>
                <c:pt idx="13396">
                  <c:v>16.412999999999901</c:v>
                </c:pt>
                <c:pt idx="13397">
                  <c:v>17.933</c:v>
                </c:pt>
                <c:pt idx="13398">
                  <c:v>17.933</c:v>
                </c:pt>
                <c:pt idx="13399">
                  <c:v>18.540999999999901</c:v>
                </c:pt>
                <c:pt idx="13400">
                  <c:v>17.021000000000001</c:v>
                </c:pt>
                <c:pt idx="13401">
                  <c:v>16.412999999999901</c:v>
                </c:pt>
                <c:pt idx="13402">
                  <c:v>17.021000000000001</c:v>
                </c:pt>
                <c:pt idx="13403">
                  <c:v>17.021000000000001</c:v>
                </c:pt>
                <c:pt idx="13404">
                  <c:v>17.629000000000001</c:v>
                </c:pt>
                <c:pt idx="13405">
                  <c:v>5.1669999999999998</c:v>
                </c:pt>
                <c:pt idx="13406">
                  <c:v>18.540999999999901</c:v>
                </c:pt>
                <c:pt idx="13407">
                  <c:v>17.933</c:v>
                </c:pt>
                <c:pt idx="13408">
                  <c:v>17.324999999999999</c:v>
                </c:pt>
                <c:pt idx="13409">
                  <c:v>19.452999999999999</c:v>
                </c:pt>
                <c:pt idx="13410">
                  <c:v>18.540999999999901</c:v>
                </c:pt>
                <c:pt idx="13411">
                  <c:v>20.668999999999901</c:v>
                </c:pt>
                <c:pt idx="13412">
                  <c:v>16.716999999999999</c:v>
                </c:pt>
                <c:pt idx="13413">
                  <c:v>17.629000000000001</c:v>
                </c:pt>
                <c:pt idx="13414">
                  <c:v>17.933</c:v>
                </c:pt>
                <c:pt idx="13415">
                  <c:v>17.324999999999999</c:v>
                </c:pt>
                <c:pt idx="13416">
                  <c:v>16.716999999999999</c:v>
                </c:pt>
                <c:pt idx="13417">
                  <c:v>9.4219999999999899</c:v>
                </c:pt>
                <c:pt idx="13418">
                  <c:v>9.4219999999999899</c:v>
                </c:pt>
                <c:pt idx="13419">
                  <c:v>14.286</c:v>
                </c:pt>
                <c:pt idx="13420">
                  <c:v>16.716999999999999</c:v>
                </c:pt>
                <c:pt idx="13421">
                  <c:v>14.59</c:v>
                </c:pt>
                <c:pt idx="13422">
                  <c:v>14.59</c:v>
                </c:pt>
                <c:pt idx="13423">
                  <c:v>6.9909999999999997</c:v>
                </c:pt>
                <c:pt idx="13424">
                  <c:v>8.2069999999999901</c:v>
                </c:pt>
                <c:pt idx="13425">
                  <c:v>1.8239999999999901</c:v>
                </c:pt>
                <c:pt idx="13426">
                  <c:v>11.245999999999899</c:v>
                </c:pt>
                <c:pt idx="13427">
                  <c:v>6.6869999999999896</c:v>
                </c:pt>
                <c:pt idx="13428">
                  <c:v>15.805</c:v>
                </c:pt>
                <c:pt idx="13429">
                  <c:v>18.844999999999999</c:v>
                </c:pt>
                <c:pt idx="13430">
                  <c:v>14.894</c:v>
                </c:pt>
                <c:pt idx="13431">
                  <c:v>18.236999999999899</c:v>
                </c:pt>
                <c:pt idx="13432">
                  <c:v>19.757000000000001</c:v>
                </c:pt>
                <c:pt idx="13433">
                  <c:v>11.549999999999899</c:v>
                </c:pt>
                <c:pt idx="13434">
                  <c:v>16.108999999999899</c:v>
                </c:pt>
                <c:pt idx="13435">
                  <c:v>18.236999999999899</c:v>
                </c:pt>
                <c:pt idx="13436">
                  <c:v>16.716999999999999</c:v>
                </c:pt>
                <c:pt idx="13437">
                  <c:v>17.933</c:v>
                </c:pt>
                <c:pt idx="13438">
                  <c:v>17.021000000000001</c:v>
                </c:pt>
                <c:pt idx="13439">
                  <c:v>16.716999999999999</c:v>
                </c:pt>
                <c:pt idx="13440">
                  <c:v>16.108999999999899</c:v>
                </c:pt>
                <c:pt idx="13441">
                  <c:v>17.629000000000001</c:v>
                </c:pt>
                <c:pt idx="13442">
                  <c:v>17.021000000000001</c:v>
                </c:pt>
                <c:pt idx="13443">
                  <c:v>17.933</c:v>
                </c:pt>
                <c:pt idx="13444">
                  <c:v>18.236999999999899</c:v>
                </c:pt>
                <c:pt idx="13445">
                  <c:v>15.501999999999899</c:v>
                </c:pt>
                <c:pt idx="13446">
                  <c:v>15.805</c:v>
                </c:pt>
                <c:pt idx="13447">
                  <c:v>15.805</c:v>
                </c:pt>
                <c:pt idx="13448">
                  <c:v>16.412999999999901</c:v>
                </c:pt>
                <c:pt idx="13449">
                  <c:v>10.029999999999999</c:v>
                </c:pt>
                <c:pt idx="13450">
                  <c:v>17.324999999999999</c:v>
                </c:pt>
                <c:pt idx="13451">
                  <c:v>17.629000000000001</c:v>
                </c:pt>
                <c:pt idx="13452">
                  <c:v>15.501999999999899</c:v>
                </c:pt>
                <c:pt idx="13453">
                  <c:v>18.844999999999999</c:v>
                </c:pt>
                <c:pt idx="13454">
                  <c:v>18.236999999999899</c:v>
                </c:pt>
                <c:pt idx="13455">
                  <c:v>19.149000000000001</c:v>
                </c:pt>
                <c:pt idx="13456">
                  <c:v>16.716999999999999</c:v>
                </c:pt>
                <c:pt idx="13457">
                  <c:v>17.629000000000001</c:v>
                </c:pt>
                <c:pt idx="13458">
                  <c:v>17.324999999999999</c:v>
                </c:pt>
                <c:pt idx="13459">
                  <c:v>17.021000000000001</c:v>
                </c:pt>
                <c:pt idx="13460">
                  <c:v>15.501999999999899</c:v>
                </c:pt>
                <c:pt idx="13461">
                  <c:v>3.9509999999999899</c:v>
                </c:pt>
                <c:pt idx="13462">
                  <c:v>7.9029999999999996</c:v>
                </c:pt>
                <c:pt idx="13463">
                  <c:v>13.6779999999999</c:v>
                </c:pt>
                <c:pt idx="13464">
                  <c:v>16.716999999999999</c:v>
                </c:pt>
                <c:pt idx="13465">
                  <c:v>14.59</c:v>
                </c:pt>
                <c:pt idx="13466">
                  <c:v>14.59</c:v>
                </c:pt>
                <c:pt idx="13467">
                  <c:v>6.9909999999999997</c:v>
                </c:pt>
                <c:pt idx="13468">
                  <c:v>8.2069999999999901</c:v>
                </c:pt>
                <c:pt idx="13469">
                  <c:v>1.8239999999999901</c:v>
                </c:pt>
                <c:pt idx="13470">
                  <c:v>11.245999999999899</c:v>
                </c:pt>
                <c:pt idx="13471">
                  <c:v>6.6869999999999896</c:v>
                </c:pt>
                <c:pt idx="13472">
                  <c:v>15.805</c:v>
                </c:pt>
                <c:pt idx="13473">
                  <c:v>18.844999999999999</c:v>
                </c:pt>
                <c:pt idx="13474">
                  <c:v>14.894</c:v>
                </c:pt>
                <c:pt idx="13475">
                  <c:v>18.236999999999899</c:v>
                </c:pt>
                <c:pt idx="13476">
                  <c:v>19.757000000000001</c:v>
                </c:pt>
                <c:pt idx="13477">
                  <c:v>11.549999999999899</c:v>
                </c:pt>
                <c:pt idx="13478">
                  <c:v>16.108999999999899</c:v>
                </c:pt>
                <c:pt idx="13479">
                  <c:v>18.236999999999899</c:v>
                </c:pt>
                <c:pt idx="13480">
                  <c:v>16.716999999999999</c:v>
                </c:pt>
                <c:pt idx="13481">
                  <c:v>17.933</c:v>
                </c:pt>
                <c:pt idx="13482">
                  <c:v>17.021000000000001</c:v>
                </c:pt>
                <c:pt idx="13483">
                  <c:v>16.716999999999999</c:v>
                </c:pt>
                <c:pt idx="13484">
                  <c:v>16.108999999999899</c:v>
                </c:pt>
                <c:pt idx="13485">
                  <c:v>17.629000000000001</c:v>
                </c:pt>
                <c:pt idx="13486">
                  <c:v>17.021000000000001</c:v>
                </c:pt>
                <c:pt idx="13487">
                  <c:v>17.933</c:v>
                </c:pt>
                <c:pt idx="13488">
                  <c:v>18.236999999999899</c:v>
                </c:pt>
                <c:pt idx="13489">
                  <c:v>15.501999999999899</c:v>
                </c:pt>
                <c:pt idx="13490">
                  <c:v>15.805</c:v>
                </c:pt>
                <c:pt idx="13491">
                  <c:v>15.805</c:v>
                </c:pt>
                <c:pt idx="13492">
                  <c:v>16.412999999999901</c:v>
                </c:pt>
                <c:pt idx="13493">
                  <c:v>10.029999999999999</c:v>
                </c:pt>
                <c:pt idx="13494">
                  <c:v>17.324999999999999</c:v>
                </c:pt>
                <c:pt idx="13495">
                  <c:v>17.629000000000001</c:v>
                </c:pt>
                <c:pt idx="13496">
                  <c:v>15.501999999999899</c:v>
                </c:pt>
                <c:pt idx="13497">
                  <c:v>18.844999999999999</c:v>
                </c:pt>
                <c:pt idx="13498">
                  <c:v>18.236999999999899</c:v>
                </c:pt>
                <c:pt idx="13499">
                  <c:v>19.149000000000001</c:v>
                </c:pt>
                <c:pt idx="13500">
                  <c:v>16.716999999999999</c:v>
                </c:pt>
                <c:pt idx="13501">
                  <c:v>17.629000000000001</c:v>
                </c:pt>
                <c:pt idx="13502">
                  <c:v>17.324999999999999</c:v>
                </c:pt>
                <c:pt idx="13503">
                  <c:v>17.021000000000001</c:v>
                </c:pt>
                <c:pt idx="13504">
                  <c:v>15.501999999999899</c:v>
                </c:pt>
                <c:pt idx="13505">
                  <c:v>3.9509999999999899</c:v>
                </c:pt>
                <c:pt idx="13506">
                  <c:v>7.9029999999999996</c:v>
                </c:pt>
                <c:pt idx="13507">
                  <c:v>13.6779999999999</c:v>
                </c:pt>
                <c:pt idx="13508">
                  <c:v>16.412999999999901</c:v>
                </c:pt>
                <c:pt idx="13509">
                  <c:v>13.981999999999999</c:v>
                </c:pt>
                <c:pt idx="13510">
                  <c:v>14.286</c:v>
                </c:pt>
                <c:pt idx="13511">
                  <c:v>6.9909999999999997</c:v>
                </c:pt>
                <c:pt idx="13512">
                  <c:v>8.2069999999999901</c:v>
                </c:pt>
                <c:pt idx="13513">
                  <c:v>2.4319999999999999</c:v>
                </c:pt>
                <c:pt idx="13514">
                  <c:v>11.549999999999899</c:v>
                </c:pt>
                <c:pt idx="13515">
                  <c:v>6.6869999999999896</c:v>
                </c:pt>
                <c:pt idx="13516">
                  <c:v>15.501999999999899</c:v>
                </c:pt>
                <c:pt idx="13517">
                  <c:v>19.149000000000001</c:v>
                </c:pt>
                <c:pt idx="13518">
                  <c:v>14.59</c:v>
                </c:pt>
                <c:pt idx="13519">
                  <c:v>17.629000000000001</c:v>
                </c:pt>
                <c:pt idx="13520">
                  <c:v>19.149000000000001</c:v>
                </c:pt>
                <c:pt idx="13521">
                  <c:v>10.941999999999901</c:v>
                </c:pt>
                <c:pt idx="13522">
                  <c:v>15.501999999999899</c:v>
                </c:pt>
                <c:pt idx="13523">
                  <c:v>17.629000000000001</c:v>
                </c:pt>
                <c:pt idx="13524">
                  <c:v>16.108999999999899</c:v>
                </c:pt>
                <c:pt idx="13525">
                  <c:v>17.324999999999999</c:v>
                </c:pt>
                <c:pt idx="13526">
                  <c:v>16.412999999999901</c:v>
                </c:pt>
                <c:pt idx="13527">
                  <c:v>16.108999999999899</c:v>
                </c:pt>
                <c:pt idx="13528">
                  <c:v>15.501999999999899</c:v>
                </c:pt>
                <c:pt idx="13529">
                  <c:v>17.021000000000001</c:v>
                </c:pt>
                <c:pt idx="13530">
                  <c:v>17.324999999999999</c:v>
                </c:pt>
                <c:pt idx="13531">
                  <c:v>17.324999999999999</c:v>
                </c:pt>
                <c:pt idx="13532">
                  <c:v>17.629000000000001</c:v>
                </c:pt>
                <c:pt idx="13533">
                  <c:v>14.894</c:v>
                </c:pt>
                <c:pt idx="13534">
                  <c:v>15.197999999999899</c:v>
                </c:pt>
                <c:pt idx="13535">
                  <c:v>15.197999999999899</c:v>
                </c:pt>
                <c:pt idx="13536">
                  <c:v>15.805</c:v>
                </c:pt>
                <c:pt idx="13537">
                  <c:v>10.029999999999999</c:v>
                </c:pt>
                <c:pt idx="13538">
                  <c:v>17.021000000000001</c:v>
                </c:pt>
                <c:pt idx="13539">
                  <c:v>17.021000000000001</c:v>
                </c:pt>
                <c:pt idx="13540">
                  <c:v>14.894</c:v>
                </c:pt>
                <c:pt idx="13541">
                  <c:v>18.236999999999899</c:v>
                </c:pt>
                <c:pt idx="13542">
                  <c:v>17.629000000000001</c:v>
                </c:pt>
                <c:pt idx="13543">
                  <c:v>18.540999999999901</c:v>
                </c:pt>
                <c:pt idx="13544">
                  <c:v>16.108999999999899</c:v>
                </c:pt>
                <c:pt idx="13545">
                  <c:v>17.021000000000001</c:v>
                </c:pt>
                <c:pt idx="13546">
                  <c:v>17.021000000000001</c:v>
                </c:pt>
                <c:pt idx="13547">
                  <c:v>17.629000000000001</c:v>
                </c:pt>
                <c:pt idx="13548">
                  <c:v>14.894</c:v>
                </c:pt>
                <c:pt idx="13549">
                  <c:v>3.9509999999999899</c:v>
                </c:pt>
                <c:pt idx="13550">
                  <c:v>7.9029999999999996</c:v>
                </c:pt>
                <c:pt idx="13551">
                  <c:v>13.069999999999901</c:v>
                </c:pt>
                <c:pt idx="13552">
                  <c:v>17.021000000000001</c:v>
                </c:pt>
                <c:pt idx="13553">
                  <c:v>14.894</c:v>
                </c:pt>
                <c:pt idx="13554">
                  <c:v>14.894</c:v>
                </c:pt>
                <c:pt idx="13555">
                  <c:v>7.2949999999999999</c:v>
                </c:pt>
                <c:pt idx="13556">
                  <c:v>8.5109999999999904</c:v>
                </c:pt>
                <c:pt idx="13557">
                  <c:v>2.1280000000000001</c:v>
                </c:pt>
                <c:pt idx="13558">
                  <c:v>11.549999999999899</c:v>
                </c:pt>
                <c:pt idx="13559">
                  <c:v>6.9909999999999997</c:v>
                </c:pt>
                <c:pt idx="13560">
                  <c:v>15.805</c:v>
                </c:pt>
                <c:pt idx="13561">
                  <c:v>19.149000000000001</c:v>
                </c:pt>
                <c:pt idx="13562">
                  <c:v>15.197999999999899</c:v>
                </c:pt>
                <c:pt idx="13563">
                  <c:v>18.540999999999901</c:v>
                </c:pt>
                <c:pt idx="13564">
                  <c:v>20.061</c:v>
                </c:pt>
                <c:pt idx="13565">
                  <c:v>11.853999999999999</c:v>
                </c:pt>
                <c:pt idx="13566">
                  <c:v>16.412999999999901</c:v>
                </c:pt>
                <c:pt idx="13567">
                  <c:v>18.236999999999899</c:v>
                </c:pt>
                <c:pt idx="13568">
                  <c:v>17.021000000000001</c:v>
                </c:pt>
                <c:pt idx="13569">
                  <c:v>18.236999999999899</c:v>
                </c:pt>
                <c:pt idx="13570">
                  <c:v>16.716999999999999</c:v>
                </c:pt>
                <c:pt idx="13571">
                  <c:v>17.021000000000001</c:v>
                </c:pt>
                <c:pt idx="13572">
                  <c:v>16.412999999999901</c:v>
                </c:pt>
                <c:pt idx="13573">
                  <c:v>17.629000000000001</c:v>
                </c:pt>
                <c:pt idx="13574">
                  <c:v>17.324999999999999</c:v>
                </c:pt>
                <c:pt idx="13575">
                  <c:v>18.236999999999899</c:v>
                </c:pt>
                <c:pt idx="13576">
                  <c:v>17.933</c:v>
                </c:pt>
                <c:pt idx="13577">
                  <c:v>15.805</c:v>
                </c:pt>
                <c:pt idx="13578">
                  <c:v>16.108999999999899</c:v>
                </c:pt>
                <c:pt idx="13579">
                  <c:v>16.108999999999899</c:v>
                </c:pt>
                <c:pt idx="13580">
                  <c:v>16.108999999999899</c:v>
                </c:pt>
                <c:pt idx="13581">
                  <c:v>10.334</c:v>
                </c:pt>
                <c:pt idx="13582">
                  <c:v>17.324999999999999</c:v>
                </c:pt>
                <c:pt idx="13583">
                  <c:v>17.933</c:v>
                </c:pt>
                <c:pt idx="13584">
                  <c:v>15.805</c:v>
                </c:pt>
                <c:pt idx="13585">
                  <c:v>19.149000000000001</c:v>
                </c:pt>
                <c:pt idx="13586">
                  <c:v>17.933</c:v>
                </c:pt>
                <c:pt idx="13587">
                  <c:v>19.452999999999999</c:v>
                </c:pt>
                <c:pt idx="13588">
                  <c:v>16.412999999999901</c:v>
                </c:pt>
                <c:pt idx="13589">
                  <c:v>17.933</c:v>
                </c:pt>
                <c:pt idx="13590">
                  <c:v>17.629000000000001</c:v>
                </c:pt>
                <c:pt idx="13591">
                  <c:v>17.324999999999999</c:v>
                </c:pt>
                <c:pt idx="13592">
                  <c:v>15.805</c:v>
                </c:pt>
                <c:pt idx="13593">
                  <c:v>4.2549999999999901</c:v>
                </c:pt>
                <c:pt idx="13594">
                  <c:v>7.5990000000000002</c:v>
                </c:pt>
                <c:pt idx="13595">
                  <c:v>13.981999999999999</c:v>
                </c:pt>
                <c:pt idx="13596">
                  <c:v>16.716999999999999</c:v>
                </c:pt>
                <c:pt idx="13597">
                  <c:v>14.59</c:v>
                </c:pt>
                <c:pt idx="13598">
                  <c:v>14.59</c:v>
                </c:pt>
                <c:pt idx="13599">
                  <c:v>6.9909999999999997</c:v>
                </c:pt>
                <c:pt idx="13600">
                  <c:v>8.2069999999999901</c:v>
                </c:pt>
                <c:pt idx="13601">
                  <c:v>2.1280000000000001</c:v>
                </c:pt>
                <c:pt idx="13602">
                  <c:v>11.245999999999899</c:v>
                </c:pt>
                <c:pt idx="13603">
                  <c:v>6.9909999999999997</c:v>
                </c:pt>
                <c:pt idx="13604">
                  <c:v>15.805</c:v>
                </c:pt>
                <c:pt idx="13605">
                  <c:v>18.844999999999999</c:v>
                </c:pt>
                <c:pt idx="13606">
                  <c:v>14.894</c:v>
                </c:pt>
                <c:pt idx="13607">
                  <c:v>18.540999999999901</c:v>
                </c:pt>
                <c:pt idx="13608">
                  <c:v>20.061</c:v>
                </c:pt>
                <c:pt idx="13609">
                  <c:v>11.549999999999899</c:v>
                </c:pt>
                <c:pt idx="13610">
                  <c:v>15.805</c:v>
                </c:pt>
                <c:pt idx="13611">
                  <c:v>18.540999999999901</c:v>
                </c:pt>
                <c:pt idx="13612">
                  <c:v>17.021000000000001</c:v>
                </c:pt>
                <c:pt idx="13613">
                  <c:v>18.236999999999899</c:v>
                </c:pt>
                <c:pt idx="13614">
                  <c:v>17.021000000000001</c:v>
                </c:pt>
                <c:pt idx="13615">
                  <c:v>17.021000000000001</c:v>
                </c:pt>
                <c:pt idx="13616">
                  <c:v>15.805</c:v>
                </c:pt>
                <c:pt idx="13617">
                  <c:v>17.933</c:v>
                </c:pt>
                <c:pt idx="13618">
                  <c:v>17.324999999999999</c:v>
                </c:pt>
                <c:pt idx="13619">
                  <c:v>18.236999999999899</c:v>
                </c:pt>
                <c:pt idx="13620">
                  <c:v>18.236999999999899</c:v>
                </c:pt>
                <c:pt idx="13621">
                  <c:v>15.805</c:v>
                </c:pt>
                <c:pt idx="13622">
                  <c:v>16.108999999999899</c:v>
                </c:pt>
                <c:pt idx="13623">
                  <c:v>16.108999999999899</c:v>
                </c:pt>
                <c:pt idx="13624">
                  <c:v>16.716999999999999</c:v>
                </c:pt>
                <c:pt idx="13625">
                  <c:v>10.334</c:v>
                </c:pt>
                <c:pt idx="13626">
                  <c:v>17.629000000000001</c:v>
                </c:pt>
                <c:pt idx="13627">
                  <c:v>17.933</c:v>
                </c:pt>
                <c:pt idx="13628">
                  <c:v>15.805</c:v>
                </c:pt>
                <c:pt idx="13629">
                  <c:v>18.540999999999901</c:v>
                </c:pt>
                <c:pt idx="13630">
                  <c:v>18.540999999999901</c:v>
                </c:pt>
                <c:pt idx="13631">
                  <c:v>19.452999999999999</c:v>
                </c:pt>
                <c:pt idx="13632">
                  <c:v>16.716999999999999</c:v>
                </c:pt>
                <c:pt idx="13633">
                  <c:v>17.933</c:v>
                </c:pt>
                <c:pt idx="13634">
                  <c:v>17.629000000000001</c:v>
                </c:pt>
                <c:pt idx="13635">
                  <c:v>17.021000000000001</c:v>
                </c:pt>
                <c:pt idx="13636">
                  <c:v>15.805</c:v>
                </c:pt>
                <c:pt idx="13637">
                  <c:v>4.2549999999999901</c:v>
                </c:pt>
                <c:pt idx="13638">
                  <c:v>7.9029999999999996</c:v>
                </c:pt>
                <c:pt idx="13639">
                  <c:v>13.6779999999999</c:v>
                </c:pt>
                <c:pt idx="13640">
                  <c:v>18.540999999999901</c:v>
                </c:pt>
                <c:pt idx="13641">
                  <c:v>16.108999999999899</c:v>
                </c:pt>
                <c:pt idx="13642">
                  <c:v>16.108999999999899</c:v>
                </c:pt>
                <c:pt idx="13643">
                  <c:v>9.1189999999999998</c:v>
                </c:pt>
                <c:pt idx="13644">
                  <c:v>10.638</c:v>
                </c:pt>
                <c:pt idx="13645">
                  <c:v>4.5589999999999904</c:v>
                </c:pt>
                <c:pt idx="13646">
                  <c:v>13.6779999999999</c:v>
                </c:pt>
                <c:pt idx="13647">
                  <c:v>9.4219999999999899</c:v>
                </c:pt>
                <c:pt idx="13648">
                  <c:v>17.324999999999999</c:v>
                </c:pt>
                <c:pt idx="13649">
                  <c:v>20.364999999999899</c:v>
                </c:pt>
                <c:pt idx="13650">
                  <c:v>16.412999999999901</c:v>
                </c:pt>
                <c:pt idx="13651">
                  <c:v>19.149000000000001</c:v>
                </c:pt>
                <c:pt idx="13652">
                  <c:v>20.668999999999901</c:v>
                </c:pt>
                <c:pt idx="13653">
                  <c:v>13.981999999999999</c:v>
                </c:pt>
                <c:pt idx="13654">
                  <c:v>17.324999999999999</c:v>
                </c:pt>
                <c:pt idx="13655">
                  <c:v>18.844999999999999</c:v>
                </c:pt>
                <c:pt idx="13656">
                  <c:v>17.933</c:v>
                </c:pt>
                <c:pt idx="13657">
                  <c:v>18.540999999999901</c:v>
                </c:pt>
                <c:pt idx="13658">
                  <c:v>16.716999999999999</c:v>
                </c:pt>
                <c:pt idx="13659">
                  <c:v>18.540999999999901</c:v>
                </c:pt>
                <c:pt idx="13660">
                  <c:v>17.324999999999999</c:v>
                </c:pt>
                <c:pt idx="13661">
                  <c:v>18.540999999999901</c:v>
                </c:pt>
                <c:pt idx="13662">
                  <c:v>17.933</c:v>
                </c:pt>
                <c:pt idx="13663">
                  <c:v>18.540999999999901</c:v>
                </c:pt>
                <c:pt idx="13664">
                  <c:v>17.933</c:v>
                </c:pt>
                <c:pt idx="13665">
                  <c:v>16.716999999999999</c:v>
                </c:pt>
                <c:pt idx="13666">
                  <c:v>17.021000000000001</c:v>
                </c:pt>
                <c:pt idx="13667">
                  <c:v>17.324999999999999</c:v>
                </c:pt>
                <c:pt idx="13668">
                  <c:v>17.021000000000001</c:v>
                </c:pt>
                <c:pt idx="13669">
                  <c:v>11.549999999999899</c:v>
                </c:pt>
                <c:pt idx="13670">
                  <c:v>17.629000000000001</c:v>
                </c:pt>
                <c:pt idx="13671">
                  <c:v>18.236999999999899</c:v>
                </c:pt>
                <c:pt idx="13672">
                  <c:v>17.021000000000001</c:v>
                </c:pt>
                <c:pt idx="13673">
                  <c:v>19.757000000000001</c:v>
                </c:pt>
                <c:pt idx="13674">
                  <c:v>17.933</c:v>
                </c:pt>
                <c:pt idx="13675">
                  <c:v>20.364999999999899</c:v>
                </c:pt>
                <c:pt idx="13676">
                  <c:v>17.629000000000001</c:v>
                </c:pt>
                <c:pt idx="13677">
                  <c:v>18.540999999999901</c:v>
                </c:pt>
                <c:pt idx="13678">
                  <c:v>17.933</c:v>
                </c:pt>
                <c:pt idx="13679">
                  <c:v>18.844999999999999</c:v>
                </c:pt>
                <c:pt idx="13680">
                  <c:v>17.021000000000001</c:v>
                </c:pt>
                <c:pt idx="13681">
                  <c:v>6.6869999999999896</c:v>
                </c:pt>
                <c:pt idx="13682">
                  <c:v>9.4219999999999899</c:v>
                </c:pt>
                <c:pt idx="13683">
                  <c:v>15.501999999999899</c:v>
                </c:pt>
                <c:pt idx="13684">
                  <c:v>18.236999999999899</c:v>
                </c:pt>
                <c:pt idx="13685">
                  <c:v>15.501999999999899</c:v>
                </c:pt>
                <c:pt idx="13686">
                  <c:v>15.501999999999899</c:v>
                </c:pt>
                <c:pt idx="13687">
                  <c:v>8.5109999999999904</c:v>
                </c:pt>
                <c:pt idx="13688">
                  <c:v>10.029999999999999</c:v>
                </c:pt>
                <c:pt idx="13689">
                  <c:v>4.5589999999999904</c:v>
                </c:pt>
                <c:pt idx="13690">
                  <c:v>13.069999999999901</c:v>
                </c:pt>
                <c:pt idx="13691">
                  <c:v>9.4219999999999899</c:v>
                </c:pt>
                <c:pt idx="13692">
                  <c:v>16.716999999999999</c:v>
                </c:pt>
                <c:pt idx="13693">
                  <c:v>20.061</c:v>
                </c:pt>
                <c:pt idx="13694">
                  <c:v>15.805</c:v>
                </c:pt>
                <c:pt idx="13695">
                  <c:v>18.540999999999901</c:v>
                </c:pt>
                <c:pt idx="13696">
                  <c:v>20.061</c:v>
                </c:pt>
                <c:pt idx="13697">
                  <c:v>13.373999999999899</c:v>
                </c:pt>
                <c:pt idx="13698">
                  <c:v>17.021000000000001</c:v>
                </c:pt>
                <c:pt idx="13699">
                  <c:v>18.236999999999899</c:v>
                </c:pt>
                <c:pt idx="13700">
                  <c:v>17.629000000000001</c:v>
                </c:pt>
                <c:pt idx="13701">
                  <c:v>17.933</c:v>
                </c:pt>
                <c:pt idx="13702">
                  <c:v>16.412999999999901</c:v>
                </c:pt>
                <c:pt idx="13703">
                  <c:v>17.933</c:v>
                </c:pt>
                <c:pt idx="13704">
                  <c:v>16.716999999999999</c:v>
                </c:pt>
                <c:pt idx="13705">
                  <c:v>17.933</c:v>
                </c:pt>
                <c:pt idx="13706">
                  <c:v>17.629000000000001</c:v>
                </c:pt>
                <c:pt idx="13707">
                  <c:v>17.933</c:v>
                </c:pt>
                <c:pt idx="13708">
                  <c:v>17.629000000000001</c:v>
                </c:pt>
                <c:pt idx="13709">
                  <c:v>16.108999999999899</c:v>
                </c:pt>
                <c:pt idx="13710">
                  <c:v>16.412999999999901</c:v>
                </c:pt>
                <c:pt idx="13711">
                  <c:v>16.716999999999999</c:v>
                </c:pt>
                <c:pt idx="13712">
                  <c:v>16.412999999999901</c:v>
                </c:pt>
                <c:pt idx="13713">
                  <c:v>11.549999999999899</c:v>
                </c:pt>
                <c:pt idx="13714">
                  <c:v>17.021000000000001</c:v>
                </c:pt>
                <c:pt idx="13715">
                  <c:v>17.629000000000001</c:v>
                </c:pt>
                <c:pt idx="13716">
                  <c:v>16.716999999999999</c:v>
                </c:pt>
                <c:pt idx="13717">
                  <c:v>19.149000000000001</c:v>
                </c:pt>
                <c:pt idx="13718">
                  <c:v>17.324999999999999</c:v>
                </c:pt>
                <c:pt idx="13719">
                  <c:v>19.757000000000001</c:v>
                </c:pt>
                <c:pt idx="13720">
                  <c:v>17.021000000000001</c:v>
                </c:pt>
                <c:pt idx="13721">
                  <c:v>18.236999999999899</c:v>
                </c:pt>
                <c:pt idx="13722">
                  <c:v>17.324999999999999</c:v>
                </c:pt>
                <c:pt idx="13723">
                  <c:v>18.540999999999901</c:v>
                </c:pt>
                <c:pt idx="13724">
                  <c:v>16.412999999999901</c:v>
                </c:pt>
                <c:pt idx="13725">
                  <c:v>6.6869999999999896</c:v>
                </c:pt>
                <c:pt idx="13726">
                  <c:v>8.8149999999999906</c:v>
                </c:pt>
                <c:pt idx="13727">
                  <c:v>14.894</c:v>
                </c:pt>
                <c:pt idx="13728">
                  <c:v>18.236999999999899</c:v>
                </c:pt>
                <c:pt idx="13729">
                  <c:v>16.108999999999899</c:v>
                </c:pt>
                <c:pt idx="13730">
                  <c:v>16.108999999999899</c:v>
                </c:pt>
                <c:pt idx="13731">
                  <c:v>9.1189999999999998</c:v>
                </c:pt>
                <c:pt idx="13732">
                  <c:v>10.638</c:v>
                </c:pt>
                <c:pt idx="13733">
                  <c:v>4.5589999999999904</c:v>
                </c:pt>
                <c:pt idx="13734">
                  <c:v>13.6779999999999</c:v>
                </c:pt>
                <c:pt idx="13735">
                  <c:v>9.4219999999999899</c:v>
                </c:pt>
                <c:pt idx="13736">
                  <c:v>17.324999999999999</c:v>
                </c:pt>
                <c:pt idx="13737">
                  <c:v>20.061</c:v>
                </c:pt>
                <c:pt idx="13738">
                  <c:v>16.412999999999901</c:v>
                </c:pt>
                <c:pt idx="13739">
                  <c:v>19.149000000000001</c:v>
                </c:pt>
                <c:pt idx="13740">
                  <c:v>20.668999999999901</c:v>
                </c:pt>
                <c:pt idx="13741">
                  <c:v>13.981999999999999</c:v>
                </c:pt>
                <c:pt idx="13742">
                  <c:v>17.324999999999999</c:v>
                </c:pt>
                <c:pt idx="13743">
                  <c:v>18.844999999999999</c:v>
                </c:pt>
                <c:pt idx="13744">
                  <c:v>17.933</c:v>
                </c:pt>
                <c:pt idx="13745">
                  <c:v>18.540999999999901</c:v>
                </c:pt>
                <c:pt idx="13746">
                  <c:v>16.716999999999999</c:v>
                </c:pt>
                <c:pt idx="13747">
                  <c:v>18.540999999999901</c:v>
                </c:pt>
                <c:pt idx="13748">
                  <c:v>17.324999999999999</c:v>
                </c:pt>
                <c:pt idx="13749">
                  <c:v>18.540999999999901</c:v>
                </c:pt>
                <c:pt idx="13750">
                  <c:v>17.933</c:v>
                </c:pt>
                <c:pt idx="13751">
                  <c:v>18.540999999999901</c:v>
                </c:pt>
                <c:pt idx="13752">
                  <c:v>17.933</c:v>
                </c:pt>
                <c:pt idx="13753">
                  <c:v>16.716999999999999</c:v>
                </c:pt>
                <c:pt idx="13754">
                  <c:v>17.021000000000001</c:v>
                </c:pt>
                <c:pt idx="13755">
                  <c:v>17.324999999999999</c:v>
                </c:pt>
                <c:pt idx="13756">
                  <c:v>17.021000000000001</c:v>
                </c:pt>
                <c:pt idx="13757">
                  <c:v>11.549999999999899</c:v>
                </c:pt>
                <c:pt idx="13758">
                  <c:v>17.629000000000001</c:v>
                </c:pt>
                <c:pt idx="13759">
                  <c:v>18.236999999999899</c:v>
                </c:pt>
                <c:pt idx="13760">
                  <c:v>17.021000000000001</c:v>
                </c:pt>
                <c:pt idx="13761">
                  <c:v>19.757000000000001</c:v>
                </c:pt>
                <c:pt idx="13762">
                  <c:v>17.933</c:v>
                </c:pt>
                <c:pt idx="13763">
                  <c:v>20.364999999999899</c:v>
                </c:pt>
                <c:pt idx="13764">
                  <c:v>17.324999999999999</c:v>
                </c:pt>
                <c:pt idx="13765">
                  <c:v>18.540999999999901</c:v>
                </c:pt>
                <c:pt idx="13766">
                  <c:v>17.933</c:v>
                </c:pt>
                <c:pt idx="13767">
                  <c:v>18.540999999999901</c:v>
                </c:pt>
                <c:pt idx="13768">
                  <c:v>17.021000000000001</c:v>
                </c:pt>
                <c:pt idx="13769">
                  <c:v>6.6869999999999896</c:v>
                </c:pt>
                <c:pt idx="13770">
                  <c:v>9.4219999999999899</c:v>
                </c:pt>
                <c:pt idx="13771">
                  <c:v>15.501999999999899</c:v>
                </c:pt>
                <c:pt idx="13772">
                  <c:v>18.540999999999901</c:v>
                </c:pt>
                <c:pt idx="13773">
                  <c:v>16.108999999999899</c:v>
                </c:pt>
                <c:pt idx="13774">
                  <c:v>16.108999999999899</c:v>
                </c:pt>
                <c:pt idx="13775">
                  <c:v>9.1189999999999998</c:v>
                </c:pt>
                <c:pt idx="13776">
                  <c:v>10.638</c:v>
                </c:pt>
                <c:pt idx="13777">
                  <c:v>4.5589999999999904</c:v>
                </c:pt>
                <c:pt idx="13778">
                  <c:v>13.6779999999999</c:v>
                </c:pt>
                <c:pt idx="13779">
                  <c:v>9.4219999999999899</c:v>
                </c:pt>
                <c:pt idx="13780">
                  <c:v>17.324999999999999</c:v>
                </c:pt>
                <c:pt idx="13781">
                  <c:v>20.364999999999899</c:v>
                </c:pt>
                <c:pt idx="13782">
                  <c:v>16.412999999999901</c:v>
                </c:pt>
                <c:pt idx="13783">
                  <c:v>19.149000000000001</c:v>
                </c:pt>
                <c:pt idx="13784">
                  <c:v>20.668999999999901</c:v>
                </c:pt>
                <c:pt idx="13785">
                  <c:v>13.981999999999999</c:v>
                </c:pt>
                <c:pt idx="13786">
                  <c:v>17.324999999999999</c:v>
                </c:pt>
                <c:pt idx="13787">
                  <c:v>18.844999999999999</c:v>
                </c:pt>
                <c:pt idx="13788">
                  <c:v>17.933</c:v>
                </c:pt>
                <c:pt idx="13789">
                  <c:v>18.540999999999901</c:v>
                </c:pt>
                <c:pt idx="13790">
                  <c:v>16.716999999999999</c:v>
                </c:pt>
                <c:pt idx="13791">
                  <c:v>18.540999999999901</c:v>
                </c:pt>
                <c:pt idx="13792">
                  <c:v>17.324999999999999</c:v>
                </c:pt>
                <c:pt idx="13793">
                  <c:v>18.540999999999901</c:v>
                </c:pt>
                <c:pt idx="13794">
                  <c:v>17.933</c:v>
                </c:pt>
                <c:pt idx="13795">
                  <c:v>18.540999999999901</c:v>
                </c:pt>
                <c:pt idx="13796">
                  <c:v>17.933</c:v>
                </c:pt>
                <c:pt idx="13797">
                  <c:v>16.716999999999999</c:v>
                </c:pt>
                <c:pt idx="13798">
                  <c:v>17.021000000000001</c:v>
                </c:pt>
                <c:pt idx="13799">
                  <c:v>17.324999999999999</c:v>
                </c:pt>
                <c:pt idx="13800">
                  <c:v>17.021000000000001</c:v>
                </c:pt>
                <c:pt idx="13801">
                  <c:v>11.549999999999899</c:v>
                </c:pt>
                <c:pt idx="13802">
                  <c:v>17.629000000000001</c:v>
                </c:pt>
                <c:pt idx="13803">
                  <c:v>18.236999999999899</c:v>
                </c:pt>
                <c:pt idx="13804">
                  <c:v>17.021000000000001</c:v>
                </c:pt>
                <c:pt idx="13805">
                  <c:v>19.757000000000001</c:v>
                </c:pt>
                <c:pt idx="13806">
                  <c:v>17.933</c:v>
                </c:pt>
                <c:pt idx="13807">
                  <c:v>20.364999999999899</c:v>
                </c:pt>
                <c:pt idx="13808">
                  <c:v>17.629000000000001</c:v>
                </c:pt>
                <c:pt idx="13809">
                  <c:v>18.540999999999901</c:v>
                </c:pt>
                <c:pt idx="13810">
                  <c:v>17.933</c:v>
                </c:pt>
                <c:pt idx="13811">
                  <c:v>18.844999999999999</c:v>
                </c:pt>
                <c:pt idx="13812">
                  <c:v>17.021000000000001</c:v>
                </c:pt>
                <c:pt idx="13813">
                  <c:v>6.6869999999999896</c:v>
                </c:pt>
                <c:pt idx="13814">
                  <c:v>9.4219999999999899</c:v>
                </c:pt>
                <c:pt idx="13815">
                  <c:v>15.501999999999899</c:v>
                </c:pt>
                <c:pt idx="13816">
                  <c:v>18.236999999999899</c:v>
                </c:pt>
                <c:pt idx="13817">
                  <c:v>15.805</c:v>
                </c:pt>
                <c:pt idx="13818">
                  <c:v>15.805</c:v>
                </c:pt>
                <c:pt idx="13819">
                  <c:v>8.8149999999999906</c:v>
                </c:pt>
                <c:pt idx="13820">
                  <c:v>10.334</c:v>
                </c:pt>
                <c:pt idx="13821">
                  <c:v>4.5589999999999904</c:v>
                </c:pt>
                <c:pt idx="13822">
                  <c:v>13.373999999999899</c:v>
                </c:pt>
                <c:pt idx="13823">
                  <c:v>9.1189999999999998</c:v>
                </c:pt>
                <c:pt idx="13824">
                  <c:v>17.021000000000001</c:v>
                </c:pt>
                <c:pt idx="13825">
                  <c:v>20.061</c:v>
                </c:pt>
                <c:pt idx="13826">
                  <c:v>16.108999999999899</c:v>
                </c:pt>
                <c:pt idx="13827">
                  <c:v>18.844999999999999</c:v>
                </c:pt>
                <c:pt idx="13828">
                  <c:v>20.364999999999899</c:v>
                </c:pt>
                <c:pt idx="13829">
                  <c:v>13.6779999999999</c:v>
                </c:pt>
                <c:pt idx="13830">
                  <c:v>17.021000000000001</c:v>
                </c:pt>
                <c:pt idx="13831">
                  <c:v>18.540999999999901</c:v>
                </c:pt>
                <c:pt idx="13832">
                  <c:v>17.629000000000001</c:v>
                </c:pt>
                <c:pt idx="13833">
                  <c:v>18.236999999999899</c:v>
                </c:pt>
                <c:pt idx="13834">
                  <c:v>16.412999999999901</c:v>
                </c:pt>
                <c:pt idx="13835">
                  <c:v>18.236999999999899</c:v>
                </c:pt>
                <c:pt idx="13836">
                  <c:v>17.021000000000001</c:v>
                </c:pt>
                <c:pt idx="13837">
                  <c:v>18.236999999999899</c:v>
                </c:pt>
                <c:pt idx="13838">
                  <c:v>17.629000000000001</c:v>
                </c:pt>
                <c:pt idx="13839">
                  <c:v>18.236999999999899</c:v>
                </c:pt>
                <c:pt idx="13840">
                  <c:v>17.629000000000001</c:v>
                </c:pt>
                <c:pt idx="13841">
                  <c:v>16.412999999999901</c:v>
                </c:pt>
                <c:pt idx="13842">
                  <c:v>16.716999999999999</c:v>
                </c:pt>
                <c:pt idx="13843">
                  <c:v>17.021000000000001</c:v>
                </c:pt>
                <c:pt idx="13844">
                  <c:v>16.716999999999999</c:v>
                </c:pt>
                <c:pt idx="13845">
                  <c:v>11.245999999999899</c:v>
                </c:pt>
                <c:pt idx="13846">
                  <c:v>17.324999999999999</c:v>
                </c:pt>
                <c:pt idx="13847">
                  <c:v>17.933</c:v>
                </c:pt>
                <c:pt idx="13848">
                  <c:v>16.716999999999999</c:v>
                </c:pt>
                <c:pt idx="13849">
                  <c:v>19.452999999999999</c:v>
                </c:pt>
                <c:pt idx="13850">
                  <c:v>17.629000000000001</c:v>
                </c:pt>
                <c:pt idx="13851">
                  <c:v>20.061</c:v>
                </c:pt>
                <c:pt idx="13852">
                  <c:v>17.324999999999999</c:v>
                </c:pt>
                <c:pt idx="13853">
                  <c:v>18.236999999999899</c:v>
                </c:pt>
                <c:pt idx="13854">
                  <c:v>17.629000000000001</c:v>
                </c:pt>
                <c:pt idx="13855">
                  <c:v>18.540999999999901</c:v>
                </c:pt>
                <c:pt idx="13856">
                  <c:v>16.716999999999999</c:v>
                </c:pt>
                <c:pt idx="13857">
                  <c:v>6.6869999999999896</c:v>
                </c:pt>
                <c:pt idx="13858">
                  <c:v>9.1189999999999998</c:v>
                </c:pt>
                <c:pt idx="13859">
                  <c:v>15.197999999999899</c:v>
                </c:pt>
                <c:pt idx="13860">
                  <c:v>18.236999999999899</c:v>
                </c:pt>
                <c:pt idx="13861">
                  <c:v>15.805</c:v>
                </c:pt>
                <c:pt idx="13862">
                  <c:v>15.805</c:v>
                </c:pt>
                <c:pt idx="13863">
                  <c:v>8.8149999999999906</c:v>
                </c:pt>
                <c:pt idx="13864">
                  <c:v>10.334</c:v>
                </c:pt>
                <c:pt idx="13865">
                  <c:v>4.2549999999999901</c:v>
                </c:pt>
                <c:pt idx="13866">
                  <c:v>13.373999999999899</c:v>
                </c:pt>
                <c:pt idx="13867">
                  <c:v>9.1189999999999998</c:v>
                </c:pt>
                <c:pt idx="13868">
                  <c:v>17.021000000000001</c:v>
                </c:pt>
                <c:pt idx="13869">
                  <c:v>20.061</c:v>
                </c:pt>
                <c:pt idx="13870">
                  <c:v>16.108999999999899</c:v>
                </c:pt>
                <c:pt idx="13871">
                  <c:v>18.844999999999999</c:v>
                </c:pt>
                <c:pt idx="13872">
                  <c:v>20.364999999999899</c:v>
                </c:pt>
                <c:pt idx="13873">
                  <c:v>13.6779999999999</c:v>
                </c:pt>
                <c:pt idx="13874">
                  <c:v>17.021000000000001</c:v>
                </c:pt>
                <c:pt idx="13875">
                  <c:v>18.540999999999901</c:v>
                </c:pt>
                <c:pt idx="13876">
                  <c:v>17.629000000000001</c:v>
                </c:pt>
                <c:pt idx="13877">
                  <c:v>18.236999999999899</c:v>
                </c:pt>
                <c:pt idx="13878">
                  <c:v>16.412999999999901</c:v>
                </c:pt>
                <c:pt idx="13879">
                  <c:v>18.236999999999899</c:v>
                </c:pt>
                <c:pt idx="13880">
                  <c:v>17.021000000000001</c:v>
                </c:pt>
                <c:pt idx="13881">
                  <c:v>18.236999999999899</c:v>
                </c:pt>
                <c:pt idx="13882">
                  <c:v>17.629000000000001</c:v>
                </c:pt>
                <c:pt idx="13883">
                  <c:v>18.236999999999899</c:v>
                </c:pt>
                <c:pt idx="13884">
                  <c:v>17.629000000000001</c:v>
                </c:pt>
                <c:pt idx="13885">
                  <c:v>16.412999999999901</c:v>
                </c:pt>
                <c:pt idx="13886">
                  <c:v>16.716999999999999</c:v>
                </c:pt>
                <c:pt idx="13887">
                  <c:v>17.021000000000001</c:v>
                </c:pt>
                <c:pt idx="13888">
                  <c:v>16.716999999999999</c:v>
                </c:pt>
                <c:pt idx="13889">
                  <c:v>11.245999999999899</c:v>
                </c:pt>
                <c:pt idx="13890">
                  <c:v>17.324999999999999</c:v>
                </c:pt>
                <c:pt idx="13891">
                  <c:v>17.933</c:v>
                </c:pt>
                <c:pt idx="13892">
                  <c:v>16.716999999999999</c:v>
                </c:pt>
                <c:pt idx="13893">
                  <c:v>19.452999999999999</c:v>
                </c:pt>
                <c:pt idx="13894">
                  <c:v>17.629000000000001</c:v>
                </c:pt>
                <c:pt idx="13895">
                  <c:v>20.061</c:v>
                </c:pt>
                <c:pt idx="13896">
                  <c:v>17.324999999999999</c:v>
                </c:pt>
                <c:pt idx="13897">
                  <c:v>18.236999999999899</c:v>
                </c:pt>
                <c:pt idx="13898">
                  <c:v>17.629000000000001</c:v>
                </c:pt>
                <c:pt idx="13899">
                  <c:v>18.540999999999901</c:v>
                </c:pt>
                <c:pt idx="13900">
                  <c:v>16.716999999999999</c:v>
                </c:pt>
                <c:pt idx="13901">
                  <c:v>6.3829999999999902</c:v>
                </c:pt>
                <c:pt idx="13902">
                  <c:v>9.1189999999999998</c:v>
                </c:pt>
                <c:pt idx="13903">
                  <c:v>15.197999999999899</c:v>
                </c:pt>
                <c:pt idx="13904">
                  <c:v>18.236999999999899</c:v>
                </c:pt>
                <c:pt idx="13905">
                  <c:v>15.805</c:v>
                </c:pt>
                <c:pt idx="13906">
                  <c:v>15.805</c:v>
                </c:pt>
                <c:pt idx="13907">
                  <c:v>8.8149999999999906</c:v>
                </c:pt>
                <c:pt idx="13908">
                  <c:v>10.334</c:v>
                </c:pt>
                <c:pt idx="13909">
                  <c:v>4.5589999999999904</c:v>
                </c:pt>
                <c:pt idx="13910">
                  <c:v>13.373999999999899</c:v>
                </c:pt>
                <c:pt idx="13911">
                  <c:v>9.1189999999999998</c:v>
                </c:pt>
                <c:pt idx="13912">
                  <c:v>17.021000000000001</c:v>
                </c:pt>
                <c:pt idx="13913">
                  <c:v>20.061</c:v>
                </c:pt>
                <c:pt idx="13914">
                  <c:v>16.108999999999899</c:v>
                </c:pt>
                <c:pt idx="13915">
                  <c:v>18.844999999999999</c:v>
                </c:pt>
                <c:pt idx="13916">
                  <c:v>20.364999999999899</c:v>
                </c:pt>
                <c:pt idx="13917">
                  <c:v>13.6779999999999</c:v>
                </c:pt>
                <c:pt idx="13918">
                  <c:v>17.021000000000001</c:v>
                </c:pt>
                <c:pt idx="13919">
                  <c:v>18.540999999999901</c:v>
                </c:pt>
                <c:pt idx="13920">
                  <c:v>17.629000000000001</c:v>
                </c:pt>
                <c:pt idx="13921">
                  <c:v>18.236999999999899</c:v>
                </c:pt>
                <c:pt idx="13922">
                  <c:v>16.412999999999901</c:v>
                </c:pt>
                <c:pt idx="13923">
                  <c:v>18.236999999999899</c:v>
                </c:pt>
                <c:pt idx="13924">
                  <c:v>17.021000000000001</c:v>
                </c:pt>
                <c:pt idx="13925">
                  <c:v>18.236999999999899</c:v>
                </c:pt>
                <c:pt idx="13926">
                  <c:v>17.629000000000001</c:v>
                </c:pt>
                <c:pt idx="13927">
                  <c:v>18.236999999999899</c:v>
                </c:pt>
                <c:pt idx="13928">
                  <c:v>17.629000000000001</c:v>
                </c:pt>
                <c:pt idx="13929">
                  <c:v>16.412999999999901</c:v>
                </c:pt>
                <c:pt idx="13930">
                  <c:v>16.716999999999999</c:v>
                </c:pt>
                <c:pt idx="13931">
                  <c:v>17.021000000000001</c:v>
                </c:pt>
                <c:pt idx="13932">
                  <c:v>16.716999999999999</c:v>
                </c:pt>
                <c:pt idx="13933">
                  <c:v>11.245999999999899</c:v>
                </c:pt>
                <c:pt idx="13934">
                  <c:v>17.324999999999999</c:v>
                </c:pt>
                <c:pt idx="13935">
                  <c:v>17.933</c:v>
                </c:pt>
                <c:pt idx="13936">
                  <c:v>16.716999999999999</c:v>
                </c:pt>
                <c:pt idx="13937">
                  <c:v>19.452999999999999</c:v>
                </c:pt>
                <c:pt idx="13938">
                  <c:v>17.629000000000001</c:v>
                </c:pt>
                <c:pt idx="13939">
                  <c:v>20.061</c:v>
                </c:pt>
                <c:pt idx="13940">
                  <c:v>17.324999999999999</c:v>
                </c:pt>
                <c:pt idx="13941">
                  <c:v>18.236999999999899</c:v>
                </c:pt>
                <c:pt idx="13942">
                  <c:v>17.629000000000001</c:v>
                </c:pt>
                <c:pt idx="13943">
                  <c:v>18.540999999999901</c:v>
                </c:pt>
                <c:pt idx="13944">
                  <c:v>16.716999999999999</c:v>
                </c:pt>
                <c:pt idx="13945">
                  <c:v>6.6869999999999896</c:v>
                </c:pt>
                <c:pt idx="13946">
                  <c:v>9.1189999999999998</c:v>
                </c:pt>
                <c:pt idx="13947">
                  <c:v>15.197999999999899</c:v>
                </c:pt>
                <c:pt idx="13948">
                  <c:v>18.236999999999899</c:v>
                </c:pt>
                <c:pt idx="13949">
                  <c:v>15.805</c:v>
                </c:pt>
                <c:pt idx="13950">
                  <c:v>15.805</c:v>
                </c:pt>
                <c:pt idx="13951">
                  <c:v>8.8149999999999906</c:v>
                </c:pt>
                <c:pt idx="13952">
                  <c:v>10.334</c:v>
                </c:pt>
                <c:pt idx="13953">
                  <c:v>4.2549999999999901</c:v>
                </c:pt>
                <c:pt idx="13954">
                  <c:v>13.373999999999899</c:v>
                </c:pt>
                <c:pt idx="13955">
                  <c:v>9.1189999999999998</c:v>
                </c:pt>
                <c:pt idx="13956">
                  <c:v>17.021000000000001</c:v>
                </c:pt>
                <c:pt idx="13957">
                  <c:v>20.061</c:v>
                </c:pt>
                <c:pt idx="13958">
                  <c:v>16.108999999999899</c:v>
                </c:pt>
                <c:pt idx="13959">
                  <c:v>18.844999999999999</c:v>
                </c:pt>
                <c:pt idx="13960">
                  <c:v>20.364999999999899</c:v>
                </c:pt>
                <c:pt idx="13961">
                  <c:v>13.6779999999999</c:v>
                </c:pt>
                <c:pt idx="13962">
                  <c:v>17.021000000000001</c:v>
                </c:pt>
                <c:pt idx="13963">
                  <c:v>18.540999999999901</c:v>
                </c:pt>
                <c:pt idx="13964">
                  <c:v>17.629000000000001</c:v>
                </c:pt>
                <c:pt idx="13965">
                  <c:v>18.236999999999899</c:v>
                </c:pt>
                <c:pt idx="13966">
                  <c:v>16.412999999999901</c:v>
                </c:pt>
                <c:pt idx="13967">
                  <c:v>18.236999999999899</c:v>
                </c:pt>
                <c:pt idx="13968">
                  <c:v>17.021000000000001</c:v>
                </c:pt>
                <c:pt idx="13969">
                  <c:v>18.236999999999899</c:v>
                </c:pt>
                <c:pt idx="13970">
                  <c:v>17.629000000000001</c:v>
                </c:pt>
                <c:pt idx="13971">
                  <c:v>18.236999999999899</c:v>
                </c:pt>
                <c:pt idx="13972">
                  <c:v>17.629000000000001</c:v>
                </c:pt>
                <c:pt idx="13973">
                  <c:v>16.412999999999901</c:v>
                </c:pt>
                <c:pt idx="13974">
                  <c:v>16.716999999999999</c:v>
                </c:pt>
                <c:pt idx="13975">
                  <c:v>17.021000000000001</c:v>
                </c:pt>
                <c:pt idx="13976">
                  <c:v>16.716999999999999</c:v>
                </c:pt>
                <c:pt idx="13977">
                  <c:v>11.245999999999899</c:v>
                </c:pt>
                <c:pt idx="13978">
                  <c:v>17.324999999999999</c:v>
                </c:pt>
                <c:pt idx="13979">
                  <c:v>17.933</c:v>
                </c:pt>
                <c:pt idx="13980">
                  <c:v>16.716999999999999</c:v>
                </c:pt>
                <c:pt idx="13981">
                  <c:v>19.452999999999999</c:v>
                </c:pt>
                <c:pt idx="13982">
                  <c:v>17.629000000000001</c:v>
                </c:pt>
                <c:pt idx="13983">
                  <c:v>20.061</c:v>
                </c:pt>
                <c:pt idx="13984">
                  <c:v>17.324999999999999</c:v>
                </c:pt>
                <c:pt idx="13985">
                  <c:v>18.236999999999899</c:v>
                </c:pt>
                <c:pt idx="13986">
                  <c:v>17.629000000000001</c:v>
                </c:pt>
                <c:pt idx="13987">
                  <c:v>18.540999999999901</c:v>
                </c:pt>
                <c:pt idx="13988">
                  <c:v>16.716999999999999</c:v>
                </c:pt>
                <c:pt idx="13989">
                  <c:v>6.3829999999999902</c:v>
                </c:pt>
                <c:pt idx="13990">
                  <c:v>9.1189999999999998</c:v>
                </c:pt>
                <c:pt idx="13991">
                  <c:v>15.197999999999899</c:v>
                </c:pt>
                <c:pt idx="13992">
                  <c:v>17.933</c:v>
                </c:pt>
                <c:pt idx="13993">
                  <c:v>15.501999999999899</c:v>
                </c:pt>
                <c:pt idx="13994">
                  <c:v>15.501999999999899</c:v>
                </c:pt>
                <c:pt idx="13995">
                  <c:v>8.2069999999999901</c:v>
                </c:pt>
                <c:pt idx="13996">
                  <c:v>9.7259999999999902</c:v>
                </c:pt>
                <c:pt idx="13997">
                  <c:v>3.9509999999999899</c:v>
                </c:pt>
                <c:pt idx="13998">
                  <c:v>12.766</c:v>
                </c:pt>
                <c:pt idx="13999">
                  <c:v>8.8149999999999906</c:v>
                </c:pt>
                <c:pt idx="14000">
                  <c:v>16.716999999999999</c:v>
                </c:pt>
                <c:pt idx="14001">
                  <c:v>19.757000000000001</c:v>
                </c:pt>
                <c:pt idx="14002">
                  <c:v>15.805</c:v>
                </c:pt>
                <c:pt idx="14003">
                  <c:v>19.149000000000001</c:v>
                </c:pt>
                <c:pt idx="14004">
                  <c:v>20.668999999999901</c:v>
                </c:pt>
                <c:pt idx="14005">
                  <c:v>13.069999999999901</c:v>
                </c:pt>
                <c:pt idx="14006">
                  <c:v>17.021000000000001</c:v>
                </c:pt>
                <c:pt idx="14007">
                  <c:v>19.149000000000001</c:v>
                </c:pt>
                <c:pt idx="14008">
                  <c:v>17.933</c:v>
                </c:pt>
                <c:pt idx="14009">
                  <c:v>19.149000000000001</c:v>
                </c:pt>
                <c:pt idx="14010">
                  <c:v>17.324999999999999</c:v>
                </c:pt>
                <c:pt idx="14011">
                  <c:v>17.933</c:v>
                </c:pt>
                <c:pt idx="14012">
                  <c:v>17.021000000000001</c:v>
                </c:pt>
                <c:pt idx="14013">
                  <c:v>18.540999999999901</c:v>
                </c:pt>
                <c:pt idx="14014">
                  <c:v>18.236999999999899</c:v>
                </c:pt>
                <c:pt idx="14015">
                  <c:v>19.149000000000001</c:v>
                </c:pt>
                <c:pt idx="14016">
                  <c:v>18.540999999999901</c:v>
                </c:pt>
                <c:pt idx="14017">
                  <c:v>16.412999999999901</c:v>
                </c:pt>
                <c:pt idx="14018">
                  <c:v>16.716999999999999</c:v>
                </c:pt>
                <c:pt idx="14019">
                  <c:v>17.021000000000001</c:v>
                </c:pt>
                <c:pt idx="14020">
                  <c:v>17.021000000000001</c:v>
                </c:pt>
                <c:pt idx="14021">
                  <c:v>11.853999999999999</c:v>
                </c:pt>
                <c:pt idx="14022">
                  <c:v>18.236999999999899</c:v>
                </c:pt>
                <c:pt idx="14023">
                  <c:v>18.844999999999999</c:v>
                </c:pt>
                <c:pt idx="14024">
                  <c:v>16.716999999999999</c:v>
                </c:pt>
                <c:pt idx="14025">
                  <c:v>19.149000000000001</c:v>
                </c:pt>
                <c:pt idx="14026">
                  <c:v>18.236999999999899</c:v>
                </c:pt>
                <c:pt idx="14027">
                  <c:v>19.757000000000001</c:v>
                </c:pt>
                <c:pt idx="14028">
                  <c:v>17.021000000000001</c:v>
                </c:pt>
                <c:pt idx="14029">
                  <c:v>18.540999999999901</c:v>
                </c:pt>
                <c:pt idx="14030">
                  <c:v>18.540999999999901</c:v>
                </c:pt>
                <c:pt idx="14031">
                  <c:v>18.236999999999899</c:v>
                </c:pt>
                <c:pt idx="14032">
                  <c:v>16.716999999999999</c:v>
                </c:pt>
                <c:pt idx="14033">
                  <c:v>6.07899999999999</c:v>
                </c:pt>
                <c:pt idx="14034">
                  <c:v>8.5109999999999904</c:v>
                </c:pt>
                <c:pt idx="14035">
                  <c:v>14.894</c:v>
                </c:pt>
                <c:pt idx="14036">
                  <c:v>17.629000000000001</c:v>
                </c:pt>
                <c:pt idx="14037">
                  <c:v>14.59</c:v>
                </c:pt>
                <c:pt idx="14038">
                  <c:v>15.197999999999899</c:v>
                </c:pt>
                <c:pt idx="14039">
                  <c:v>10.029999999999999</c:v>
                </c:pt>
                <c:pt idx="14040">
                  <c:v>11.245999999999899</c:v>
                </c:pt>
                <c:pt idx="14041">
                  <c:v>6.07899999999999</c:v>
                </c:pt>
                <c:pt idx="14042">
                  <c:v>13.373999999999899</c:v>
                </c:pt>
                <c:pt idx="14043">
                  <c:v>10.638</c:v>
                </c:pt>
                <c:pt idx="14044">
                  <c:v>16.412999999999901</c:v>
                </c:pt>
                <c:pt idx="14045">
                  <c:v>19.757000000000001</c:v>
                </c:pt>
                <c:pt idx="14046">
                  <c:v>15.805</c:v>
                </c:pt>
                <c:pt idx="14047">
                  <c:v>19.149000000000001</c:v>
                </c:pt>
                <c:pt idx="14048">
                  <c:v>21.277000000000001</c:v>
                </c:pt>
                <c:pt idx="14049">
                  <c:v>13.069999999999901</c:v>
                </c:pt>
                <c:pt idx="14050">
                  <c:v>17.933</c:v>
                </c:pt>
                <c:pt idx="14051">
                  <c:v>19.452999999999999</c:v>
                </c:pt>
                <c:pt idx="14052">
                  <c:v>18.236999999999899</c:v>
                </c:pt>
                <c:pt idx="14053">
                  <c:v>19.757000000000001</c:v>
                </c:pt>
                <c:pt idx="14054">
                  <c:v>17.629000000000001</c:v>
                </c:pt>
                <c:pt idx="14055">
                  <c:v>18.844999999999999</c:v>
                </c:pt>
                <c:pt idx="14056">
                  <c:v>17.629000000000001</c:v>
                </c:pt>
                <c:pt idx="14057">
                  <c:v>18.844999999999999</c:v>
                </c:pt>
                <c:pt idx="14058">
                  <c:v>18.844999999999999</c:v>
                </c:pt>
                <c:pt idx="14059">
                  <c:v>19.757000000000001</c:v>
                </c:pt>
                <c:pt idx="14060">
                  <c:v>18.236999999999899</c:v>
                </c:pt>
                <c:pt idx="14061">
                  <c:v>17.324999999999999</c:v>
                </c:pt>
                <c:pt idx="14062">
                  <c:v>17.629000000000001</c:v>
                </c:pt>
                <c:pt idx="14063">
                  <c:v>17.933</c:v>
                </c:pt>
                <c:pt idx="14064">
                  <c:v>17.629000000000001</c:v>
                </c:pt>
                <c:pt idx="14065">
                  <c:v>12.462</c:v>
                </c:pt>
                <c:pt idx="14066">
                  <c:v>19.149000000000001</c:v>
                </c:pt>
                <c:pt idx="14067">
                  <c:v>19.452999999999999</c:v>
                </c:pt>
                <c:pt idx="14068">
                  <c:v>17.021000000000001</c:v>
                </c:pt>
                <c:pt idx="14069">
                  <c:v>19.452999999999999</c:v>
                </c:pt>
                <c:pt idx="14070">
                  <c:v>18.540999999999901</c:v>
                </c:pt>
                <c:pt idx="14071">
                  <c:v>20.668999999999901</c:v>
                </c:pt>
                <c:pt idx="14072">
                  <c:v>16.108999999999899</c:v>
                </c:pt>
                <c:pt idx="14073">
                  <c:v>19.149000000000001</c:v>
                </c:pt>
                <c:pt idx="14074">
                  <c:v>19.452999999999999</c:v>
                </c:pt>
                <c:pt idx="14075">
                  <c:v>18.540999999999901</c:v>
                </c:pt>
                <c:pt idx="14076">
                  <c:v>17.629000000000001</c:v>
                </c:pt>
                <c:pt idx="14077">
                  <c:v>7.9029999999999996</c:v>
                </c:pt>
                <c:pt idx="14078">
                  <c:v>10.029999999999999</c:v>
                </c:pt>
                <c:pt idx="14079">
                  <c:v>13.981999999999999</c:v>
                </c:pt>
                <c:pt idx="14080">
                  <c:v>18.540999999999901</c:v>
                </c:pt>
                <c:pt idx="14081">
                  <c:v>16.108999999999899</c:v>
                </c:pt>
                <c:pt idx="14082">
                  <c:v>16.108999999999899</c:v>
                </c:pt>
                <c:pt idx="14083">
                  <c:v>9.1189999999999998</c:v>
                </c:pt>
                <c:pt idx="14084">
                  <c:v>10.638</c:v>
                </c:pt>
                <c:pt idx="14085">
                  <c:v>4.8629999999999898</c:v>
                </c:pt>
                <c:pt idx="14086">
                  <c:v>13.6779999999999</c:v>
                </c:pt>
                <c:pt idx="14087">
                  <c:v>9.4219999999999899</c:v>
                </c:pt>
                <c:pt idx="14088">
                  <c:v>17.021000000000001</c:v>
                </c:pt>
                <c:pt idx="14089">
                  <c:v>20.364999999999899</c:v>
                </c:pt>
                <c:pt idx="14090">
                  <c:v>16.412999999999901</c:v>
                </c:pt>
                <c:pt idx="14091">
                  <c:v>19.149000000000001</c:v>
                </c:pt>
                <c:pt idx="14092">
                  <c:v>20.668999999999901</c:v>
                </c:pt>
                <c:pt idx="14093">
                  <c:v>13.981999999999999</c:v>
                </c:pt>
                <c:pt idx="14094">
                  <c:v>17.324999999999999</c:v>
                </c:pt>
                <c:pt idx="14095">
                  <c:v>18.844999999999999</c:v>
                </c:pt>
                <c:pt idx="14096">
                  <c:v>17.933</c:v>
                </c:pt>
                <c:pt idx="14097">
                  <c:v>18.540999999999901</c:v>
                </c:pt>
                <c:pt idx="14098">
                  <c:v>16.716999999999999</c:v>
                </c:pt>
                <c:pt idx="14099">
                  <c:v>18.540999999999901</c:v>
                </c:pt>
                <c:pt idx="14100">
                  <c:v>17.324999999999999</c:v>
                </c:pt>
                <c:pt idx="14101">
                  <c:v>18.540999999999901</c:v>
                </c:pt>
                <c:pt idx="14102">
                  <c:v>17.933</c:v>
                </c:pt>
                <c:pt idx="14103">
                  <c:v>18.540999999999901</c:v>
                </c:pt>
                <c:pt idx="14104">
                  <c:v>17.933</c:v>
                </c:pt>
                <c:pt idx="14105">
                  <c:v>16.716999999999999</c:v>
                </c:pt>
                <c:pt idx="14106">
                  <c:v>17.021000000000001</c:v>
                </c:pt>
                <c:pt idx="14107">
                  <c:v>17.324999999999999</c:v>
                </c:pt>
                <c:pt idx="14108">
                  <c:v>17.021000000000001</c:v>
                </c:pt>
                <c:pt idx="14109">
                  <c:v>11.549999999999899</c:v>
                </c:pt>
                <c:pt idx="14110">
                  <c:v>17.629000000000001</c:v>
                </c:pt>
                <c:pt idx="14111">
                  <c:v>18.236999999999899</c:v>
                </c:pt>
                <c:pt idx="14112">
                  <c:v>17.021000000000001</c:v>
                </c:pt>
                <c:pt idx="14113">
                  <c:v>19.757000000000001</c:v>
                </c:pt>
                <c:pt idx="14114">
                  <c:v>17.933</c:v>
                </c:pt>
                <c:pt idx="14115">
                  <c:v>20.364999999999899</c:v>
                </c:pt>
                <c:pt idx="14116">
                  <c:v>17.629000000000001</c:v>
                </c:pt>
                <c:pt idx="14117">
                  <c:v>18.540999999999901</c:v>
                </c:pt>
                <c:pt idx="14118">
                  <c:v>17.933</c:v>
                </c:pt>
                <c:pt idx="14119">
                  <c:v>18.844999999999999</c:v>
                </c:pt>
                <c:pt idx="14120">
                  <c:v>17.021000000000001</c:v>
                </c:pt>
                <c:pt idx="14121">
                  <c:v>6.9909999999999997</c:v>
                </c:pt>
                <c:pt idx="14122">
                  <c:v>9.4219999999999899</c:v>
                </c:pt>
                <c:pt idx="14123">
                  <c:v>15.501999999999899</c:v>
                </c:pt>
                <c:pt idx="14124">
                  <c:v>18.540999999999901</c:v>
                </c:pt>
                <c:pt idx="14125">
                  <c:v>16.108999999999899</c:v>
                </c:pt>
                <c:pt idx="14126">
                  <c:v>16.108999999999899</c:v>
                </c:pt>
                <c:pt idx="14127">
                  <c:v>9.1189999999999998</c:v>
                </c:pt>
                <c:pt idx="14128">
                  <c:v>10.638</c:v>
                </c:pt>
                <c:pt idx="14129">
                  <c:v>4.5589999999999904</c:v>
                </c:pt>
                <c:pt idx="14130">
                  <c:v>13.6779999999999</c:v>
                </c:pt>
                <c:pt idx="14131">
                  <c:v>9.4219999999999899</c:v>
                </c:pt>
                <c:pt idx="14132">
                  <c:v>17.324999999999999</c:v>
                </c:pt>
                <c:pt idx="14133">
                  <c:v>20.364999999999899</c:v>
                </c:pt>
                <c:pt idx="14134">
                  <c:v>16.412999999999901</c:v>
                </c:pt>
                <c:pt idx="14135">
                  <c:v>19.149000000000001</c:v>
                </c:pt>
                <c:pt idx="14136">
                  <c:v>20.668999999999901</c:v>
                </c:pt>
                <c:pt idx="14137">
                  <c:v>13.981999999999999</c:v>
                </c:pt>
                <c:pt idx="14138">
                  <c:v>17.324999999999999</c:v>
                </c:pt>
                <c:pt idx="14139">
                  <c:v>18.844999999999999</c:v>
                </c:pt>
                <c:pt idx="14140">
                  <c:v>17.933</c:v>
                </c:pt>
                <c:pt idx="14141">
                  <c:v>17.933</c:v>
                </c:pt>
                <c:pt idx="14142">
                  <c:v>16.716999999999999</c:v>
                </c:pt>
                <c:pt idx="14143">
                  <c:v>18.540999999999901</c:v>
                </c:pt>
                <c:pt idx="14144">
                  <c:v>16.716999999999999</c:v>
                </c:pt>
                <c:pt idx="14145">
                  <c:v>18.540999999999901</c:v>
                </c:pt>
                <c:pt idx="14146">
                  <c:v>17.933</c:v>
                </c:pt>
                <c:pt idx="14147">
                  <c:v>17.933</c:v>
                </c:pt>
                <c:pt idx="14148">
                  <c:v>17.933</c:v>
                </c:pt>
                <c:pt idx="14149">
                  <c:v>16.716999999999999</c:v>
                </c:pt>
                <c:pt idx="14150">
                  <c:v>17.021000000000001</c:v>
                </c:pt>
                <c:pt idx="14151">
                  <c:v>17.324999999999999</c:v>
                </c:pt>
                <c:pt idx="14152">
                  <c:v>17.021000000000001</c:v>
                </c:pt>
                <c:pt idx="14153">
                  <c:v>11.549999999999899</c:v>
                </c:pt>
                <c:pt idx="14154">
                  <c:v>17.629000000000001</c:v>
                </c:pt>
                <c:pt idx="14155">
                  <c:v>18.236999999999899</c:v>
                </c:pt>
                <c:pt idx="14156">
                  <c:v>17.021000000000001</c:v>
                </c:pt>
                <c:pt idx="14157">
                  <c:v>19.757000000000001</c:v>
                </c:pt>
                <c:pt idx="14158">
                  <c:v>17.933</c:v>
                </c:pt>
                <c:pt idx="14159">
                  <c:v>20.364999999999899</c:v>
                </c:pt>
                <c:pt idx="14160">
                  <c:v>17.629000000000001</c:v>
                </c:pt>
                <c:pt idx="14161">
                  <c:v>18.540999999999901</c:v>
                </c:pt>
                <c:pt idx="14162">
                  <c:v>17.933</c:v>
                </c:pt>
                <c:pt idx="14163">
                  <c:v>18.844999999999999</c:v>
                </c:pt>
                <c:pt idx="14164">
                  <c:v>17.021000000000001</c:v>
                </c:pt>
                <c:pt idx="14165">
                  <c:v>6.6869999999999896</c:v>
                </c:pt>
                <c:pt idx="14166">
                  <c:v>9.4219999999999899</c:v>
                </c:pt>
                <c:pt idx="14167">
                  <c:v>15.501999999999899</c:v>
                </c:pt>
                <c:pt idx="14168">
                  <c:v>18.236999999999899</c:v>
                </c:pt>
                <c:pt idx="14169">
                  <c:v>15.805</c:v>
                </c:pt>
                <c:pt idx="14170">
                  <c:v>15.805</c:v>
                </c:pt>
                <c:pt idx="14171">
                  <c:v>9.1189999999999998</c:v>
                </c:pt>
                <c:pt idx="14172">
                  <c:v>10.638</c:v>
                </c:pt>
                <c:pt idx="14173">
                  <c:v>4.5589999999999904</c:v>
                </c:pt>
                <c:pt idx="14174">
                  <c:v>13.6779999999999</c:v>
                </c:pt>
                <c:pt idx="14175">
                  <c:v>9.4219999999999899</c:v>
                </c:pt>
                <c:pt idx="14176">
                  <c:v>17.021000000000001</c:v>
                </c:pt>
                <c:pt idx="14177">
                  <c:v>20.061</c:v>
                </c:pt>
                <c:pt idx="14178">
                  <c:v>16.108999999999899</c:v>
                </c:pt>
                <c:pt idx="14179">
                  <c:v>18.844999999999999</c:v>
                </c:pt>
                <c:pt idx="14180">
                  <c:v>20.364999999999899</c:v>
                </c:pt>
                <c:pt idx="14181">
                  <c:v>13.981999999999999</c:v>
                </c:pt>
                <c:pt idx="14182">
                  <c:v>17.324999999999999</c:v>
                </c:pt>
                <c:pt idx="14183">
                  <c:v>18.844999999999999</c:v>
                </c:pt>
                <c:pt idx="14184">
                  <c:v>17.933</c:v>
                </c:pt>
                <c:pt idx="14185">
                  <c:v>18.540999999999901</c:v>
                </c:pt>
                <c:pt idx="14186">
                  <c:v>16.716999999999999</c:v>
                </c:pt>
                <c:pt idx="14187">
                  <c:v>18.540999999999901</c:v>
                </c:pt>
                <c:pt idx="14188">
                  <c:v>17.324999999999999</c:v>
                </c:pt>
                <c:pt idx="14189">
                  <c:v>18.540999999999901</c:v>
                </c:pt>
                <c:pt idx="14190">
                  <c:v>17.933</c:v>
                </c:pt>
                <c:pt idx="14191">
                  <c:v>18.540999999999901</c:v>
                </c:pt>
                <c:pt idx="14192">
                  <c:v>17.324999999999999</c:v>
                </c:pt>
                <c:pt idx="14193">
                  <c:v>16.716999999999999</c:v>
                </c:pt>
                <c:pt idx="14194">
                  <c:v>17.021000000000001</c:v>
                </c:pt>
                <c:pt idx="14195">
                  <c:v>17.324999999999999</c:v>
                </c:pt>
                <c:pt idx="14196">
                  <c:v>17.021000000000001</c:v>
                </c:pt>
                <c:pt idx="14197">
                  <c:v>11.549999999999899</c:v>
                </c:pt>
                <c:pt idx="14198">
                  <c:v>17.629000000000001</c:v>
                </c:pt>
                <c:pt idx="14199">
                  <c:v>18.236999999999899</c:v>
                </c:pt>
                <c:pt idx="14200">
                  <c:v>16.412999999999901</c:v>
                </c:pt>
                <c:pt idx="14201">
                  <c:v>19.452999999999999</c:v>
                </c:pt>
                <c:pt idx="14202">
                  <c:v>17.933</c:v>
                </c:pt>
                <c:pt idx="14203">
                  <c:v>20.364999999999899</c:v>
                </c:pt>
                <c:pt idx="14204">
                  <c:v>17.324999999999999</c:v>
                </c:pt>
                <c:pt idx="14205">
                  <c:v>18.540999999999901</c:v>
                </c:pt>
                <c:pt idx="14206">
                  <c:v>17.933</c:v>
                </c:pt>
                <c:pt idx="14207">
                  <c:v>18.540999999999901</c:v>
                </c:pt>
                <c:pt idx="14208">
                  <c:v>17.021000000000001</c:v>
                </c:pt>
                <c:pt idx="14209">
                  <c:v>6.6869999999999896</c:v>
                </c:pt>
                <c:pt idx="14210">
                  <c:v>9.4219999999999899</c:v>
                </c:pt>
                <c:pt idx="14211">
                  <c:v>15.197999999999899</c:v>
                </c:pt>
                <c:pt idx="14212">
                  <c:v>10.941999999999901</c:v>
                </c:pt>
                <c:pt idx="14213">
                  <c:v>6.07899999999999</c:v>
                </c:pt>
                <c:pt idx="14214">
                  <c:v>6.6869999999999896</c:v>
                </c:pt>
                <c:pt idx="14215">
                  <c:v>13.373999999999899</c:v>
                </c:pt>
                <c:pt idx="14216">
                  <c:v>12.462</c:v>
                </c:pt>
                <c:pt idx="14217">
                  <c:v>15.805</c:v>
                </c:pt>
                <c:pt idx="14218">
                  <c:v>8.2069999999999901</c:v>
                </c:pt>
                <c:pt idx="14219">
                  <c:v>13.6779999999999</c:v>
                </c:pt>
                <c:pt idx="14220">
                  <c:v>10.941999999999901</c:v>
                </c:pt>
                <c:pt idx="14221">
                  <c:v>13.6779999999999</c:v>
                </c:pt>
                <c:pt idx="14222">
                  <c:v>8.5109999999999904</c:v>
                </c:pt>
                <c:pt idx="14223">
                  <c:v>14.894</c:v>
                </c:pt>
                <c:pt idx="14224">
                  <c:v>14.894</c:v>
                </c:pt>
                <c:pt idx="14225">
                  <c:v>8.8149999999999906</c:v>
                </c:pt>
                <c:pt idx="14226">
                  <c:v>11.549999999999899</c:v>
                </c:pt>
                <c:pt idx="14227">
                  <c:v>14.286</c:v>
                </c:pt>
                <c:pt idx="14228">
                  <c:v>11.549999999999899</c:v>
                </c:pt>
                <c:pt idx="14229">
                  <c:v>12.766</c:v>
                </c:pt>
                <c:pt idx="14230">
                  <c:v>11.549999999999899</c:v>
                </c:pt>
                <c:pt idx="14231">
                  <c:v>12.766</c:v>
                </c:pt>
                <c:pt idx="14232">
                  <c:v>10.638</c:v>
                </c:pt>
                <c:pt idx="14233">
                  <c:v>12.766</c:v>
                </c:pt>
                <c:pt idx="14234">
                  <c:v>10.941999999999901</c:v>
                </c:pt>
                <c:pt idx="14235">
                  <c:v>12.462</c:v>
                </c:pt>
                <c:pt idx="14236">
                  <c:v>12.157999999999999</c:v>
                </c:pt>
                <c:pt idx="14237">
                  <c:v>10.334</c:v>
                </c:pt>
                <c:pt idx="14238">
                  <c:v>11.853999999999999</c:v>
                </c:pt>
                <c:pt idx="14239">
                  <c:v>11.245999999999899</c:v>
                </c:pt>
                <c:pt idx="14240">
                  <c:v>13.6779999999999</c:v>
                </c:pt>
                <c:pt idx="14241">
                  <c:v>16.108999999999899</c:v>
                </c:pt>
                <c:pt idx="14242">
                  <c:v>13.981999999999999</c:v>
                </c:pt>
                <c:pt idx="14243">
                  <c:v>12.462</c:v>
                </c:pt>
                <c:pt idx="14244">
                  <c:v>11.245999999999899</c:v>
                </c:pt>
                <c:pt idx="14245">
                  <c:v>12.766</c:v>
                </c:pt>
                <c:pt idx="14246">
                  <c:v>13.069999999999901</c:v>
                </c:pt>
                <c:pt idx="14247">
                  <c:v>14.59</c:v>
                </c:pt>
                <c:pt idx="14248">
                  <c:v>0</c:v>
                </c:pt>
                <c:pt idx="14249">
                  <c:v>10.638</c:v>
                </c:pt>
                <c:pt idx="14250">
                  <c:v>13.373999999999899</c:v>
                </c:pt>
                <c:pt idx="14251">
                  <c:v>10.941999999999901</c:v>
                </c:pt>
                <c:pt idx="14252">
                  <c:v>10.029999999999999</c:v>
                </c:pt>
                <c:pt idx="14253">
                  <c:v>14.894</c:v>
                </c:pt>
                <c:pt idx="14254">
                  <c:v>13.069999999999901</c:v>
                </c:pt>
                <c:pt idx="14255">
                  <c:v>4.5589999999999904</c:v>
                </c:pt>
                <c:pt idx="14256">
                  <c:v>11.853999999999999</c:v>
                </c:pt>
                <c:pt idx="14257">
                  <c:v>6.9909999999999997</c:v>
                </c:pt>
                <c:pt idx="14258">
                  <c:v>7.5990000000000002</c:v>
                </c:pt>
                <c:pt idx="14259">
                  <c:v>14.286</c:v>
                </c:pt>
                <c:pt idx="14260">
                  <c:v>13.373999999999899</c:v>
                </c:pt>
                <c:pt idx="14261">
                  <c:v>16.412999999999901</c:v>
                </c:pt>
                <c:pt idx="14262">
                  <c:v>9.1189999999999998</c:v>
                </c:pt>
                <c:pt idx="14263">
                  <c:v>14.59</c:v>
                </c:pt>
                <c:pt idx="14264">
                  <c:v>11.853999999999999</c:v>
                </c:pt>
                <c:pt idx="14265">
                  <c:v>14.59</c:v>
                </c:pt>
                <c:pt idx="14266">
                  <c:v>9.4219999999999899</c:v>
                </c:pt>
                <c:pt idx="14267">
                  <c:v>15.501999999999899</c:v>
                </c:pt>
                <c:pt idx="14268">
                  <c:v>15.805</c:v>
                </c:pt>
                <c:pt idx="14269">
                  <c:v>9.7259999999999902</c:v>
                </c:pt>
                <c:pt idx="14270">
                  <c:v>12.462</c:v>
                </c:pt>
                <c:pt idx="14271">
                  <c:v>15.197999999999899</c:v>
                </c:pt>
                <c:pt idx="14272">
                  <c:v>12.462</c:v>
                </c:pt>
                <c:pt idx="14273">
                  <c:v>13.6779999999999</c:v>
                </c:pt>
                <c:pt idx="14274">
                  <c:v>12.462</c:v>
                </c:pt>
                <c:pt idx="14275">
                  <c:v>13.6779999999999</c:v>
                </c:pt>
                <c:pt idx="14276">
                  <c:v>11.549999999999899</c:v>
                </c:pt>
                <c:pt idx="14277">
                  <c:v>13.6779999999999</c:v>
                </c:pt>
                <c:pt idx="14278">
                  <c:v>11.853999999999999</c:v>
                </c:pt>
                <c:pt idx="14279">
                  <c:v>13.373999999999899</c:v>
                </c:pt>
                <c:pt idx="14280">
                  <c:v>13.069999999999901</c:v>
                </c:pt>
                <c:pt idx="14281">
                  <c:v>11.245999999999899</c:v>
                </c:pt>
                <c:pt idx="14282">
                  <c:v>12.766</c:v>
                </c:pt>
                <c:pt idx="14283">
                  <c:v>12.157999999999999</c:v>
                </c:pt>
                <c:pt idx="14284">
                  <c:v>14.59</c:v>
                </c:pt>
                <c:pt idx="14285">
                  <c:v>17.021000000000001</c:v>
                </c:pt>
                <c:pt idx="14286">
                  <c:v>14.894</c:v>
                </c:pt>
                <c:pt idx="14287">
                  <c:v>13.373999999999899</c:v>
                </c:pt>
                <c:pt idx="14288">
                  <c:v>12.157999999999999</c:v>
                </c:pt>
                <c:pt idx="14289">
                  <c:v>13.6779999999999</c:v>
                </c:pt>
                <c:pt idx="14290">
                  <c:v>13.981999999999999</c:v>
                </c:pt>
                <c:pt idx="14291">
                  <c:v>15.197999999999899</c:v>
                </c:pt>
                <c:pt idx="14292">
                  <c:v>0.91200000000000603</c:v>
                </c:pt>
                <c:pt idx="14293">
                  <c:v>11.549999999999899</c:v>
                </c:pt>
                <c:pt idx="14294">
                  <c:v>14.286</c:v>
                </c:pt>
                <c:pt idx="14295">
                  <c:v>11.853999999999999</c:v>
                </c:pt>
                <c:pt idx="14296">
                  <c:v>10.941999999999901</c:v>
                </c:pt>
                <c:pt idx="14297">
                  <c:v>15.501999999999899</c:v>
                </c:pt>
                <c:pt idx="14298">
                  <c:v>13.981999999999999</c:v>
                </c:pt>
                <c:pt idx="14299">
                  <c:v>5.4710000000000001</c:v>
                </c:pt>
                <c:pt idx="14300">
                  <c:v>10.941999999999901</c:v>
                </c:pt>
                <c:pt idx="14301">
                  <c:v>6.07899999999999</c:v>
                </c:pt>
                <c:pt idx="14302">
                  <c:v>6.6869999999999896</c:v>
                </c:pt>
                <c:pt idx="14303">
                  <c:v>13.373999999999899</c:v>
                </c:pt>
                <c:pt idx="14304">
                  <c:v>12.462</c:v>
                </c:pt>
                <c:pt idx="14305">
                  <c:v>15.805</c:v>
                </c:pt>
                <c:pt idx="14306">
                  <c:v>8.2069999999999901</c:v>
                </c:pt>
                <c:pt idx="14307">
                  <c:v>13.6779999999999</c:v>
                </c:pt>
                <c:pt idx="14308">
                  <c:v>10.941999999999901</c:v>
                </c:pt>
                <c:pt idx="14309">
                  <c:v>13.6779999999999</c:v>
                </c:pt>
                <c:pt idx="14310">
                  <c:v>8.5109999999999904</c:v>
                </c:pt>
                <c:pt idx="14311">
                  <c:v>14.894</c:v>
                </c:pt>
                <c:pt idx="14312">
                  <c:v>14.894</c:v>
                </c:pt>
                <c:pt idx="14313">
                  <c:v>8.8149999999999906</c:v>
                </c:pt>
                <c:pt idx="14314">
                  <c:v>11.549999999999899</c:v>
                </c:pt>
                <c:pt idx="14315">
                  <c:v>14.286</c:v>
                </c:pt>
                <c:pt idx="14316">
                  <c:v>11.549999999999899</c:v>
                </c:pt>
                <c:pt idx="14317">
                  <c:v>12.766</c:v>
                </c:pt>
                <c:pt idx="14318">
                  <c:v>11.549999999999899</c:v>
                </c:pt>
                <c:pt idx="14319">
                  <c:v>12.766</c:v>
                </c:pt>
                <c:pt idx="14320">
                  <c:v>10.638</c:v>
                </c:pt>
                <c:pt idx="14321">
                  <c:v>12.766</c:v>
                </c:pt>
                <c:pt idx="14322">
                  <c:v>10.941999999999901</c:v>
                </c:pt>
                <c:pt idx="14323">
                  <c:v>12.462</c:v>
                </c:pt>
                <c:pt idx="14324">
                  <c:v>12.157999999999999</c:v>
                </c:pt>
                <c:pt idx="14325">
                  <c:v>10.334</c:v>
                </c:pt>
                <c:pt idx="14326">
                  <c:v>11.853999999999999</c:v>
                </c:pt>
                <c:pt idx="14327">
                  <c:v>11.245999999999899</c:v>
                </c:pt>
                <c:pt idx="14328">
                  <c:v>13.6779999999999</c:v>
                </c:pt>
                <c:pt idx="14329">
                  <c:v>16.108999999999899</c:v>
                </c:pt>
                <c:pt idx="14330">
                  <c:v>13.981999999999999</c:v>
                </c:pt>
                <c:pt idx="14331">
                  <c:v>12.462</c:v>
                </c:pt>
                <c:pt idx="14332">
                  <c:v>11.245999999999899</c:v>
                </c:pt>
                <c:pt idx="14333">
                  <c:v>12.766</c:v>
                </c:pt>
                <c:pt idx="14334">
                  <c:v>13.069999999999901</c:v>
                </c:pt>
                <c:pt idx="14335">
                  <c:v>14.59</c:v>
                </c:pt>
                <c:pt idx="14336">
                  <c:v>0</c:v>
                </c:pt>
                <c:pt idx="14337">
                  <c:v>10.638</c:v>
                </c:pt>
                <c:pt idx="14338">
                  <c:v>13.373999999999899</c:v>
                </c:pt>
                <c:pt idx="14339">
                  <c:v>10.941999999999901</c:v>
                </c:pt>
                <c:pt idx="14340">
                  <c:v>10.029999999999999</c:v>
                </c:pt>
                <c:pt idx="14341">
                  <c:v>14.894</c:v>
                </c:pt>
                <c:pt idx="14342">
                  <c:v>13.069999999999901</c:v>
                </c:pt>
                <c:pt idx="14343">
                  <c:v>4.5589999999999904</c:v>
                </c:pt>
                <c:pt idx="14344">
                  <c:v>11.549999999999899</c:v>
                </c:pt>
                <c:pt idx="14345">
                  <c:v>6.3829999999999902</c:v>
                </c:pt>
                <c:pt idx="14346">
                  <c:v>7.9029999999999996</c:v>
                </c:pt>
                <c:pt idx="14347">
                  <c:v>13.6779999999999</c:v>
                </c:pt>
                <c:pt idx="14348">
                  <c:v>13.373999999999899</c:v>
                </c:pt>
                <c:pt idx="14349">
                  <c:v>16.412999999999901</c:v>
                </c:pt>
                <c:pt idx="14350">
                  <c:v>8.5109999999999904</c:v>
                </c:pt>
                <c:pt idx="14351">
                  <c:v>13.981999999999999</c:v>
                </c:pt>
                <c:pt idx="14352">
                  <c:v>11.549999999999899</c:v>
                </c:pt>
                <c:pt idx="14353">
                  <c:v>14.59</c:v>
                </c:pt>
                <c:pt idx="14354">
                  <c:v>9.1189999999999998</c:v>
                </c:pt>
                <c:pt idx="14355">
                  <c:v>15.501999999999899</c:v>
                </c:pt>
                <c:pt idx="14356">
                  <c:v>15.501999999999899</c:v>
                </c:pt>
                <c:pt idx="14357">
                  <c:v>9.7259999999999902</c:v>
                </c:pt>
                <c:pt idx="14358">
                  <c:v>11.549999999999899</c:v>
                </c:pt>
                <c:pt idx="14359">
                  <c:v>14.286</c:v>
                </c:pt>
                <c:pt idx="14360">
                  <c:v>12.157999999999999</c:v>
                </c:pt>
                <c:pt idx="14361">
                  <c:v>12.766</c:v>
                </c:pt>
                <c:pt idx="14362">
                  <c:v>11.549999999999899</c:v>
                </c:pt>
                <c:pt idx="14363">
                  <c:v>13.373999999999899</c:v>
                </c:pt>
                <c:pt idx="14364">
                  <c:v>10.638</c:v>
                </c:pt>
                <c:pt idx="14365">
                  <c:v>12.766</c:v>
                </c:pt>
                <c:pt idx="14366">
                  <c:v>11.549999999999899</c:v>
                </c:pt>
                <c:pt idx="14367">
                  <c:v>13.069999999999901</c:v>
                </c:pt>
                <c:pt idx="14368">
                  <c:v>12.157999999999999</c:v>
                </c:pt>
                <c:pt idx="14369">
                  <c:v>10.334</c:v>
                </c:pt>
                <c:pt idx="14370">
                  <c:v>11.853999999999999</c:v>
                </c:pt>
                <c:pt idx="14371">
                  <c:v>11.245999999999899</c:v>
                </c:pt>
                <c:pt idx="14372">
                  <c:v>13.6779999999999</c:v>
                </c:pt>
                <c:pt idx="14373">
                  <c:v>17.021000000000001</c:v>
                </c:pt>
                <c:pt idx="14374">
                  <c:v>14.286</c:v>
                </c:pt>
                <c:pt idx="14375">
                  <c:v>12.462</c:v>
                </c:pt>
                <c:pt idx="14376">
                  <c:v>11.245999999999899</c:v>
                </c:pt>
                <c:pt idx="14377">
                  <c:v>13.373999999999899</c:v>
                </c:pt>
                <c:pt idx="14378">
                  <c:v>13.069999999999901</c:v>
                </c:pt>
                <c:pt idx="14379">
                  <c:v>14.59</c:v>
                </c:pt>
                <c:pt idx="14380">
                  <c:v>1.21599999999999</c:v>
                </c:pt>
                <c:pt idx="14381">
                  <c:v>10.638</c:v>
                </c:pt>
                <c:pt idx="14382">
                  <c:v>13.981999999999999</c:v>
                </c:pt>
                <c:pt idx="14383">
                  <c:v>11.549999999999899</c:v>
                </c:pt>
                <c:pt idx="14384">
                  <c:v>10.029999999999999</c:v>
                </c:pt>
                <c:pt idx="14385">
                  <c:v>15.197999999999899</c:v>
                </c:pt>
                <c:pt idx="14386">
                  <c:v>13.373999999999899</c:v>
                </c:pt>
                <c:pt idx="14387">
                  <c:v>5.4710000000000001</c:v>
                </c:pt>
                <c:pt idx="14388">
                  <c:v>11.549999999999899</c:v>
                </c:pt>
                <c:pt idx="14389">
                  <c:v>6.6869999999999896</c:v>
                </c:pt>
                <c:pt idx="14390">
                  <c:v>7.9029999999999996</c:v>
                </c:pt>
                <c:pt idx="14391">
                  <c:v>13.069999999999901</c:v>
                </c:pt>
                <c:pt idx="14392">
                  <c:v>12.766</c:v>
                </c:pt>
                <c:pt idx="14393">
                  <c:v>16.108999999999899</c:v>
                </c:pt>
                <c:pt idx="14394">
                  <c:v>7.9029999999999996</c:v>
                </c:pt>
                <c:pt idx="14395">
                  <c:v>13.6779999999999</c:v>
                </c:pt>
                <c:pt idx="14396">
                  <c:v>11.549999999999899</c:v>
                </c:pt>
                <c:pt idx="14397">
                  <c:v>14.286</c:v>
                </c:pt>
                <c:pt idx="14398">
                  <c:v>9.1189999999999998</c:v>
                </c:pt>
                <c:pt idx="14399">
                  <c:v>15.501999999999899</c:v>
                </c:pt>
                <c:pt idx="14400">
                  <c:v>15.501999999999899</c:v>
                </c:pt>
                <c:pt idx="14401">
                  <c:v>9.1189999999999998</c:v>
                </c:pt>
                <c:pt idx="14402">
                  <c:v>11.549999999999899</c:v>
                </c:pt>
                <c:pt idx="14403">
                  <c:v>14.286</c:v>
                </c:pt>
                <c:pt idx="14404">
                  <c:v>12.157999999999999</c:v>
                </c:pt>
                <c:pt idx="14405">
                  <c:v>12.766</c:v>
                </c:pt>
                <c:pt idx="14406">
                  <c:v>11.549999999999899</c:v>
                </c:pt>
                <c:pt idx="14407">
                  <c:v>13.069999999999901</c:v>
                </c:pt>
                <c:pt idx="14408">
                  <c:v>10.638</c:v>
                </c:pt>
                <c:pt idx="14409">
                  <c:v>12.766</c:v>
                </c:pt>
                <c:pt idx="14410">
                  <c:v>11.245999999999899</c:v>
                </c:pt>
                <c:pt idx="14411">
                  <c:v>13.069999999999901</c:v>
                </c:pt>
                <c:pt idx="14412">
                  <c:v>12.157999999999999</c:v>
                </c:pt>
                <c:pt idx="14413">
                  <c:v>10.334</c:v>
                </c:pt>
                <c:pt idx="14414">
                  <c:v>11.853999999999999</c:v>
                </c:pt>
                <c:pt idx="14415">
                  <c:v>10.941999999999901</c:v>
                </c:pt>
                <c:pt idx="14416">
                  <c:v>13.6779999999999</c:v>
                </c:pt>
                <c:pt idx="14417">
                  <c:v>16.716999999999999</c:v>
                </c:pt>
                <c:pt idx="14418">
                  <c:v>14.286</c:v>
                </c:pt>
                <c:pt idx="14419">
                  <c:v>12.462</c:v>
                </c:pt>
                <c:pt idx="14420">
                  <c:v>11.245999999999899</c:v>
                </c:pt>
                <c:pt idx="14421">
                  <c:v>13.373999999999899</c:v>
                </c:pt>
                <c:pt idx="14422">
                  <c:v>12.766</c:v>
                </c:pt>
                <c:pt idx="14423">
                  <c:v>14.59</c:v>
                </c:pt>
                <c:pt idx="14424">
                  <c:v>1.8239999999999901</c:v>
                </c:pt>
                <c:pt idx="14425">
                  <c:v>10.334</c:v>
                </c:pt>
                <c:pt idx="14426">
                  <c:v>13.981999999999999</c:v>
                </c:pt>
                <c:pt idx="14427">
                  <c:v>11.549999999999899</c:v>
                </c:pt>
                <c:pt idx="14428">
                  <c:v>10.029999999999999</c:v>
                </c:pt>
                <c:pt idx="14429">
                  <c:v>14.894</c:v>
                </c:pt>
                <c:pt idx="14430">
                  <c:v>12.766</c:v>
                </c:pt>
                <c:pt idx="14431">
                  <c:v>5.4710000000000001</c:v>
                </c:pt>
                <c:pt idx="14432">
                  <c:v>11.549999999999899</c:v>
                </c:pt>
                <c:pt idx="14433">
                  <c:v>6.6869999999999896</c:v>
                </c:pt>
                <c:pt idx="14434">
                  <c:v>7.2949999999999999</c:v>
                </c:pt>
                <c:pt idx="14435">
                  <c:v>13.981999999999999</c:v>
                </c:pt>
                <c:pt idx="14436">
                  <c:v>13.069999999999901</c:v>
                </c:pt>
                <c:pt idx="14437">
                  <c:v>16.412999999999901</c:v>
                </c:pt>
                <c:pt idx="14438">
                  <c:v>8.8149999999999906</c:v>
                </c:pt>
                <c:pt idx="14439">
                  <c:v>14.286</c:v>
                </c:pt>
                <c:pt idx="14440">
                  <c:v>11.549999999999899</c:v>
                </c:pt>
                <c:pt idx="14441">
                  <c:v>14.286</c:v>
                </c:pt>
                <c:pt idx="14442">
                  <c:v>9.1189999999999998</c:v>
                </c:pt>
                <c:pt idx="14443">
                  <c:v>15.501999999999899</c:v>
                </c:pt>
                <c:pt idx="14444">
                  <c:v>15.501999999999899</c:v>
                </c:pt>
                <c:pt idx="14445">
                  <c:v>9.4219999999999899</c:v>
                </c:pt>
                <c:pt idx="14446">
                  <c:v>12.157999999999999</c:v>
                </c:pt>
                <c:pt idx="14447">
                  <c:v>14.894</c:v>
                </c:pt>
                <c:pt idx="14448">
                  <c:v>12.157999999999999</c:v>
                </c:pt>
                <c:pt idx="14449">
                  <c:v>13.373999999999899</c:v>
                </c:pt>
                <c:pt idx="14450">
                  <c:v>12.157999999999999</c:v>
                </c:pt>
                <c:pt idx="14451">
                  <c:v>12.766</c:v>
                </c:pt>
                <c:pt idx="14452">
                  <c:v>11.245999999999899</c:v>
                </c:pt>
                <c:pt idx="14453">
                  <c:v>13.373999999999899</c:v>
                </c:pt>
                <c:pt idx="14454">
                  <c:v>11.549999999999899</c:v>
                </c:pt>
                <c:pt idx="14455">
                  <c:v>13.069999999999901</c:v>
                </c:pt>
                <c:pt idx="14456">
                  <c:v>12.766</c:v>
                </c:pt>
                <c:pt idx="14457">
                  <c:v>10.941999999999901</c:v>
                </c:pt>
                <c:pt idx="14458">
                  <c:v>12.462</c:v>
                </c:pt>
                <c:pt idx="14459">
                  <c:v>11.853999999999999</c:v>
                </c:pt>
                <c:pt idx="14460">
                  <c:v>14.286</c:v>
                </c:pt>
                <c:pt idx="14461">
                  <c:v>16.716999999999999</c:v>
                </c:pt>
                <c:pt idx="14462">
                  <c:v>14.59</c:v>
                </c:pt>
                <c:pt idx="14463">
                  <c:v>13.069999999999901</c:v>
                </c:pt>
                <c:pt idx="14464">
                  <c:v>11.853999999999999</c:v>
                </c:pt>
                <c:pt idx="14465">
                  <c:v>13.373999999999899</c:v>
                </c:pt>
                <c:pt idx="14466">
                  <c:v>13.069999999999901</c:v>
                </c:pt>
                <c:pt idx="14467">
                  <c:v>15.197999999999899</c:v>
                </c:pt>
                <c:pt idx="14468">
                  <c:v>0.60800000000000398</c:v>
                </c:pt>
                <c:pt idx="14469">
                  <c:v>11.245999999999899</c:v>
                </c:pt>
                <c:pt idx="14470">
                  <c:v>13.981999999999999</c:v>
                </c:pt>
                <c:pt idx="14471">
                  <c:v>11.549999999999899</c:v>
                </c:pt>
                <c:pt idx="14472">
                  <c:v>10.638</c:v>
                </c:pt>
                <c:pt idx="14473">
                  <c:v>15.501999999999899</c:v>
                </c:pt>
                <c:pt idx="14474">
                  <c:v>13.6779999999999</c:v>
                </c:pt>
                <c:pt idx="14475">
                  <c:v>5.1669999999999998</c:v>
                </c:pt>
                <c:pt idx="14476">
                  <c:v>11.549999999999899</c:v>
                </c:pt>
                <c:pt idx="14477">
                  <c:v>6.6869999999999896</c:v>
                </c:pt>
                <c:pt idx="14478">
                  <c:v>7.2949999999999999</c:v>
                </c:pt>
                <c:pt idx="14479">
                  <c:v>13.981999999999999</c:v>
                </c:pt>
                <c:pt idx="14480">
                  <c:v>13.069999999999901</c:v>
                </c:pt>
                <c:pt idx="14481">
                  <c:v>16.412999999999901</c:v>
                </c:pt>
                <c:pt idx="14482">
                  <c:v>8.8149999999999906</c:v>
                </c:pt>
                <c:pt idx="14483">
                  <c:v>14.286</c:v>
                </c:pt>
                <c:pt idx="14484">
                  <c:v>11.549999999999899</c:v>
                </c:pt>
                <c:pt idx="14485">
                  <c:v>14.286</c:v>
                </c:pt>
                <c:pt idx="14486">
                  <c:v>9.1189999999999998</c:v>
                </c:pt>
                <c:pt idx="14487">
                  <c:v>15.501999999999899</c:v>
                </c:pt>
                <c:pt idx="14488">
                  <c:v>15.501999999999899</c:v>
                </c:pt>
                <c:pt idx="14489">
                  <c:v>9.4219999999999899</c:v>
                </c:pt>
                <c:pt idx="14490">
                  <c:v>12.157999999999999</c:v>
                </c:pt>
                <c:pt idx="14491">
                  <c:v>14.894</c:v>
                </c:pt>
                <c:pt idx="14492">
                  <c:v>12.157999999999999</c:v>
                </c:pt>
                <c:pt idx="14493">
                  <c:v>13.373999999999899</c:v>
                </c:pt>
                <c:pt idx="14494">
                  <c:v>12.157999999999999</c:v>
                </c:pt>
                <c:pt idx="14495">
                  <c:v>12.766</c:v>
                </c:pt>
                <c:pt idx="14496">
                  <c:v>11.245999999999899</c:v>
                </c:pt>
                <c:pt idx="14497">
                  <c:v>13.373999999999899</c:v>
                </c:pt>
                <c:pt idx="14498">
                  <c:v>11.549999999999899</c:v>
                </c:pt>
                <c:pt idx="14499">
                  <c:v>13.069999999999901</c:v>
                </c:pt>
                <c:pt idx="14500">
                  <c:v>12.766</c:v>
                </c:pt>
                <c:pt idx="14501">
                  <c:v>10.941999999999901</c:v>
                </c:pt>
                <c:pt idx="14502">
                  <c:v>12.462</c:v>
                </c:pt>
                <c:pt idx="14503">
                  <c:v>11.853999999999999</c:v>
                </c:pt>
                <c:pt idx="14504">
                  <c:v>14.286</c:v>
                </c:pt>
                <c:pt idx="14505">
                  <c:v>16.716999999999999</c:v>
                </c:pt>
                <c:pt idx="14506">
                  <c:v>14.59</c:v>
                </c:pt>
                <c:pt idx="14507">
                  <c:v>13.069999999999901</c:v>
                </c:pt>
                <c:pt idx="14508">
                  <c:v>11.853999999999999</c:v>
                </c:pt>
                <c:pt idx="14509">
                  <c:v>13.373999999999899</c:v>
                </c:pt>
                <c:pt idx="14510">
                  <c:v>13.069999999999901</c:v>
                </c:pt>
                <c:pt idx="14511">
                  <c:v>15.197999999999899</c:v>
                </c:pt>
                <c:pt idx="14512">
                  <c:v>0.60800000000000398</c:v>
                </c:pt>
                <c:pt idx="14513">
                  <c:v>11.245999999999899</c:v>
                </c:pt>
                <c:pt idx="14514">
                  <c:v>13.981999999999999</c:v>
                </c:pt>
                <c:pt idx="14515">
                  <c:v>11.549999999999899</c:v>
                </c:pt>
                <c:pt idx="14516">
                  <c:v>10.638</c:v>
                </c:pt>
                <c:pt idx="14517">
                  <c:v>15.501999999999899</c:v>
                </c:pt>
                <c:pt idx="14518">
                  <c:v>13.6779999999999</c:v>
                </c:pt>
                <c:pt idx="14519">
                  <c:v>5.1669999999999998</c:v>
                </c:pt>
                <c:pt idx="14520">
                  <c:v>11.853999999999999</c:v>
                </c:pt>
                <c:pt idx="14521">
                  <c:v>6.9909999999999997</c:v>
                </c:pt>
                <c:pt idx="14522">
                  <c:v>7.5990000000000002</c:v>
                </c:pt>
                <c:pt idx="14523">
                  <c:v>14.286</c:v>
                </c:pt>
                <c:pt idx="14524">
                  <c:v>13.373999999999899</c:v>
                </c:pt>
                <c:pt idx="14525">
                  <c:v>16.716999999999999</c:v>
                </c:pt>
                <c:pt idx="14526">
                  <c:v>9.1189999999999998</c:v>
                </c:pt>
                <c:pt idx="14527">
                  <c:v>14.59</c:v>
                </c:pt>
                <c:pt idx="14528">
                  <c:v>11.853999999999999</c:v>
                </c:pt>
                <c:pt idx="14529">
                  <c:v>14.59</c:v>
                </c:pt>
                <c:pt idx="14530">
                  <c:v>9.4219999999999899</c:v>
                </c:pt>
                <c:pt idx="14531">
                  <c:v>15.805</c:v>
                </c:pt>
                <c:pt idx="14532">
                  <c:v>15.805</c:v>
                </c:pt>
                <c:pt idx="14533">
                  <c:v>9.7259999999999902</c:v>
                </c:pt>
                <c:pt idx="14534">
                  <c:v>12.462</c:v>
                </c:pt>
                <c:pt idx="14535">
                  <c:v>15.197999999999899</c:v>
                </c:pt>
                <c:pt idx="14536">
                  <c:v>12.462</c:v>
                </c:pt>
                <c:pt idx="14537">
                  <c:v>13.069999999999901</c:v>
                </c:pt>
                <c:pt idx="14538">
                  <c:v>12.462</c:v>
                </c:pt>
                <c:pt idx="14539">
                  <c:v>13.069999999999901</c:v>
                </c:pt>
                <c:pt idx="14540">
                  <c:v>11.549999999999899</c:v>
                </c:pt>
                <c:pt idx="14541">
                  <c:v>13.6779999999999</c:v>
                </c:pt>
                <c:pt idx="14542">
                  <c:v>11.853999999999999</c:v>
                </c:pt>
                <c:pt idx="14543">
                  <c:v>12.766</c:v>
                </c:pt>
                <c:pt idx="14544">
                  <c:v>13.069999999999901</c:v>
                </c:pt>
                <c:pt idx="14545">
                  <c:v>11.245999999999899</c:v>
                </c:pt>
                <c:pt idx="14546">
                  <c:v>12.766</c:v>
                </c:pt>
                <c:pt idx="14547">
                  <c:v>12.157999999999999</c:v>
                </c:pt>
                <c:pt idx="14548">
                  <c:v>14.59</c:v>
                </c:pt>
                <c:pt idx="14549">
                  <c:v>17.021000000000001</c:v>
                </c:pt>
                <c:pt idx="14550">
                  <c:v>14.286</c:v>
                </c:pt>
                <c:pt idx="14551">
                  <c:v>12.766</c:v>
                </c:pt>
                <c:pt idx="14552">
                  <c:v>12.157999999999999</c:v>
                </c:pt>
                <c:pt idx="14553">
                  <c:v>13.6779999999999</c:v>
                </c:pt>
                <c:pt idx="14554">
                  <c:v>13.373999999999899</c:v>
                </c:pt>
                <c:pt idx="14555">
                  <c:v>15.501999999999899</c:v>
                </c:pt>
                <c:pt idx="14556">
                  <c:v>0.91200000000000603</c:v>
                </c:pt>
                <c:pt idx="14557">
                  <c:v>11.549999999999899</c:v>
                </c:pt>
                <c:pt idx="14558">
                  <c:v>13.6779999999999</c:v>
                </c:pt>
                <c:pt idx="14559">
                  <c:v>11.853999999999999</c:v>
                </c:pt>
                <c:pt idx="14560">
                  <c:v>10.941999999999901</c:v>
                </c:pt>
                <c:pt idx="14561">
                  <c:v>15.805</c:v>
                </c:pt>
                <c:pt idx="14562">
                  <c:v>13.981999999999999</c:v>
                </c:pt>
                <c:pt idx="14563">
                  <c:v>5.4710000000000001</c:v>
                </c:pt>
                <c:pt idx="14564">
                  <c:v>11.853999999999999</c:v>
                </c:pt>
                <c:pt idx="14565">
                  <c:v>6.3829999999999902</c:v>
                </c:pt>
                <c:pt idx="14566">
                  <c:v>7.5990000000000002</c:v>
                </c:pt>
                <c:pt idx="14567">
                  <c:v>13.373999999999899</c:v>
                </c:pt>
                <c:pt idx="14568">
                  <c:v>12.462</c:v>
                </c:pt>
                <c:pt idx="14569">
                  <c:v>15.805</c:v>
                </c:pt>
                <c:pt idx="14570">
                  <c:v>8.2069999999999901</c:v>
                </c:pt>
                <c:pt idx="14571">
                  <c:v>13.6779999999999</c:v>
                </c:pt>
                <c:pt idx="14572">
                  <c:v>11.549999999999899</c:v>
                </c:pt>
                <c:pt idx="14573">
                  <c:v>14.286</c:v>
                </c:pt>
                <c:pt idx="14574">
                  <c:v>8.8149999999999906</c:v>
                </c:pt>
                <c:pt idx="14575">
                  <c:v>14.894</c:v>
                </c:pt>
                <c:pt idx="14576">
                  <c:v>14.894</c:v>
                </c:pt>
                <c:pt idx="14577">
                  <c:v>8.8149999999999906</c:v>
                </c:pt>
                <c:pt idx="14578">
                  <c:v>11.853999999999999</c:v>
                </c:pt>
                <c:pt idx="14579">
                  <c:v>14.59</c:v>
                </c:pt>
                <c:pt idx="14580">
                  <c:v>11.853999999999999</c:v>
                </c:pt>
                <c:pt idx="14581">
                  <c:v>13.069999999999901</c:v>
                </c:pt>
                <c:pt idx="14582">
                  <c:v>11.549999999999899</c:v>
                </c:pt>
                <c:pt idx="14583">
                  <c:v>12.766</c:v>
                </c:pt>
                <c:pt idx="14584">
                  <c:v>10.941999999999901</c:v>
                </c:pt>
                <c:pt idx="14585">
                  <c:v>13.069999999999901</c:v>
                </c:pt>
                <c:pt idx="14586">
                  <c:v>11.245999999999899</c:v>
                </c:pt>
                <c:pt idx="14587">
                  <c:v>12.766</c:v>
                </c:pt>
                <c:pt idx="14588">
                  <c:v>12.157999999999999</c:v>
                </c:pt>
                <c:pt idx="14589">
                  <c:v>10.638</c:v>
                </c:pt>
                <c:pt idx="14590">
                  <c:v>12.157999999999999</c:v>
                </c:pt>
                <c:pt idx="14591">
                  <c:v>11.549999999999899</c:v>
                </c:pt>
                <c:pt idx="14592">
                  <c:v>13.981999999999999</c:v>
                </c:pt>
                <c:pt idx="14593">
                  <c:v>16.108999999999899</c:v>
                </c:pt>
                <c:pt idx="14594">
                  <c:v>14.286</c:v>
                </c:pt>
                <c:pt idx="14595">
                  <c:v>12.766</c:v>
                </c:pt>
                <c:pt idx="14596">
                  <c:v>11.549999999999899</c:v>
                </c:pt>
                <c:pt idx="14597">
                  <c:v>13.069999999999901</c:v>
                </c:pt>
                <c:pt idx="14598">
                  <c:v>13.373999999999899</c:v>
                </c:pt>
                <c:pt idx="14599">
                  <c:v>14.894</c:v>
                </c:pt>
                <c:pt idx="14600">
                  <c:v>0.91200000000000603</c:v>
                </c:pt>
                <c:pt idx="14601">
                  <c:v>10.941999999999901</c:v>
                </c:pt>
                <c:pt idx="14602">
                  <c:v>13.6779999999999</c:v>
                </c:pt>
                <c:pt idx="14603">
                  <c:v>11.853999999999999</c:v>
                </c:pt>
                <c:pt idx="14604">
                  <c:v>10.334</c:v>
                </c:pt>
                <c:pt idx="14605">
                  <c:v>14.894</c:v>
                </c:pt>
                <c:pt idx="14606">
                  <c:v>13.069999999999901</c:v>
                </c:pt>
                <c:pt idx="14607">
                  <c:v>4.8629999999999898</c:v>
                </c:pt>
                <c:pt idx="14608">
                  <c:v>11.549999999999899</c:v>
                </c:pt>
                <c:pt idx="14609">
                  <c:v>6.6869999999999896</c:v>
                </c:pt>
                <c:pt idx="14610">
                  <c:v>7.2949999999999999</c:v>
                </c:pt>
                <c:pt idx="14611">
                  <c:v>13.981999999999999</c:v>
                </c:pt>
                <c:pt idx="14612">
                  <c:v>13.069999999999901</c:v>
                </c:pt>
                <c:pt idx="14613">
                  <c:v>16.412999999999901</c:v>
                </c:pt>
                <c:pt idx="14614">
                  <c:v>8.8149999999999906</c:v>
                </c:pt>
                <c:pt idx="14615">
                  <c:v>14.286</c:v>
                </c:pt>
                <c:pt idx="14616">
                  <c:v>11.549999999999899</c:v>
                </c:pt>
                <c:pt idx="14617">
                  <c:v>14.286</c:v>
                </c:pt>
                <c:pt idx="14618">
                  <c:v>9.1189999999999998</c:v>
                </c:pt>
                <c:pt idx="14619">
                  <c:v>15.501999999999899</c:v>
                </c:pt>
                <c:pt idx="14620">
                  <c:v>15.501999999999899</c:v>
                </c:pt>
                <c:pt idx="14621">
                  <c:v>9.4219999999999899</c:v>
                </c:pt>
                <c:pt idx="14622">
                  <c:v>12.157999999999999</c:v>
                </c:pt>
                <c:pt idx="14623">
                  <c:v>14.894</c:v>
                </c:pt>
                <c:pt idx="14624">
                  <c:v>12.157999999999999</c:v>
                </c:pt>
                <c:pt idx="14625">
                  <c:v>13.373999999999899</c:v>
                </c:pt>
                <c:pt idx="14626">
                  <c:v>12.157999999999999</c:v>
                </c:pt>
                <c:pt idx="14627">
                  <c:v>12.766</c:v>
                </c:pt>
                <c:pt idx="14628">
                  <c:v>11.245999999999899</c:v>
                </c:pt>
                <c:pt idx="14629">
                  <c:v>13.373999999999899</c:v>
                </c:pt>
                <c:pt idx="14630">
                  <c:v>11.549999999999899</c:v>
                </c:pt>
                <c:pt idx="14631">
                  <c:v>13.069999999999901</c:v>
                </c:pt>
                <c:pt idx="14632">
                  <c:v>12.766</c:v>
                </c:pt>
                <c:pt idx="14633">
                  <c:v>10.941999999999901</c:v>
                </c:pt>
                <c:pt idx="14634">
                  <c:v>12.462</c:v>
                </c:pt>
                <c:pt idx="14635">
                  <c:v>11.853999999999999</c:v>
                </c:pt>
                <c:pt idx="14636">
                  <c:v>14.286</c:v>
                </c:pt>
                <c:pt idx="14637">
                  <c:v>16.716999999999999</c:v>
                </c:pt>
                <c:pt idx="14638">
                  <c:v>14.59</c:v>
                </c:pt>
                <c:pt idx="14639">
                  <c:v>13.069999999999901</c:v>
                </c:pt>
                <c:pt idx="14640">
                  <c:v>11.853999999999999</c:v>
                </c:pt>
                <c:pt idx="14641">
                  <c:v>13.373999999999899</c:v>
                </c:pt>
                <c:pt idx="14642">
                  <c:v>13.069999999999901</c:v>
                </c:pt>
                <c:pt idx="14643">
                  <c:v>15.197999999999899</c:v>
                </c:pt>
                <c:pt idx="14644">
                  <c:v>0.60800000000000398</c:v>
                </c:pt>
                <c:pt idx="14645">
                  <c:v>11.245999999999899</c:v>
                </c:pt>
                <c:pt idx="14646">
                  <c:v>13.981999999999999</c:v>
                </c:pt>
                <c:pt idx="14647">
                  <c:v>11.549999999999899</c:v>
                </c:pt>
                <c:pt idx="14648">
                  <c:v>10.638</c:v>
                </c:pt>
                <c:pt idx="14649">
                  <c:v>15.501999999999899</c:v>
                </c:pt>
                <c:pt idx="14650">
                  <c:v>13.6779999999999</c:v>
                </c:pt>
                <c:pt idx="14651">
                  <c:v>5.1669999999999998</c:v>
                </c:pt>
                <c:pt idx="14652">
                  <c:v>10.941999999999901</c:v>
                </c:pt>
                <c:pt idx="14653">
                  <c:v>6.6869999999999896</c:v>
                </c:pt>
                <c:pt idx="14654">
                  <c:v>7.2949999999999999</c:v>
                </c:pt>
                <c:pt idx="14655">
                  <c:v>13.981999999999999</c:v>
                </c:pt>
                <c:pt idx="14656">
                  <c:v>13.069999999999901</c:v>
                </c:pt>
                <c:pt idx="14657">
                  <c:v>16.412999999999901</c:v>
                </c:pt>
                <c:pt idx="14658">
                  <c:v>8.8149999999999906</c:v>
                </c:pt>
                <c:pt idx="14659">
                  <c:v>14.286</c:v>
                </c:pt>
                <c:pt idx="14660">
                  <c:v>10.941999999999901</c:v>
                </c:pt>
                <c:pt idx="14661">
                  <c:v>13.6779999999999</c:v>
                </c:pt>
                <c:pt idx="14662">
                  <c:v>8.5109999999999904</c:v>
                </c:pt>
                <c:pt idx="14663">
                  <c:v>15.501999999999899</c:v>
                </c:pt>
                <c:pt idx="14664">
                  <c:v>15.501999999999899</c:v>
                </c:pt>
                <c:pt idx="14665">
                  <c:v>9.4219999999999899</c:v>
                </c:pt>
                <c:pt idx="14666">
                  <c:v>11.549999999999899</c:v>
                </c:pt>
                <c:pt idx="14667">
                  <c:v>14.894</c:v>
                </c:pt>
                <c:pt idx="14668">
                  <c:v>12.157999999999999</c:v>
                </c:pt>
                <c:pt idx="14669">
                  <c:v>13.373999999999899</c:v>
                </c:pt>
                <c:pt idx="14670">
                  <c:v>12.157999999999999</c:v>
                </c:pt>
                <c:pt idx="14671">
                  <c:v>13.373999999999899</c:v>
                </c:pt>
                <c:pt idx="14672">
                  <c:v>11.245999999999899</c:v>
                </c:pt>
                <c:pt idx="14673">
                  <c:v>13.373999999999899</c:v>
                </c:pt>
                <c:pt idx="14674">
                  <c:v>11.245999999999899</c:v>
                </c:pt>
                <c:pt idx="14675">
                  <c:v>13.069999999999901</c:v>
                </c:pt>
                <c:pt idx="14676">
                  <c:v>12.766</c:v>
                </c:pt>
                <c:pt idx="14677">
                  <c:v>10.941999999999901</c:v>
                </c:pt>
                <c:pt idx="14678">
                  <c:v>12.462</c:v>
                </c:pt>
                <c:pt idx="14679">
                  <c:v>11.549999999999899</c:v>
                </c:pt>
                <c:pt idx="14680">
                  <c:v>14.286</c:v>
                </c:pt>
                <c:pt idx="14681">
                  <c:v>16.716999999999999</c:v>
                </c:pt>
                <c:pt idx="14682">
                  <c:v>14.59</c:v>
                </c:pt>
                <c:pt idx="14683">
                  <c:v>13.069999999999901</c:v>
                </c:pt>
                <c:pt idx="14684">
                  <c:v>11.853999999999999</c:v>
                </c:pt>
                <c:pt idx="14685">
                  <c:v>13.373999999999899</c:v>
                </c:pt>
                <c:pt idx="14686">
                  <c:v>13.6779999999999</c:v>
                </c:pt>
                <c:pt idx="14687">
                  <c:v>15.197999999999899</c:v>
                </c:pt>
                <c:pt idx="14688">
                  <c:v>0.60800000000000398</c:v>
                </c:pt>
                <c:pt idx="14689">
                  <c:v>10.941999999999901</c:v>
                </c:pt>
                <c:pt idx="14690">
                  <c:v>13.981999999999999</c:v>
                </c:pt>
                <c:pt idx="14691">
                  <c:v>10.941999999999901</c:v>
                </c:pt>
                <c:pt idx="14692">
                  <c:v>10.638</c:v>
                </c:pt>
                <c:pt idx="14693">
                  <c:v>15.501999999999899</c:v>
                </c:pt>
                <c:pt idx="14694">
                  <c:v>13.6779999999999</c:v>
                </c:pt>
                <c:pt idx="14695">
                  <c:v>5.1669999999999998</c:v>
                </c:pt>
                <c:pt idx="14696">
                  <c:v>10.941999999999901</c:v>
                </c:pt>
                <c:pt idx="14697">
                  <c:v>6.3829999999999902</c:v>
                </c:pt>
                <c:pt idx="14698">
                  <c:v>6.9909999999999997</c:v>
                </c:pt>
                <c:pt idx="14699">
                  <c:v>13.981999999999999</c:v>
                </c:pt>
                <c:pt idx="14700">
                  <c:v>13.373999999999899</c:v>
                </c:pt>
                <c:pt idx="14701">
                  <c:v>16.716999999999999</c:v>
                </c:pt>
                <c:pt idx="14702">
                  <c:v>9.1189999999999998</c:v>
                </c:pt>
                <c:pt idx="14703">
                  <c:v>14.286</c:v>
                </c:pt>
                <c:pt idx="14704">
                  <c:v>10.941999999999901</c:v>
                </c:pt>
                <c:pt idx="14705">
                  <c:v>13.6779999999999</c:v>
                </c:pt>
                <c:pt idx="14706">
                  <c:v>8.8149999999999906</c:v>
                </c:pt>
                <c:pt idx="14707">
                  <c:v>15.197999999999899</c:v>
                </c:pt>
                <c:pt idx="14708">
                  <c:v>15.197999999999899</c:v>
                </c:pt>
                <c:pt idx="14709">
                  <c:v>9.7259999999999902</c:v>
                </c:pt>
                <c:pt idx="14710">
                  <c:v>12.462</c:v>
                </c:pt>
                <c:pt idx="14711">
                  <c:v>15.197999999999899</c:v>
                </c:pt>
                <c:pt idx="14712">
                  <c:v>11.853999999999999</c:v>
                </c:pt>
                <c:pt idx="14713">
                  <c:v>13.6779999999999</c:v>
                </c:pt>
                <c:pt idx="14714">
                  <c:v>11.853999999999999</c:v>
                </c:pt>
                <c:pt idx="14715">
                  <c:v>13.373999999999899</c:v>
                </c:pt>
                <c:pt idx="14716">
                  <c:v>11.549999999999899</c:v>
                </c:pt>
                <c:pt idx="14717">
                  <c:v>13.6779999999999</c:v>
                </c:pt>
                <c:pt idx="14718">
                  <c:v>11.853999999999999</c:v>
                </c:pt>
                <c:pt idx="14719">
                  <c:v>13.373999999999899</c:v>
                </c:pt>
                <c:pt idx="14720">
                  <c:v>12.462</c:v>
                </c:pt>
                <c:pt idx="14721">
                  <c:v>11.245999999999899</c:v>
                </c:pt>
                <c:pt idx="14722">
                  <c:v>12.766</c:v>
                </c:pt>
                <c:pt idx="14723">
                  <c:v>12.157999999999999</c:v>
                </c:pt>
                <c:pt idx="14724">
                  <c:v>13.981999999999999</c:v>
                </c:pt>
                <c:pt idx="14725">
                  <c:v>16.716999999999999</c:v>
                </c:pt>
                <c:pt idx="14726">
                  <c:v>14.894</c:v>
                </c:pt>
                <c:pt idx="14727">
                  <c:v>13.373999999999899</c:v>
                </c:pt>
                <c:pt idx="14728">
                  <c:v>12.157999999999999</c:v>
                </c:pt>
                <c:pt idx="14729">
                  <c:v>13.373999999999899</c:v>
                </c:pt>
                <c:pt idx="14730">
                  <c:v>13.981999999999999</c:v>
                </c:pt>
                <c:pt idx="14731">
                  <c:v>15.197999999999899</c:v>
                </c:pt>
                <c:pt idx="14732">
                  <c:v>0.91200000000000603</c:v>
                </c:pt>
                <c:pt idx="14733">
                  <c:v>11.549999999999899</c:v>
                </c:pt>
                <c:pt idx="14734">
                  <c:v>14.286</c:v>
                </c:pt>
                <c:pt idx="14735">
                  <c:v>10.941999999999901</c:v>
                </c:pt>
                <c:pt idx="14736">
                  <c:v>10.941999999999901</c:v>
                </c:pt>
                <c:pt idx="14737">
                  <c:v>15.501999999999899</c:v>
                </c:pt>
                <c:pt idx="14738">
                  <c:v>13.6779999999999</c:v>
                </c:pt>
                <c:pt idx="14739">
                  <c:v>5.4710000000000001</c:v>
                </c:pt>
                <c:pt idx="14740">
                  <c:v>10.941999999999901</c:v>
                </c:pt>
                <c:pt idx="14741">
                  <c:v>6.3829999999999902</c:v>
                </c:pt>
                <c:pt idx="14742">
                  <c:v>6.9909999999999997</c:v>
                </c:pt>
                <c:pt idx="14743">
                  <c:v>13.981999999999999</c:v>
                </c:pt>
                <c:pt idx="14744">
                  <c:v>13.373999999999899</c:v>
                </c:pt>
                <c:pt idx="14745">
                  <c:v>16.716999999999999</c:v>
                </c:pt>
                <c:pt idx="14746">
                  <c:v>9.1189999999999998</c:v>
                </c:pt>
                <c:pt idx="14747">
                  <c:v>14.286</c:v>
                </c:pt>
                <c:pt idx="14748">
                  <c:v>10.941999999999901</c:v>
                </c:pt>
                <c:pt idx="14749">
                  <c:v>13.6779999999999</c:v>
                </c:pt>
                <c:pt idx="14750">
                  <c:v>8.8149999999999906</c:v>
                </c:pt>
                <c:pt idx="14751">
                  <c:v>15.197999999999899</c:v>
                </c:pt>
                <c:pt idx="14752">
                  <c:v>15.197999999999899</c:v>
                </c:pt>
                <c:pt idx="14753">
                  <c:v>9.7259999999999902</c:v>
                </c:pt>
                <c:pt idx="14754">
                  <c:v>12.462</c:v>
                </c:pt>
                <c:pt idx="14755">
                  <c:v>15.197999999999899</c:v>
                </c:pt>
                <c:pt idx="14756">
                  <c:v>11.853999999999999</c:v>
                </c:pt>
                <c:pt idx="14757">
                  <c:v>13.6779999999999</c:v>
                </c:pt>
                <c:pt idx="14758">
                  <c:v>11.853999999999999</c:v>
                </c:pt>
                <c:pt idx="14759">
                  <c:v>13.373999999999899</c:v>
                </c:pt>
                <c:pt idx="14760">
                  <c:v>11.549999999999899</c:v>
                </c:pt>
                <c:pt idx="14761">
                  <c:v>13.6779999999999</c:v>
                </c:pt>
                <c:pt idx="14762">
                  <c:v>11.853999999999999</c:v>
                </c:pt>
                <c:pt idx="14763">
                  <c:v>13.373999999999899</c:v>
                </c:pt>
                <c:pt idx="14764">
                  <c:v>12.462</c:v>
                </c:pt>
                <c:pt idx="14765">
                  <c:v>11.245999999999899</c:v>
                </c:pt>
                <c:pt idx="14766">
                  <c:v>12.766</c:v>
                </c:pt>
                <c:pt idx="14767">
                  <c:v>12.157999999999999</c:v>
                </c:pt>
                <c:pt idx="14768">
                  <c:v>13.981999999999999</c:v>
                </c:pt>
                <c:pt idx="14769">
                  <c:v>16.716999999999999</c:v>
                </c:pt>
                <c:pt idx="14770">
                  <c:v>14.894</c:v>
                </c:pt>
                <c:pt idx="14771">
                  <c:v>13.373999999999899</c:v>
                </c:pt>
                <c:pt idx="14772">
                  <c:v>12.157999999999999</c:v>
                </c:pt>
                <c:pt idx="14773">
                  <c:v>13.373999999999899</c:v>
                </c:pt>
                <c:pt idx="14774">
                  <c:v>13.981999999999999</c:v>
                </c:pt>
                <c:pt idx="14775">
                  <c:v>15.197999999999899</c:v>
                </c:pt>
                <c:pt idx="14776">
                  <c:v>0.91200000000000603</c:v>
                </c:pt>
                <c:pt idx="14777">
                  <c:v>11.549999999999899</c:v>
                </c:pt>
                <c:pt idx="14778">
                  <c:v>14.286</c:v>
                </c:pt>
                <c:pt idx="14779">
                  <c:v>10.941999999999901</c:v>
                </c:pt>
                <c:pt idx="14780">
                  <c:v>10.941999999999901</c:v>
                </c:pt>
                <c:pt idx="14781">
                  <c:v>15.501999999999899</c:v>
                </c:pt>
                <c:pt idx="14782">
                  <c:v>13.6779999999999</c:v>
                </c:pt>
                <c:pt idx="14783">
                  <c:v>5.4710000000000001</c:v>
                </c:pt>
                <c:pt idx="14784">
                  <c:v>10.941999999999901</c:v>
                </c:pt>
                <c:pt idx="14785">
                  <c:v>6.07899999999999</c:v>
                </c:pt>
                <c:pt idx="14786">
                  <c:v>6.6869999999999896</c:v>
                </c:pt>
                <c:pt idx="14787">
                  <c:v>13.373999999999899</c:v>
                </c:pt>
                <c:pt idx="14788">
                  <c:v>12.462</c:v>
                </c:pt>
                <c:pt idx="14789">
                  <c:v>15.805</c:v>
                </c:pt>
                <c:pt idx="14790">
                  <c:v>8.2069999999999901</c:v>
                </c:pt>
                <c:pt idx="14791">
                  <c:v>13.6779999999999</c:v>
                </c:pt>
                <c:pt idx="14792">
                  <c:v>10.941999999999901</c:v>
                </c:pt>
                <c:pt idx="14793">
                  <c:v>13.6779999999999</c:v>
                </c:pt>
                <c:pt idx="14794">
                  <c:v>8.5109999999999904</c:v>
                </c:pt>
                <c:pt idx="14795">
                  <c:v>14.894</c:v>
                </c:pt>
                <c:pt idx="14796">
                  <c:v>14.894</c:v>
                </c:pt>
                <c:pt idx="14797">
                  <c:v>8.8149999999999906</c:v>
                </c:pt>
                <c:pt idx="14798">
                  <c:v>11.549999999999899</c:v>
                </c:pt>
                <c:pt idx="14799">
                  <c:v>14.286</c:v>
                </c:pt>
                <c:pt idx="14800">
                  <c:v>11.549999999999899</c:v>
                </c:pt>
                <c:pt idx="14801">
                  <c:v>12.766</c:v>
                </c:pt>
                <c:pt idx="14802">
                  <c:v>11.549999999999899</c:v>
                </c:pt>
                <c:pt idx="14803">
                  <c:v>12.766</c:v>
                </c:pt>
                <c:pt idx="14804">
                  <c:v>10.638</c:v>
                </c:pt>
                <c:pt idx="14805">
                  <c:v>12.766</c:v>
                </c:pt>
                <c:pt idx="14806">
                  <c:v>10.941999999999901</c:v>
                </c:pt>
                <c:pt idx="14807">
                  <c:v>12.462</c:v>
                </c:pt>
                <c:pt idx="14808">
                  <c:v>12.157999999999999</c:v>
                </c:pt>
                <c:pt idx="14809">
                  <c:v>10.334</c:v>
                </c:pt>
                <c:pt idx="14810">
                  <c:v>11.853999999999999</c:v>
                </c:pt>
                <c:pt idx="14811">
                  <c:v>11.245999999999899</c:v>
                </c:pt>
                <c:pt idx="14812">
                  <c:v>13.6779999999999</c:v>
                </c:pt>
                <c:pt idx="14813">
                  <c:v>16.108999999999899</c:v>
                </c:pt>
                <c:pt idx="14814">
                  <c:v>13.981999999999999</c:v>
                </c:pt>
                <c:pt idx="14815">
                  <c:v>12.462</c:v>
                </c:pt>
                <c:pt idx="14816">
                  <c:v>11.245999999999899</c:v>
                </c:pt>
                <c:pt idx="14817">
                  <c:v>12.766</c:v>
                </c:pt>
                <c:pt idx="14818">
                  <c:v>13.069999999999901</c:v>
                </c:pt>
                <c:pt idx="14819">
                  <c:v>14.59</c:v>
                </c:pt>
                <c:pt idx="14820">
                  <c:v>0</c:v>
                </c:pt>
                <c:pt idx="14821">
                  <c:v>10.638</c:v>
                </c:pt>
                <c:pt idx="14822">
                  <c:v>13.373999999999899</c:v>
                </c:pt>
                <c:pt idx="14823">
                  <c:v>10.941999999999901</c:v>
                </c:pt>
                <c:pt idx="14824">
                  <c:v>10.029999999999999</c:v>
                </c:pt>
                <c:pt idx="14825">
                  <c:v>14.894</c:v>
                </c:pt>
                <c:pt idx="14826">
                  <c:v>13.069999999999901</c:v>
                </c:pt>
                <c:pt idx="14827">
                  <c:v>4.5589999999999904</c:v>
                </c:pt>
                <c:pt idx="14828">
                  <c:v>15.805</c:v>
                </c:pt>
                <c:pt idx="14829">
                  <c:v>11.245999999999899</c:v>
                </c:pt>
                <c:pt idx="14830">
                  <c:v>11.549999999999899</c:v>
                </c:pt>
                <c:pt idx="14831">
                  <c:v>14.59</c:v>
                </c:pt>
                <c:pt idx="14832">
                  <c:v>13.6779999999999</c:v>
                </c:pt>
                <c:pt idx="14833">
                  <c:v>17.324999999999999</c:v>
                </c:pt>
                <c:pt idx="14834">
                  <c:v>10.941999999999901</c:v>
                </c:pt>
                <c:pt idx="14835">
                  <c:v>14.894</c:v>
                </c:pt>
                <c:pt idx="14836">
                  <c:v>15.197999999999899</c:v>
                </c:pt>
                <c:pt idx="14837">
                  <c:v>17.629000000000001</c:v>
                </c:pt>
                <c:pt idx="14838">
                  <c:v>13.373999999999899</c:v>
                </c:pt>
                <c:pt idx="14839">
                  <c:v>10.941999999999901</c:v>
                </c:pt>
                <c:pt idx="14840">
                  <c:v>10.941999999999901</c:v>
                </c:pt>
                <c:pt idx="14841">
                  <c:v>10.334</c:v>
                </c:pt>
                <c:pt idx="14842">
                  <c:v>8.5109999999999904</c:v>
                </c:pt>
                <c:pt idx="14843">
                  <c:v>10.941999999999901</c:v>
                </c:pt>
                <c:pt idx="14844">
                  <c:v>8.5109999999999904</c:v>
                </c:pt>
                <c:pt idx="14845">
                  <c:v>10.029999999999999</c:v>
                </c:pt>
                <c:pt idx="14846">
                  <c:v>7.9029999999999996</c:v>
                </c:pt>
                <c:pt idx="14847">
                  <c:v>10.334</c:v>
                </c:pt>
                <c:pt idx="14848">
                  <c:v>7.5990000000000002</c:v>
                </c:pt>
                <c:pt idx="14849">
                  <c:v>9.7259999999999902</c:v>
                </c:pt>
                <c:pt idx="14850">
                  <c:v>10.029999999999999</c:v>
                </c:pt>
                <c:pt idx="14851">
                  <c:v>9.7259999999999902</c:v>
                </c:pt>
                <c:pt idx="14852">
                  <c:v>8.8149999999999906</c:v>
                </c:pt>
                <c:pt idx="14853">
                  <c:v>6.9909999999999997</c:v>
                </c:pt>
                <c:pt idx="14854">
                  <c:v>8.2069999999999901</c:v>
                </c:pt>
                <c:pt idx="14855">
                  <c:v>8.5109999999999904</c:v>
                </c:pt>
                <c:pt idx="14856">
                  <c:v>9.7259999999999902</c:v>
                </c:pt>
                <c:pt idx="14857">
                  <c:v>17.021000000000001</c:v>
                </c:pt>
                <c:pt idx="14858">
                  <c:v>11.549999999999899</c:v>
                </c:pt>
                <c:pt idx="14859">
                  <c:v>9.7259999999999902</c:v>
                </c:pt>
                <c:pt idx="14860">
                  <c:v>8.2069999999999901</c:v>
                </c:pt>
                <c:pt idx="14861">
                  <c:v>10.029999999999999</c:v>
                </c:pt>
                <c:pt idx="14862">
                  <c:v>9.4219999999999899</c:v>
                </c:pt>
                <c:pt idx="14863">
                  <c:v>9.1189999999999998</c:v>
                </c:pt>
                <c:pt idx="14864">
                  <c:v>11.549999999999899</c:v>
                </c:pt>
                <c:pt idx="14865">
                  <c:v>9.4219999999999899</c:v>
                </c:pt>
                <c:pt idx="14866">
                  <c:v>10.638</c:v>
                </c:pt>
                <c:pt idx="14867">
                  <c:v>16.108999999999899</c:v>
                </c:pt>
                <c:pt idx="14868">
                  <c:v>7.5990000000000002</c:v>
                </c:pt>
                <c:pt idx="14869">
                  <c:v>15.805</c:v>
                </c:pt>
                <c:pt idx="14870">
                  <c:v>14.286</c:v>
                </c:pt>
                <c:pt idx="14871">
                  <c:v>9.1189999999999998</c:v>
                </c:pt>
                <c:pt idx="14872">
                  <c:v>16.108999999999899</c:v>
                </c:pt>
                <c:pt idx="14873">
                  <c:v>11.549999999999899</c:v>
                </c:pt>
                <c:pt idx="14874">
                  <c:v>11.853999999999999</c:v>
                </c:pt>
                <c:pt idx="14875">
                  <c:v>14.894</c:v>
                </c:pt>
                <c:pt idx="14876">
                  <c:v>13.981999999999999</c:v>
                </c:pt>
                <c:pt idx="14877">
                  <c:v>17.933</c:v>
                </c:pt>
                <c:pt idx="14878">
                  <c:v>11.245999999999899</c:v>
                </c:pt>
                <c:pt idx="14879">
                  <c:v>15.501999999999899</c:v>
                </c:pt>
                <c:pt idx="14880">
                  <c:v>15.501999999999899</c:v>
                </c:pt>
                <c:pt idx="14881">
                  <c:v>17.933</c:v>
                </c:pt>
                <c:pt idx="14882">
                  <c:v>13.6779999999999</c:v>
                </c:pt>
                <c:pt idx="14883">
                  <c:v>11.549999999999899</c:v>
                </c:pt>
                <c:pt idx="14884">
                  <c:v>11.549999999999899</c:v>
                </c:pt>
                <c:pt idx="14885">
                  <c:v>10.638</c:v>
                </c:pt>
                <c:pt idx="14886">
                  <c:v>8.5109999999999904</c:v>
                </c:pt>
                <c:pt idx="14887">
                  <c:v>11.549999999999899</c:v>
                </c:pt>
                <c:pt idx="14888">
                  <c:v>9.1189999999999998</c:v>
                </c:pt>
                <c:pt idx="14889">
                  <c:v>10.638</c:v>
                </c:pt>
                <c:pt idx="14890">
                  <c:v>8.2069999999999901</c:v>
                </c:pt>
                <c:pt idx="14891">
                  <c:v>10.941999999999901</c:v>
                </c:pt>
                <c:pt idx="14892">
                  <c:v>7.5990000000000002</c:v>
                </c:pt>
                <c:pt idx="14893">
                  <c:v>10.334</c:v>
                </c:pt>
                <c:pt idx="14894">
                  <c:v>10.638</c:v>
                </c:pt>
                <c:pt idx="14895">
                  <c:v>10.334</c:v>
                </c:pt>
                <c:pt idx="14896">
                  <c:v>9.1189999999999998</c:v>
                </c:pt>
                <c:pt idx="14897">
                  <c:v>7.5990000000000002</c:v>
                </c:pt>
                <c:pt idx="14898">
                  <c:v>8.8149999999999906</c:v>
                </c:pt>
                <c:pt idx="14899">
                  <c:v>9.1189999999999998</c:v>
                </c:pt>
                <c:pt idx="14900">
                  <c:v>10.334</c:v>
                </c:pt>
                <c:pt idx="14901">
                  <c:v>17.629000000000001</c:v>
                </c:pt>
                <c:pt idx="14902">
                  <c:v>12.157999999999999</c:v>
                </c:pt>
                <c:pt idx="14903">
                  <c:v>10.334</c:v>
                </c:pt>
                <c:pt idx="14904">
                  <c:v>8.8149999999999906</c:v>
                </c:pt>
                <c:pt idx="14905">
                  <c:v>10.029999999999999</c:v>
                </c:pt>
                <c:pt idx="14906">
                  <c:v>10.029999999999999</c:v>
                </c:pt>
                <c:pt idx="14907">
                  <c:v>9.7259999999999902</c:v>
                </c:pt>
                <c:pt idx="14908">
                  <c:v>11.853999999999999</c:v>
                </c:pt>
                <c:pt idx="14909">
                  <c:v>10.029999999999999</c:v>
                </c:pt>
                <c:pt idx="14910">
                  <c:v>11.245999999999899</c:v>
                </c:pt>
                <c:pt idx="14911">
                  <c:v>16.412999999999901</c:v>
                </c:pt>
                <c:pt idx="14912">
                  <c:v>8.2069999999999901</c:v>
                </c:pt>
                <c:pt idx="14913">
                  <c:v>16.412999999999901</c:v>
                </c:pt>
                <c:pt idx="14914">
                  <c:v>14.59</c:v>
                </c:pt>
                <c:pt idx="14915">
                  <c:v>9.4219999999999899</c:v>
                </c:pt>
                <c:pt idx="14916">
                  <c:v>16.716999999999999</c:v>
                </c:pt>
                <c:pt idx="14917">
                  <c:v>13.069999999999901</c:v>
                </c:pt>
                <c:pt idx="14918">
                  <c:v>13.6779999999999</c:v>
                </c:pt>
                <c:pt idx="14919">
                  <c:v>16.716999999999999</c:v>
                </c:pt>
                <c:pt idx="14920">
                  <c:v>16.716999999999999</c:v>
                </c:pt>
                <c:pt idx="14921">
                  <c:v>19.149000000000001</c:v>
                </c:pt>
                <c:pt idx="14922">
                  <c:v>13.373999999999899</c:v>
                </c:pt>
                <c:pt idx="14923">
                  <c:v>16.412999999999901</c:v>
                </c:pt>
                <c:pt idx="14924">
                  <c:v>16.412999999999901</c:v>
                </c:pt>
                <c:pt idx="14925">
                  <c:v>18.844999999999999</c:v>
                </c:pt>
                <c:pt idx="14926">
                  <c:v>14.894</c:v>
                </c:pt>
                <c:pt idx="14927">
                  <c:v>12.766</c:v>
                </c:pt>
                <c:pt idx="14928">
                  <c:v>11.853999999999999</c:v>
                </c:pt>
                <c:pt idx="14929">
                  <c:v>13.373999999999899</c:v>
                </c:pt>
                <c:pt idx="14930">
                  <c:v>9.1189999999999998</c:v>
                </c:pt>
                <c:pt idx="14931">
                  <c:v>10.638</c:v>
                </c:pt>
                <c:pt idx="14932">
                  <c:v>9.4219999999999899</c:v>
                </c:pt>
                <c:pt idx="14933">
                  <c:v>9.4219999999999899</c:v>
                </c:pt>
                <c:pt idx="14934">
                  <c:v>9.7259999999999902</c:v>
                </c:pt>
                <c:pt idx="14935">
                  <c:v>9.7259999999999902</c:v>
                </c:pt>
                <c:pt idx="14936">
                  <c:v>8.5109999999999904</c:v>
                </c:pt>
                <c:pt idx="14937">
                  <c:v>10.029999999999999</c:v>
                </c:pt>
                <c:pt idx="14938">
                  <c:v>11.853999999999999</c:v>
                </c:pt>
                <c:pt idx="14939">
                  <c:v>9.7259999999999902</c:v>
                </c:pt>
                <c:pt idx="14940">
                  <c:v>10.638</c:v>
                </c:pt>
                <c:pt idx="14941">
                  <c:v>7.2949999999999999</c:v>
                </c:pt>
                <c:pt idx="14942">
                  <c:v>8.5109999999999904</c:v>
                </c:pt>
                <c:pt idx="14943">
                  <c:v>8.2069999999999901</c:v>
                </c:pt>
                <c:pt idx="14944">
                  <c:v>10.334</c:v>
                </c:pt>
                <c:pt idx="14945">
                  <c:v>18.540999999999901</c:v>
                </c:pt>
                <c:pt idx="14946">
                  <c:v>11.245999999999899</c:v>
                </c:pt>
                <c:pt idx="14947">
                  <c:v>9.1189999999999998</c:v>
                </c:pt>
                <c:pt idx="14948">
                  <c:v>9.1189999999999998</c:v>
                </c:pt>
                <c:pt idx="14949">
                  <c:v>11.549999999999899</c:v>
                </c:pt>
                <c:pt idx="14950">
                  <c:v>10.029999999999999</c:v>
                </c:pt>
                <c:pt idx="14951">
                  <c:v>10.638</c:v>
                </c:pt>
                <c:pt idx="14952">
                  <c:v>14.894</c:v>
                </c:pt>
                <c:pt idx="14953">
                  <c:v>10.334</c:v>
                </c:pt>
                <c:pt idx="14954">
                  <c:v>10.638</c:v>
                </c:pt>
                <c:pt idx="14955">
                  <c:v>16.412999999999901</c:v>
                </c:pt>
                <c:pt idx="14956">
                  <c:v>7.9029999999999996</c:v>
                </c:pt>
                <c:pt idx="14957">
                  <c:v>17.629000000000001</c:v>
                </c:pt>
                <c:pt idx="14958">
                  <c:v>17.324999999999999</c:v>
                </c:pt>
                <c:pt idx="14959">
                  <c:v>11.853999999999999</c:v>
                </c:pt>
                <c:pt idx="14960">
                  <c:v>15.805</c:v>
                </c:pt>
                <c:pt idx="14961">
                  <c:v>11.245999999999899</c:v>
                </c:pt>
                <c:pt idx="14962">
                  <c:v>11.549999999999899</c:v>
                </c:pt>
                <c:pt idx="14963">
                  <c:v>14.59</c:v>
                </c:pt>
                <c:pt idx="14964">
                  <c:v>13.6779999999999</c:v>
                </c:pt>
                <c:pt idx="14965">
                  <c:v>17.324999999999999</c:v>
                </c:pt>
                <c:pt idx="14966">
                  <c:v>10.941999999999901</c:v>
                </c:pt>
                <c:pt idx="14967">
                  <c:v>14.894</c:v>
                </c:pt>
                <c:pt idx="14968">
                  <c:v>15.197999999999899</c:v>
                </c:pt>
                <c:pt idx="14969">
                  <c:v>17.629000000000001</c:v>
                </c:pt>
                <c:pt idx="14970">
                  <c:v>13.373999999999899</c:v>
                </c:pt>
                <c:pt idx="14971">
                  <c:v>10.941999999999901</c:v>
                </c:pt>
                <c:pt idx="14972">
                  <c:v>10.941999999999901</c:v>
                </c:pt>
                <c:pt idx="14973">
                  <c:v>10.334</c:v>
                </c:pt>
                <c:pt idx="14974">
                  <c:v>8.5109999999999904</c:v>
                </c:pt>
                <c:pt idx="14975">
                  <c:v>10.941999999999901</c:v>
                </c:pt>
                <c:pt idx="14976">
                  <c:v>8.5109999999999904</c:v>
                </c:pt>
                <c:pt idx="14977">
                  <c:v>10.029999999999999</c:v>
                </c:pt>
                <c:pt idx="14978">
                  <c:v>7.9029999999999996</c:v>
                </c:pt>
                <c:pt idx="14979">
                  <c:v>10.334</c:v>
                </c:pt>
                <c:pt idx="14980">
                  <c:v>7.5990000000000002</c:v>
                </c:pt>
                <c:pt idx="14981">
                  <c:v>9.7259999999999902</c:v>
                </c:pt>
                <c:pt idx="14982">
                  <c:v>10.029999999999999</c:v>
                </c:pt>
                <c:pt idx="14983">
                  <c:v>9.7259999999999902</c:v>
                </c:pt>
                <c:pt idx="14984">
                  <c:v>8.8149999999999906</c:v>
                </c:pt>
                <c:pt idx="14985">
                  <c:v>6.9909999999999997</c:v>
                </c:pt>
                <c:pt idx="14986">
                  <c:v>8.2069999999999901</c:v>
                </c:pt>
                <c:pt idx="14987">
                  <c:v>8.5109999999999904</c:v>
                </c:pt>
                <c:pt idx="14988">
                  <c:v>9.7259999999999902</c:v>
                </c:pt>
                <c:pt idx="14989">
                  <c:v>17.021000000000001</c:v>
                </c:pt>
                <c:pt idx="14990">
                  <c:v>11.549999999999899</c:v>
                </c:pt>
                <c:pt idx="14991">
                  <c:v>9.7259999999999902</c:v>
                </c:pt>
                <c:pt idx="14992">
                  <c:v>8.2069999999999901</c:v>
                </c:pt>
                <c:pt idx="14993">
                  <c:v>10.029999999999999</c:v>
                </c:pt>
                <c:pt idx="14994">
                  <c:v>9.4219999999999899</c:v>
                </c:pt>
                <c:pt idx="14995">
                  <c:v>9.1189999999999998</c:v>
                </c:pt>
                <c:pt idx="14996">
                  <c:v>11.549999999999899</c:v>
                </c:pt>
                <c:pt idx="14997">
                  <c:v>9.4219999999999899</c:v>
                </c:pt>
                <c:pt idx="14998">
                  <c:v>10.638</c:v>
                </c:pt>
                <c:pt idx="14999">
                  <c:v>16.108999999999899</c:v>
                </c:pt>
                <c:pt idx="15000">
                  <c:v>7.5990000000000002</c:v>
                </c:pt>
                <c:pt idx="15001">
                  <c:v>15.805</c:v>
                </c:pt>
                <c:pt idx="15002">
                  <c:v>14.286</c:v>
                </c:pt>
                <c:pt idx="15003">
                  <c:v>9.1189999999999998</c:v>
                </c:pt>
                <c:pt idx="15004">
                  <c:v>16.412999999999901</c:v>
                </c:pt>
                <c:pt idx="15005">
                  <c:v>13.069999999999901</c:v>
                </c:pt>
                <c:pt idx="15006">
                  <c:v>13.6779999999999</c:v>
                </c:pt>
                <c:pt idx="15007">
                  <c:v>16.108999999999899</c:v>
                </c:pt>
                <c:pt idx="15008">
                  <c:v>16.108999999999899</c:v>
                </c:pt>
                <c:pt idx="15009">
                  <c:v>18.540999999999901</c:v>
                </c:pt>
                <c:pt idx="15010">
                  <c:v>13.373999999999899</c:v>
                </c:pt>
                <c:pt idx="15011">
                  <c:v>15.805</c:v>
                </c:pt>
                <c:pt idx="15012">
                  <c:v>16.108999999999899</c:v>
                </c:pt>
                <c:pt idx="15013">
                  <c:v>18.540999999999901</c:v>
                </c:pt>
                <c:pt idx="15014">
                  <c:v>14.894</c:v>
                </c:pt>
                <c:pt idx="15015">
                  <c:v>12.766</c:v>
                </c:pt>
                <c:pt idx="15016">
                  <c:v>11.853999999999999</c:v>
                </c:pt>
                <c:pt idx="15017">
                  <c:v>12.766</c:v>
                </c:pt>
                <c:pt idx="15018">
                  <c:v>9.1189999999999998</c:v>
                </c:pt>
                <c:pt idx="15019">
                  <c:v>10.029999999999999</c:v>
                </c:pt>
                <c:pt idx="15020">
                  <c:v>9.4219999999999899</c:v>
                </c:pt>
                <c:pt idx="15021">
                  <c:v>9.4219999999999899</c:v>
                </c:pt>
                <c:pt idx="15022">
                  <c:v>9.7259999999999902</c:v>
                </c:pt>
                <c:pt idx="15023">
                  <c:v>9.7259999999999902</c:v>
                </c:pt>
                <c:pt idx="15024">
                  <c:v>8.5109999999999904</c:v>
                </c:pt>
                <c:pt idx="15025">
                  <c:v>9.4219999999999899</c:v>
                </c:pt>
                <c:pt idx="15026">
                  <c:v>12.157999999999999</c:v>
                </c:pt>
                <c:pt idx="15027">
                  <c:v>9.7259999999999902</c:v>
                </c:pt>
                <c:pt idx="15028">
                  <c:v>10.638</c:v>
                </c:pt>
                <c:pt idx="15029">
                  <c:v>7.2949999999999999</c:v>
                </c:pt>
                <c:pt idx="15030">
                  <c:v>8.5109999999999904</c:v>
                </c:pt>
                <c:pt idx="15031">
                  <c:v>8.2069999999999901</c:v>
                </c:pt>
                <c:pt idx="15032">
                  <c:v>10.334</c:v>
                </c:pt>
                <c:pt idx="15033">
                  <c:v>17.629000000000001</c:v>
                </c:pt>
                <c:pt idx="15034">
                  <c:v>11.245999999999899</c:v>
                </c:pt>
                <c:pt idx="15035">
                  <c:v>9.1189999999999998</c:v>
                </c:pt>
                <c:pt idx="15036">
                  <c:v>9.1189999999999998</c:v>
                </c:pt>
                <c:pt idx="15037">
                  <c:v>11.549999999999899</c:v>
                </c:pt>
                <c:pt idx="15038">
                  <c:v>10.334</c:v>
                </c:pt>
                <c:pt idx="15039">
                  <c:v>11.245999999999899</c:v>
                </c:pt>
                <c:pt idx="15040">
                  <c:v>14.894</c:v>
                </c:pt>
                <c:pt idx="15041">
                  <c:v>10.029999999999999</c:v>
                </c:pt>
                <c:pt idx="15042">
                  <c:v>10.638</c:v>
                </c:pt>
                <c:pt idx="15043">
                  <c:v>16.108999999999899</c:v>
                </c:pt>
                <c:pt idx="15044">
                  <c:v>7.9029999999999996</c:v>
                </c:pt>
                <c:pt idx="15045">
                  <c:v>17.021000000000001</c:v>
                </c:pt>
                <c:pt idx="15046">
                  <c:v>16.716999999999999</c:v>
                </c:pt>
                <c:pt idx="15047">
                  <c:v>11.853999999999999</c:v>
                </c:pt>
                <c:pt idx="15048">
                  <c:v>16.716999999999999</c:v>
                </c:pt>
                <c:pt idx="15049">
                  <c:v>13.069999999999901</c:v>
                </c:pt>
                <c:pt idx="15050">
                  <c:v>13.6779999999999</c:v>
                </c:pt>
                <c:pt idx="15051">
                  <c:v>16.716999999999999</c:v>
                </c:pt>
                <c:pt idx="15052">
                  <c:v>16.716999999999999</c:v>
                </c:pt>
                <c:pt idx="15053">
                  <c:v>19.149000000000001</c:v>
                </c:pt>
                <c:pt idx="15054">
                  <c:v>13.373999999999899</c:v>
                </c:pt>
                <c:pt idx="15055">
                  <c:v>16.412999999999901</c:v>
                </c:pt>
                <c:pt idx="15056">
                  <c:v>16.412999999999901</c:v>
                </c:pt>
                <c:pt idx="15057">
                  <c:v>18.844999999999999</c:v>
                </c:pt>
                <c:pt idx="15058">
                  <c:v>14.894</c:v>
                </c:pt>
                <c:pt idx="15059">
                  <c:v>12.766</c:v>
                </c:pt>
                <c:pt idx="15060">
                  <c:v>11.853999999999999</c:v>
                </c:pt>
                <c:pt idx="15061">
                  <c:v>13.373999999999899</c:v>
                </c:pt>
                <c:pt idx="15062">
                  <c:v>9.1189999999999998</c:v>
                </c:pt>
                <c:pt idx="15063">
                  <c:v>10.638</c:v>
                </c:pt>
                <c:pt idx="15064">
                  <c:v>9.4219999999999899</c:v>
                </c:pt>
                <c:pt idx="15065">
                  <c:v>9.4219999999999899</c:v>
                </c:pt>
                <c:pt idx="15066">
                  <c:v>9.7259999999999902</c:v>
                </c:pt>
                <c:pt idx="15067">
                  <c:v>9.7259999999999902</c:v>
                </c:pt>
                <c:pt idx="15068">
                  <c:v>8.5109999999999904</c:v>
                </c:pt>
                <c:pt idx="15069">
                  <c:v>10.029999999999999</c:v>
                </c:pt>
                <c:pt idx="15070">
                  <c:v>12.462</c:v>
                </c:pt>
                <c:pt idx="15071">
                  <c:v>9.7259999999999902</c:v>
                </c:pt>
                <c:pt idx="15072">
                  <c:v>10.638</c:v>
                </c:pt>
                <c:pt idx="15073">
                  <c:v>7.2949999999999999</c:v>
                </c:pt>
                <c:pt idx="15074">
                  <c:v>8.5109999999999904</c:v>
                </c:pt>
                <c:pt idx="15075">
                  <c:v>8.2069999999999901</c:v>
                </c:pt>
                <c:pt idx="15076">
                  <c:v>10.334</c:v>
                </c:pt>
                <c:pt idx="15077">
                  <c:v>18.540999999999901</c:v>
                </c:pt>
                <c:pt idx="15078">
                  <c:v>11.245999999999899</c:v>
                </c:pt>
                <c:pt idx="15079">
                  <c:v>9.1189999999999998</c:v>
                </c:pt>
                <c:pt idx="15080">
                  <c:v>9.1189999999999998</c:v>
                </c:pt>
                <c:pt idx="15081">
                  <c:v>11.549999999999899</c:v>
                </c:pt>
                <c:pt idx="15082">
                  <c:v>10.029999999999999</c:v>
                </c:pt>
                <c:pt idx="15083">
                  <c:v>11.853999999999999</c:v>
                </c:pt>
                <c:pt idx="15084">
                  <c:v>14.59</c:v>
                </c:pt>
                <c:pt idx="15085">
                  <c:v>10.334</c:v>
                </c:pt>
                <c:pt idx="15086">
                  <c:v>10.638</c:v>
                </c:pt>
                <c:pt idx="15087">
                  <c:v>16.412999999999901</c:v>
                </c:pt>
                <c:pt idx="15088">
                  <c:v>7.9029999999999996</c:v>
                </c:pt>
                <c:pt idx="15089">
                  <c:v>17.629000000000001</c:v>
                </c:pt>
                <c:pt idx="15090">
                  <c:v>17.324999999999999</c:v>
                </c:pt>
                <c:pt idx="15091">
                  <c:v>11.853999999999999</c:v>
                </c:pt>
                <c:pt idx="15092">
                  <c:v>15.501999999999899</c:v>
                </c:pt>
                <c:pt idx="15093">
                  <c:v>12.766</c:v>
                </c:pt>
                <c:pt idx="15094">
                  <c:v>13.069999999999901</c:v>
                </c:pt>
                <c:pt idx="15095">
                  <c:v>14.894</c:v>
                </c:pt>
                <c:pt idx="15096">
                  <c:v>13.981999999999999</c:v>
                </c:pt>
                <c:pt idx="15097">
                  <c:v>16.716999999999999</c:v>
                </c:pt>
                <c:pt idx="15098">
                  <c:v>12.157999999999999</c:v>
                </c:pt>
                <c:pt idx="15099">
                  <c:v>14.286</c:v>
                </c:pt>
                <c:pt idx="15100">
                  <c:v>15.805</c:v>
                </c:pt>
                <c:pt idx="15101">
                  <c:v>18.236999999999899</c:v>
                </c:pt>
                <c:pt idx="15102">
                  <c:v>15.197999999999899</c:v>
                </c:pt>
                <c:pt idx="15103">
                  <c:v>10.941999999999901</c:v>
                </c:pt>
                <c:pt idx="15104">
                  <c:v>11.853999999999999</c:v>
                </c:pt>
                <c:pt idx="15105">
                  <c:v>10.638</c:v>
                </c:pt>
                <c:pt idx="15106">
                  <c:v>8.2069999999999901</c:v>
                </c:pt>
                <c:pt idx="15107">
                  <c:v>9.1189999999999998</c:v>
                </c:pt>
                <c:pt idx="15108">
                  <c:v>2.7360000000000002</c:v>
                </c:pt>
                <c:pt idx="15109">
                  <c:v>7.5990000000000002</c:v>
                </c:pt>
                <c:pt idx="15110">
                  <c:v>7.2949999999999999</c:v>
                </c:pt>
                <c:pt idx="15111">
                  <c:v>9.4219999999999899</c:v>
                </c:pt>
                <c:pt idx="15112">
                  <c:v>7.5990000000000002</c:v>
                </c:pt>
                <c:pt idx="15113">
                  <c:v>8.2069999999999901</c:v>
                </c:pt>
                <c:pt idx="15114">
                  <c:v>9.7259999999999902</c:v>
                </c:pt>
                <c:pt idx="15115">
                  <c:v>7.2949999999999999</c:v>
                </c:pt>
                <c:pt idx="15116">
                  <c:v>8.8149999999999906</c:v>
                </c:pt>
                <c:pt idx="15117">
                  <c:v>7.2949999999999999</c:v>
                </c:pt>
                <c:pt idx="15118">
                  <c:v>7.5990000000000002</c:v>
                </c:pt>
                <c:pt idx="15119">
                  <c:v>6.9909999999999997</c:v>
                </c:pt>
                <c:pt idx="15120">
                  <c:v>8.2069999999999901</c:v>
                </c:pt>
                <c:pt idx="15121">
                  <c:v>16.108999999999899</c:v>
                </c:pt>
                <c:pt idx="15122">
                  <c:v>9.1189999999999998</c:v>
                </c:pt>
                <c:pt idx="15123">
                  <c:v>7.2949999999999999</c:v>
                </c:pt>
                <c:pt idx="15124">
                  <c:v>7.9029999999999996</c:v>
                </c:pt>
                <c:pt idx="15125">
                  <c:v>10.029999999999999</c:v>
                </c:pt>
                <c:pt idx="15126">
                  <c:v>9.4219999999999899</c:v>
                </c:pt>
                <c:pt idx="15127">
                  <c:v>10.941999999999901</c:v>
                </c:pt>
                <c:pt idx="15128">
                  <c:v>13.373999999999899</c:v>
                </c:pt>
                <c:pt idx="15129">
                  <c:v>7.5990000000000002</c:v>
                </c:pt>
                <c:pt idx="15130">
                  <c:v>7.5990000000000002</c:v>
                </c:pt>
                <c:pt idx="15131">
                  <c:v>15.805</c:v>
                </c:pt>
                <c:pt idx="15132">
                  <c:v>7.5990000000000002</c:v>
                </c:pt>
                <c:pt idx="15133">
                  <c:v>15.197999999999899</c:v>
                </c:pt>
                <c:pt idx="15134">
                  <c:v>14.59</c:v>
                </c:pt>
                <c:pt idx="15135">
                  <c:v>10.941999999999901</c:v>
                </c:pt>
                <c:pt idx="15136">
                  <c:v>16.412999999999901</c:v>
                </c:pt>
                <c:pt idx="15137">
                  <c:v>11.853999999999999</c:v>
                </c:pt>
                <c:pt idx="15138">
                  <c:v>12.766</c:v>
                </c:pt>
                <c:pt idx="15139">
                  <c:v>14.894</c:v>
                </c:pt>
                <c:pt idx="15140">
                  <c:v>14.59</c:v>
                </c:pt>
                <c:pt idx="15141">
                  <c:v>17.933</c:v>
                </c:pt>
                <c:pt idx="15142">
                  <c:v>11.245999999999899</c:v>
                </c:pt>
                <c:pt idx="15143">
                  <c:v>15.197999999999899</c:v>
                </c:pt>
                <c:pt idx="15144">
                  <c:v>15.805</c:v>
                </c:pt>
                <c:pt idx="15145">
                  <c:v>17.933</c:v>
                </c:pt>
                <c:pt idx="15146">
                  <c:v>13.981999999999999</c:v>
                </c:pt>
                <c:pt idx="15147">
                  <c:v>11.853999999999999</c:v>
                </c:pt>
                <c:pt idx="15148">
                  <c:v>12.462</c:v>
                </c:pt>
                <c:pt idx="15149">
                  <c:v>11.245999999999899</c:v>
                </c:pt>
                <c:pt idx="15150">
                  <c:v>9.7259999999999902</c:v>
                </c:pt>
                <c:pt idx="15151">
                  <c:v>11.549999999999899</c:v>
                </c:pt>
                <c:pt idx="15152">
                  <c:v>10.334</c:v>
                </c:pt>
                <c:pt idx="15153">
                  <c:v>11.245999999999899</c:v>
                </c:pt>
                <c:pt idx="15154">
                  <c:v>9.1189999999999998</c:v>
                </c:pt>
                <c:pt idx="15155">
                  <c:v>11.549999999999899</c:v>
                </c:pt>
                <c:pt idx="15156">
                  <c:v>8.8149999999999906</c:v>
                </c:pt>
                <c:pt idx="15157">
                  <c:v>10.334</c:v>
                </c:pt>
                <c:pt idx="15158">
                  <c:v>11.853999999999999</c:v>
                </c:pt>
                <c:pt idx="15159">
                  <c:v>11.549999999999899</c:v>
                </c:pt>
                <c:pt idx="15160">
                  <c:v>10.029999999999999</c:v>
                </c:pt>
                <c:pt idx="15161">
                  <c:v>8.2069999999999901</c:v>
                </c:pt>
                <c:pt idx="15162">
                  <c:v>8.8149999999999906</c:v>
                </c:pt>
                <c:pt idx="15163">
                  <c:v>9.7259999999999902</c:v>
                </c:pt>
                <c:pt idx="15164">
                  <c:v>10.941999999999901</c:v>
                </c:pt>
                <c:pt idx="15165">
                  <c:v>17.933</c:v>
                </c:pt>
                <c:pt idx="15166">
                  <c:v>13.069999999999901</c:v>
                </c:pt>
                <c:pt idx="15167">
                  <c:v>10.941999999999901</c:v>
                </c:pt>
                <c:pt idx="15168">
                  <c:v>9.4219999999999899</c:v>
                </c:pt>
                <c:pt idx="15169">
                  <c:v>10.941999999999901</c:v>
                </c:pt>
                <c:pt idx="15170">
                  <c:v>10.638</c:v>
                </c:pt>
                <c:pt idx="15171">
                  <c:v>9.7259999999999902</c:v>
                </c:pt>
                <c:pt idx="15172">
                  <c:v>13.069999999999901</c:v>
                </c:pt>
                <c:pt idx="15173">
                  <c:v>10.638</c:v>
                </c:pt>
                <c:pt idx="15174">
                  <c:v>12.462</c:v>
                </c:pt>
                <c:pt idx="15175">
                  <c:v>16.716999999999999</c:v>
                </c:pt>
                <c:pt idx="15176">
                  <c:v>8.8149999999999906</c:v>
                </c:pt>
                <c:pt idx="15177">
                  <c:v>16.108999999999899</c:v>
                </c:pt>
                <c:pt idx="15178">
                  <c:v>14.59</c:v>
                </c:pt>
                <c:pt idx="15179">
                  <c:v>10.638</c:v>
                </c:pt>
                <c:pt idx="15180">
                  <c:v>16.412999999999901</c:v>
                </c:pt>
                <c:pt idx="15181">
                  <c:v>14.59</c:v>
                </c:pt>
                <c:pt idx="15182">
                  <c:v>14.286</c:v>
                </c:pt>
                <c:pt idx="15183">
                  <c:v>15.197999999999899</c:v>
                </c:pt>
                <c:pt idx="15184">
                  <c:v>13.6779999999999</c:v>
                </c:pt>
                <c:pt idx="15185">
                  <c:v>17.629000000000001</c:v>
                </c:pt>
                <c:pt idx="15186">
                  <c:v>13.373999999999899</c:v>
                </c:pt>
                <c:pt idx="15187">
                  <c:v>13.981999999999999</c:v>
                </c:pt>
                <c:pt idx="15188">
                  <c:v>16.108999999999899</c:v>
                </c:pt>
                <c:pt idx="15189">
                  <c:v>18.236999999999899</c:v>
                </c:pt>
                <c:pt idx="15190">
                  <c:v>14.894</c:v>
                </c:pt>
                <c:pt idx="15191">
                  <c:v>12.766</c:v>
                </c:pt>
                <c:pt idx="15192">
                  <c:v>13.069999999999901</c:v>
                </c:pt>
                <c:pt idx="15193">
                  <c:v>12.766</c:v>
                </c:pt>
                <c:pt idx="15194">
                  <c:v>10.334</c:v>
                </c:pt>
                <c:pt idx="15195">
                  <c:v>11.549999999999899</c:v>
                </c:pt>
                <c:pt idx="15196">
                  <c:v>10.334</c:v>
                </c:pt>
                <c:pt idx="15197">
                  <c:v>11.549999999999899</c:v>
                </c:pt>
                <c:pt idx="15198">
                  <c:v>10.941999999999901</c:v>
                </c:pt>
                <c:pt idx="15199">
                  <c:v>10.334</c:v>
                </c:pt>
                <c:pt idx="15200">
                  <c:v>9.7259999999999902</c:v>
                </c:pt>
                <c:pt idx="15201">
                  <c:v>10.941999999999901</c:v>
                </c:pt>
                <c:pt idx="15202">
                  <c:v>11.549999999999899</c:v>
                </c:pt>
                <c:pt idx="15203">
                  <c:v>11.245999999999899</c:v>
                </c:pt>
                <c:pt idx="15204">
                  <c:v>10.941999999999901</c:v>
                </c:pt>
                <c:pt idx="15205">
                  <c:v>8.8149999999999906</c:v>
                </c:pt>
                <c:pt idx="15206">
                  <c:v>10.029999999999999</c:v>
                </c:pt>
                <c:pt idx="15207">
                  <c:v>9.7259999999999902</c:v>
                </c:pt>
                <c:pt idx="15208">
                  <c:v>11.549999999999899</c:v>
                </c:pt>
                <c:pt idx="15209">
                  <c:v>16.412999999999901</c:v>
                </c:pt>
                <c:pt idx="15210">
                  <c:v>11.853999999999999</c:v>
                </c:pt>
                <c:pt idx="15211">
                  <c:v>11.245999999999899</c:v>
                </c:pt>
                <c:pt idx="15212">
                  <c:v>10.638</c:v>
                </c:pt>
                <c:pt idx="15213">
                  <c:v>13.069999999999901</c:v>
                </c:pt>
                <c:pt idx="15214">
                  <c:v>11.853999999999999</c:v>
                </c:pt>
                <c:pt idx="15215">
                  <c:v>13.069999999999901</c:v>
                </c:pt>
                <c:pt idx="15216">
                  <c:v>15.197999999999899</c:v>
                </c:pt>
                <c:pt idx="15217">
                  <c:v>10.638</c:v>
                </c:pt>
                <c:pt idx="15218">
                  <c:v>11.245999999999899</c:v>
                </c:pt>
                <c:pt idx="15219">
                  <c:v>16.108999999999899</c:v>
                </c:pt>
                <c:pt idx="15220">
                  <c:v>9.4219999999999899</c:v>
                </c:pt>
                <c:pt idx="15221">
                  <c:v>16.108999999999899</c:v>
                </c:pt>
                <c:pt idx="15222">
                  <c:v>15.501999999999899</c:v>
                </c:pt>
                <c:pt idx="15223">
                  <c:v>12.462</c:v>
                </c:pt>
                <c:pt idx="15224">
                  <c:v>16.716999999999999</c:v>
                </c:pt>
                <c:pt idx="15225">
                  <c:v>12.766</c:v>
                </c:pt>
                <c:pt idx="15226">
                  <c:v>13.069999999999901</c:v>
                </c:pt>
                <c:pt idx="15227">
                  <c:v>16.108999999999899</c:v>
                </c:pt>
                <c:pt idx="15228">
                  <c:v>15.197999999999899</c:v>
                </c:pt>
                <c:pt idx="15229">
                  <c:v>18.540999999999901</c:v>
                </c:pt>
                <c:pt idx="15230">
                  <c:v>12.766</c:v>
                </c:pt>
                <c:pt idx="15231">
                  <c:v>16.412999999999901</c:v>
                </c:pt>
                <c:pt idx="15232">
                  <c:v>16.108999999999899</c:v>
                </c:pt>
                <c:pt idx="15233">
                  <c:v>17.933</c:v>
                </c:pt>
                <c:pt idx="15234">
                  <c:v>14.894</c:v>
                </c:pt>
                <c:pt idx="15235">
                  <c:v>12.157999999999999</c:v>
                </c:pt>
                <c:pt idx="15236">
                  <c:v>12.157999999999999</c:v>
                </c:pt>
                <c:pt idx="15237">
                  <c:v>12.157999999999999</c:v>
                </c:pt>
                <c:pt idx="15238">
                  <c:v>10.334</c:v>
                </c:pt>
                <c:pt idx="15239">
                  <c:v>13.069999999999901</c:v>
                </c:pt>
                <c:pt idx="15240">
                  <c:v>10.029999999999999</c:v>
                </c:pt>
                <c:pt idx="15241">
                  <c:v>12.157999999999999</c:v>
                </c:pt>
                <c:pt idx="15242">
                  <c:v>9.7259999999999902</c:v>
                </c:pt>
                <c:pt idx="15243">
                  <c:v>11.853999999999999</c:v>
                </c:pt>
                <c:pt idx="15244">
                  <c:v>9.7259999999999902</c:v>
                </c:pt>
                <c:pt idx="15245">
                  <c:v>11.853999999999999</c:v>
                </c:pt>
                <c:pt idx="15246">
                  <c:v>12.157999999999999</c:v>
                </c:pt>
                <c:pt idx="15247">
                  <c:v>11.853999999999999</c:v>
                </c:pt>
                <c:pt idx="15248">
                  <c:v>10.638</c:v>
                </c:pt>
                <c:pt idx="15249">
                  <c:v>9.1189999999999998</c:v>
                </c:pt>
                <c:pt idx="15250">
                  <c:v>10.029999999999999</c:v>
                </c:pt>
                <c:pt idx="15251">
                  <c:v>10.638</c:v>
                </c:pt>
                <c:pt idx="15252">
                  <c:v>11.549999999999899</c:v>
                </c:pt>
                <c:pt idx="15253">
                  <c:v>17.933</c:v>
                </c:pt>
                <c:pt idx="15254">
                  <c:v>13.6779999999999</c:v>
                </c:pt>
                <c:pt idx="15255">
                  <c:v>11.853999999999999</c:v>
                </c:pt>
                <c:pt idx="15256">
                  <c:v>10.029999999999999</c:v>
                </c:pt>
                <c:pt idx="15257">
                  <c:v>11.853999999999999</c:v>
                </c:pt>
                <c:pt idx="15258">
                  <c:v>11.245999999999899</c:v>
                </c:pt>
                <c:pt idx="15259">
                  <c:v>11.245999999999899</c:v>
                </c:pt>
                <c:pt idx="15260">
                  <c:v>13.373999999999899</c:v>
                </c:pt>
                <c:pt idx="15261">
                  <c:v>11.549999999999899</c:v>
                </c:pt>
                <c:pt idx="15262">
                  <c:v>12.766</c:v>
                </c:pt>
                <c:pt idx="15263">
                  <c:v>17.021000000000001</c:v>
                </c:pt>
                <c:pt idx="15264">
                  <c:v>9.7259999999999902</c:v>
                </c:pt>
                <c:pt idx="15265">
                  <c:v>17.324999999999999</c:v>
                </c:pt>
                <c:pt idx="15266">
                  <c:v>15.805</c:v>
                </c:pt>
                <c:pt idx="15267">
                  <c:v>11.245999999999899</c:v>
                </c:pt>
                <c:pt idx="15268">
                  <c:v>16.716999999999999</c:v>
                </c:pt>
                <c:pt idx="15269">
                  <c:v>14.59</c:v>
                </c:pt>
                <c:pt idx="15270">
                  <c:v>14.59</c:v>
                </c:pt>
                <c:pt idx="15271">
                  <c:v>15.805</c:v>
                </c:pt>
                <c:pt idx="15272">
                  <c:v>15.197999999999899</c:v>
                </c:pt>
                <c:pt idx="15273">
                  <c:v>17.629000000000001</c:v>
                </c:pt>
                <c:pt idx="15274">
                  <c:v>13.069999999999901</c:v>
                </c:pt>
                <c:pt idx="15275">
                  <c:v>15.501999999999899</c:v>
                </c:pt>
                <c:pt idx="15276">
                  <c:v>16.108999999999899</c:v>
                </c:pt>
                <c:pt idx="15277">
                  <c:v>18.844999999999999</c:v>
                </c:pt>
                <c:pt idx="15278">
                  <c:v>15.805</c:v>
                </c:pt>
                <c:pt idx="15279">
                  <c:v>11.853999999999999</c:v>
                </c:pt>
                <c:pt idx="15280">
                  <c:v>12.766</c:v>
                </c:pt>
                <c:pt idx="15281">
                  <c:v>12.157999999999999</c:v>
                </c:pt>
                <c:pt idx="15282">
                  <c:v>9.1189999999999998</c:v>
                </c:pt>
                <c:pt idx="15283">
                  <c:v>10.334</c:v>
                </c:pt>
                <c:pt idx="15284">
                  <c:v>7.9029999999999996</c:v>
                </c:pt>
                <c:pt idx="15285">
                  <c:v>3.6469999999999998</c:v>
                </c:pt>
                <c:pt idx="15286">
                  <c:v>8.2069999999999901</c:v>
                </c:pt>
                <c:pt idx="15287">
                  <c:v>8.8149999999999906</c:v>
                </c:pt>
                <c:pt idx="15288">
                  <c:v>7.9029999999999996</c:v>
                </c:pt>
                <c:pt idx="15289">
                  <c:v>10.029999999999999</c:v>
                </c:pt>
                <c:pt idx="15290">
                  <c:v>11.245999999999899</c:v>
                </c:pt>
                <c:pt idx="15291">
                  <c:v>3.343</c:v>
                </c:pt>
                <c:pt idx="15292">
                  <c:v>9.7259999999999902</c:v>
                </c:pt>
                <c:pt idx="15293">
                  <c:v>7.9029999999999996</c:v>
                </c:pt>
                <c:pt idx="15294">
                  <c:v>8.5109999999999904</c:v>
                </c:pt>
                <c:pt idx="15295">
                  <c:v>8.2069999999999901</c:v>
                </c:pt>
                <c:pt idx="15296">
                  <c:v>10.029999999999999</c:v>
                </c:pt>
                <c:pt idx="15297">
                  <c:v>16.716999999999999</c:v>
                </c:pt>
                <c:pt idx="15298">
                  <c:v>5.7750000000000004</c:v>
                </c:pt>
                <c:pt idx="15299">
                  <c:v>3.9509999999999899</c:v>
                </c:pt>
                <c:pt idx="15300">
                  <c:v>8.8149999999999906</c:v>
                </c:pt>
                <c:pt idx="15301">
                  <c:v>12.462</c:v>
                </c:pt>
                <c:pt idx="15302">
                  <c:v>9.4219999999999899</c:v>
                </c:pt>
                <c:pt idx="15303">
                  <c:v>12.766</c:v>
                </c:pt>
                <c:pt idx="15304">
                  <c:v>14.894</c:v>
                </c:pt>
                <c:pt idx="15305">
                  <c:v>9.4219999999999899</c:v>
                </c:pt>
                <c:pt idx="15306">
                  <c:v>4.2549999999999901</c:v>
                </c:pt>
                <c:pt idx="15307">
                  <c:v>16.716999999999999</c:v>
                </c:pt>
                <c:pt idx="15308">
                  <c:v>8.2069999999999901</c:v>
                </c:pt>
                <c:pt idx="15309">
                  <c:v>16.412999999999901</c:v>
                </c:pt>
                <c:pt idx="15310">
                  <c:v>16.412999999999901</c:v>
                </c:pt>
                <c:pt idx="15311">
                  <c:v>12.462</c:v>
                </c:pt>
                <c:pt idx="15312">
                  <c:v>15.501999999999899</c:v>
                </c:pt>
                <c:pt idx="15313">
                  <c:v>13.373999999999899</c:v>
                </c:pt>
                <c:pt idx="15314">
                  <c:v>13.069999999999901</c:v>
                </c:pt>
                <c:pt idx="15315">
                  <c:v>15.805</c:v>
                </c:pt>
                <c:pt idx="15316">
                  <c:v>14.894</c:v>
                </c:pt>
                <c:pt idx="15317">
                  <c:v>17.933</c:v>
                </c:pt>
                <c:pt idx="15318">
                  <c:v>13.069999999999901</c:v>
                </c:pt>
                <c:pt idx="15319">
                  <c:v>15.501999999999899</c:v>
                </c:pt>
                <c:pt idx="15320">
                  <c:v>15.197999999999899</c:v>
                </c:pt>
                <c:pt idx="15321">
                  <c:v>18.236999999999899</c:v>
                </c:pt>
                <c:pt idx="15322">
                  <c:v>13.981999999999999</c:v>
                </c:pt>
                <c:pt idx="15323">
                  <c:v>11.549999999999899</c:v>
                </c:pt>
                <c:pt idx="15324">
                  <c:v>12.462</c:v>
                </c:pt>
                <c:pt idx="15325">
                  <c:v>12.462</c:v>
                </c:pt>
                <c:pt idx="15326">
                  <c:v>7.2949999999999999</c:v>
                </c:pt>
                <c:pt idx="15327">
                  <c:v>9.1189999999999998</c:v>
                </c:pt>
                <c:pt idx="15328">
                  <c:v>6.6869999999999896</c:v>
                </c:pt>
                <c:pt idx="15329">
                  <c:v>2.4319999999999999</c:v>
                </c:pt>
                <c:pt idx="15330">
                  <c:v>7.2949999999999999</c:v>
                </c:pt>
                <c:pt idx="15331">
                  <c:v>8.5109999999999904</c:v>
                </c:pt>
                <c:pt idx="15332">
                  <c:v>6.9909999999999997</c:v>
                </c:pt>
                <c:pt idx="15333">
                  <c:v>9.1189999999999998</c:v>
                </c:pt>
                <c:pt idx="15334">
                  <c:v>10.638</c:v>
                </c:pt>
                <c:pt idx="15335">
                  <c:v>2.1280000000000001</c:v>
                </c:pt>
                <c:pt idx="15336">
                  <c:v>8.5109999999999904</c:v>
                </c:pt>
                <c:pt idx="15337">
                  <c:v>6.07899999999999</c:v>
                </c:pt>
                <c:pt idx="15338">
                  <c:v>6.6869999999999896</c:v>
                </c:pt>
                <c:pt idx="15339">
                  <c:v>6.3829999999999902</c:v>
                </c:pt>
                <c:pt idx="15340">
                  <c:v>8.5109999999999904</c:v>
                </c:pt>
                <c:pt idx="15341">
                  <c:v>17.629000000000001</c:v>
                </c:pt>
                <c:pt idx="15342">
                  <c:v>4.2549999999999901</c:v>
                </c:pt>
                <c:pt idx="15343">
                  <c:v>2.1280000000000001</c:v>
                </c:pt>
                <c:pt idx="15344">
                  <c:v>7.2949999999999999</c:v>
                </c:pt>
                <c:pt idx="15345">
                  <c:v>11.245999999999899</c:v>
                </c:pt>
                <c:pt idx="15346">
                  <c:v>9.1189999999999998</c:v>
                </c:pt>
                <c:pt idx="15347">
                  <c:v>10.638</c:v>
                </c:pt>
                <c:pt idx="15348">
                  <c:v>13.373999999999899</c:v>
                </c:pt>
                <c:pt idx="15349">
                  <c:v>7.9029999999999996</c:v>
                </c:pt>
                <c:pt idx="15350">
                  <c:v>2.4319999999999999</c:v>
                </c:pt>
                <c:pt idx="15351">
                  <c:v>15.501999999999899</c:v>
                </c:pt>
                <c:pt idx="15352">
                  <c:v>6.3829999999999902</c:v>
                </c:pt>
                <c:pt idx="15353">
                  <c:v>16.716999999999999</c:v>
                </c:pt>
                <c:pt idx="15354">
                  <c:v>16.412999999999901</c:v>
                </c:pt>
                <c:pt idx="15355">
                  <c:v>11.245999999999899</c:v>
                </c:pt>
                <c:pt idx="15356">
                  <c:v>14.894</c:v>
                </c:pt>
                <c:pt idx="15357">
                  <c:v>12.462</c:v>
                </c:pt>
                <c:pt idx="15358">
                  <c:v>13.069999999999901</c:v>
                </c:pt>
                <c:pt idx="15359">
                  <c:v>15.805</c:v>
                </c:pt>
                <c:pt idx="15360">
                  <c:v>15.501999999999899</c:v>
                </c:pt>
                <c:pt idx="15361">
                  <c:v>18.540999999999901</c:v>
                </c:pt>
                <c:pt idx="15362">
                  <c:v>12.462</c:v>
                </c:pt>
                <c:pt idx="15363">
                  <c:v>14.894</c:v>
                </c:pt>
                <c:pt idx="15364">
                  <c:v>14.59</c:v>
                </c:pt>
                <c:pt idx="15365">
                  <c:v>17.933</c:v>
                </c:pt>
                <c:pt idx="15366">
                  <c:v>13.6779999999999</c:v>
                </c:pt>
                <c:pt idx="15367">
                  <c:v>12.157999999999999</c:v>
                </c:pt>
                <c:pt idx="15368">
                  <c:v>13.069999999999901</c:v>
                </c:pt>
                <c:pt idx="15369">
                  <c:v>12.462</c:v>
                </c:pt>
                <c:pt idx="15370">
                  <c:v>7.5990000000000002</c:v>
                </c:pt>
                <c:pt idx="15371">
                  <c:v>9.7259999999999902</c:v>
                </c:pt>
                <c:pt idx="15372">
                  <c:v>7.5990000000000002</c:v>
                </c:pt>
                <c:pt idx="15373">
                  <c:v>2.7360000000000002</c:v>
                </c:pt>
                <c:pt idx="15374">
                  <c:v>7.5990000000000002</c:v>
                </c:pt>
                <c:pt idx="15375">
                  <c:v>8.8149999999999906</c:v>
                </c:pt>
                <c:pt idx="15376">
                  <c:v>7.2949999999999999</c:v>
                </c:pt>
                <c:pt idx="15377">
                  <c:v>9.4219999999999899</c:v>
                </c:pt>
                <c:pt idx="15378">
                  <c:v>11.245999999999899</c:v>
                </c:pt>
                <c:pt idx="15379">
                  <c:v>3.04</c:v>
                </c:pt>
                <c:pt idx="15380">
                  <c:v>8.8149999999999906</c:v>
                </c:pt>
                <c:pt idx="15381">
                  <c:v>6.3829999999999902</c:v>
                </c:pt>
                <c:pt idx="15382">
                  <c:v>6.9909999999999997</c:v>
                </c:pt>
                <c:pt idx="15383">
                  <c:v>6.6869999999999896</c:v>
                </c:pt>
                <c:pt idx="15384">
                  <c:v>8.8149999999999906</c:v>
                </c:pt>
                <c:pt idx="15385">
                  <c:v>17.933</c:v>
                </c:pt>
                <c:pt idx="15386">
                  <c:v>5.1669999999999998</c:v>
                </c:pt>
                <c:pt idx="15387">
                  <c:v>2.4319999999999999</c:v>
                </c:pt>
                <c:pt idx="15388">
                  <c:v>7.5990000000000002</c:v>
                </c:pt>
                <c:pt idx="15389">
                  <c:v>12.157999999999999</c:v>
                </c:pt>
                <c:pt idx="15390">
                  <c:v>8.2069999999999901</c:v>
                </c:pt>
                <c:pt idx="15391">
                  <c:v>10.334</c:v>
                </c:pt>
                <c:pt idx="15392">
                  <c:v>13.981999999999999</c:v>
                </c:pt>
                <c:pt idx="15393">
                  <c:v>8.2069999999999901</c:v>
                </c:pt>
                <c:pt idx="15394">
                  <c:v>3.343</c:v>
                </c:pt>
                <c:pt idx="15395">
                  <c:v>14.894</c:v>
                </c:pt>
                <c:pt idx="15396">
                  <c:v>6.6869999999999896</c:v>
                </c:pt>
                <c:pt idx="15397">
                  <c:v>17.021000000000001</c:v>
                </c:pt>
                <c:pt idx="15398">
                  <c:v>16.108999999999899</c:v>
                </c:pt>
                <c:pt idx="15399">
                  <c:v>11.245999999999899</c:v>
                </c:pt>
                <c:pt idx="15400">
                  <c:v>16.716999999999999</c:v>
                </c:pt>
                <c:pt idx="15401">
                  <c:v>14.286</c:v>
                </c:pt>
                <c:pt idx="15402">
                  <c:v>13.981999999999999</c:v>
                </c:pt>
                <c:pt idx="15403">
                  <c:v>16.716999999999999</c:v>
                </c:pt>
                <c:pt idx="15404">
                  <c:v>15.805</c:v>
                </c:pt>
                <c:pt idx="15405">
                  <c:v>19.149000000000001</c:v>
                </c:pt>
                <c:pt idx="15406">
                  <c:v>13.6779999999999</c:v>
                </c:pt>
                <c:pt idx="15407">
                  <c:v>16.412999999999901</c:v>
                </c:pt>
                <c:pt idx="15408">
                  <c:v>16.108999999999899</c:v>
                </c:pt>
                <c:pt idx="15409">
                  <c:v>18.236999999999899</c:v>
                </c:pt>
                <c:pt idx="15410">
                  <c:v>14.59</c:v>
                </c:pt>
                <c:pt idx="15411">
                  <c:v>11.853999999999999</c:v>
                </c:pt>
                <c:pt idx="15412">
                  <c:v>12.462</c:v>
                </c:pt>
                <c:pt idx="15413">
                  <c:v>13.069999999999901</c:v>
                </c:pt>
                <c:pt idx="15414">
                  <c:v>8.2069999999999901</c:v>
                </c:pt>
                <c:pt idx="15415">
                  <c:v>9.4219999999999899</c:v>
                </c:pt>
                <c:pt idx="15416">
                  <c:v>8.2069999999999901</c:v>
                </c:pt>
                <c:pt idx="15417">
                  <c:v>3.04</c:v>
                </c:pt>
                <c:pt idx="15418">
                  <c:v>7.9029999999999996</c:v>
                </c:pt>
                <c:pt idx="15419">
                  <c:v>9.7259999999999902</c:v>
                </c:pt>
                <c:pt idx="15420">
                  <c:v>7.2949999999999999</c:v>
                </c:pt>
                <c:pt idx="15421">
                  <c:v>8.8149999999999906</c:v>
                </c:pt>
                <c:pt idx="15422">
                  <c:v>11.549999999999899</c:v>
                </c:pt>
                <c:pt idx="15423">
                  <c:v>2.7360000000000002</c:v>
                </c:pt>
                <c:pt idx="15424">
                  <c:v>9.4219999999999899</c:v>
                </c:pt>
                <c:pt idx="15425">
                  <c:v>6.9909999999999997</c:v>
                </c:pt>
                <c:pt idx="15426">
                  <c:v>7.5990000000000002</c:v>
                </c:pt>
                <c:pt idx="15427">
                  <c:v>7.2949999999999999</c:v>
                </c:pt>
                <c:pt idx="15428">
                  <c:v>10.029999999999999</c:v>
                </c:pt>
                <c:pt idx="15429">
                  <c:v>18.236999999999899</c:v>
                </c:pt>
                <c:pt idx="15430">
                  <c:v>6.07899999999999</c:v>
                </c:pt>
                <c:pt idx="15431">
                  <c:v>3.343</c:v>
                </c:pt>
                <c:pt idx="15432">
                  <c:v>8.2069999999999901</c:v>
                </c:pt>
                <c:pt idx="15433">
                  <c:v>11.853999999999999</c:v>
                </c:pt>
                <c:pt idx="15434">
                  <c:v>10.029999999999999</c:v>
                </c:pt>
                <c:pt idx="15435">
                  <c:v>11.853999999999999</c:v>
                </c:pt>
                <c:pt idx="15436">
                  <c:v>14.894</c:v>
                </c:pt>
                <c:pt idx="15437">
                  <c:v>8.8149999999999906</c:v>
                </c:pt>
                <c:pt idx="15438">
                  <c:v>4.2549999999999901</c:v>
                </c:pt>
                <c:pt idx="15439">
                  <c:v>16.716999999999999</c:v>
                </c:pt>
                <c:pt idx="15440">
                  <c:v>7.2949999999999999</c:v>
                </c:pt>
                <c:pt idx="15441">
                  <c:v>17.933</c:v>
                </c:pt>
                <c:pt idx="15442">
                  <c:v>17.324999999999999</c:v>
                </c:pt>
                <c:pt idx="15443">
                  <c:v>12.157999999999999</c:v>
                </c:pt>
                <c:pt idx="15444">
                  <c:v>14.894</c:v>
                </c:pt>
                <c:pt idx="15445">
                  <c:v>11.853999999999999</c:v>
                </c:pt>
                <c:pt idx="15446">
                  <c:v>13.373999999999899</c:v>
                </c:pt>
                <c:pt idx="15447">
                  <c:v>15.501999999999899</c:v>
                </c:pt>
                <c:pt idx="15448">
                  <c:v>13.981999999999999</c:v>
                </c:pt>
                <c:pt idx="15449">
                  <c:v>18.540999999999901</c:v>
                </c:pt>
                <c:pt idx="15450">
                  <c:v>11.853999999999999</c:v>
                </c:pt>
                <c:pt idx="15451">
                  <c:v>15.501999999999899</c:v>
                </c:pt>
                <c:pt idx="15452">
                  <c:v>14.894</c:v>
                </c:pt>
                <c:pt idx="15453">
                  <c:v>17.629000000000001</c:v>
                </c:pt>
                <c:pt idx="15454">
                  <c:v>13.373999999999899</c:v>
                </c:pt>
                <c:pt idx="15455">
                  <c:v>12.157999999999999</c:v>
                </c:pt>
                <c:pt idx="15456">
                  <c:v>11.549999999999899</c:v>
                </c:pt>
                <c:pt idx="15457">
                  <c:v>11.853999999999999</c:v>
                </c:pt>
                <c:pt idx="15458">
                  <c:v>8.8149999999999906</c:v>
                </c:pt>
                <c:pt idx="15459">
                  <c:v>10.334</c:v>
                </c:pt>
                <c:pt idx="15460">
                  <c:v>8.5109999999999904</c:v>
                </c:pt>
                <c:pt idx="15461">
                  <c:v>3.6469999999999998</c:v>
                </c:pt>
                <c:pt idx="15462">
                  <c:v>7.2949999999999999</c:v>
                </c:pt>
                <c:pt idx="15463">
                  <c:v>10.029999999999999</c:v>
                </c:pt>
                <c:pt idx="15464">
                  <c:v>7.2949999999999999</c:v>
                </c:pt>
                <c:pt idx="15465">
                  <c:v>9.7259999999999902</c:v>
                </c:pt>
                <c:pt idx="15466">
                  <c:v>10.029999999999999</c:v>
                </c:pt>
                <c:pt idx="15467">
                  <c:v>3.9509999999999899</c:v>
                </c:pt>
                <c:pt idx="15468">
                  <c:v>8.5109999999999904</c:v>
                </c:pt>
                <c:pt idx="15469">
                  <c:v>7.2949999999999999</c:v>
                </c:pt>
                <c:pt idx="15470">
                  <c:v>7.9029999999999996</c:v>
                </c:pt>
                <c:pt idx="15471">
                  <c:v>7.5990000000000002</c:v>
                </c:pt>
                <c:pt idx="15472">
                  <c:v>9.4219999999999899</c:v>
                </c:pt>
                <c:pt idx="15473">
                  <c:v>17.629000000000001</c:v>
                </c:pt>
                <c:pt idx="15474">
                  <c:v>5.4710000000000001</c:v>
                </c:pt>
                <c:pt idx="15475">
                  <c:v>3.9509999999999899</c:v>
                </c:pt>
                <c:pt idx="15476">
                  <c:v>9.1189999999999998</c:v>
                </c:pt>
                <c:pt idx="15477">
                  <c:v>10.941999999999901</c:v>
                </c:pt>
                <c:pt idx="15478">
                  <c:v>10.029999999999999</c:v>
                </c:pt>
                <c:pt idx="15479">
                  <c:v>11.245999999999899</c:v>
                </c:pt>
                <c:pt idx="15480">
                  <c:v>12.766</c:v>
                </c:pt>
                <c:pt idx="15481">
                  <c:v>7.5990000000000002</c:v>
                </c:pt>
                <c:pt idx="15482">
                  <c:v>4.8629999999999898</c:v>
                </c:pt>
                <c:pt idx="15483">
                  <c:v>14.894</c:v>
                </c:pt>
                <c:pt idx="15484">
                  <c:v>7.9029999999999996</c:v>
                </c:pt>
                <c:pt idx="15485">
                  <c:v>17.021000000000001</c:v>
                </c:pt>
                <c:pt idx="15486">
                  <c:v>15.805</c:v>
                </c:pt>
                <c:pt idx="15487">
                  <c:v>10.638</c:v>
                </c:pt>
                <c:pt idx="15488">
                  <c:v>15.501999999999899</c:v>
                </c:pt>
                <c:pt idx="15489">
                  <c:v>13.373999999999899</c:v>
                </c:pt>
                <c:pt idx="15490">
                  <c:v>13.6779999999999</c:v>
                </c:pt>
                <c:pt idx="15491">
                  <c:v>16.716999999999999</c:v>
                </c:pt>
                <c:pt idx="15492">
                  <c:v>16.412999999999901</c:v>
                </c:pt>
                <c:pt idx="15493">
                  <c:v>17.933</c:v>
                </c:pt>
                <c:pt idx="15494">
                  <c:v>13.373999999999899</c:v>
                </c:pt>
                <c:pt idx="15495">
                  <c:v>16.412999999999901</c:v>
                </c:pt>
                <c:pt idx="15496">
                  <c:v>15.197999999999899</c:v>
                </c:pt>
                <c:pt idx="15497">
                  <c:v>18.236999999999899</c:v>
                </c:pt>
                <c:pt idx="15498">
                  <c:v>14.59</c:v>
                </c:pt>
                <c:pt idx="15499">
                  <c:v>12.157999999999999</c:v>
                </c:pt>
                <c:pt idx="15500">
                  <c:v>13.069999999999901</c:v>
                </c:pt>
                <c:pt idx="15501">
                  <c:v>13.373999999999899</c:v>
                </c:pt>
                <c:pt idx="15502">
                  <c:v>7.5990000000000002</c:v>
                </c:pt>
                <c:pt idx="15503">
                  <c:v>9.1189999999999998</c:v>
                </c:pt>
                <c:pt idx="15504">
                  <c:v>7.9029999999999996</c:v>
                </c:pt>
                <c:pt idx="15505">
                  <c:v>2.7360000000000002</c:v>
                </c:pt>
                <c:pt idx="15506">
                  <c:v>7.5990000000000002</c:v>
                </c:pt>
                <c:pt idx="15507">
                  <c:v>10.029999999999999</c:v>
                </c:pt>
                <c:pt idx="15508">
                  <c:v>7.2949999999999999</c:v>
                </c:pt>
                <c:pt idx="15509">
                  <c:v>8.8149999999999906</c:v>
                </c:pt>
                <c:pt idx="15510">
                  <c:v>11.245999999999899</c:v>
                </c:pt>
                <c:pt idx="15511">
                  <c:v>3.04</c:v>
                </c:pt>
                <c:pt idx="15512">
                  <c:v>8.5109999999999904</c:v>
                </c:pt>
                <c:pt idx="15513">
                  <c:v>6.3829999999999902</c:v>
                </c:pt>
                <c:pt idx="15514">
                  <c:v>6.3829999999999902</c:v>
                </c:pt>
                <c:pt idx="15515">
                  <c:v>6.6869999999999896</c:v>
                </c:pt>
                <c:pt idx="15516">
                  <c:v>8.8149999999999906</c:v>
                </c:pt>
                <c:pt idx="15517">
                  <c:v>17.629000000000001</c:v>
                </c:pt>
                <c:pt idx="15518">
                  <c:v>5.7750000000000004</c:v>
                </c:pt>
                <c:pt idx="15519">
                  <c:v>2.4319999999999999</c:v>
                </c:pt>
                <c:pt idx="15520">
                  <c:v>6.9909999999999997</c:v>
                </c:pt>
                <c:pt idx="15521">
                  <c:v>11.549999999999899</c:v>
                </c:pt>
                <c:pt idx="15522">
                  <c:v>9.7259999999999902</c:v>
                </c:pt>
                <c:pt idx="15523">
                  <c:v>10.638</c:v>
                </c:pt>
                <c:pt idx="15524">
                  <c:v>14.59</c:v>
                </c:pt>
                <c:pt idx="15525">
                  <c:v>8.2069999999999901</c:v>
                </c:pt>
                <c:pt idx="15526">
                  <c:v>3.9509999999999899</c:v>
                </c:pt>
                <c:pt idx="15527">
                  <c:v>15.501999999999899</c:v>
                </c:pt>
                <c:pt idx="15528">
                  <c:v>6.6869999999999896</c:v>
                </c:pt>
                <c:pt idx="15529">
                  <c:v>16.716999999999999</c:v>
                </c:pt>
                <c:pt idx="15530">
                  <c:v>16.716999999999999</c:v>
                </c:pt>
                <c:pt idx="15531">
                  <c:v>11.853999999999999</c:v>
                </c:pt>
                <c:pt idx="15532">
                  <c:v>14.894</c:v>
                </c:pt>
                <c:pt idx="15533">
                  <c:v>12.766</c:v>
                </c:pt>
                <c:pt idx="15534">
                  <c:v>12.462</c:v>
                </c:pt>
                <c:pt idx="15535">
                  <c:v>15.197999999999899</c:v>
                </c:pt>
                <c:pt idx="15536">
                  <c:v>14.286</c:v>
                </c:pt>
                <c:pt idx="15537">
                  <c:v>17.629000000000001</c:v>
                </c:pt>
                <c:pt idx="15538">
                  <c:v>12.462</c:v>
                </c:pt>
                <c:pt idx="15539">
                  <c:v>14.894</c:v>
                </c:pt>
                <c:pt idx="15540">
                  <c:v>14.59</c:v>
                </c:pt>
                <c:pt idx="15541">
                  <c:v>17.629000000000001</c:v>
                </c:pt>
                <c:pt idx="15542">
                  <c:v>13.373999999999899</c:v>
                </c:pt>
                <c:pt idx="15543">
                  <c:v>10.941999999999901</c:v>
                </c:pt>
                <c:pt idx="15544">
                  <c:v>11.245999999999899</c:v>
                </c:pt>
                <c:pt idx="15545">
                  <c:v>11.853999999999999</c:v>
                </c:pt>
                <c:pt idx="15546">
                  <c:v>6.6869999999999896</c:v>
                </c:pt>
                <c:pt idx="15547">
                  <c:v>8.8149999999999906</c:v>
                </c:pt>
                <c:pt idx="15548">
                  <c:v>6.07899999999999</c:v>
                </c:pt>
                <c:pt idx="15549">
                  <c:v>1.8239999999999901</c:v>
                </c:pt>
                <c:pt idx="15550">
                  <c:v>6.6869999999999896</c:v>
                </c:pt>
                <c:pt idx="15551">
                  <c:v>7.9029999999999996</c:v>
                </c:pt>
                <c:pt idx="15552">
                  <c:v>6.3829999999999902</c:v>
                </c:pt>
                <c:pt idx="15553">
                  <c:v>8.5109999999999904</c:v>
                </c:pt>
                <c:pt idx="15554">
                  <c:v>10.029999999999999</c:v>
                </c:pt>
                <c:pt idx="15555">
                  <c:v>1.51999999999999</c:v>
                </c:pt>
                <c:pt idx="15556">
                  <c:v>7.9029999999999996</c:v>
                </c:pt>
                <c:pt idx="15557">
                  <c:v>5.4710000000000001</c:v>
                </c:pt>
                <c:pt idx="15558">
                  <c:v>6.07899999999999</c:v>
                </c:pt>
                <c:pt idx="15559">
                  <c:v>5.7750000000000004</c:v>
                </c:pt>
                <c:pt idx="15560">
                  <c:v>7.9029999999999996</c:v>
                </c:pt>
                <c:pt idx="15561">
                  <c:v>17.021000000000001</c:v>
                </c:pt>
                <c:pt idx="15562">
                  <c:v>3.9509999999999899</c:v>
                </c:pt>
                <c:pt idx="15563">
                  <c:v>1.51999999999999</c:v>
                </c:pt>
                <c:pt idx="15564">
                  <c:v>6.6869999999999896</c:v>
                </c:pt>
                <c:pt idx="15565">
                  <c:v>10.334</c:v>
                </c:pt>
                <c:pt idx="15566">
                  <c:v>8.5109999999999904</c:v>
                </c:pt>
                <c:pt idx="15567">
                  <c:v>10.029999999999999</c:v>
                </c:pt>
                <c:pt idx="15568">
                  <c:v>13.373999999999899</c:v>
                </c:pt>
                <c:pt idx="15569">
                  <c:v>7.2949999999999999</c:v>
                </c:pt>
                <c:pt idx="15570">
                  <c:v>1.8239999999999901</c:v>
                </c:pt>
                <c:pt idx="15571">
                  <c:v>14.894</c:v>
                </c:pt>
                <c:pt idx="15572">
                  <c:v>5.7750000000000004</c:v>
                </c:pt>
                <c:pt idx="15573">
                  <c:v>16.412999999999901</c:v>
                </c:pt>
                <c:pt idx="15574">
                  <c:v>15.805</c:v>
                </c:pt>
                <c:pt idx="15575">
                  <c:v>10.638</c:v>
                </c:pt>
                <c:pt idx="15576">
                  <c:v>14.59</c:v>
                </c:pt>
                <c:pt idx="15577">
                  <c:v>12.462</c:v>
                </c:pt>
                <c:pt idx="15578">
                  <c:v>12.157999999999999</c:v>
                </c:pt>
                <c:pt idx="15579">
                  <c:v>14.894</c:v>
                </c:pt>
                <c:pt idx="15580">
                  <c:v>13.981999999999999</c:v>
                </c:pt>
                <c:pt idx="15581">
                  <c:v>17.324999999999999</c:v>
                </c:pt>
                <c:pt idx="15582">
                  <c:v>12.157999999999999</c:v>
                </c:pt>
                <c:pt idx="15583">
                  <c:v>14.59</c:v>
                </c:pt>
                <c:pt idx="15584">
                  <c:v>14.286</c:v>
                </c:pt>
                <c:pt idx="15585">
                  <c:v>17.324999999999999</c:v>
                </c:pt>
                <c:pt idx="15586">
                  <c:v>13.069999999999901</c:v>
                </c:pt>
                <c:pt idx="15587">
                  <c:v>10.941999999999901</c:v>
                </c:pt>
                <c:pt idx="15588">
                  <c:v>11.853999999999999</c:v>
                </c:pt>
                <c:pt idx="15589">
                  <c:v>11.549999999999899</c:v>
                </c:pt>
                <c:pt idx="15590">
                  <c:v>6.6869999999999896</c:v>
                </c:pt>
                <c:pt idx="15591">
                  <c:v>8.8149999999999906</c:v>
                </c:pt>
                <c:pt idx="15592">
                  <c:v>6.07899999999999</c:v>
                </c:pt>
                <c:pt idx="15593">
                  <c:v>1.8239999999999901</c:v>
                </c:pt>
                <c:pt idx="15594">
                  <c:v>6.6869999999999896</c:v>
                </c:pt>
                <c:pt idx="15595">
                  <c:v>7.9029999999999996</c:v>
                </c:pt>
                <c:pt idx="15596">
                  <c:v>6.3829999999999902</c:v>
                </c:pt>
                <c:pt idx="15597">
                  <c:v>8.5109999999999904</c:v>
                </c:pt>
                <c:pt idx="15598">
                  <c:v>9.7259999999999902</c:v>
                </c:pt>
                <c:pt idx="15599">
                  <c:v>1.51999999999999</c:v>
                </c:pt>
                <c:pt idx="15600">
                  <c:v>7.9029999999999996</c:v>
                </c:pt>
                <c:pt idx="15601">
                  <c:v>5.4710000000000001</c:v>
                </c:pt>
                <c:pt idx="15602">
                  <c:v>6.07899999999999</c:v>
                </c:pt>
                <c:pt idx="15603">
                  <c:v>5.7750000000000004</c:v>
                </c:pt>
                <c:pt idx="15604">
                  <c:v>7.9029999999999996</c:v>
                </c:pt>
                <c:pt idx="15605">
                  <c:v>16.716999999999999</c:v>
                </c:pt>
                <c:pt idx="15606">
                  <c:v>3.9509999999999899</c:v>
                </c:pt>
                <c:pt idx="15607">
                  <c:v>1.51999999999999</c:v>
                </c:pt>
                <c:pt idx="15608">
                  <c:v>6.6869999999999896</c:v>
                </c:pt>
                <c:pt idx="15609">
                  <c:v>10.638</c:v>
                </c:pt>
                <c:pt idx="15610">
                  <c:v>8.5109999999999904</c:v>
                </c:pt>
                <c:pt idx="15611">
                  <c:v>10.029999999999999</c:v>
                </c:pt>
                <c:pt idx="15612">
                  <c:v>13.069999999999901</c:v>
                </c:pt>
                <c:pt idx="15613">
                  <c:v>7.2949999999999999</c:v>
                </c:pt>
                <c:pt idx="15614">
                  <c:v>1.8239999999999901</c:v>
                </c:pt>
                <c:pt idx="15615">
                  <c:v>14.59</c:v>
                </c:pt>
                <c:pt idx="15616">
                  <c:v>5.7750000000000004</c:v>
                </c:pt>
                <c:pt idx="15617">
                  <c:v>16.108999999999899</c:v>
                </c:pt>
                <c:pt idx="15618">
                  <c:v>15.501999999999899</c:v>
                </c:pt>
                <c:pt idx="15619">
                  <c:v>10.334</c:v>
                </c:pt>
                <c:pt idx="15620">
                  <c:v>15.197999999999899</c:v>
                </c:pt>
                <c:pt idx="15621">
                  <c:v>12.462</c:v>
                </c:pt>
                <c:pt idx="15622">
                  <c:v>13.373999999999899</c:v>
                </c:pt>
                <c:pt idx="15623">
                  <c:v>15.501999999999899</c:v>
                </c:pt>
                <c:pt idx="15624">
                  <c:v>15.197999999999899</c:v>
                </c:pt>
                <c:pt idx="15625">
                  <c:v>17.629000000000001</c:v>
                </c:pt>
                <c:pt idx="15626">
                  <c:v>12.157999999999999</c:v>
                </c:pt>
                <c:pt idx="15627">
                  <c:v>14.59</c:v>
                </c:pt>
                <c:pt idx="15628">
                  <c:v>15.197999999999899</c:v>
                </c:pt>
                <c:pt idx="15629">
                  <c:v>17.933</c:v>
                </c:pt>
                <c:pt idx="15630">
                  <c:v>14.286</c:v>
                </c:pt>
                <c:pt idx="15631">
                  <c:v>10.941999999999901</c:v>
                </c:pt>
                <c:pt idx="15632">
                  <c:v>11.853999999999999</c:v>
                </c:pt>
                <c:pt idx="15633">
                  <c:v>12.157999999999999</c:v>
                </c:pt>
                <c:pt idx="15634">
                  <c:v>6.3829999999999902</c:v>
                </c:pt>
                <c:pt idx="15635">
                  <c:v>8.5109999999999904</c:v>
                </c:pt>
                <c:pt idx="15636">
                  <c:v>6.3829999999999902</c:v>
                </c:pt>
                <c:pt idx="15637">
                  <c:v>2.1280000000000001</c:v>
                </c:pt>
                <c:pt idx="15638">
                  <c:v>6.3829999999999902</c:v>
                </c:pt>
                <c:pt idx="15639">
                  <c:v>8.5109999999999904</c:v>
                </c:pt>
                <c:pt idx="15640">
                  <c:v>6.3829999999999902</c:v>
                </c:pt>
                <c:pt idx="15641">
                  <c:v>8.2069999999999901</c:v>
                </c:pt>
                <c:pt idx="15642">
                  <c:v>10.638</c:v>
                </c:pt>
                <c:pt idx="15643">
                  <c:v>2.4319999999999999</c:v>
                </c:pt>
                <c:pt idx="15644">
                  <c:v>7.9029999999999996</c:v>
                </c:pt>
                <c:pt idx="15645">
                  <c:v>5.4710000000000001</c:v>
                </c:pt>
                <c:pt idx="15646">
                  <c:v>5.4710000000000001</c:v>
                </c:pt>
                <c:pt idx="15647">
                  <c:v>5.1669999999999998</c:v>
                </c:pt>
                <c:pt idx="15648">
                  <c:v>7.9029999999999996</c:v>
                </c:pt>
                <c:pt idx="15649">
                  <c:v>17.324999999999999</c:v>
                </c:pt>
                <c:pt idx="15650">
                  <c:v>5.1669999999999998</c:v>
                </c:pt>
                <c:pt idx="15651">
                  <c:v>1.8239999999999901</c:v>
                </c:pt>
                <c:pt idx="15652">
                  <c:v>6.3829999999999902</c:v>
                </c:pt>
                <c:pt idx="15653">
                  <c:v>10.638</c:v>
                </c:pt>
                <c:pt idx="15654">
                  <c:v>9.1189999999999998</c:v>
                </c:pt>
                <c:pt idx="15655">
                  <c:v>10.334</c:v>
                </c:pt>
                <c:pt idx="15656">
                  <c:v>13.6779999999999</c:v>
                </c:pt>
                <c:pt idx="15657">
                  <c:v>7.2949999999999999</c:v>
                </c:pt>
                <c:pt idx="15658">
                  <c:v>3.343</c:v>
                </c:pt>
                <c:pt idx="15659">
                  <c:v>15.197999999999899</c:v>
                </c:pt>
                <c:pt idx="15660">
                  <c:v>5.4710000000000001</c:v>
                </c:pt>
                <c:pt idx="15661">
                  <c:v>16.108999999999899</c:v>
                </c:pt>
                <c:pt idx="15662">
                  <c:v>16.108999999999899</c:v>
                </c:pt>
                <c:pt idx="15663">
                  <c:v>11.549999999999899</c:v>
                </c:pt>
                <c:pt idx="15664">
                  <c:v>14.894</c:v>
                </c:pt>
                <c:pt idx="15665">
                  <c:v>11.853999999999999</c:v>
                </c:pt>
                <c:pt idx="15666">
                  <c:v>13.373999999999899</c:v>
                </c:pt>
                <c:pt idx="15667">
                  <c:v>15.501999999999899</c:v>
                </c:pt>
                <c:pt idx="15668">
                  <c:v>13.981999999999999</c:v>
                </c:pt>
                <c:pt idx="15669">
                  <c:v>18.540999999999901</c:v>
                </c:pt>
                <c:pt idx="15670">
                  <c:v>11.853999999999999</c:v>
                </c:pt>
                <c:pt idx="15671">
                  <c:v>15.501999999999899</c:v>
                </c:pt>
                <c:pt idx="15672">
                  <c:v>14.894</c:v>
                </c:pt>
                <c:pt idx="15673">
                  <c:v>17.629000000000001</c:v>
                </c:pt>
                <c:pt idx="15674">
                  <c:v>13.373999999999899</c:v>
                </c:pt>
                <c:pt idx="15675">
                  <c:v>11.853999999999999</c:v>
                </c:pt>
                <c:pt idx="15676">
                  <c:v>11.853999999999999</c:v>
                </c:pt>
                <c:pt idx="15677">
                  <c:v>11.853999999999999</c:v>
                </c:pt>
                <c:pt idx="15678">
                  <c:v>8.5109999999999904</c:v>
                </c:pt>
                <c:pt idx="15679">
                  <c:v>10.029999999999999</c:v>
                </c:pt>
                <c:pt idx="15680">
                  <c:v>8.2069999999999901</c:v>
                </c:pt>
                <c:pt idx="15681">
                  <c:v>3.343</c:v>
                </c:pt>
                <c:pt idx="15682">
                  <c:v>6.9909999999999997</c:v>
                </c:pt>
                <c:pt idx="15683">
                  <c:v>9.7259999999999902</c:v>
                </c:pt>
                <c:pt idx="15684">
                  <c:v>6.9909999999999997</c:v>
                </c:pt>
                <c:pt idx="15685">
                  <c:v>9.4219999999999899</c:v>
                </c:pt>
                <c:pt idx="15686">
                  <c:v>10.334</c:v>
                </c:pt>
                <c:pt idx="15687">
                  <c:v>3.6469999999999998</c:v>
                </c:pt>
                <c:pt idx="15688">
                  <c:v>8.2069999999999901</c:v>
                </c:pt>
                <c:pt idx="15689">
                  <c:v>6.9909999999999997</c:v>
                </c:pt>
                <c:pt idx="15690">
                  <c:v>7.5990000000000002</c:v>
                </c:pt>
                <c:pt idx="15691">
                  <c:v>7.2949999999999999</c:v>
                </c:pt>
                <c:pt idx="15692">
                  <c:v>9.1189999999999998</c:v>
                </c:pt>
                <c:pt idx="15693">
                  <c:v>17.629000000000001</c:v>
                </c:pt>
                <c:pt idx="15694">
                  <c:v>5.1669999999999998</c:v>
                </c:pt>
                <c:pt idx="15695">
                  <c:v>3.6469999999999998</c:v>
                </c:pt>
                <c:pt idx="15696">
                  <c:v>8.8149999999999906</c:v>
                </c:pt>
                <c:pt idx="15697">
                  <c:v>10.941999999999901</c:v>
                </c:pt>
                <c:pt idx="15698">
                  <c:v>9.7259999999999902</c:v>
                </c:pt>
                <c:pt idx="15699">
                  <c:v>10.941999999999901</c:v>
                </c:pt>
                <c:pt idx="15700">
                  <c:v>12.766</c:v>
                </c:pt>
                <c:pt idx="15701">
                  <c:v>7.9029999999999996</c:v>
                </c:pt>
                <c:pt idx="15702">
                  <c:v>4.5589999999999904</c:v>
                </c:pt>
                <c:pt idx="15703">
                  <c:v>14.894</c:v>
                </c:pt>
                <c:pt idx="15704">
                  <c:v>7.5990000000000002</c:v>
                </c:pt>
                <c:pt idx="15705">
                  <c:v>17.021000000000001</c:v>
                </c:pt>
                <c:pt idx="15706">
                  <c:v>15.805</c:v>
                </c:pt>
                <c:pt idx="15707">
                  <c:v>10.638</c:v>
                </c:pt>
                <c:pt idx="15708">
                  <c:v>14.59</c:v>
                </c:pt>
                <c:pt idx="15709">
                  <c:v>12.462</c:v>
                </c:pt>
                <c:pt idx="15710">
                  <c:v>12.766</c:v>
                </c:pt>
                <c:pt idx="15711">
                  <c:v>14.59</c:v>
                </c:pt>
                <c:pt idx="15712">
                  <c:v>14.286</c:v>
                </c:pt>
                <c:pt idx="15713">
                  <c:v>17.324999999999999</c:v>
                </c:pt>
                <c:pt idx="15714">
                  <c:v>11.853999999999999</c:v>
                </c:pt>
                <c:pt idx="15715">
                  <c:v>14.286</c:v>
                </c:pt>
                <c:pt idx="15716">
                  <c:v>14.286</c:v>
                </c:pt>
                <c:pt idx="15717">
                  <c:v>17.629000000000001</c:v>
                </c:pt>
                <c:pt idx="15718">
                  <c:v>13.069999999999901</c:v>
                </c:pt>
                <c:pt idx="15719">
                  <c:v>10.941999999999901</c:v>
                </c:pt>
                <c:pt idx="15720">
                  <c:v>11.853999999999999</c:v>
                </c:pt>
                <c:pt idx="15721">
                  <c:v>11.853999999999999</c:v>
                </c:pt>
                <c:pt idx="15722">
                  <c:v>6.07899999999999</c:v>
                </c:pt>
                <c:pt idx="15723">
                  <c:v>8.2069999999999901</c:v>
                </c:pt>
                <c:pt idx="15724">
                  <c:v>6.3829999999999902</c:v>
                </c:pt>
                <c:pt idx="15725">
                  <c:v>1.51999999999999</c:v>
                </c:pt>
                <c:pt idx="15726">
                  <c:v>6.3829999999999902</c:v>
                </c:pt>
                <c:pt idx="15727">
                  <c:v>7.9029999999999996</c:v>
                </c:pt>
                <c:pt idx="15728">
                  <c:v>5.7750000000000004</c:v>
                </c:pt>
                <c:pt idx="15729">
                  <c:v>7.9029999999999996</c:v>
                </c:pt>
                <c:pt idx="15730">
                  <c:v>10.334</c:v>
                </c:pt>
                <c:pt idx="15731">
                  <c:v>1.8239999999999901</c:v>
                </c:pt>
                <c:pt idx="15732">
                  <c:v>7.5990000000000002</c:v>
                </c:pt>
                <c:pt idx="15733">
                  <c:v>4.8629999999999898</c:v>
                </c:pt>
                <c:pt idx="15734">
                  <c:v>5.4710000000000001</c:v>
                </c:pt>
                <c:pt idx="15735">
                  <c:v>5.1669999999999998</c:v>
                </c:pt>
                <c:pt idx="15736">
                  <c:v>7.2949999999999999</c:v>
                </c:pt>
                <c:pt idx="15737">
                  <c:v>17.021000000000001</c:v>
                </c:pt>
                <c:pt idx="15738">
                  <c:v>3.9509999999999899</c:v>
                </c:pt>
                <c:pt idx="15739">
                  <c:v>1.21599999999999</c:v>
                </c:pt>
                <c:pt idx="15740">
                  <c:v>6.07899999999999</c:v>
                </c:pt>
                <c:pt idx="15741">
                  <c:v>10.638</c:v>
                </c:pt>
                <c:pt idx="15742">
                  <c:v>8.2069999999999901</c:v>
                </c:pt>
                <c:pt idx="15743">
                  <c:v>9.4219999999999899</c:v>
                </c:pt>
                <c:pt idx="15744">
                  <c:v>13.6779999999999</c:v>
                </c:pt>
                <c:pt idx="15745">
                  <c:v>6.9909999999999997</c:v>
                </c:pt>
                <c:pt idx="15746">
                  <c:v>2.1280000000000001</c:v>
                </c:pt>
                <c:pt idx="15747">
                  <c:v>14.59</c:v>
                </c:pt>
                <c:pt idx="15748">
                  <c:v>5.1669999999999998</c:v>
                </c:pt>
                <c:pt idx="15749">
                  <c:v>15.805</c:v>
                </c:pt>
                <c:pt idx="15750">
                  <c:v>15.197999999999899</c:v>
                </c:pt>
                <c:pt idx="15751">
                  <c:v>10.941999999999901</c:v>
                </c:pt>
                <c:pt idx="15752">
                  <c:v>14.59</c:v>
                </c:pt>
                <c:pt idx="15753">
                  <c:v>12.462</c:v>
                </c:pt>
                <c:pt idx="15754">
                  <c:v>12.766</c:v>
                </c:pt>
                <c:pt idx="15755">
                  <c:v>14.894</c:v>
                </c:pt>
                <c:pt idx="15756">
                  <c:v>13.981999999999999</c:v>
                </c:pt>
                <c:pt idx="15757">
                  <c:v>17.629000000000001</c:v>
                </c:pt>
                <c:pt idx="15758">
                  <c:v>12.157999999999999</c:v>
                </c:pt>
                <c:pt idx="15759">
                  <c:v>14.59</c:v>
                </c:pt>
                <c:pt idx="15760">
                  <c:v>14.286</c:v>
                </c:pt>
                <c:pt idx="15761">
                  <c:v>17.629000000000001</c:v>
                </c:pt>
                <c:pt idx="15762">
                  <c:v>13.069999999999901</c:v>
                </c:pt>
                <c:pt idx="15763">
                  <c:v>11.245999999999899</c:v>
                </c:pt>
                <c:pt idx="15764">
                  <c:v>11.549999999999899</c:v>
                </c:pt>
                <c:pt idx="15765">
                  <c:v>12.157999999999999</c:v>
                </c:pt>
                <c:pt idx="15766">
                  <c:v>6.3829999999999902</c:v>
                </c:pt>
                <c:pt idx="15767">
                  <c:v>8.5109999999999904</c:v>
                </c:pt>
                <c:pt idx="15768">
                  <c:v>6.3829999999999902</c:v>
                </c:pt>
                <c:pt idx="15769">
                  <c:v>1.51999999999999</c:v>
                </c:pt>
                <c:pt idx="15770">
                  <c:v>6.3829999999999902</c:v>
                </c:pt>
                <c:pt idx="15771">
                  <c:v>8.2069999999999901</c:v>
                </c:pt>
                <c:pt idx="15772">
                  <c:v>6.07899999999999</c:v>
                </c:pt>
                <c:pt idx="15773">
                  <c:v>8.2069999999999901</c:v>
                </c:pt>
                <c:pt idx="15774">
                  <c:v>10.334</c:v>
                </c:pt>
                <c:pt idx="15775">
                  <c:v>1.8239999999999901</c:v>
                </c:pt>
                <c:pt idx="15776">
                  <c:v>7.5990000000000002</c:v>
                </c:pt>
                <c:pt idx="15777">
                  <c:v>5.1669999999999998</c:v>
                </c:pt>
                <c:pt idx="15778">
                  <c:v>5.7750000000000004</c:v>
                </c:pt>
                <c:pt idx="15779">
                  <c:v>5.4710000000000001</c:v>
                </c:pt>
                <c:pt idx="15780">
                  <c:v>7.5990000000000002</c:v>
                </c:pt>
                <c:pt idx="15781">
                  <c:v>17.324999999999999</c:v>
                </c:pt>
                <c:pt idx="15782">
                  <c:v>3.9509999999999899</c:v>
                </c:pt>
                <c:pt idx="15783">
                  <c:v>1.21599999999999</c:v>
                </c:pt>
                <c:pt idx="15784">
                  <c:v>6.3829999999999902</c:v>
                </c:pt>
                <c:pt idx="15785">
                  <c:v>10.638</c:v>
                </c:pt>
                <c:pt idx="15786">
                  <c:v>8.2069999999999901</c:v>
                </c:pt>
                <c:pt idx="15787">
                  <c:v>9.4219999999999899</c:v>
                </c:pt>
                <c:pt idx="15788">
                  <c:v>13.6779999999999</c:v>
                </c:pt>
                <c:pt idx="15789">
                  <c:v>6.9909999999999997</c:v>
                </c:pt>
                <c:pt idx="15790">
                  <c:v>2.1280000000000001</c:v>
                </c:pt>
                <c:pt idx="15791">
                  <c:v>14.59</c:v>
                </c:pt>
                <c:pt idx="15792">
                  <c:v>5.4710000000000001</c:v>
                </c:pt>
                <c:pt idx="15793">
                  <c:v>16.108999999999899</c:v>
                </c:pt>
                <c:pt idx="15794">
                  <c:v>15.501999999999899</c:v>
                </c:pt>
                <c:pt idx="15795">
                  <c:v>10.941999999999901</c:v>
                </c:pt>
                <c:pt idx="15796">
                  <c:v>16.108999999999899</c:v>
                </c:pt>
                <c:pt idx="15797">
                  <c:v>13.373999999999899</c:v>
                </c:pt>
                <c:pt idx="15798">
                  <c:v>13.373999999999899</c:v>
                </c:pt>
                <c:pt idx="15799">
                  <c:v>13.981999999999999</c:v>
                </c:pt>
                <c:pt idx="15800">
                  <c:v>13.981999999999999</c:v>
                </c:pt>
                <c:pt idx="15801">
                  <c:v>17.629000000000001</c:v>
                </c:pt>
                <c:pt idx="15802">
                  <c:v>12.157999999999999</c:v>
                </c:pt>
                <c:pt idx="15803">
                  <c:v>14.59</c:v>
                </c:pt>
                <c:pt idx="15804">
                  <c:v>15.805</c:v>
                </c:pt>
                <c:pt idx="15805">
                  <c:v>18.540999999999901</c:v>
                </c:pt>
                <c:pt idx="15806">
                  <c:v>14.894</c:v>
                </c:pt>
                <c:pt idx="15807">
                  <c:v>10.029999999999999</c:v>
                </c:pt>
                <c:pt idx="15808">
                  <c:v>11.549999999999899</c:v>
                </c:pt>
                <c:pt idx="15809">
                  <c:v>11.245999999999899</c:v>
                </c:pt>
                <c:pt idx="15810">
                  <c:v>7.5990000000000002</c:v>
                </c:pt>
                <c:pt idx="15811">
                  <c:v>10.029999999999999</c:v>
                </c:pt>
                <c:pt idx="15812">
                  <c:v>7.5990000000000002</c:v>
                </c:pt>
                <c:pt idx="15813">
                  <c:v>3.9509999999999899</c:v>
                </c:pt>
                <c:pt idx="15814">
                  <c:v>6.6869999999999896</c:v>
                </c:pt>
                <c:pt idx="15815">
                  <c:v>6.6869999999999896</c:v>
                </c:pt>
                <c:pt idx="15816">
                  <c:v>6.9909999999999997</c:v>
                </c:pt>
                <c:pt idx="15817">
                  <c:v>9.4219999999999899</c:v>
                </c:pt>
                <c:pt idx="15818">
                  <c:v>10.334</c:v>
                </c:pt>
                <c:pt idx="15819">
                  <c:v>3.6469999999999998</c:v>
                </c:pt>
                <c:pt idx="15820">
                  <c:v>8.2069999999999901</c:v>
                </c:pt>
                <c:pt idx="15821">
                  <c:v>6.07899999999999</c:v>
                </c:pt>
                <c:pt idx="15822">
                  <c:v>6.9909999999999997</c:v>
                </c:pt>
                <c:pt idx="15823">
                  <c:v>6.3829999999999902</c:v>
                </c:pt>
                <c:pt idx="15824">
                  <c:v>8.8149999999999906</c:v>
                </c:pt>
                <c:pt idx="15825">
                  <c:v>16.108999999999899</c:v>
                </c:pt>
                <c:pt idx="15826">
                  <c:v>5.7750000000000004</c:v>
                </c:pt>
                <c:pt idx="15827">
                  <c:v>3.6469999999999998</c:v>
                </c:pt>
                <c:pt idx="15828">
                  <c:v>7.5990000000000002</c:v>
                </c:pt>
                <c:pt idx="15829">
                  <c:v>10.029999999999999</c:v>
                </c:pt>
                <c:pt idx="15830">
                  <c:v>8.2069999999999901</c:v>
                </c:pt>
                <c:pt idx="15831">
                  <c:v>10.941999999999901</c:v>
                </c:pt>
                <c:pt idx="15832">
                  <c:v>13.6779999999999</c:v>
                </c:pt>
                <c:pt idx="15833">
                  <c:v>8.5109999999999904</c:v>
                </c:pt>
                <c:pt idx="15834">
                  <c:v>3.9509999999999899</c:v>
                </c:pt>
                <c:pt idx="15835">
                  <c:v>16.412999999999901</c:v>
                </c:pt>
                <c:pt idx="15836">
                  <c:v>6.6869999999999896</c:v>
                </c:pt>
                <c:pt idx="15837">
                  <c:v>16.108999999999899</c:v>
                </c:pt>
                <c:pt idx="15838">
                  <c:v>14.894</c:v>
                </c:pt>
                <c:pt idx="15839">
                  <c:v>11.245999999999899</c:v>
                </c:pt>
                <c:pt idx="15840">
                  <c:v>14.59</c:v>
                </c:pt>
                <c:pt idx="15841">
                  <c:v>12.462</c:v>
                </c:pt>
                <c:pt idx="15842">
                  <c:v>12.766</c:v>
                </c:pt>
                <c:pt idx="15843">
                  <c:v>14.894</c:v>
                </c:pt>
                <c:pt idx="15844">
                  <c:v>14.59</c:v>
                </c:pt>
                <c:pt idx="15845">
                  <c:v>17.629000000000001</c:v>
                </c:pt>
                <c:pt idx="15846">
                  <c:v>12.157999999999999</c:v>
                </c:pt>
                <c:pt idx="15847">
                  <c:v>14.59</c:v>
                </c:pt>
                <c:pt idx="15848">
                  <c:v>14.286</c:v>
                </c:pt>
                <c:pt idx="15849">
                  <c:v>17.629000000000001</c:v>
                </c:pt>
                <c:pt idx="15850">
                  <c:v>13.069999999999901</c:v>
                </c:pt>
                <c:pt idx="15851">
                  <c:v>11.245999999999899</c:v>
                </c:pt>
                <c:pt idx="15852">
                  <c:v>11.549999999999899</c:v>
                </c:pt>
                <c:pt idx="15853">
                  <c:v>12.157999999999999</c:v>
                </c:pt>
                <c:pt idx="15854">
                  <c:v>6.3829999999999902</c:v>
                </c:pt>
                <c:pt idx="15855">
                  <c:v>8.5109999999999904</c:v>
                </c:pt>
                <c:pt idx="15856">
                  <c:v>6.3829999999999902</c:v>
                </c:pt>
                <c:pt idx="15857">
                  <c:v>1.51999999999999</c:v>
                </c:pt>
                <c:pt idx="15858">
                  <c:v>6.3829999999999902</c:v>
                </c:pt>
                <c:pt idx="15859">
                  <c:v>8.2069999999999901</c:v>
                </c:pt>
                <c:pt idx="15860">
                  <c:v>6.07899999999999</c:v>
                </c:pt>
                <c:pt idx="15861">
                  <c:v>8.2069999999999901</c:v>
                </c:pt>
                <c:pt idx="15862">
                  <c:v>10.334</c:v>
                </c:pt>
                <c:pt idx="15863">
                  <c:v>1.8239999999999901</c:v>
                </c:pt>
                <c:pt idx="15864">
                  <c:v>7.5990000000000002</c:v>
                </c:pt>
                <c:pt idx="15865">
                  <c:v>5.1669999999999998</c:v>
                </c:pt>
                <c:pt idx="15866">
                  <c:v>5.7750000000000004</c:v>
                </c:pt>
                <c:pt idx="15867">
                  <c:v>5.4710000000000001</c:v>
                </c:pt>
                <c:pt idx="15868">
                  <c:v>7.5990000000000002</c:v>
                </c:pt>
                <c:pt idx="15869">
                  <c:v>17.324999999999999</c:v>
                </c:pt>
                <c:pt idx="15870">
                  <c:v>3.9509999999999899</c:v>
                </c:pt>
                <c:pt idx="15871">
                  <c:v>1.21599999999999</c:v>
                </c:pt>
                <c:pt idx="15872">
                  <c:v>6.3829999999999902</c:v>
                </c:pt>
                <c:pt idx="15873">
                  <c:v>10.638</c:v>
                </c:pt>
                <c:pt idx="15874">
                  <c:v>8.2069999999999901</c:v>
                </c:pt>
                <c:pt idx="15875">
                  <c:v>9.7259999999999902</c:v>
                </c:pt>
                <c:pt idx="15876">
                  <c:v>13.6779999999999</c:v>
                </c:pt>
                <c:pt idx="15877">
                  <c:v>6.9909999999999997</c:v>
                </c:pt>
                <c:pt idx="15878">
                  <c:v>2.1280000000000001</c:v>
                </c:pt>
                <c:pt idx="15879">
                  <c:v>14.59</c:v>
                </c:pt>
                <c:pt idx="15880">
                  <c:v>5.4710000000000001</c:v>
                </c:pt>
                <c:pt idx="15881">
                  <c:v>16.108999999999899</c:v>
                </c:pt>
                <c:pt idx="15882">
                  <c:v>15.501999999999899</c:v>
                </c:pt>
                <c:pt idx="15883">
                  <c:v>10.941999999999901</c:v>
                </c:pt>
                <c:pt idx="15884">
                  <c:v>14.894</c:v>
                </c:pt>
                <c:pt idx="15885">
                  <c:v>12.766</c:v>
                </c:pt>
                <c:pt idx="15886">
                  <c:v>12.462</c:v>
                </c:pt>
                <c:pt idx="15887">
                  <c:v>15.501999999999899</c:v>
                </c:pt>
                <c:pt idx="15888">
                  <c:v>14.286</c:v>
                </c:pt>
                <c:pt idx="15889">
                  <c:v>17.324999999999999</c:v>
                </c:pt>
                <c:pt idx="15890">
                  <c:v>12.462</c:v>
                </c:pt>
                <c:pt idx="15891">
                  <c:v>15.197999999999899</c:v>
                </c:pt>
                <c:pt idx="15892">
                  <c:v>14.59</c:v>
                </c:pt>
                <c:pt idx="15893">
                  <c:v>17.629000000000001</c:v>
                </c:pt>
                <c:pt idx="15894">
                  <c:v>13.373999999999899</c:v>
                </c:pt>
                <c:pt idx="15895">
                  <c:v>11.245999999999899</c:v>
                </c:pt>
                <c:pt idx="15896">
                  <c:v>11.549999999999899</c:v>
                </c:pt>
                <c:pt idx="15897">
                  <c:v>11.853999999999999</c:v>
                </c:pt>
                <c:pt idx="15898">
                  <c:v>7.2949999999999999</c:v>
                </c:pt>
                <c:pt idx="15899">
                  <c:v>9.4219999999999899</c:v>
                </c:pt>
                <c:pt idx="15900">
                  <c:v>6.6869999999999896</c:v>
                </c:pt>
                <c:pt idx="15901">
                  <c:v>2.4319999999999999</c:v>
                </c:pt>
                <c:pt idx="15902">
                  <c:v>7.2949999999999999</c:v>
                </c:pt>
                <c:pt idx="15903">
                  <c:v>8.5109999999999904</c:v>
                </c:pt>
                <c:pt idx="15904">
                  <c:v>6.9909999999999997</c:v>
                </c:pt>
                <c:pt idx="15905">
                  <c:v>9.1189999999999998</c:v>
                </c:pt>
                <c:pt idx="15906">
                  <c:v>10.029999999999999</c:v>
                </c:pt>
                <c:pt idx="15907">
                  <c:v>2.1280000000000001</c:v>
                </c:pt>
                <c:pt idx="15908">
                  <c:v>7.9029999999999996</c:v>
                </c:pt>
                <c:pt idx="15909">
                  <c:v>6.07899999999999</c:v>
                </c:pt>
                <c:pt idx="15910">
                  <c:v>6.6869999999999896</c:v>
                </c:pt>
                <c:pt idx="15911">
                  <c:v>6.3829999999999902</c:v>
                </c:pt>
                <c:pt idx="15912">
                  <c:v>8.5109999999999904</c:v>
                </c:pt>
                <c:pt idx="15913">
                  <c:v>17.021000000000001</c:v>
                </c:pt>
                <c:pt idx="15914">
                  <c:v>3.343</c:v>
                </c:pt>
                <c:pt idx="15915">
                  <c:v>2.1280000000000001</c:v>
                </c:pt>
                <c:pt idx="15916">
                  <c:v>7.2949999999999999</c:v>
                </c:pt>
                <c:pt idx="15917">
                  <c:v>10.941999999999901</c:v>
                </c:pt>
                <c:pt idx="15918">
                  <c:v>8.5109999999999904</c:v>
                </c:pt>
                <c:pt idx="15919">
                  <c:v>9.7259999999999902</c:v>
                </c:pt>
                <c:pt idx="15920">
                  <c:v>13.373999999999899</c:v>
                </c:pt>
                <c:pt idx="15921">
                  <c:v>7.2949999999999999</c:v>
                </c:pt>
                <c:pt idx="15922">
                  <c:v>2.4319999999999999</c:v>
                </c:pt>
                <c:pt idx="15923">
                  <c:v>14.894</c:v>
                </c:pt>
                <c:pt idx="15924">
                  <c:v>6.3829999999999902</c:v>
                </c:pt>
                <c:pt idx="15925">
                  <c:v>16.108999999999899</c:v>
                </c:pt>
                <c:pt idx="15926">
                  <c:v>15.805</c:v>
                </c:pt>
                <c:pt idx="15927">
                  <c:v>10.638</c:v>
                </c:pt>
                <c:pt idx="15928">
                  <c:v>15.805</c:v>
                </c:pt>
                <c:pt idx="15929">
                  <c:v>13.981999999999999</c:v>
                </c:pt>
                <c:pt idx="15930">
                  <c:v>13.981999999999999</c:v>
                </c:pt>
                <c:pt idx="15931">
                  <c:v>15.805</c:v>
                </c:pt>
                <c:pt idx="15932">
                  <c:v>14.894</c:v>
                </c:pt>
                <c:pt idx="15933">
                  <c:v>17.933</c:v>
                </c:pt>
                <c:pt idx="15934">
                  <c:v>13.373999999999899</c:v>
                </c:pt>
                <c:pt idx="15935">
                  <c:v>15.501999999999899</c:v>
                </c:pt>
                <c:pt idx="15936">
                  <c:v>14.286</c:v>
                </c:pt>
                <c:pt idx="15937">
                  <c:v>17.324999999999999</c:v>
                </c:pt>
                <c:pt idx="15938">
                  <c:v>13.981999999999999</c:v>
                </c:pt>
                <c:pt idx="15939">
                  <c:v>11.853999999999999</c:v>
                </c:pt>
                <c:pt idx="15940">
                  <c:v>13.373999999999899</c:v>
                </c:pt>
                <c:pt idx="15941">
                  <c:v>13.069999999999901</c:v>
                </c:pt>
                <c:pt idx="15942">
                  <c:v>9.4219999999999899</c:v>
                </c:pt>
                <c:pt idx="15943">
                  <c:v>10.029999999999999</c:v>
                </c:pt>
                <c:pt idx="15944">
                  <c:v>9.7259999999999902</c:v>
                </c:pt>
                <c:pt idx="15945">
                  <c:v>4.8629999999999898</c:v>
                </c:pt>
                <c:pt idx="15946">
                  <c:v>8.8149999999999906</c:v>
                </c:pt>
                <c:pt idx="15947">
                  <c:v>10.029999999999999</c:v>
                </c:pt>
                <c:pt idx="15948">
                  <c:v>9.1189999999999998</c:v>
                </c:pt>
                <c:pt idx="15949">
                  <c:v>10.334</c:v>
                </c:pt>
                <c:pt idx="15950">
                  <c:v>11.853999999999999</c:v>
                </c:pt>
                <c:pt idx="15951">
                  <c:v>4.8629999999999898</c:v>
                </c:pt>
                <c:pt idx="15952">
                  <c:v>9.4219999999999899</c:v>
                </c:pt>
                <c:pt idx="15953">
                  <c:v>7.9029999999999996</c:v>
                </c:pt>
                <c:pt idx="15954">
                  <c:v>8.8149999999999906</c:v>
                </c:pt>
                <c:pt idx="15955">
                  <c:v>8.2069999999999901</c:v>
                </c:pt>
                <c:pt idx="15956">
                  <c:v>10.029999999999999</c:v>
                </c:pt>
                <c:pt idx="15957">
                  <c:v>17.933</c:v>
                </c:pt>
                <c:pt idx="15958">
                  <c:v>2.4319999999999999</c:v>
                </c:pt>
                <c:pt idx="15959">
                  <c:v>4.5589999999999904</c:v>
                </c:pt>
                <c:pt idx="15960">
                  <c:v>8.5109999999999904</c:v>
                </c:pt>
                <c:pt idx="15961">
                  <c:v>13.069999999999901</c:v>
                </c:pt>
                <c:pt idx="15962">
                  <c:v>10.334</c:v>
                </c:pt>
                <c:pt idx="15963">
                  <c:v>11.853999999999999</c:v>
                </c:pt>
                <c:pt idx="15964">
                  <c:v>14.59</c:v>
                </c:pt>
                <c:pt idx="15965">
                  <c:v>9.4219999999999899</c:v>
                </c:pt>
                <c:pt idx="15966">
                  <c:v>3.9509999999999899</c:v>
                </c:pt>
                <c:pt idx="15967">
                  <c:v>15.501999999999899</c:v>
                </c:pt>
                <c:pt idx="15968">
                  <c:v>8.5109999999999904</c:v>
                </c:pt>
                <c:pt idx="15969">
                  <c:v>17.021000000000001</c:v>
                </c:pt>
                <c:pt idx="15970">
                  <c:v>15.805</c:v>
                </c:pt>
                <c:pt idx="15971">
                  <c:v>12.157999999999999</c:v>
                </c:pt>
                <c:pt idx="15972">
                  <c:v>14.59</c:v>
                </c:pt>
                <c:pt idx="15973">
                  <c:v>13.069999999999901</c:v>
                </c:pt>
                <c:pt idx="15974">
                  <c:v>12.766</c:v>
                </c:pt>
                <c:pt idx="15975">
                  <c:v>14.59</c:v>
                </c:pt>
                <c:pt idx="15976">
                  <c:v>13.6779999999999</c:v>
                </c:pt>
                <c:pt idx="15977">
                  <c:v>17.021000000000001</c:v>
                </c:pt>
                <c:pt idx="15978">
                  <c:v>12.462</c:v>
                </c:pt>
                <c:pt idx="15979">
                  <c:v>14.286</c:v>
                </c:pt>
                <c:pt idx="15980">
                  <c:v>13.981999999999999</c:v>
                </c:pt>
                <c:pt idx="15981">
                  <c:v>16.716999999999999</c:v>
                </c:pt>
                <c:pt idx="15982">
                  <c:v>12.766</c:v>
                </c:pt>
                <c:pt idx="15983">
                  <c:v>10.638</c:v>
                </c:pt>
                <c:pt idx="15984">
                  <c:v>11.853999999999999</c:v>
                </c:pt>
                <c:pt idx="15985">
                  <c:v>11.853999999999999</c:v>
                </c:pt>
                <c:pt idx="15986">
                  <c:v>6.9909999999999997</c:v>
                </c:pt>
                <c:pt idx="15987">
                  <c:v>8.5109999999999904</c:v>
                </c:pt>
                <c:pt idx="15988">
                  <c:v>6.3829999999999902</c:v>
                </c:pt>
                <c:pt idx="15989">
                  <c:v>2.1280000000000001</c:v>
                </c:pt>
                <c:pt idx="15990">
                  <c:v>6.6869999999999896</c:v>
                </c:pt>
                <c:pt idx="15991">
                  <c:v>7.5990000000000002</c:v>
                </c:pt>
                <c:pt idx="15992">
                  <c:v>6.6869999999999896</c:v>
                </c:pt>
                <c:pt idx="15993">
                  <c:v>8.2069999999999901</c:v>
                </c:pt>
                <c:pt idx="15994">
                  <c:v>10.334</c:v>
                </c:pt>
                <c:pt idx="15995">
                  <c:v>1.8239999999999901</c:v>
                </c:pt>
                <c:pt idx="15996">
                  <c:v>7.9029999999999996</c:v>
                </c:pt>
                <c:pt idx="15997">
                  <c:v>5.7750000000000004</c:v>
                </c:pt>
                <c:pt idx="15998">
                  <c:v>6.3829999999999902</c:v>
                </c:pt>
                <c:pt idx="15999">
                  <c:v>6.07899999999999</c:v>
                </c:pt>
                <c:pt idx="16000">
                  <c:v>7.5990000000000002</c:v>
                </c:pt>
                <c:pt idx="16001">
                  <c:v>16.412999999999901</c:v>
                </c:pt>
                <c:pt idx="16002">
                  <c:v>3.9509999999999899</c:v>
                </c:pt>
                <c:pt idx="16003">
                  <c:v>1.8239999999999901</c:v>
                </c:pt>
                <c:pt idx="16004">
                  <c:v>6.9909999999999997</c:v>
                </c:pt>
                <c:pt idx="16005">
                  <c:v>10.941999999999901</c:v>
                </c:pt>
                <c:pt idx="16006">
                  <c:v>8.5109999999999904</c:v>
                </c:pt>
                <c:pt idx="16007">
                  <c:v>10.334</c:v>
                </c:pt>
                <c:pt idx="16008">
                  <c:v>13.6779999999999</c:v>
                </c:pt>
                <c:pt idx="16009">
                  <c:v>7.5990000000000002</c:v>
                </c:pt>
                <c:pt idx="16010">
                  <c:v>2.1280000000000001</c:v>
                </c:pt>
                <c:pt idx="16011">
                  <c:v>14.59</c:v>
                </c:pt>
                <c:pt idx="16012">
                  <c:v>6.07899999999999</c:v>
                </c:pt>
                <c:pt idx="16013">
                  <c:v>15.805</c:v>
                </c:pt>
                <c:pt idx="16014">
                  <c:v>15.197999999999899</c:v>
                </c:pt>
                <c:pt idx="16015">
                  <c:v>10.941999999999901</c:v>
                </c:pt>
                <c:pt idx="16016">
                  <c:v>14.59</c:v>
                </c:pt>
                <c:pt idx="16017">
                  <c:v>12.462</c:v>
                </c:pt>
                <c:pt idx="16018">
                  <c:v>12.766</c:v>
                </c:pt>
                <c:pt idx="16019">
                  <c:v>14.894</c:v>
                </c:pt>
                <c:pt idx="16020">
                  <c:v>14.59</c:v>
                </c:pt>
                <c:pt idx="16021">
                  <c:v>17.629000000000001</c:v>
                </c:pt>
                <c:pt idx="16022">
                  <c:v>12.157999999999999</c:v>
                </c:pt>
                <c:pt idx="16023">
                  <c:v>14.59</c:v>
                </c:pt>
                <c:pt idx="16024">
                  <c:v>14.286</c:v>
                </c:pt>
                <c:pt idx="16025">
                  <c:v>17.629000000000001</c:v>
                </c:pt>
                <c:pt idx="16026">
                  <c:v>13.069999999999901</c:v>
                </c:pt>
                <c:pt idx="16027">
                  <c:v>11.245999999999899</c:v>
                </c:pt>
                <c:pt idx="16028">
                  <c:v>11.549999999999899</c:v>
                </c:pt>
                <c:pt idx="16029">
                  <c:v>12.157999999999999</c:v>
                </c:pt>
                <c:pt idx="16030">
                  <c:v>6.3829999999999902</c:v>
                </c:pt>
                <c:pt idx="16031">
                  <c:v>8.5109999999999904</c:v>
                </c:pt>
                <c:pt idx="16032">
                  <c:v>6.3829999999999902</c:v>
                </c:pt>
                <c:pt idx="16033">
                  <c:v>1.51999999999999</c:v>
                </c:pt>
                <c:pt idx="16034">
                  <c:v>6.3829999999999902</c:v>
                </c:pt>
                <c:pt idx="16035">
                  <c:v>8.2069999999999901</c:v>
                </c:pt>
                <c:pt idx="16036">
                  <c:v>6.07899999999999</c:v>
                </c:pt>
                <c:pt idx="16037">
                  <c:v>8.2069999999999901</c:v>
                </c:pt>
                <c:pt idx="16038">
                  <c:v>10.334</c:v>
                </c:pt>
                <c:pt idx="16039">
                  <c:v>1.8239999999999901</c:v>
                </c:pt>
                <c:pt idx="16040">
                  <c:v>7.5990000000000002</c:v>
                </c:pt>
                <c:pt idx="16041">
                  <c:v>5.1669999999999998</c:v>
                </c:pt>
                <c:pt idx="16042">
                  <c:v>5.7750000000000004</c:v>
                </c:pt>
                <c:pt idx="16043">
                  <c:v>5.4710000000000001</c:v>
                </c:pt>
                <c:pt idx="16044">
                  <c:v>7.5990000000000002</c:v>
                </c:pt>
                <c:pt idx="16045">
                  <c:v>17.324999999999999</c:v>
                </c:pt>
                <c:pt idx="16046">
                  <c:v>3.9509999999999899</c:v>
                </c:pt>
                <c:pt idx="16047">
                  <c:v>1.21599999999999</c:v>
                </c:pt>
                <c:pt idx="16048">
                  <c:v>6.3829999999999902</c:v>
                </c:pt>
                <c:pt idx="16049">
                  <c:v>10.638</c:v>
                </c:pt>
                <c:pt idx="16050">
                  <c:v>8.2069999999999901</c:v>
                </c:pt>
                <c:pt idx="16051">
                  <c:v>9.7259999999999902</c:v>
                </c:pt>
                <c:pt idx="16052">
                  <c:v>13.6779999999999</c:v>
                </c:pt>
                <c:pt idx="16053">
                  <c:v>6.9909999999999997</c:v>
                </c:pt>
                <c:pt idx="16054">
                  <c:v>2.1280000000000001</c:v>
                </c:pt>
                <c:pt idx="16055">
                  <c:v>14.59</c:v>
                </c:pt>
                <c:pt idx="16056">
                  <c:v>5.4710000000000001</c:v>
                </c:pt>
                <c:pt idx="16057">
                  <c:v>16.108999999999899</c:v>
                </c:pt>
                <c:pt idx="16058">
                  <c:v>15.501999999999899</c:v>
                </c:pt>
                <c:pt idx="16059">
                  <c:v>10.941999999999901</c:v>
                </c:pt>
                <c:pt idx="16060">
                  <c:v>15.805</c:v>
                </c:pt>
                <c:pt idx="16061">
                  <c:v>13.981999999999999</c:v>
                </c:pt>
                <c:pt idx="16062">
                  <c:v>13.981999999999999</c:v>
                </c:pt>
                <c:pt idx="16063">
                  <c:v>16.108999999999899</c:v>
                </c:pt>
                <c:pt idx="16064">
                  <c:v>15.197999999999899</c:v>
                </c:pt>
                <c:pt idx="16065">
                  <c:v>18.236999999999899</c:v>
                </c:pt>
                <c:pt idx="16066">
                  <c:v>13.6779999999999</c:v>
                </c:pt>
                <c:pt idx="16067">
                  <c:v>15.805</c:v>
                </c:pt>
                <c:pt idx="16068">
                  <c:v>14.59</c:v>
                </c:pt>
                <c:pt idx="16069">
                  <c:v>17.933</c:v>
                </c:pt>
                <c:pt idx="16070">
                  <c:v>14.286</c:v>
                </c:pt>
                <c:pt idx="16071">
                  <c:v>12.157999999999999</c:v>
                </c:pt>
                <c:pt idx="16072">
                  <c:v>13.6779999999999</c:v>
                </c:pt>
                <c:pt idx="16073">
                  <c:v>13.373999999999899</c:v>
                </c:pt>
                <c:pt idx="16074">
                  <c:v>9.4219999999999899</c:v>
                </c:pt>
                <c:pt idx="16075">
                  <c:v>10.334</c:v>
                </c:pt>
                <c:pt idx="16076">
                  <c:v>9.7259999999999902</c:v>
                </c:pt>
                <c:pt idx="16077">
                  <c:v>4.8629999999999898</c:v>
                </c:pt>
                <c:pt idx="16078">
                  <c:v>9.1189999999999998</c:v>
                </c:pt>
                <c:pt idx="16079">
                  <c:v>10.638</c:v>
                </c:pt>
                <c:pt idx="16080">
                  <c:v>9.1189999999999998</c:v>
                </c:pt>
                <c:pt idx="16081">
                  <c:v>10.334</c:v>
                </c:pt>
                <c:pt idx="16082">
                  <c:v>11.853999999999999</c:v>
                </c:pt>
                <c:pt idx="16083">
                  <c:v>4.8629999999999898</c:v>
                </c:pt>
                <c:pt idx="16084">
                  <c:v>9.7259999999999902</c:v>
                </c:pt>
                <c:pt idx="16085">
                  <c:v>7.9029999999999996</c:v>
                </c:pt>
                <c:pt idx="16086">
                  <c:v>8.8149999999999906</c:v>
                </c:pt>
                <c:pt idx="16087">
                  <c:v>8.2069999999999901</c:v>
                </c:pt>
                <c:pt idx="16088">
                  <c:v>10.029999999999999</c:v>
                </c:pt>
                <c:pt idx="16089">
                  <c:v>18.236999999999899</c:v>
                </c:pt>
                <c:pt idx="16090">
                  <c:v>2.4319999999999999</c:v>
                </c:pt>
                <c:pt idx="16091">
                  <c:v>4.5589999999999904</c:v>
                </c:pt>
                <c:pt idx="16092">
                  <c:v>8.5109999999999904</c:v>
                </c:pt>
                <c:pt idx="16093">
                  <c:v>13.069999999999901</c:v>
                </c:pt>
                <c:pt idx="16094">
                  <c:v>10.334</c:v>
                </c:pt>
                <c:pt idx="16095">
                  <c:v>11.853999999999999</c:v>
                </c:pt>
                <c:pt idx="16096">
                  <c:v>14.59</c:v>
                </c:pt>
                <c:pt idx="16097">
                  <c:v>9.4219999999999899</c:v>
                </c:pt>
                <c:pt idx="16098">
                  <c:v>3.9509999999999899</c:v>
                </c:pt>
                <c:pt idx="16099">
                  <c:v>15.501999999999899</c:v>
                </c:pt>
                <c:pt idx="16100">
                  <c:v>8.5109999999999904</c:v>
                </c:pt>
                <c:pt idx="16101">
                  <c:v>17.324999999999999</c:v>
                </c:pt>
                <c:pt idx="16102">
                  <c:v>16.108999999999899</c:v>
                </c:pt>
                <c:pt idx="16103">
                  <c:v>12.157999999999999</c:v>
                </c:pt>
                <c:pt idx="16104">
                  <c:v>15.805</c:v>
                </c:pt>
                <c:pt idx="16105">
                  <c:v>13.6779999999999</c:v>
                </c:pt>
                <c:pt idx="16106">
                  <c:v>13.6779999999999</c:v>
                </c:pt>
                <c:pt idx="16107">
                  <c:v>14.286</c:v>
                </c:pt>
                <c:pt idx="16108">
                  <c:v>13.981999999999999</c:v>
                </c:pt>
                <c:pt idx="16109">
                  <c:v>17.629000000000001</c:v>
                </c:pt>
                <c:pt idx="16110">
                  <c:v>12.462</c:v>
                </c:pt>
                <c:pt idx="16111">
                  <c:v>14.59</c:v>
                </c:pt>
                <c:pt idx="16112">
                  <c:v>15.501999999999899</c:v>
                </c:pt>
                <c:pt idx="16113">
                  <c:v>18.236999999999899</c:v>
                </c:pt>
                <c:pt idx="16114">
                  <c:v>14.59</c:v>
                </c:pt>
                <c:pt idx="16115">
                  <c:v>10.638</c:v>
                </c:pt>
                <c:pt idx="16116">
                  <c:v>12.462</c:v>
                </c:pt>
                <c:pt idx="16117">
                  <c:v>11.549999999999899</c:v>
                </c:pt>
                <c:pt idx="16118">
                  <c:v>7.9029999999999996</c:v>
                </c:pt>
                <c:pt idx="16119">
                  <c:v>9.7259999999999902</c:v>
                </c:pt>
                <c:pt idx="16120">
                  <c:v>7.9029999999999996</c:v>
                </c:pt>
                <c:pt idx="16121">
                  <c:v>3.6469999999999998</c:v>
                </c:pt>
                <c:pt idx="16122">
                  <c:v>7.5990000000000002</c:v>
                </c:pt>
                <c:pt idx="16123">
                  <c:v>7.5990000000000002</c:v>
                </c:pt>
                <c:pt idx="16124">
                  <c:v>7.2949999999999999</c:v>
                </c:pt>
                <c:pt idx="16125">
                  <c:v>9.4219999999999899</c:v>
                </c:pt>
                <c:pt idx="16126">
                  <c:v>11.245999999999899</c:v>
                </c:pt>
                <c:pt idx="16127">
                  <c:v>3.343</c:v>
                </c:pt>
                <c:pt idx="16128">
                  <c:v>9.1189999999999998</c:v>
                </c:pt>
                <c:pt idx="16129">
                  <c:v>6.6869999999999896</c:v>
                </c:pt>
                <c:pt idx="16130">
                  <c:v>7.2949999999999999</c:v>
                </c:pt>
                <c:pt idx="16131">
                  <c:v>7.2949999999999999</c:v>
                </c:pt>
                <c:pt idx="16132">
                  <c:v>9.1189999999999998</c:v>
                </c:pt>
                <c:pt idx="16133">
                  <c:v>16.108999999999899</c:v>
                </c:pt>
                <c:pt idx="16134">
                  <c:v>5.4710000000000001</c:v>
                </c:pt>
                <c:pt idx="16135">
                  <c:v>3.343</c:v>
                </c:pt>
                <c:pt idx="16136">
                  <c:v>7.9029999999999996</c:v>
                </c:pt>
                <c:pt idx="16137">
                  <c:v>10.334</c:v>
                </c:pt>
                <c:pt idx="16138">
                  <c:v>8.5109999999999904</c:v>
                </c:pt>
                <c:pt idx="16139">
                  <c:v>11.549999999999899</c:v>
                </c:pt>
                <c:pt idx="16140">
                  <c:v>13.981999999999999</c:v>
                </c:pt>
                <c:pt idx="16141">
                  <c:v>8.8149999999999906</c:v>
                </c:pt>
                <c:pt idx="16142">
                  <c:v>3.6469999999999998</c:v>
                </c:pt>
                <c:pt idx="16143">
                  <c:v>16.108999999999899</c:v>
                </c:pt>
                <c:pt idx="16144">
                  <c:v>6.9909999999999997</c:v>
                </c:pt>
                <c:pt idx="16145">
                  <c:v>16.108999999999899</c:v>
                </c:pt>
                <c:pt idx="16146">
                  <c:v>14.894</c:v>
                </c:pt>
                <c:pt idx="16147">
                  <c:v>11.549999999999899</c:v>
                </c:pt>
                <c:pt idx="16148">
                  <c:v>14.894</c:v>
                </c:pt>
                <c:pt idx="16149">
                  <c:v>12.766</c:v>
                </c:pt>
                <c:pt idx="16150">
                  <c:v>13.069999999999901</c:v>
                </c:pt>
                <c:pt idx="16151">
                  <c:v>15.197999999999899</c:v>
                </c:pt>
                <c:pt idx="16152">
                  <c:v>14.286</c:v>
                </c:pt>
                <c:pt idx="16153">
                  <c:v>17.933</c:v>
                </c:pt>
                <c:pt idx="16154">
                  <c:v>12.462</c:v>
                </c:pt>
                <c:pt idx="16155">
                  <c:v>14.894</c:v>
                </c:pt>
                <c:pt idx="16156">
                  <c:v>14.59</c:v>
                </c:pt>
                <c:pt idx="16157">
                  <c:v>17.933</c:v>
                </c:pt>
                <c:pt idx="16158">
                  <c:v>13.373999999999899</c:v>
                </c:pt>
                <c:pt idx="16159">
                  <c:v>11.549999999999899</c:v>
                </c:pt>
                <c:pt idx="16160">
                  <c:v>11.853999999999999</c:v>
                </c:pt>
                <c:pt idx="16161">
                  <c:v>12.462</c:v>
                </c:pt>
                <c:pt idx="16162">
                  <c:v>6.6869999999999896</c:v>
                </c:pt>
                <c:pt idx="16163">
                  <c:v>8.8149999999999906</c:v>
                </c:pt>
                <c:pt idx="16164">
                  <c:v>6.6869999999999896</c:v>
                </c:pt>
                <c:pt idx="16165">
                  <c:v>1.8239999999999901</c:v>
                </c:pt>
                <c:pt idx="16166">
                  <c:v>6.6869999999999896</c:v>
                </c:pt>
                <c:pt idx="16167">
                  <c:v>8.5109999999999904</c:v>
                </c:pt>
                <c:pt idx="16168">
                  <c:v>6.3829999999999902</c:v>
                </c:pt>
                <c:pt idx="16169">
                  <c:v>8.5109999999999904</c:v>
                </c:pt>
                <c:pt idx="16170">
                  <c:v>10.638</c:v>
                </c:pt>
                <c:pt idx="16171">
                  <c:v>2.1280000000000001</c:v>
                </c:pt>
                <c:pt idx="16172">
                  <c:v>7.9029999999999996</c:v>
                </c:pt>
                <c:pt idx="16173">
                  <c:v>5.4710000000000001</c:v>
                </c:pt>
                <c:pt idx="16174">
                  <c:v>6.07899999999999</c:v>
                </c:pt>
                <c:pt idx="16175">
                  <c:v>5.7750000000000004</c:v>
                </c:pt>
                <c:pt idx="16176">
                  <c:v>7.9029999999999996</c:v>
                </c:pt>
                <c:pt idx="16177">
                  <c:v>17.629000000000001</c:v>
                </c:pt>
                <c:pt idx="16178">
                  <c:v>4.2549999999999901</c:v>
                </c:pt>
                <c:pt idx="16179">
                  <c:v>1.51999999999999</c:v>
                </c:pt>
                <c:pt idx="16180">
                  <c:v>6.6869999999999896</c:v>
                </c:pt>
                <c:pt idx="16181">
                  <c:v>10.941999999999901</c:v>
                </c:pt>
                <c:pt idx="16182">
                  <c:v>8.5109999999999904</c:v>
                </c:pt>
                <c:pt idx="16183">
                  <c:v>9.7259999999999902</c:v>
                </c:pt>
                <c:pt idx="16184">
                  <c:v>13.981999999999999</c:v>
                </c:pt>
                <c:pt idx="16185">
                  <c:v>7.2949999999999999</c:v>
                </c:pt>
                <c:pt idx="16186">
                  <c:v>2.4319999999999999</c:v>
                </c:pt>
                <c:pt idx="16187">
                  <c:v>14.894</c:v>
                </c:pt>
                <c:pt idx="16188">
                  <c:v>5.7750000000000004</c:v>
                </c:pt>
                <c:pt idx="16189">
                  <c:v>16.412999999999901</c:v>
                </c:pt>
                <c:pt idx="16190">
                  <c:v>15.805</c:v>
                </c:pt>
                <c:pt idx="16191">
                  <c:v>11.245999999999899</c:v>
                </c:pt>
                <c:pt idx="16192">
                  <c:v>13.981999999999999</c:v>
                </c:pt>
                <c:pt idx="16193">
                  <c:v>12.157999999999999</c:v>
                </c:pt>
                <c:pt idx="16194">
                  <c:v>12.157999999999999</c:v>
                </c:pt>
                <c:pt idx="16195">
                  <c:v>14.59</c:v>
                </c:pt>
                <c:pt idx="16196">
                  <c:v>13.981999999999999</c:v>
                </c:pt>
                <c:pt idx="16197">
                  <c:v>17.324999999999999</c:v>
                </c:pt>
                <c:pt idx="16198">
                  <c:v>11.549999999999899</c:v>
                </c:pt>
                <c:pt idx="16199">
                  <c:v>14.286</c:v>
                </c:pt>
                <c:pt idx="16200">
                  <c:v>13.6779999999999</c:v>
                </c:pt>
                <c:pt idx="16201">
                  <c:v>17.021000000000001</c:v>
                </c:pt>
                <c:pt idx="16202">
                  <c:v>12.462</c:v>
                </c:pt>
                <c:pt idx="16203">
                  <c:v>11.245999999999899</c:v>
                </c:pt>
                <c:pt idx="16204">
                  <c:v>11.245999999999899</c:v>
                </c:pt>
                <c:pt idx="16205">
                  <c:v>11.853999999999999</c:v>
                </c:pt>
                <c:pt idx="16206">
                  <c:v>6.6869999999999896</c:v>
                </c:pt>
                <c:pt idx="16207">
                  <c:v>8.8149999999999906</c:v>
                </c:pt>
                <c:pt idx="16208">
                  <c:v>6.6869999999999896</c:v>
                </c:pt>
                <c:pt idx="16209">
                  <c:v>1.8239999999999901</c:v>
                </c:pt>
                <c:pt idx="16210">
                  <c:v>6.6869999999999896</c:v>
                </c:pt>
                <c:pt idx="16211">
                  <c:v>8.5109999999999904</c:v>
                </c:pt>
                <c:pt idx="16212">
                  <c:v>6.3829999999999902</c:v>
                </c:pt>
                <c:pt idx="16213">
                  <c:v>8.5109999999999904</c:v>
                </c:pt>
                <c:pt idx="16214">
                  <c:v>9.7259999999999902</c:v>
                </c:pt>
                <c:pt idx="16215">
                  <c:v>2.1280000000000001</c:v>
                </c:pt>
                <c:pt idx="16216">
                  <c:v>7.9029999999999996</c:v>
                </c:pt>
                <c:pt idx="16217">
                  <c:v>5.4710000000000001</c:v>
                </c:pt>
                <c:pt idx="16218">
                  <c:v>6.07899999999999</c:v>
                </c:pt>
                <c:pt idx="16219">
                  <c:v>5.7750000000000004</c:v>
                </c:pt>
                <c:pt idx="16220">
                  <c:v>7.9029999999999996</c:v>
                </c:pt>
                <c:pt idx="16221">
                  <c:v>16.716999999999999</c:v>
                </c:pt>
                <c:pt idx="16222">
                  <c:v>3.04</c:v>
                </c:pt>
                <c:pt idx="16223">
                  <c:v>1.51999999999999</c:v>
                </c:pt>
                <c:pt idx="16224">
                  <c:v>6.6869999999999896</c:v>
                </c:pt>
                <c:pt idx="16225">
                  <c:v>10.941999999999901</c:v>
                </c:pt>
                <c:pt idx="16226">
                  <c:v>8.5109999999999904</c:v>
                </c:pt>
                <c:pt idx="16227">
                  <c:v>9.4219999999999899</c:v>
                </c:pt>
                <c:pt idx="16228">
                  <c:v>13.373999999999899</c:v>
                </c:pt>
                <c:pt idx="16229">
                  <c:v>6.6869999999999896</c:v>
                </c:pt>
                <c:pt idx="16230">
                  <c:v>1.8239999999999901</c:v>
                </c:pt>
                <c:pt idx="16231">
                  <c:v>13.981999999999999</c:v>
                </c:pt>
                <c:pt idx="16232">
                  <c:v>5.7750000000000004</c:v>
                </c:pt>
                <c:pt idx="16233">
                  <c:v>15.805</c:v>
                </c:pt>
                <c:pt idx="16234">
                  <c:v>14.894</c:v>
                </c:pt>
                <c:pt idx="16235">
                  <c:v>10.638</c:v>
                </c:pt>
                <c:pt idx="16236">
                  <c:v>15.197999999999899</c:v>
                </c:pt>
                <c:pt idx="16237">
                  <c:v>11.549999999999899</c:v>
                </c:pt>
                <c:pt idx="16238">
                  <c:v>13.069999999999901</c:v>
                </c:pt>
                <c:pt idx="16239">
                  <c:v>15.501999999999899</c:v>
                </c:pt>
                <c:pt idx="16240">
                  <c:v>13.981999999999999</c:v>
                </c:pt>
                <c:pt idx="16241">
                  <c:v>18.540999999999901</c:v>
                </c:pt>
                <c:pt idx="16242">
                  <c:v>11.549999999999899</c:v>
                </c:pt>
                <c:pt idx="16243">
                  <c:v>15.501999999999899</c:v>
                </c:pt>
                <c:pt idx="16244">
                  <c:v>15.197999999999899</c:v>
                </c:pt>
                <c:pt idx="16245">
                  <c:v>17.933</c:v>
                </c:pt>
                <c:pt idx="16246">
                  <c:v>13.069999999999901</c:v>
                </c:pt>
                <c:pt idx="16247">
                  <c:v>12.157999999999999</c:v>
                </c:pt>
                <c:pt idx="16248">
                  <c:v>11.549999999999899</c:v>
                </c:pt>
                <c:pt idx="16249">
                  <c:v>11.549999999999899</c:v>
                </c:pt>
                <c:pt idx="16250">
                  <c:v>8.5109999999999904</c:v>
                </c:pt>
                <c:pt idx="16251">
                  <c:v>10.334</c:v>
                </c:pt>
                <c:pt idx="16252">
                  <c:v>7.9029999999999996</c:v>
                </c:pt>
                <c:pt idx="16253">
                  <c:v>3.9509999999999899</c:v>
                </c:pt>
                <c:pt idx="16254">
                  <c:v>7.2949999999999999</c:v>
                </c:pt>
                <c:pt idx="16255">
                  <c:v>10.029999999999999</c:v>
                </c:pt>
                <c:pt idx="16256">
                  <c:v>6.6869999999999896</c:v>
                </c:pt>
                <c:pt idx="16257">
                  <c:v>9.1189999999999998</c:v>
                </c:pt>
                <c:pt idx="16258">
                  <c:v>10.029999999999999</c:v>
                </c:pt>
                <c:pt idx="16259">
                  <c:v>4.2549999999999901</c:v>
                </c:pt>
                <c:pt idx="16260">
                  <c:v>8.5109999999999904</c:v>
                </c:pt>
                <c:pt idx="16261">
                  <c:v>6.6869999999999896</c:v>
                </c:pt>
                <c:pt idx="16262">
                  <c:v>7.2949999999999999</c:v>
                </c:pt>
                <c:pt idx="16263">
                  <c:v>7.5990000000000002</c:v>
                </c:pt>
                <c:pt idx="16264">
                  <c:v>9.4219999999999899</c:v>
                </c:pt>
                <c:pt idx="16265">
                  <c:v>17.629000000000001</c:v>
                </c:pt>
                <c:pt idx="16266">
                  <c:v>5.7750000000000004</c:v>
                </c:pt>
                <c:pt idx="16267">
                  <c:v>4.2549999999999901</c:v>
                </c:pt>
                <c:pt idx="16268">
                  <c:v>9.1189999999999998</c:v>
                </c:pt>
                <c:pt idx="16269">
                  <c:v>10.638</c:v>
                </c:pt>
                <c:pt idx="16270">
                  <c:v>10.029999999999999</c:v>
                </c:pt>
                <c:pt idx="16271">
                  <c:v>10.638</c:v>
                </c:pt>
                <c:pt idx="16272">
                  <c:v>12.462</c:v>
                </c:pt>
                <c:pt idx="16273">
                  <c:v>7.5990000000000002</c:v>
                </c:pt>
                <c:pt idx="16274">
                  <c:v>5.1669999999999998</c:v>
                </c:pt>
                <c:pt idx="16275">
                  <c:v>15.197999999999899</c:v>
                </c:pt>
                <c:pt idx="16276">
                  <c:v>7.2949999999999999</c:v>
                </c:pt>
                <c:pt idx="16277">
                  <c:v>17.021000000000001</c:v>
                </c:pt>
                <c:pt idx="16278">
                  <c:v>15.805</c:v>
                </c:pt>
                <c:pt idx="16279">
                  <c:v>10.334</c:v>
                </c:pt>
                <c:pt idx="16280">
                  <c:v>14.894</c:v>
                </c:pt>
                <c:pt idx="16281">
                  <c:v>11.853999999999999</c:v>
                </c:pt>
                <c:pt idx="16282">
                  <c:v>13.373999999999899</c:v>
                </c:pt>
                <c:pt idx="16283">
                  <c:v>15.501999999999899</c:v>
                </c:pt>
                <c:pt idx="16284">
                  <c:v>13.981999999999999</c:v>
                </c:pt>
                <c:pt idx="16285">
                  <c:v>18.540999999999901</c:v>
                </c:pt>
                <c:pt idx="16286">
                  <c:v>11.853999999999999</c:v>
                </c:pt>
                <c:pt idx="16287">
                  <c:v>15.501999999999899</c:v>
                </c:pt>
                <c:pt idx="16288">
                  <c:v>14.894</c:v>
                </c:pt>
                <c:pt idx="16289">
                  <c:v>17.629000000000001</c:v>
                </c:pt>
                <c:pt idx="16290">
                  <c:v>13.373999999999899</c:v>
                </c:pt>
                <c:pt idx="16291">
                  <c:v>12.157999999999999</c:v>
                </c:pt>
                <c:pt idx="16292">
                  <c:v>11.549999999999899</c:v>
                </c:pt>
                <c:pt idx="16293">
                  <c:v>11.853999999999999</c:v>
                </c:pt>
                <c:pt idx="16294">
                  <c:v>8.8149999999999906</c:v>
                </c:pt>
                <c:pt idx="16295">
                  <c:v>10.334</c:v>
                </c:pt>
                <c:pt idx="16296">
                  <c:v>8.5109999999999904</c:v>
                </c:pt>
                <c:pt idx="16297">
                  <c:v>3.6469999999999998</c:v>
                </c:pt>
                <c:pt idx="16298">
                  <c:v>7.2949999999999999</c:v>
                </c:pt>
                <c:pt idx="16299">
                  <c:v>10.029999999999999</c:v>
                </c:pt>
                <c:pt idx="16300">
                  <c:v>7.2949999999999999</c:v>
                </c:pt>
                <c:pt idx="16301">
                  <c:v>9.7259999999999902</c:v>
                </c:pt>
                <c:pt idx="16302">
                  <c:v>10.029999999999999</c:v>
                </c:pt>
                <c:pt idx="16303">
                  <c:v>3.9509999999999899</c:v>
                </c:pt>
                <c:pt idx="16304">
                  <c:v>8.5109999999999904</c:v>
                </c:pt>
                <c:pt idx="16305">
                  <c:v>7.2949999999999999</c:v>
                </c:pt>
                <c:pt idx="16306">
                  <c:v>7.9029999999999996</c:v>
                </c:pt>
                <c:pt idx="16307">
                  <c:v>7.5990000000000002</c:v>
                </c:pt>
                <c:pt idx="16308">
                  <c:v>9.4219999999999899</c:v>
                </c:pt>
                <c:pt idx="16309">
                  <c:v>17.629000000000001</c:v>
                </c:pt>
                <c:pt idx="16310">
                  <c:v>5.4710000000000001</c:v>
                </c:pt>
                <c:pt idx="16311">
                  <c:v>3.9509999999999899</c:v>
                </c:pt>
                <c:pt idx="16312">
                  <c:v>9.1189999999999998</c:v>
                </c:pt>
                <c:pt idx="16313">
                  <c:v>10.941999999999901</c:v>
                </c:pt>
                <c:pt idx="16314">
                  <c:v>10.029999999999999</c:v>
                </c:pt>
                <c:pt idx="16315">
                  <c:v>11.245999999999899</c:v>
                </c:pt>
                <c:pt idx="16316">
                  <c:v>12.766</c:v>
                </c:pt>
                <c:pt idx="16317">
                  <c:v>7.5990000000000002</c:v>
                </c:pt>
                <c:pt idx="16318">
                  <c:v>4.8629999999999898</c:v>
                </c:pt>
                <c:pt idx="16319">
                  <c:v>14.894</c:v>
                </c:pt>
                <c:pt idx="16320">
                  <c:v>7.9029999999999996</c:v>
                </c:pt>
                <c:pt idx="16321">
                  <c:v>17.021000000000001</c:v>
                </c:pt>
                <c:pt idx="16322">
                  <c:v>15.805</c:v>
                </c:pt>
                <c:pt idx="16323">
                  <c:v>10.638</c:v>
                </c:pt>
                <c:pt idx="16324">
                  <c:v>14.286</c:v>
                </c:pt>
                <c:pt idx="16325">
                  <c:v>11.853999999999999</c:v>
                </c:pt>
                <c:pt idx="16326">
                  <c:v>12.462</c:v>
                </c:pt>
                <c:pt idx="16327">
                  <c:v>14.286</c:v>
                </c:pt>
                <c:pt idx="16328">
                  <c:v>13.981999999999999</c:v>
                </c:pt>
                <c:pt idx="16329">
                  <c:v>17.021000000000001</c:v>
                </c:pt>
                <c:pt idx="16330">
                  <c:v>11.853999999999999</c:v>
                </c:pt>
                <c:pt idx="16331">
                  <c:v>13.981999999999999</c:v>
                </c:pt>
                <c:pt idx="16332">
                  <c:v>13.981999999999999</c:v>
                </c:pt>
                <c:pt idx="16333">
                  <c:v>16.716999999999999</c:v>
                </c:pt>
                <c:pt idx="16334">
                  <c:v>12.766</c:v>
                </c:pt>
                <c:pt idx="16335">
                  <c:v>11.549999999999899</c:v>
                </c:pt>
                <c:pt idx="16336">
                  <c:v>12.462</c:v>
                </c:pt>
                <c:pt idx="16337">
                  <c:v>11.853999999999999</c:v>
                </c:pt>
                <c:pt idx="16338">
                  <c:v>6.9909999999999997</c:v>
                </c:pt>
                <c:pt idx="16339">
                  <c:v>9.1189999999999998</c:v>
                </c:pt>
                <c:pt idx="16340">
                  <c:v>7.2949999999999999</c:v>
                </c:pt>
                <c:pt idx="16341">
                  <c:v>2.4319999999999999</c:v>
                </c:pt>
                <c:pt idx="16342">
                  <c:v>6.6869999999999896</c:v>
                </c:pt>
                <c:pt idx="16343">
                  <c:v>8.8149999999999906</c:v>
                </c:pt>
                <c:pt idx="16344">
                  <c:v>6.9909999999999997</c:v>
                </c:pt>
                <c:pt idx="16345">
                  <c:v>9.1189999999999998</c:v>
                </c:pt>
                <c:pt idx="16346">
                  <c:v>10.334</c:v>
                </c:pt>
                <c:pt idx="16347">
                  <c:v>2.7360000000000002</c:v>
                </c:pt>
                <c:pt idx="16348">
                  <c:v>7.9029999999999996</c:v>
                </c:pt>
                <c:pt idx="16349">
                  <c:v>5.7750000000000004</c:v>
                </c:pt>
                <c:pt idx="16350">
                  <c:v>6.6869999999999896</c:v>
                </c:pt>
                <c:pt idx="16351">
                  <c:v>6.07899999999999</c:v>
                </c:pt>
                <c:pt idx="16352">
                  <c:v>8.2069999999999901</c:v>
                </c:pt>
                <c:pt idx="16353">
                  <c:v>16.716999999999999</c:v>
                </c:pt>
                <c:pt idx="16354">
                  <c:v>4.2549999999999901</c:v>
                </c:pt>
                <c:pt idx="16355">
                  <c:v>2.1280000000000001</c:v>
                </c:pt>
                <c:pt idx="16356">
                  <c:v>7.2949999999999999</c:v>
                </c:pt>
                <c:pt idx="16357">
                  <c:v>10.941999999999901</c:v>
                </c:pt>
                <c:pt idx="16358">
                  <c:v>8.8149999999999906</c:v>
                </c:pt>
                <c:pt idx="16359">
                  <c:v>10.334</c:v>
                </c:pt>
                <c:pt idx="16360">
                  <c:v>13.069999999999901</c:v>
                </c:pt>
                <c:pt idx="16361">
                  <c:v>7.5990000000000002</c:v>
                </c:pt>
                <c:pt idx="16362">
                  <c:v>3.04</c:v>
                </c:pt>
                <c:pt idx="16363">
                  <c:v>13.981999999999999</c:v>
                </c:pt>
                <c:pt idx="16364">
                  <c:v>6.3829999999999902</c:v>
                </c:pt>
                <c:pt idx="16365">
                  <c:v>15.501999999999899</c:v>
                </c:pt>
                <c:pt idx="16366">
                  <c:v>14.894</c:v>
                </c:pt>
                <c:pt idx="16367">
                  <c:v>10.334</c:v>
                </c:pt>
                <c:pt idx="16368">
                  <c:v>15.805</c:v>
                </c:pt>
                <c:pt idx="16369">
                  <c:v>14.286</c:v>
                </c:pt>
                <c:pt idx="16370">
                  <c:v>14.59</c:v>
                </c:pt>
                <c:pt idx="16371">
                  <c:v>16.108999999999899</c:v>
                </c:pt>
                <c:pt idx="16372">
                  <c:v>14.59</c:v>
                </c:pt>
                <c:pt idx="16373">
                  <c:v>17.629000000000001</c:v>
                </c:pt>
                <c:pt idx="16374">
                  <c:v>13.981999999999999</c:v>
                </c:pt>
                <c:pt idx="16375">
                  <c:v>15.501999999999899</c:v>
                </c:pt>
                <c:pt idx="16376">
                  <c:v>16.108999999999899</c:v>
                </c:pt>
                <c:pt idx="16377">
                  <c:v>18.236999999999899</c:v>
                </c:pt>
                <c:pt idx="16378">
                  <c:v>15.501999999999899</c:v>
                </c:pt>
                <c:pt idx="16379">
                  <c:v>11.853999999999999</c:v>
                </c:pt>
                <c:pt idx="16380">
                  <c:v>13.069999999999901</c:v>
                </c:pt>
                <c:pt idx="16381">
                  <c:v>13.069999999999901</c:v>
                </c:pt>
                <c:pt idx="16382">
                  <c:v>9.1189999999999998</c:v>
                </c:pt>
                <c:pt idx="16383">
                  <c:v>11.245999999999899</c:v>
                </c:pt>
                <c:pt idx="16384">
                  <c:v>9.4219999999999899</c:v>
                </c:pt>
                <c:pt idx="16385">
                  <c:v>4.8629999999999898</c:v>
                </c:pt>
                <c:pt idx="16386">
                  <c:v>7.9029999999999996</c:v>
                </c:pt>
                <c:pt idx="16387">
                  <c:v>10.334</c:v>
                </c:pt>
                <c:pt idx="16388">
                  <c:v>7.9029999999999996</c:v>
                </c:pt>
                <c:pt idx="16389">
                  <c:v>11.245999999999899</c:v>
                </c:pt>
                <c:pt idx="16390">
                  <c:v>11.853999999999999</c:v>
                </c:pt>
                <c:pt idx="16391">
                  <c:v>4.5589999999999904</c:v>
                </c:pt>
                <c:pt idx="16392">
                  <c:v>8.8149999999999906</c:v>
                </c:pt>
                <c:pt idx="16393">
                  <c:v>8.8149999999999906</c:v>
                </c:pt>
                <c:pt idx="16394">
                  <c:v>9.4219999999999899</c:v>
                </c:pt>
                <c:pt idx="16395">
                  <c:v>8.2069999999999901</c:v>
                </c:pt>
                <c:pt idx="16396">
                  <c:v>10.029999999999999</c:v>
                </c:pt>
                <c:pt idx="16397">
                  <c:v>17.324999999999999</c:v>
                </c:pt>
                <c:pt idx="16398">
                  <c:v>6.6869999999999896</c:v>
                </c:pt>
                <c:pt idx="16399">
                  <c:v>5.1669999999999998</c:v>
                </c:pt>
                <c:pt idx="16400">
                  <c:v>9.4219999999999899</c:v>
                </c:pt>
                <c:pt idx="16401">
                  <c:v>11.853999999999999</c:v>
                </c:pt>
                <c:pt idx="16402">
                  <c:v>10.638</c:v>
                </c:pt>
                <c:pt idx="16403">
                  <c:v>12.766</c:v>
                </c:pt>
                <c:pt idx="16404">
                  <c:v>15.197999999999899</c:v>
                </c:pt>
                <c:pt idx="16405">
                  <c:v>10.638</c:v>
                </c:pt>
                <c:pt idx="16406">
                  <c:v>4.8629999999999898</c:v>
                </c:pt>
                <c:pt idx="16407">
                  <c:v>16.108999999999899</c:v>
                </c:pt>
                <c:pt idx="16408">
                  <c:v>9.4219999999999899</c:v>
                </c:pt>
                <c:pt idx="16409">
                  <c:v>16.716999999999999</c:v>
                </c:pt>
                <c:pt idx="16410">
                  <c:v>16.716999999999999</c:v>
                </c:pt>
                <c:pt idx="16411">
                  <c:v>12.462</c:v>
                </c:pt>
                <c:pt idx="16412">
                  <c:v>14.894</c:v>
                </c:pt>
                <c:pt idx="16413">
                  <c:v>12.766</c:v>
                </c:pt>
                <c:pt idx="16414">
                  <c:v>12.462</c:v>
                </c:pt>
                <c:pt idx="16415">
                  <c:v>15.501999999999899</c:v>
                </c:pt>
                <c:pt idx="16416">
                  <c:v>14.286</c:v>
                </c:pt>
                <c:pt idx="16417">
                  <c:v>17.324999999999999</c:v>
                </c:pt>
                <c:pt idx="16418">
                  <c:v>12.462</c:v>
                </c:pt>
                <c:pt idx="16419">
                  <c:v>15.197999999999899</c:v>
                </c:pt>
                <c:pt idx="16420">
                  <c:v>14.59</c:v>
                </c:pt>
                <c:pt idx="16421">
                  <c:v>17.021000000000001</c:v>
                </c:pt>
                <c:pt idx="16422">
                  <c:v>13.373999999999899</c:v>
                </c:pt>
                <c:pt idx="16423">
                  <c:v>11.245999999999899</c:v>
                </c:pt>
                <c:pt idx="16424">
                  <c:v>11.549999999999899</c:v>
                </c:pt>
                <c:pt idx="16425">
                  <c:v>11.853999999999999</c:v>
                </c:pt>
                <c:pt idx="16426">
                  <c:v>7.2949999999999999</c:v>
                </c:pt>
                <c:pt idx="16427">
                  <c:v>9.4219999999999899</c:v>
                </c:pt>
                <c:pt idx="16428">
                  <c:v>6.6869999999999896</c:v>
                </c:pt>
                <c:pt idx="16429">
                  <c:v>2.4319999999999999</c:v>
                </c:pt>
                <c:pt idx="16430">
                  <c:v>7.2949999999999999</c:v>
                </c:pt>
                <c:pt idx="16431">
                  <c:v>8.5109999999999904</c:v>
                </c:pt>
                <c:pt idx="16432">
                  <c:v>6.9909999999999997</c:v>
                </c:pt>
                <c:pt idx="16433">
                  <c:v>9.1189999999999998</c:v>
                </c:pt>
                <c:pt idx="16434">
                  <c:v>10.029999999999999</c:v>
                </c:pt>
                <c:pt idx="16435">
                  <c:v>2.1280000000000001</c:v>
                </c:pt>
                <c:pt idx="16436">
                  <c:v>8.5109999999999904</c:v>
                </c:pt>
                <c:pt idx="16437">
                  <c:v>6.07899999999999</c:v>
                </c:pt>
                <c:pt idx="16438">
                  <c:v>6.6869999999999896</c:v>
                </c:pt>
                <c:pt idx="16439">
                  <c:v>6.3829999999999902</c:v>
                </c:pt>
                <c:pt idx="16440">
                  <c:v>8.5109999999999904</c:v>
                </c:pt>
                <c:pt idx="16441">
                  <c:v>17.021000000000001</c:v>
                </c:pt>
                <c:pt idx="16442">
                  <c:v>3.343</c:v>
                </c:pt>
                <c:pt idx="16443">
                  <c:v>2.1280000000000001</c:v>
                </c:pt>
                <c:pt idx="16444">
                  <c:v>7.2949999999999999</c:v>
                </c:pt>
                <c:pt idx="16445">
                  <c:v>10.941999999999901</c:v>
                </c:pt>
                <c:pt idx="16446">
                  <c:v>8.5109999999999904</c:v>
                </c:pt>
                <c:pt idx="16447">
                  <c:v>9.7259999999999902</c:v>
                </c:pt>
                <c:pt idx="16448">
                  <c:v>13.373999999999899</c:v>
                </c:pt>
                <c:pt idx="16449">
                  <c:v>7.2949999999999999</c:v>
                </c:pt>
                <c:pt idx="16450">
                  <c:v>2.4319999999999999</c:v>
                </c:pt>
                <c:pt idx="16451">
                  <c:v>14.286</c:v>
                </c:pt>
                <c:pt idx="16452">
                  <c:v>6.3829999999999902</c:v>
                </c:pt>
                <c:pt idx="16453">
                  <c:v>16.108999999999899</c:v>
                </c:pt>
                <c:pt idx="16454">
                  <c:v>15.805</c:v>
                </c:pt>
                <c:pt idx="16455">
                  <c:v>10.638</c:v>
                </c:pt>
                <c:pt idx="16456">
                  <c:v>16.412999999999901</c:v>
                </c:pt>
                <c:pt idx="16457">
                  <c:v>14.894</c:v>
                </c:pt>
                <c:pt idx="16458">
                  <c:v>14.894</c:v>
                </c:pt>
                <c:pt idx="16459">
                  <c:v>15.805</c:v>
                </c:pt>
                <c:pt idx="16460">
                  <c:v>15.197999999999899</c:v>
                </c:pt>
                <c:pt idx="16461">
                  <c:v>17.629000000000001</c:v>
                </c:pt>
                <c:pt idx="16462">
                  <c:v>13.069999999999901</c:v>
                </c:pt>
                <c:pt idx="16463">
                  <c:v>15.501999999999899</c:v>
                </c:pt>
                <c:pt idx="16464">
                  <c:v>16.108999999999899</c:v>
                </c:pt>
                <c:pt idx="16465">
                  <c:v>18.540999999999901</c:v>
                </c:pt>
                <c:pt idx="16466">
                  <c:v>16.108999999999899</c:v>
                </c:pt>
                <c:pt idx="16467">
                  <c:v>11.853999999999999</c:v>
                </c:pt>
                <c:pt idx="16468">
                  <c:v>12.462</c:v>
                </c:pt>
                <c:pt idx="16469">
                  <c:v>12.157999999999999</c:v>
                </c:pt>
                <c:pt idx="16470">
                  <c:v>9.4219999999999899</c:v>
                </c:pt>
                <c:pt idx="16471">
                  <c:v>10.029999999999999</c:v>
                </c:pt>
                <c:pt idx="16472">
                  <c:v>8.2069999999999901</c:v>
                </c:pt>
                <c:pt idx="16473">
                  <c:v>3.9509999999999899</c:v>
                </c:pt>
                <c:pt idx="16474">
                  <c:v>8.2069999999999901</c:v>
                </c:pt>
                <c:pt idx="16475">
                  <c:v>8.8149999999999906</c:v>
                </c:pt>
                <c:pt idx="16476">
                  <c:v>8.2069999999999901</c:v>
                </c:pt>
                <c:pt idx="16477">
                  <c:v>10.029999999999999</c:v>
                </c:pt>
                <c:pt idx="16478">
                  <c:v>11.549999999999899</c:v>
                </c:pt>
                <c:pt idx="16479">
                  <c:v>3.6469999999999998</c:v>
                </c:pt>
                <c:pt idx="16480">
                  <c:v>9.7259999999999902</c:v>
                </c:pt>
                <c:pt idx="16481">
                  <c:v>8.2069999999999901</c:v>
                </c:pt>
                <c:pt idx="16482">
                  <c:v>8.5109999999999904</c:v>
                </c:pt>
                <c:pt idx="16483">
                  <c:v>7.9029999999999996</c:v>
                </c:pt>
                <c:pt idx="16484">
                  <c:v>10.029999999999999</c:v>
                </c:pt>
                <c:pt idx="16485">
                  <c:v>16.716999999999999</c:v>
                </c:pt>
                <c:pt idx="16486">
                  <c:v>6.07899999999999</c:v>
                </c:pt>
                <c:pt idx="16487">
                  <c:v>4.2549999999999901</c:v>
                </c:pt>
                <c:pt idx="16488">
                  <c:v>9.1189999999999998</c:v>
                </c:pt>
                <c:pt idx="16489">
                  <c:v>12.766</c:v>
                </c:pt>
                <c:pt idx="16490">
                  <c:v>9.7259999999999902</c:v>
                </c:pt>
                <c:pt idx="16491">
                  <c:v>13.069999999999901</c:v>
                </c:pt>
                <c:pt idx="16492">
                  <c:v>15.197999999999899</c:v>
                </c:pt>
                <c:pt idx="16493">
                  <c:v>9.7259999999999902</c:v>
                </c:pt>
                <c:pt idx="16494">
                  <c:v>4.5589999999999904</c:v>
                </c:pt>
                <c:pt idx="16495">
                  <c:v>16.412999999999901</c:v>
                </c:pt>
                <c:pt idx="16496">
                  <c:v>8.5109999999999904</c:v>
                </c:pt>
                <c:pt idx="16497">
                  <c:v>16.412999999999901</c:v>
                </c:pt>
                <c:pt idx="16498">
                  <c:v>16.412999999999901</c:v>
                </c:pt>
                <c:pt idx="16499">
                  <c:v>12.766</c:v>
                </c:pt>
                <c:pt idx="16500">
                  <c:v>15.501999999999899</c:v>
                </c:pt>
                <c:pt idx="16501">
                  <c:v>13.069999999999901</c:v>
                </c:pt>
                <c:pt idx="16502">
                  <c:v>13.069999999999901</c:v>
                </c:pt>
                <c:pt idx="16503">
                  <c:v>15.805</c:v>
                </c:pt>
                <c:pt idx="16504">
                  <c:v>15.197999999999899</c:v>
                </c:pt>
                <c:pt idx="16505">
                  <c:v>18.236999999999899</c:v>
                </c:pt>
                <c:pt idx="16506">
                  <c:v>12.462</c:v>
                </c:pt>
                <c:pt idx="16507">
                  <c:v>15.501999999999899</c:v>
                </c:pt>
                <c:pt idx="16508">
                  <c:v>14.59</c:v>
                </c:pt>
                <c:pt idx="16509">
                  <c:v>18.236999999999899</c:v>
                </c:pt>
                <c:pt idx="16510">
                  <c:v>13.981999999999999</c:v>
                </c:pt>
                <c:pt idx="16511">
                  <c:v>11.245999999999899</c:v>
                </c:pt>
                <c:pt idx="16512">
                  <c:v>12.157999999999999</c:v>
                </c:pt>
                <c:pt idx="16513">
                  <c:v>12.462</c:v>
                </c:pt>
                <c:pt idx="16514">
                  <c:v>7.9029999999999996</c:v>
                </c:pt>
                <c:pt idx="16515">
                  <c:v>9.7259999999999902</c:v>
                </c:pt>
                <c:pt idx="16516">
                  <c:v>7.9029999999999996</c:v>
                </c:pt>
                <c:pt idx="16517">
                  <c:v>2.4319999999999999</c:v>
                </c:pt>
                <c:pt idx="16518">
                  <c:v>7.2949999999999999</c:v>
                </c:pt>
                <c:pt idx="16519">
                  <c:v>9.7259999999999902</c:v>
                </c:pt>
                <c:pt idx="16520">
                  <c:v>6.9909999999999997</c:v>
                </c:pt>
                <c:pt idx="16521">
                  <c:v>9.4219999999999899</c:v>
                </c:pt>
                <c:pt idx="16522">
                  <c:v>10.941999999999901</c:v>
                </c:pt>
                <c:pt idx="16523">
                  <c:v>2.7360000000000002</c:v>
                </c:pt>
                <c:pt idx="16524">
                  <c:v>8.5109999999999904</c:v>
                </c:pt>
                <c:pt idx="16525">
                  <c:v>6.6869999999999896</c:v>
                </c:pt>
                <c:pt idx="16526">
                  <c:v>7.2949999999999999</c:v>
                </c:pt>
                <c:pt idx="16527">
                  <c:v>6.9909999999999997</c:v>
                </c:pt>
                <c:pt idx="16528">
                  <c:v>8.8149999999999906</c:v>
                </c:pt>
                <c:pt idx="16529">
                  <c:v>17.629000000000001</c:v>
                </c:pt>
                <c:pt idx="16530">
                  <c:v>3.9509999999999899</c:v>
                </c:pt>
                <c:pt idx="16531">
                  <c:v>2.7360000000000002</c:v>
                </c:pt>
                <c:pt idx="16532">
                  <c:v>7.2949999999999999</c:v>
                </c:pt>
                <c:pt idx="16533">
                  <c:v>11.245999999999899</c:v>
                </c:pt>
                <c:pt idx="16534">
                  <c:v>8.5109999999999904</c:v>
                </c:pt>
                <c:pt idx="16535">
                  <c:v>10.941999999999901</c:v>
                </c:pt>
                <c:pt idx="16536">
                  <c:v>13.6779999999999</c:v>
                </c:pt>
                <c:pt idx="16537">
                  <c:v>7.9029999999999996</c:v>
                </c:pt>
                <c:pt idx="16538">
                  <c:v>3.343</c:v>
                </c:pt>
                <c:pt idx="16539">
                  <c:v>15.501999999999899</c:v>
                </c:pt>
                <c:pt idx="16540">
                  <c:v>6.9909999999999997</c:v>
                </c:pt>
                <c:pt idx="16541">
                  <c:v>16.716999999999999</c:v>
                </c:pt>
                <c:pt idx="16542">
                  <c:v>15.501999999999899</c:v>
                </c:pt>
                <c:pt idx="16543">
                  <c:v>11.549999999999899</c:v>
                </c:pt>
                <c:pt idx="16544">
                  <c:v>15.197999999999899</c:v>
                </c:pt>
                <c:pt idx="16545">
                  <c:v>12.157999999999999</c:v>
                </c:pt>
                <c:pt idx="16546">
                  <c:v>13.6779999999999</c:v>
                </c:pt>
                <c:pt idx="16547">
                  <c:v>15.805</c:v>
                </c:pt>
                <c:pt idx="16548">
                  <c:v>14.286</c:v>
                </c:pt>
                <c:pt idx="16549">
                  <c:v>18.844999999999999</c:v>
                </c:pt>
                <c:pt idx="16550">
                  <c:v>12.157999999999999</c:v>
                </c:pt>
                <c:pt idx="16551">
                  <c:v>15.805</c:v>
                </c:pt>
                <c:pt idx="16552">
                  <c:v>15.197999999999899</c:v>
                </c:pt>
                <c:pt idx="16553">
                  <c:v>17.933</c:v>
                </c:pt>
                <c:pt idx="16554">
                  <c:v>13.6779999999999</c:v>
                </c:pt>
                <c:pt idx="16555">
                  <c:v>12.157999999999999</c:v>
                </c:pt>
                <c:pt idx="16556">
                  <c:v>12.157999999999999</c:v>
                </c:pt>
                <c:pt idx="16557">
                  <c:v>12.157999999999999</c:v>
                </c:pt>
                <c:pt idx="16558">
                  <c:v>8.8149999999999906</c:v>
                </c:pt>
                <c:pt idx="16559">
                  <c:v>10.334</c:v>
                </c:pt>
                <c:pt idx="16560">
                  <c:v>8.5109999999999904</c:v>
                </c:pt>
                <c:pt idx="16561">
                  <c:v>3.6469999999999998</c:v>
                </c:pt>
                <c:pt idx="16562">
                  <c:v>7.2949999999999999</c:v>
                </c:pt>
                <c:pt idx="16563">
                  <c:v>10.029999999999999</c:v>
                </c:pt>
                <c:pt idx="16564">
                  <c:v>7.2949999999999999</c:v>
                </c:pt>
                <c:pt idx="16565">
                  <c:v>9.7259999999999902</c:v>
                </c:pt>
                <c:pt idx="16566">
                  <c:v>10.638</c:v>
                </c:pt>
                <c:pt idx="16567">
                  <c:v>3.9509999999999899</c:v>
                </c:pt>
                <c:pt idx="16568">
                  <c:v>8.5109999999999904</c:v>
                </c:pt>
                <c:pt idx="16569">
                  <c:v>7.2949999999999999</c:v>
                </c:pt>
                <c:pt idx="16570">
                  <c:v>7.9029999999999996</c:v>
                </c:pt>
                <c:pt idx="16571">
                  <c:v>7.5990000000000002</c:v>
                </c:pt>
                <c:pt idx="16572">
                  <c:v>9.4219999999999899</c:v>
                </c:pt>
                <c:pt idx="16573">
                  <c:v>17.933</c:v>
                </c:pt>
                <c:pt idx="16574">
                  <c:v>5.4710000000000001</c:v>
                </c:pt>
                <c:pt idx="16575">
                  <c:v>3.9509999999999899</c:v>
                </c:pt>
                <c:pt idx="16576">
                  <c:v>9.1189999999999998</c:v>
                </c:pt>
                <c:pt idx="16577">
                  <c:v>11.245999999999899</c:v>
                </c:pt>
                <c:pt idx="16578">
                  <c:v>10.029999999999999</c:v>
                </c:pt>
                <c:pt idx="16579">
                  <c:v>11.245999999999899</c:v>
                </c:pt>
                <c:pt idx="16580">
                  <c:v>13.069999999999901</c:v>
                </c:pt>
                <c:pt idx="16581">
                  <c:v>8.2069999999999901</c:v>
                </c:pt>
                <c:pt idx="16582">
                  <c:v>4.8629999999999898</c:v>
                </c:pt>
                <c:pt idx="16583">
                  <c:v>15.197999999999899</c:v>
                </c:pt>
                <c:pt idx="16584">
                  <c:v>7.9029999999999996</c:v>
                </c:pt>
                <c:pt idx="16585">
                  <c:v>17.324999999999999</c:v>
                </c:pt>
                <c:pt idx="16586">
                  <c:v>16.108999999999899</c:v>
                </c:pt>
                <c:pt idx="16587">
                  <c:v>10.941999999999901</c:v>
                </c:pt>
                <c:pt idx="16588">
                  <c:v>15.805</c:v>
                </c:pt>
                <c:pt idx="16589">
                  <c:v>13.069999999999901</c:v>
                </c:pt>
                <c:pt idx="16590">
                  <c:v>13.373999999999899</c:v>
                </c:pt>
                <c:pt idx="16591">
                  <c:v>16.108999999999899</c:v>
                </c:pt>
                <c:pt idx="16592">
                  <c:v>15.805</c:v>
                </c:pt>
                <c:pt idx="16593">
                  <c:v>18.540999999999901</c:v>
                </c:pt>
                <c:pt idx="16594">
                  <c:v>13.069999999999901</c:v>
                </c:pt>
                <c:pt idx="16595">
                  <c:v>15.805</c:v>
                </c:pt>
                <c:pt idx="16596">
                  <c:v>14.894</c:v>
                </c:pt>
                <c:pt idx="16597">
                  <c:v>18.540999999999901</c:v>
                </c:pt>
                <c:pt idx="16598">
                  <c:v>13.981999999999999</c:v>
                </c:pt>
                <c:pt idx="16599">
                  <c:v>11.549999999999899</c:v>
                </c:pt>
                <c:pt idx="16600">
                  <c:v>12.766</c:v>
                </c:pt>
                <c:pt idx="16601">
                  <c:v>13.069999999999901</c:v>
                </c:pt>
                <c:pt idx="16602">
                  <c:v>7.9029999999999996</c:v>
                </c:pt>
                <c:pt idx="16603">
                  <c:v>9.7259999999999902</c:v>
                </c:pt>
                <c:pt idx="16604">
                  <c:v>7.5990000000000002</c:v>
                </c:pt>
                <c:pt idx="16605">
                  <c:v>2.4319999999999999</c:v>
                </c:pt>
                <c:pt idx="16606">
                  <c:v>7.2949999999999999</c:v>
                </c:pt>
                <c:pt idx="16607">
                  <c:v>9.7259999999999902</c:v>
                </c:pt>
                <c:pt idx="16608">
                  <c:v>6.9909999999999997</c:v>
                </c:pt>
                <c:pt idx="16609">
                  <c:v>9.1189999999999998</c:v>
                </c:pt>
                <c:pt idx="16610">
                  <c:v>11.245999999999899</c:v>
                </c:pt>
                <c:pt idx="16611">
                  <c:v>2.7360000000000002</c:v>
                </c:pt>
                <c:pt idx="16612">
                  <c:v>8.5109999999999904</c:v>
                </c:pt>
                <c:pt idx="16613">
                  <c:v>6.6869999999999896</c:v>
                </c:pt>
                <c:pt idx="16614">
                  <c:v>7.2949999999999999</c:v>
                </c:pt>
                <c:pt idx="16615">
                  <c:v>6.9909999999999997</c:v>
                </c:pt>
                <c:pt idx="16616">
                  <c:v>8.8149999999999906</c:v>
                </c:pt>
                <c:pt idx="16617">
                  <c:v>18.236999999999899</c:v>
                </c:pt>
                <c:pt idx="16618">
                  <c:v>4.5589999999999904</c:v>
                </c:pt>
                <c:pt idx="16619">
                  <c:v>2.7360000000000002</c:v>
                </c:pt>
                <c:pt idx="16620">
                  <c:v>7.2949999999999999</c:v>
                </c:pt>
                <c:pt idx="16621">
                  <c:v>11.245999999999899</c:v>
                </c:pt>
                <c:pt idx="16622">
                  <c:v>8.5109999999999904</c:v>
                </c:pt>
                <c:pt idx="16623">
                  <c:v>11.549999999999899</c:v>
                </c:pt>
                <c:pt idx="16624">
                  <c:v>13.6779999999999</c:v>
                </c:pt>
                <c:pt idx="16625">
                  <c:v>7.9029999999999996</c:v>
                </c:pt>
                <c:pt idx="16626">
                  <c:v>3.343</c:v>
                </c:pt>
                <c:pt idx="16627">
                  <c:v>15.805</c:v>
                </c:pt>
                <c:pt idx="16628">
                  <c:v>6.9909999999999997</c:v>
                </c:pt>
                <c:pt idx="16629">
                  <c:v>17.021000000000001</c:v>
                </c:pt>
                <c:pt idx="16630">
                  <c:v>16.108999999999899</c:v>
                </c:pt>
                <c:pt idx="16631">
                  <c:v>12.157999999999999</c:v>
                </c:pt>
                <c:pt idx="16632">
                  <c:v>15.501999999999899</c:v>
                </c:pt>
                <c:pt idx="16633">
                  <c:v>13.981999999999999</c:v>
                </c:pt>
                <c:pt idx="16634">
                  <c:v>14.286</c:v>
                </c:pt>
                <c:pt idx="16635">
                  <c:v>15.805</c:v>
                </c:pt>
                <c:pt idx="16636">
                  <c:v>14.894</c:v>
                </c:pt>
                <c:pt idx="16637">
                  <c:v>17.021000000000001</c:v>
                </c:pt>
                <c:pt idx="16638">
                  <c:v>13.6779999999999</c:v>
                </c:pt>
                <c:pt idx="16639">
                  <c:v>14.894</c:v>
                </c:pt>
                <c:pt idx="16640">
                  <c:v>15.805</c:v>
                </c:pt>
                <c:pt idx="16641">
                  <c:v>17.933</c:v>
                </c:pt>
                <c:pt idx="16642">
                  <c:v>15.197999999999899</c:v>
                </c:pt>
                <c:pt idx="16643">
                  <c:v>11.245999999999899</c:v>
                </c:pt>
                <c:pt idx="16644">
                  <c:v>13.069999999999901</c:v>
                </c:pt>
                <c:pt idx="16645">
                  <c:v>12.766</c:v>
                </c:pt>
                <c:pt idx="16646">
                  <c:v>9.1189999999999998</c:v>
                </c:pt>
                <c:pt idx="16647">
                  <c:v>10.638</c:v>
                </c:pt>
                <c:pt idx="16648">
                  <c:v>8.8149999999999906</c:v>
                </c:pt>
                <c:pt idx="16649">
                  <c:v>4.2549999999999901</c:v>
                </c:pt>
                <c:pt idx="16650">
                  <c:v>7.5990000000000002</c:v>
                </c:pt>
                <c:pt idx="16651">
                  <c:v>9.7259999999999902</c:v>
                </c:pt>
                <c:pt idx="16652">
                  <c:v>7.9029999999999996</c:v>
                </c:pt>
                <c:pt idx="16653">
                  <c:v>10.638</c:v>
                </c:pt>
                <c:pt idx="16654">
                  <c:v>11.245999999999899</c:v>
                </c:pt>
                <c:pt idx="16655">
                  <c:v>3.9509999999999899</c:v>
                </c:pt>
                <c:pt idx="16656">
                  <c:v>8.5109999999999904</c:v>
                </c:pt>
                <c:pt idx="16657">
                  <c:v>8.2069999999999901</c:v>
                </c:pt>
                <c:pt idx="16658">
                  <c:v>8.8149999999999906</c:v>
                </c:pt>
                <c:pt idx="16659">
                  <c:v>7.5990000000000002</c:v>
                </c:pt>
                <c:pt idx="16660">
                  <c:v>9.4219999999999899</c:v>
                </c:pt>
                <c:pt idx="16661">
                  <c:v>16.716999999999999</c:v>
                </c:pt>
                <c:pt idx="16662">
                  <c:v>6.07899999999999</c:v>
                </c:pt>
                <c:pt idx="16663">
                  <c:v>4.5589999999999904</c:v>
                </c:pt>
                <c:pt idx="16664">
                  <c:v>8.8149999999999906</c:v>
                </c:pt>
                <c:pt idx="16665">
                  <c:v>11.853999999999999</c:v>
                </c:pt>
                <c:pt idx="16666">
                  <c:v>10.029999999999999</c:v>
                </c:pt>
                <c:pt idx="16667">
                  <c:v>12.157999999999999</c:v>
                </c:pt>
                <c:pt idx="16668">
                  <c:v>14.894</c:v>
                </c:pt>
                <c:pt idx="16669">
                  <c:v>10.029999999999999</c:v>
                </c:pt>
                <c:pt idx="16670">
                  <c:v>4.2549999999999901</c:v>
                </c:pt>
                <c:pt idx="16671">
                  <c:v>15.805</c:v>
                </c:pt>
                <c:pt idx="16672">
                  <c:v>8.8149999999999906</c:v>
                </c:pt>
                <c:pt idx="16673">
                  <c:v>16.108999999999899</c:v>
                </c:pt>
                <c:pt idx="16674">
                  <c:v>16.412999999999901</c:v>
                </c:pt>
                <c:pt idx="16675">
                  <c:v>12.157999999999999</c:v>
                </c:pt>
                <c:pt idx="16676">
                  <c:v>14.894</c:v>
                </c:pt>
                <c:pt idx="16677">
                  <c:v>12.462</c:v>
                </c:pt>
                <c:pt idx="16678">
                  <c:v>13.069999999999901</c:v>
                </c:pt>
                <c:pt idx="16679">
                  <c:v>15.501999999999899</c:v>
                </c:pt>
                <c:pt idx="16680">
                  <c:v>14.59</c:v>
                </c:pt>
                <c:pt idx="16681">
                  <c:v>18.236999999999899</c:v>
                </c:pt>
                <c:pt idx="16682">
                  <c:v>12.766</c:v>
                </c:pt>
                <c:pt idx="16683">
                  <c:v>15.197999999999899</c:v>
                </c:pt>
                <c:pt idx="16684">
                  <c:v>14.59</c:v>
                </c:pt>
                <c:pt idx="16685">
                  <c:v>17.933</c:v>
                </c:pt>
                <c:pt idx="16686">
                  <c:v>13.069999999999901</c:v>
                </c:pt>
                <c:pt idx="16687">
                  <c:v>11.853999999999999</c:v>
                </c:pt>
                <c:pt idx="16688">
                  <c:v>12.157999999999999</c:v>
                </c:pt>
                <c:pt idx="16689">
                  <c:v>12.766</c:v>
                </c:pt>
                <c:pt idx="16690">
                  <c:v>6.9909999999999997</c:v>
                </c:pt>
                <c:pt idx="16691">
                  <c:v>9.1189999999999998</c:v>
                </c:pt>
                <c:pt idx="16692">
                  <c:v>6.6869999999999896</c:v>
                </c:pt>
                <c:pt idx="16693">
                  <c:v>2.1280000000000001</c:v>
                </c:pt>
                <c:pt idx="16694">
                  <c:v>6.9909999999999997</c:v>
                </c:pt>
                <c:pt idx="16695">
                  <c:v>8.8149999999999906</c:v>
                </c:pt>
                <c:pt idx="16696">
                  <c:v>6.6869999999999896</c:v>
                </c:pt>
                <c:pt idx="16697">
                  <c:v>8.5109999999999904</c:v>
                </c:pt>
                <c:pt idx="16698">
                  <c:v>10.638</c:v>
                </c:pt>
                <c:pt idx="16699">
                  <c:v>2.4319999999999999</c:v>
                </c:pt>
                <c:pt idx="16700">
                  <c:v>8.2069999999999901</c:v>
                </c:pt>
                <c:pt idx="16701">
                  <c:v>5.7750000000000004</c:v>
                </c:pt>
                <c:pt idx="16702">
                  <c:v>6.3829999999999902</c:v>
                </c:pt>
                <c:pt idx="16703">
                  <c:v>6.07899999999999</c:v>
                </c:pt>
                <c:pt idx="16704">
                  <c:v>8.2069999999999901</c:v>
                </c:pt>
                <c:pt idx="16705">
                  <c:v>17.933</c:v>
                </c:pt>
                <c:pt idx="16706">
                  <c:v>4.5589999999999904</c:v>
                </c:pt>
                <c:pt idx="16707">
                  <c:v>1.8239999999999901</c:v>
                </c:pt>
                <c:pt idx="16708">
                  <c:v>6.9909999999999997</c:v>
                </c:pt>
                <c:pt idx="16709">
                  <c:v>11.245999999999899</c:v>
                </c:pt>
                <c:pt idx="16710">
                  <c:v>8.8149999999999906</c:v>
                </c:pt>
                <c:pt idx="16711">
                  <c:v>10.029999999999999</c:v>
                </c:pt>
                <c:pt idx="16712">
                  <c:v>13.6779999999999</c:v>
                </c:pt>
                <c:pt idx="16713">
                  <c:v>6.9909999999999997</c:v>
                </c:pt>
                <c:pt idx="16714">
                  <c:v>2.7360000000000002</c:v>
                </c:pt>
                <c:pt idx="16715">
                  <c:v>14.894</c:v>
                </c:pt>
                <c:pt idx="16716">
                  <c:v>6.07899999999999</c:v>
                </c:pt>
                <c:pt idx="16717">
                  <c:v>16.716999999999999</c:v>
                </c:pt>
                <c:pt idx="16718">
                  <c:v>16.108999999999899</c:v>
                </c:pt>
                <c:pt idx="16719">
                  <c:v>11.549999999999899</c:v>
                </c:pt>
                <c:pt idx="16720">
                  <c:v>15.805</c:v>
                </c:pt>
                <c:pt idx="16721">
                  <c:v>14.286</c:v>
                </c:pt>
                <c:pt idx="16722">
                  <c:v>14.59</c:v>
                </c:pt>
                <c:pt idx="16723">
                  <c:v>16.412999999999901</c:v>
                </c:pt>
                <c:pt idx="16724">
                  <c:v>14.894</c:v>
                </c:pt>
                <c:pt idx="16725">
                  <c:v>17.933</c:v>
                </c:pt>
                <c:pt idx="16726">
                  <c:v>14.286</c:v>
                </c:pt>
                <c:pt idx="16727">
                  <c:v>15.805</c:v>
                </c:pt>
                <c:pt idx="16728">
                  <c:v>16.108999999999899</c:v>
                </c:pt>
                <c:pt idx="16729">
                  <c:v>18.236999999999899</c:v>
                </c:pt>
                <c:pt idx="16730">
                  <c:v>15.501999999999899</c:v>
                </c:pt>
                <c:pt idx="16731">
                  <c:v>12.157999999999999</c:v>
                </c:pt>
                <c:pt idx="16732">
                  <c:v>13.373999999999899</c:v>
                </c:pt>
                <c:pt idx="16733">
                  <c:v>13.373999999999899</c:v>
                </c:pt>
                <c:pt idx="16734">
                  <c:v>9.4219999999999899</c:v>
                </c:pt>
                <c:pt idx="16735">
                  <c:v>11.549999999999899</c:v>
                </c:pt>
                <c:pt idx="16736">
                  <c:v>9.1189999999999998</c:v>
                </c:pt>
                <c:pt idx="16737">
                  <c:v>5.1669999999999998</c:v>
                </c:pt>
                <c:pt idx="16738">
                  <c:v>8.2069999999999901</c:v>
                </c:pt>
                <c:pt idx="16739">
                  <c:v>10.638</c:v>
                </c:pt>
                <c:pt idx="16740">
                  <c:v>8.2069999999999901</c:v>
                </c:pt>
                <c:pt idx="16741">
                  <c:v>10.941999999999901</c:v>
                </c:pt>
                <c:pt idx="16742">
                  <c:v>11.853999999999999</c:v>
                </c:pt>
                <c:pt idx="16743">
                  <c:v>4.8629999999999898</c:v>
                </c:pt>
                <c:pt idx="16744">
                  <c:v>9.1189999999999998</c:v>
                </c:pt>
                <c:pt idx="16745">
                  <c:v>9.1189999999999998</c:v>
                </c:pt>
                <c:pt idx="16746">
                  <c:v>9.7259999999999902</c:v>
                </c:pt>
                <c:pt idx="16747">
                  <c:v>8.5109999999999904</c:v>
                </c:pt>
                <c:pt idx="16748">
                  <c:v>10.334</c:v>
                </c:pt>
                <c:pt idx="16749">
                  <c:v>17.629000000000001</c:v>
                </c:pt>
                <c:pt idx="16750">
                  <c:v>6.9909999999999997</c:v>
                </c:pt>
                <c:pt idx="16751">
                  <c:v>5.4710000000000001</c:v>
                </c:pt>
                <c:pt idx="16752">
                  <c:v>9.7259999999999902</c:v>
                </c:pt>
                <c:pt idx="16753">
                  <c:v>12.157999999999999</c:v>
                </c:pt>
                <c:pt idx="16754">
                  <c:v>10.941999999999901</c:v>
                </c:pt>
                <c:pt idx="16755">
                  <c:v>13.069999999999901</c:v>
                </c:pt>
                <c:pt idx="16756">
                  <c:v>15.197999999999899</c:v>
                </c:pt>
                <c:pt idx="16757">
                  <c:v>10.638</c:v>
                </c:pt>
                <c:pt idx="16758">
                  <c:v>5.1669999999999998</c:v>
                </c:pt>
                <c:pt idx="16759">
                  <c:v>16.108999999999899</c:v>
                </c:pt>
                <c:pt idx="16760">
                  <c:v>9.7259999999999902</c:v>
                </c:pt>
                <c:pt idx="16761">
                  <c:v>17.021000000000001</c:v>
                </c:pt>
                <c:pt idx="16762">
                  <c:v>17.021000000000001</c:v>
                </c:pt>
                <c:pt idx="16763">
                  <c:v>12.766</c:v>
                </c:pt>
                <c:pt idx="16764">
                  <c:v>15.501999999999899</c:v>
                </c:pt>
                <c:pt idx="16765">
                  <c:v>12.766</c:v>
                </c:pt>
                <c:pt idx="16766">
                  <c:v>13.6779999999999</c:v>
                </c:pt>
                <c:pt idx="16767">
                  <c:v>16.108999999999899</c:v>
                </c:pt>
                <c:pt idx="16768">
                  <c:v>14.286</c:v>
                </c:pt>
                <c:pt idx="16769">
                  <c:v>19.149000000000001</c:v>
                </c:pt>
                <c:pt idx="16770">
                  <c:v>12.766</c:v>
                </c:pt>
                <c:pt idx="16771">
                  <c:v>16.108999999999899</c:v>
                </c:pt>
                <c:pt idx="16772">
                  <c:v>15.501999999999899</c:v>
                </c:pt>
                <c:pt idx="16773">
                  <c:v>17.933</c:v>
                </c:pt>
                <c:pt idx="16774">
                  <c:v>14.286</c:v>
                </c:pt>
                <c:pt idx="16775">
                  <c:v>11.853999999999999</c:v>
                </c:pt>
                <c:pt idx="16776">
                  <c:v>10.638</c:v>
                </c:pt>
                <c:pt idx="16777">
                  <c:v>12.157999999999999</c:v>
                </c:pt>
                <c:pt idx="16778">
                  <c:v>9.7259999999999902</c:v>
                </c:pt>
                <c:pt idx="16779">
                  <c:v>11.245999999999899</c:v>
                </c:pt>
                <c:pt idx="16780">
                  <c:v>8.2069999999999901</c:v>
                </c:pt>
                <c:pt idx="16781">
                  <c:v>4.5589999999999904</c:v>
                </c:pt>
                <c:pt idx="16782">
                  <c:v>7.5990000000000002</c:v>
                </c:pt>
                <c:pt idx="16783">
                  <c:v>10.029999999999999</c:v>
                </c:pt>
                <c:pt idx="16784">
                  <c:v>8.2069999999999901</c:v>
                </c:pt>
                <c:pt idx="16785">
                  <c:v>10.638</c:v>
                </c:pt>
                <c:pt idx="16786">
                  <c:v>10.334</c:v>
                </c:pt>
                <c:pt idx="16787">
                  <c:v>4.2549999999999901</c:v>
                </c:pt>
                <c:pt idx="16788">
                  <c:v>8.8149999999999906</c:v>
                </c:pt>
                <c:pt idx="16789">
                  <c:v>8.2069999999999901</c:v>
                </c:pt>
                <c:pt idx="16790">
                  <c:v>8.8149999999999906</c:v>
                </c:pt>
                <c:pt idx="16791">
                  <c:v>8.5109999999999904</c:v>
                </c:pt>
                <c:pt idx="16792">
                  <c:v>9.7259999999999902</c:v>
                </c:pt>
                <c:pt idx="16793">
                  <c:v>17.629000000000001</c:v>
                </c:pt>
                <c:pt idx="16794">
                  <c:v>6.07899999999999</c:v>
                </c:pt>
                <c:pt idx="16795">
                  <c:v>4.8629999999999898</c:v>
                </c:pt>
                <c:pt idx="16796">
                  <c:v>10.029999999999999</c:v>
                </c:pt>
                <c:pt idx="16797">
                  <c:v>10.941999999999901</c:v>
                </c:pt>
                <c:pt idx="16798">
                  <c:v>10.941999999999901</c:v>
                </c:pt>
                <c:pt idx="16799">
                  <c:v>12.157999999999999</c:v>
                </c:pt>
                <c:pt idx="16800">
                  <c:v>13.069999999999901</c:v>
                </c:pt>
                <c:pt idx="16801">
                  <c:v>8.5109999999999904</c:v>
                </c:pt>
                <c:pt idx="16802">
                  <c:v>5.1669999999999998</c:v>
                </c:pt>
                <c:pt idx="16803">
                  <c:v>15.501999999999899</c:v>
                </c:pt>
                <c:pt idx="16804">
                  <c:v>8.8149999999999906</c:v>
                </c:pt>
                <c:pt idx="16805">
                  <c:v>17.629000000000001</c:v>
                </c:pt>
                <c:pt idx="16806">
                  <c:v>16.412999999999901</c:v>
                </c:pt>
                <c:pt idx="16807">
                  <c:v>10.941999999999901</c:v>
                </c:pt>
                <c:pt idx="16808">
                  <c:v>15.501999999999899</c:v>
                </c:pt>
                <c:pt idx="16809">
                  <c:v>13.373999999999899</c:v>
                </c:pt>
                <c:pt idx="16810">
                  <c:v>13.069999999999901</c:v>
                </c:pt>
                <c:pt idx="16811">
                  <c:v>15.805</c:v>
                </c:pt>
                <c:pt idx="16812">
                  <c:v>15.197999999999899</c:v>
                </c:pt>
                <c:pt idx="16813">
                  <c:v>18.236999999999899</c:v>
                </c:pt>
                <c:pt idx="16814">
                  <c:v>13.373999999999899</c:v>
                </c:pt>
                <c:pt idx="16815">
                  <c:v>15.805</c:v>
                </c:pt>
                <c:pt idx="16816">
                  <c:v>15.197999999999899</c:v>
                </c:pt>
                <c:pt idx="16817">
                  <c:v>18.236999999999899</c:v>
                </c:pt>
                <c:pt idx="16818">
                  <c:v>13.981999999999999</c:v>
                </c:pt>
                <c:pt idx="16819">
                  <c:v>11.549999999999899</c:v>
                </c:pt>
                <c:pt idx="16820">
                  <c:v>12.766</c:v>
                </c:pt>
                <c:pt idx="16821">
                  <c:v>12.766</c:v>
                </c:pt>
                <c:pt idx="16822">
                  <c:v>7.2949999999999999</c:v>
                </c:pt>
                <c:pt idx="16823">
                  <c:v>10.029999999999999</c:v>
                </c:pt>
                <c:pt idx="16824">
                  <c:v>7.2949999999999999</c:v>
                </c:pt>
                <c:pt idx="16825">
                  <c:v>3.343</c:v>
                </c:pt>
                <c:pt idx="16826">
                  <c:v>8.2069999999999901</c:v>
                </c:pt>
                <c:pt idx="16827">
                  <c:v>9.1189999999999998</c:v>
                </c:pt>
                <c:pt idx="16828">
                  <c:v>7.5990000000000002</c:v>
                </c:pt>
                <c:pt idx="16829">
                  <c:v>9.7259999999999902</c:v>
                </c:pt>
                <c:pt idx="16830">
                  <c:v>11.245999999999899</c:v>
                </c:pt>
                <c:pt idx="16831">
                  <c:v>3.04</c:v>
                </c:pt>
                <c:pt idx="16832">
                  <c:v>8.8149999999999906</c:v>
                </c:pt>
                <c:pt idx="16833">
                  <c:v>6.6869999999999896</c:v>
                </c:pt>
                <c:pt idx="16834">
                  <c:v>7.2949999999999999</c:v>
                </c:pt>
                <c:pt idx="16835">
                  <c:v>6.9909999999999997</c:v>
                </c:pt>
                <c:pt idx="16836">
                  <c:v>9.1189999999999998</c:v>
                </c:pt>
                <c:pt idx="16837">
                  <c:v>18.236999999999899</c:v>
                </c:pt>
                <c:pt idx="16838">
                  <c:v>5.4710000000000001</c:v>
                </c:pt>
                <c:pt idx="16839">
                  <c:v>3.04</c:v>
                </c:pt>
                <c:pt idx="16840">
                  <c:v>7.2949999999999999</c:v>
                </c:pt>
                <c:pt idx="16841">
                  <c:v>11.549999999999899</c:v>
                </c:pt>
                <c:pt idx="16842">
                  <c:v>10.029999999999999</c:v>
                </c:pt>
                <c:pt idx="16843">
                  <c:v>11.245999999999899</c:v>
                </c:pt>
                <c:pt idx="16844">
                  <c:v>13.373999999999899</c:v>
                </c:pt>
                <c:pt idx="16845">
                  <c:v>8.5109999999999904</c:v>
                </c:pt>
                <c:pt idx="16846">
                  <c:v>3.343</c:v>
                </c:pt>
                <c:pt idx="16847">
                  <c:v>15.501999999999899</c:v>
                </c:pt>
                <c:pt idx="16848">
                  <c:v>6.9909999999999997</c:v>
                </c:pt>
                <c:pt idx="16849">
                  <c:v>17.021000000000001</c:v>
                </c:pt>
                <c:pt idx="16850">
                  <c:v>16.716999999999999</c:v>
                </c:pt>
                <c:pt idx="16851">
                  <c:v>11.245999999999899</c:v>
                </c:pt>
                <c:pt idx="16852">
                  <c:v>15.501999999999899</c:v>
                </c:pt>
                <c:pt idx="16853">
                  <c:v>12.766</c:v>
                </c:pt>
                <c:pt idx="16854">
                  <c:v>13.6779999999999</c:v>
                </c:pt>
                <c:pt idx="16855">
                  <c:v>16.108999999999899</c:v>
                </c:pt>
                <c:pt idx="16856">
                  <c:v>14.286</c:v>
                </c:pt>
                <c:pt idx="16857">
                  <c:v>19.149000000000001</c:v>
                </c:pt>
                <c:pt idx="16858">
                  <c:v>12.766</c:v>
                </c:pt>
                <c:pt idx="16859">
                  <c:v>16.108999999999899</c:v>
                </c:pt>
                <c:pt idx="16860">
                  <c:v>15.501999999999899</c:v>
                </c:pt>
                <c:pt idx="16861">
                  <c:v>17.933</c:v>
                </c:pt>
                <c:pt idx="16862">
                  <c:v>14.286</c:v>
                </c:pt>
                <c:pt idx="16863">
                  <c:v>11.853999999999999</c:v>
                </c:pt>
                <c:pt idx="16864">
                  <c:v>10.638</c:v>
                </c:pt>
                <c:pt idx="16865">
                  <c:v>12.157999999999999</c:v>
                </c:pt>
                <c:pt idx="16866">
                  <c:v>9.7259999999999902</c:v>
                </c:pt>
                <c:pt idx="16867">
                  <c:v>11.245999999999899</c:v>
                </c:pt>
                <c:pt idx="16868">
                  <c:v>8.2069999999999901</c:v>
                </c:pt>
                <c:pt idx="16869">
                  <c:v>4.5589999999999904</c:v>
                </c:pt>
                <c:pt idx="16870">
                  <c:v>7.5990000000000002</c:v>
                </c:pt>
                <c:pt idx="16871">
                  <c:v>10.029999999999999</c:v>
                </c:pt>
                <c:pt idx="16872">
                  <c:v>8.2069999999999901</c:v>
                </c:pt>
                <c:pt idx="16873">
                  <c:v>10.638</c:v>
                </c:pt>
                <c:pt idx="16874">
                  <c:v>10.334</c:v>
                </c:pt>
                <c:pt idx="16875">
                  <c:v>4.2549999999999901</c:v>
                </c:pt>
                <c:pt idx="16876">
                  <c:v>8.8149999999999906</c:v>
                </c:pt>
                <c:pt idx="16877">
                  <c:v>8.2069999999999901</c:v>
                </c:pt>
                <c:pt idx="16878">
                  <c:v>8.8149999999999906</c:v>
                </c:pt>
                <c:pt idx="16879">
                  <c:v>8.5109999999999904</c:v>
                </c:pt>
                <c:pt idx="16880">
                  <c:v>9.7259999999999902</c:v>
                </c:pt>
                <c:pt idx="16881">
                  <c:v>17.629000000000001</c:v>
                </c:pt>
                <c:pt idx="16882">
                  <c:v>6.07899999999999</c:v>
                </c:pt>
                <c:pt idx="16883">
                  <c:v>4.8629999999999898</c:v>
                </c:pt>
                <c:pt idx="16884">
                  <c:v>10.029999999999999</c:v>
                </c:pt>
                <c:pt idx="16885">
                  <c:v>10.941999999999901</c:v>
                </c:pt>
                <c:pt idx="16886">
                  <c:v>10.941999999999901</c:v>
                </c:pt>
                <c:pt idx="16887">
                  <c:v>12.157999999999999</c:v>
                </c:pt>
                <c:pt idx="16888">
                  <c:v>13.069999999999901</c:v>
                </c:pt>
                <c:pt idx="16889">
                  <c:v>8.5109999999999904</c:v>
                </c:pt>
                <c:pt idx="16890">
                  <c:v>5.1669999999999998</c:v>
                </c:pt>
                <c:pt idx="16891">
                  <c:v>15.501999999999899</c:v>
                </c:pt>
                <c:pt idx="16892">
                  <c:v>8.8149999999999906</c:v>
                </c:pt>
                <c:pt idx="16893">
                  <c:v>17.629000000000001</c:v>
                </c:pt>
                <c:pt idx="16894">
                  <c:v>16.412999999999901</c:v>
                </c:pt>
                <c:pt idx="16895">
                  <c:v>10.941999999999901</c:v>
                </c:pt>
                <c:pt idx="16896">
                  <c:v>14.894</c:v>
                </c:pt>
                <c:pt idx="16897">
                  <c:v>12.766</c:v>
                </c:pt>
                <c:pt idx="16898">
                  <c:v>12.462</c:v>
                </c:pt>
                <c:pt idx="16899">
                  <c:v>14.894</c:v>
                </c:pt>
                <c:pt idx="16900">
                  <c:v>13.6779999999999</c:v>
                </c:pt>
                <c:pt idx="16901">
                  <c:v>17.324999999999999</c:v>
                </c:pt>
                <c:pt idx="16902">
                  <c:v>12.462</c:v>
                </c:pt>
                <c:pt idx="16903">
                  <c:v>14.286</c:v>
                </c:pt>
                <c:pt idx="16904">
                  <c:v>14.894</c:v>
                </c:pt>
                <c:pt idx="16905">
                  <c:v>17.629000000000001</c:v>
                </c:pt>
                <c:pt idx="16906">
                  <c:v>13.981999999999999</c:v>
                </c:pt>
                <c:pt idx="16907">
                  <c:v>11.245999999999899</c:v>
                </c:pt>
                <c:pt idx="16908">
                  <c:v>11.245999999999899</c:v>
                </c:pt>
                <c:pt idx="16909">
                  <c:v>11.853999999999999</c:v>
                </c:pt>
                <c:pt idx="16910">
                  <c:v>7.2949999999999999</c:v>
                </c:pt>
                <c:pt idx="16911">
                  <c:v>9.7259999999999902</c:v>
                </c:pt>
                <c:pt idx="16912">
                  <c:v>6.07899999999999</c:v>
                </c:pt>
                <c:pt idx="16913">
                  <c:v>3.343</c:v>
                </c:pt>
                <c:pt idx="16914">
                  <c:v>6.6869999999999896</c:v>
                </c:pt>
                <c:pt idx="16915">
                  <c:v>8.5109999999999904</c:v>
                </c:pt>
                <c:pt idx="16916">
                  <c:v>7.2949999999999999</c:v>
                </c:pt>
                <c:pt idx="16917">
                  <c:v>8.8149999999999906</c:v>
                </c:pt>
                <c:pt idx="16918">
                  <c:v>10.029999999999999</c:v>
                </c:pt>
                <c:pt idx="16919">
                  <c:v>3.04</c:v>
                </c:pt>
                <c:pt idx="16920">
                  <c:v>7.9029999999999996</c:v>
                </c:pt>
                <c:pt idx="16921">
                  <c:v>6.3829999999999902</c:v>
                </c:pt>
                <c:pt idx="16922">
                  <c:v>7.5990000000000002</c:v>
                </c:pt>
                <c:pt idx="16923">
                  <c:v>6.6869999999999896</c:v>
                </c:pt>
                <c:pt idx="16924">
                  <c:v>8.2069999999999901</c:v>
                </c:pt>
                <c:pt idx="16925">
                  <c:v>16.412999999999901</c:v>
                </c:pt>
                <c:pt idx="16926">
                  <c:v>5.4710000000000001</c:v>
                </c:pt>
                <c:pt idx="16927">
                  <c:v>3.04</c:v>
                </c:pt>
                <c:pt idx="16928">
                  <c:v>7.2949999999999999</c:v>
                </c:pt>
                <c:pt idx="16929">
                  <c:v>10.638</c:v>
                </c:pt>
                <c:pt idx="16930">
                  <c:v>9.4219999999999899</c:v>
                </c:pt>
                <c:pt idx="16931">
                  <c:v>10.941999999999901</c:v>
                </c:pt>
                <c:pt idx="16932">
                  <c:v>13.373999999999899</c:v>
                </c:pt>
                <c:pt idx="16933">
                  <c:v>7.5990000000000002</c:v>
                </c:pt>
                <c:pt idx="16934">
                  <c:v>3.343</c:v>
                </c:pt>
                <c:pt idx="16935">
                  <c:v>14.894</c:v>
                </c:pt>
                <c:pt idx="16936">
                  <c:v>6.6869999999999896</c:v>
                </c:pt>
                <c:pt idx="16937">
                  <c:v>15.805</c:v>
                </c:pt>
                <c:pt idx="16938">
                  <c:v>15.501999999999899</c:v>
                </c:pt>
                <c:pt idx="16939">
                  <c:v>10.638</c:v>
                </c:pt>
                <c:pt idx="16940">
                  <c:v>14.59</c:v>
                </c:pt>
                <c:pt idx="16941">
                  <c:v>11.549999999999899</c:v>
                </c:pt>
                <c:pt idx="16942">
                  <c:v>13.069999999999901</c:v>
                </c:pt>
                <c:pt idx="16943">
                  <c:v>15.501999999999899</c:v>
                </c:pt>
                <c:pt idx="16944">
                  <c:v>13.981999999999999</c:v>
                </c:pt>
                <c:pt idx="16945">
                  <c:v>18.540999999999901</c:v>
                </c:pt>
                <c:pt idx="16946">
                  <c:v>11.853999999999999</c:v>
                </c:pt>
                <c:pt idx="16947">
                  <c:v>15.501999999999899</c:v>
                </c:pt>
                <c:pt idx="16948">
                  <c:v>14.59</c:v>
                </c:pt>
                <c:pt idx="16949">
                  <c:v>17.324999999999999</c:v>
                </c:pt>
                <c:pt idx="16950">
                  <c:v>13.069999999999901</c:v>
                </c:pt>
                <c:pt idx="16951">
                  <c:v>11.853999999999999</c:v>
                </c:pt>
                <c:pt idx="16952">
                  <c:v>11.245999999999899</c:v>
                </c:pt>
                <c:pt idx="16953">
                  <c:v>11.853999999999999</c:v>
                </c:pt>
                <c:pt idx="16954">
                  <c:v>9.1189999999999998</c:v>
                </c:pt>
                <c:pt idx="16955">
                  <c:v>10.638</c:v>
                </c:pt>
                <c:pt idx="16956">
                  <c:v>8.8149999999999906</c:v>
                </c:pt>
                <c:pt idx="16957">
                  <c:v>3.9509999999999899</c:v>
                </c:pt>
                <c:pt idx="16958">
                  <c:v>7.5990000000000002</c:v>
                </c:pt>
                <c:pt idx="16959">
                  <c:v>10.029999999999999</c:v>
                </c:pt>
                <c:pt idx="16960">
                  <c:v>7.5990000000000002</c:v>
                </c:pt>
                <c:pt idx="16961">
                  <c:v>10.029999999999999</c:v>
                </c:pt>
                <c:pt idx="16962">
                  <c:v>10.334</c:v>
                </c:pt>
                <c:pt idx="16963">
                  <c:v>4.2549999999999901</c:v>
                </c:pt>
                <c:pt idx="16964">
                  <c:v>8.8149999999999906</c:v>
                </c:pt>
                <c:pt idx="16965">
                  <c:v>7.5990000000000002</c:v>
                </c:pt>
                <c:pt idx="16966">
                  <c:v>7.9029999999999996</c:v>
                </c:pt>
                <c:pt idx="16967">
                  <c:v>7.9029999999999996</c:v>
                </c:pt>
                <c:pt idx="16968">
                  <c:v>9.7259999999999902</c:v>
                </c:pt>
                <c:pt idx="16969">
                  <c:v>17.629000000000001</c:v>
                </c:pt>
                <c:pt idx="16970">
                  <c:v>5.7750000000000004</c:v>
                </c:pt>
                <c:pt idx="16971">
                  <c:v>4.2549999999999901</c:v>
                </c:pt>
                <c:pt idx="16972">
                  <c:v>9.4219999999999899</c:v>
                </c:pt>
                <c:pt idx="16973">
                  <c:v>11.245999999999899</c:v>
                </c:pt>
                <c:pt idx="16974">
                  <c:v>10.334</c:v>
                </c:pt>
                <c:pt idx="16975">
                  <c:v>11.549999999999899</c:v>
                </c:pt>
                <c:pt idx="16976">
                  <c:v>13.069999999999901</c:v>
                </c:pt>
                <c:pt idx="16977">
                  <c:v>7.9029999999999996</c:v>
                </c:pt>
                <c:pt idx="16978">
                  <c:v>5.1669999999999998</c:v>
                </c:pt>
                <c:pt idx="16979">
                  <c:v>14.59</c:v>
                </c:pt>
                <c:pt idx="16980">
                  <c:v>8.2069999999999901</c:v>
                </c:pt>
                <c:pt idx="16981">
                  <c:v>17.021000000000001</c:v>
                </c:pt>
                <c:pt idx="16982">
                  <c:v>15.805</c:v>
                </c:pt>
                <c:pt idx="16983">
                  <c:v>10.941999999999901</c:v>
                </c:pt>
                <c:pt idx="16984">
                  <c:v>16.108999999999899</c:v>
                </c:pt>
                <c:pt idx="16985">
                  <c:v>14.59</c:v>
                </c:pt>
                <c:pt idx="16986">
                  <c:v>14.286</c:v>
                </c:pt>
                <c:pt idx="16987">
                  <c:v>16.412999999999901</c:v>
                </c:pt>
                <c:pt idx="16988">
                  <c:v>15.501999999999899</c:v>
                </c:pt>
                <c:pt idx="16989">
                  <c:v>18.540999999999901</c:v>
                </c:pt>
                <c:pt idx="16990">
                  <c:v>13.981999999999999</c:v>
                </c:pt>
                <c:pt idx="16991">
                  <c:v>16.412999999999901</c:v>
                </c:pt>
                <c:pt idx="16992">
                  <c:v>15.805</c:v>
                </c:pt>
                <c:pt idx="16993">
                  <c:v>18.844999999999999</c:v>
                </c:pt>
                <c:pt idx="16994">
                  <c:v>14.894</c:v>
                </c:pt>
                <c:pt idx="16995">
                  <c:v>12.462</c:v>
                </c:pt>
                <c:pt idx="16996">
                  <c:v>13.069999999999901</c:v>
                </c:pt>
                <c:pt idx="16997">
                  <c:v>13.373999999999899</c:v>
                </c:pt>
                <c:pt idx="16998">
                  <c:v>8.5109999999999904</c:v>
                </c:pt>
                <c:pt idx="16999">
                  <c:v>10.334</c:v>
                </c:pt>
                <c:pt idx="17000">
                  <c:v>9.1189999999999998</c:v>
                </c:pt>
                <c:pt idx="17001">
                  <c:v>3.6469999999999998</c:v>
                </c:pt>
                <c:pt idx="17002">
                  <c:v>7.2949999999999999</c:v>
                </c:pt>
                <c:pt idx="17003">
                  <c:v>9.4219999999999899</c:v>
                </c:pt>
                <c:pt idx="17004">
                  <c:v>7.5990000000000002</c:v>
                </c:pt>
                <c:pt idx="17005">
                  <c:v>10.334</c:v>
                </c:pt>
                <c:pt idx="17006">
                  <c:v>11.245999999999899</c:v>
                </c:pt>
                <c:pt idx="17007">
                  <c:v>3.343</c:v>
                </c:pt>
                <c:pt idx="17008">
                  <c:v>7.9029999999999996</c:v>
                </c:pt>
                <c:pt idx="17009">
                  <c:v>7.5990000000000002</c:v>
                </c:pt>
                <c:pt idx="17010">
                  <c:v>8.2069999999999901</c:v>
                </c:pt>
                <c:pt idx="17011">
                  <c:v>6.9909999999999997</c:v>
                </c:pt>
                <c:pt idx="17012">
                  <c:v>9.4219999999999899</c:v>
                </c:pt>
                <c:pt idx="17013">
                  <c:v>18.540999999999901</c:v>
                </c:pt>
                <c:pt idx="17014">
                  <c:v>5.4710000000000001</c:v>
                </c:pt>
                <c:pt idx="17015">
                  <c:v>3.9509999999999899</c:v>
                </c:pt>
                <c:pt idx="17016">
                  <c:v>9.1189999999999998</c:v>
                </c:pt>
                <c:pt idx="17017">
                  <c:v>12.157999999999999</c:v>
                </c:pt>
                <c:pt idx="17018">
                  <c:v>10.334</c:v>
                </c:pt>
                <c:pt idx="17019">
                  <c:v>11.853999999999999</c:v>
                </c:pt>
                <c:pt idx="17020">
                  <c:v>13.981999999999999</c:v>
                </c:pt>
                <c:pt idx="17021">
                  <c:v>9.7259999999999902</c:v>
                </c:pt>
                <c:pt idx="17022">
                  <c:v>4.2549999999999901</c:v>
                </c:pt>
                <c:pt idx="17023">
                  <c:v>16.108999999999899</c:v>
                </c:pt>
                <c:pt idx="17024">
                  <c:v>8.2069999999999901</c:v>
                </c:pt>
                <c:pt idx="17025">
                  <c:v>17.324999999999999</c:v>
                </c:pt>
                <c:pt idx="17026">
                  <c:v>16.412999999999901</c:v>
                </c:pt>
                <c:pt idx="17027">
                  <c:v>12.462</c:v>
                </c:pt>
                <c:pt idx="17028">
                  <c:v>15.197999999999899</c:v>
                </c:pt>
                <c:pt idx="17029">
                  <c:v>12.157999999999999</c:v>
                </c:pt>
                <c:pt idx="17030">
                  <c:v>13.6779999999999</c:v>
                </c:pt>
                <c:pt idx="17031">
                  <c:v>14.894</c:v>
                </c:pt>
                <c:pt idx="17032">
                  <c:v>13.981999999999999</c:v>
                </c:pt>
                <c:pt idx="17033">
                  <c:v>18.236999999999899</c:v>
                </c:pt>
                <c:pt idx="17034">
                  <c:v>12.157999999999999</c:v>
                </c:pt>
                <c:pt idx="17035">
                  <c:v>15.197999999999899</c:v>
                </c:pt>
                <c:pt idx="17036">
                  <c:v>14.894</c:v>
                </c:pt>
                <c:pt idx="17037">
                  <c:v>17.933</c:v>
                </c:pt>
                <c:pt idx="17038">
                  <c:v>13.6779999999999</c:v>
                </c:pt>
                <c:pt idx="17039">
                  <c:v>11.549999999999899</c:v>
                </c:pt>
                <c:pt idx="17040">
                  <c:v>12.157999999999999</c:v>
                </c:pt>
                <c:pt idx="17041">
                  <c:v>11.853999999999999</c:v>
                </c:pt>
                <c:pt idx="17042">
                  <c:v>8.8149999999999906</c:v>
                </c:pt>
                <c:pt idx="17043">
                  <c:v>10.334</c:v>
                </c:pt>
                <c:pt idx="17044">
                  <c:v>8.5109999999999904</c:v>
                </c:pt>
                <c:pt idx="17045">
                  <c:v>3.6469999999999998</c:v>
                </c:pt>
                <c:pt idx="17046">
                  <c:v>7.2949999999999999</c:v>
                </c:pt>
                <c:pt idx="17047">
                  <c:v>10.029999999999999</c:v>
                </c:pt>
                <c:pt idx="17048">
                  <c:v>7.2949999999999999</c:v>
                </c:pt>
                <c:pt idx="17049">
                  <c:v>9.7259999999999902</c:v>
                </c:pt>
                <c:pt idx="17050">
                  <c:v>10.638</c:v>
                </c:pt>
                <c:pt idx="17051">
                  <c:v>3.9509999999999899</c:v>
                </c:pt>
                <c:pt idx="17052">
                  <c:v>8.5109999999999904</c:v>
                </c:pt>
                <c:pt idx="17053">
                  <c:v>7.2949999999999999</c:v>
                </c:pt>
                <c:pt idx="17054">
                  <c:v>7.9029999999999996</c:v>
                </c:pt>
                <c:pt idx="17055">
                  <c:v>7.5990000000000002</c:v>
                </c:pt>
                <c:pt idx="17056">
                  <c:v>9.1189999999999998</c:v>
                </c:pt>
                <c:pt idx="17057">
                  <c:v>17.324999999999999</c:v>
                </c:pt>
                <c:pt idx="17058">
                  <c:v>4.8629999999999898</c:v>
                </c:pt>
                <c:pt idx="17059">
                  <c:v>3.9509999999999899</c:v>
                </c:pt>
                <c:pt idx="17060">
                  <c:v>8.8149999999999906</c:v>
                </c:pt>
                <c:pt idx="17061">
                  <c:v>10.941999999999901</c:v>
                </c:pt>
                <c:pt idx="17062">
                  <c:v>9.4219999999999899</c:v>
                </c:pt>
                <c:pt idx="17063">
                  <c:v>11.245999999999899</c:v>
                </c:pt>
                <c:pt idx="17064">
                  <c:v>13.373999999999899</c:v>
                </c:pt>
                <c:pt idx="17065">
                  <c:v>8.2069999999999901</c:v>
                </c:pt>
                <c:pt idx="17066">
                  <c:v>4.2549999999999901</c:v>
                </c:pt>
                <c:pt idx="17067">
                  <c:v>15.197999999999899</c:v>
                </c:pt>
                <c:pt idx="17068">
                  <c:v>7.9029999999999996</c:v>
                </c:pt>
                <c:pt idx="17069">
                  <c:v>16.716999999999999</c:v>
                </c:pt>
                <c:pt idx="17070">
                  <c:v>15.197999999999899</c:v>
                </c:pt>
                <c:pt idx="17071">
                  <c:v>11.245999999999899</c:v>
                </c:pt>
                <c:pt idx="17072">
                  <c:v>14.894</c:v>
                </c:pt>
                <c:pt idx="17073">
                  <c:v>12.462</c:v>
                </c:pt>
                <c:pt idx="17074">
                  <c:v>13.373999999999899</c:v>
                </c:pt>
                <c:pt idx="17075">
                  <c:v>15.197999999999899</c:v>
                </c:pt>
                <c:pt idx="17076">
                  <c:v>14.894</c:v>
                </c:pt>
                <c:pt idx="17077">
                  <c:v>17.933</c:v>
                </c:pt>
                <c:pt idx="17078">
                  <c:v>12.157999999999999</c:v>
                </c:pt>
                <c:pt idx="17079">
                  <c:v>14.894</c:v>
                </c:pt>
                <c:pt idx="17080">
                  <c:v>14.894</c:v>
                </c:pt>
                <c:pt idx="17081">
                  <c:v>18.236999999999899</c:v>
                </c:pt>
                <c:pt idx="17082">
                  <c:v>13.373999999999899</c:v>
                </c:pt>
                <c:pt idx="17083">
                  <c:v>11.549999999999899</c:v>
                </c:pt>
                <c:pt idx="17084">
                  <c:v>12.462</c:v>
                </c:pt>
                <c:pt idx="17085">
                  <c:v>12.157999999999999</c:v>
                </c:pt>
                <c:pt idx="17086">
                  <c:v>6.9909999999999997</c:v>
                </c:pt>
                <c:pt idx="17087">
                  <c:v>8.5109999999999904</c:v>
                </c:pt>
                <c:pt idx="17088">
                  <c:v>6.3829999999999902</c:v>
                </c:pt>
                <c:pt idx="17089">
                  <c:v>2.1280000000000001</c:v>
                </c:pt>
                <c:pt idx="17090">
                  <c:v>6.3829999999999902</c:v>
                </c:pt>
                <c:pt idx="17091">
                  <c:v>7.9029999999999996</c:v>
                </c:pt>
                <c:pt idx="17092">
                  <c:v>6.07899999999999</c:v>
                </c:pt>
                <c:pt idx="17093">
                  <c:v>8.2069999999999901</c:v>
                </c:pt>
                <c:pt idx="17094">
                  <c:v>10.334</c:v>
                </c:pt>
                <c:pt idx="17095">
                  <c:v>2.4319999999999999</c:v>
                </c:pt>
                <c:pt idx="17096">
                  <c:v>7.5990000000000002</c:v>
                </c:pt>
                <c:pt idx="17097">
                  <c:v>5.7750000000000004</c:v>
                </c:pt>
                <c:pt idx="17098">
                  <c:v>6.3829999999999902</c:v>
                </c:pt>
                <c:pt idx="17099">
                  <c:v>6.07899999999999</c:v>
                </c:pt>
                <c:pt idx="17100">
                  <c:v>7.5990000000000002</c:v>
                </c:pt>
                <c:pt idx="17101">
                  <c:v>17.021000000000001</c:v>
                </c:pt>
                <c:pt idx="17102">
                  <c:v>4.5589999999999904</c:v>
                </c:pt>
                <c:pt idx="17103">
                  <c:v>1.8239999999999901</c:v>
                </c:pt>
                <c:pt idx="17104">
                  <c:v>6.9909999999999997</c:v>
                </c:pt>
                <c:pt idx="17105">
                  <c:v>10.941999999999901</c:v>
                </c:pt>
                <c:pt idx="17106">
                  <c:v>8.2069999999999901</c:v>
                </c:pt>
                <c:pt idx="17107">
                  <c:v>10.334</c:v>
                </c:pt>
                <c:pt idx="17108">
                  <c:v>13.373999999999899</c:v>
                </c:pt>
                <c:pt idx="17109">
                  <c:v>7.5990000000000002</c:v>
                </c:pt>
                <c:pt idx="17110">
                  <c:v>2.7360000000000002</c:v>
                </c:pt>
                <c:pt idx="17111">
                  <c:v>15.197999999999899</c:v>
                </c:pt>
                <c:pt idx="17112">
                  <c:v>6.07899999999999</c:v>
                </c:pt>
                <c:pt idx="17113">
                  <c:v>16.412999999999901</c:v>
                </c:pt>
                <c:pt idx="17114">
                  <c:v>15.805</c:v>
                </c:pt>
                <c:pt idx="17115">
                  <c:v>10.941999999999901</c:v>
                </c:pt>
                <c:pt idx="17116">
                  <c:v>14.286</c:v>
                </c:pt>
                <c:pt idx="17117">
                  <c:v>12.157999999999999</c:v>
                </c:pt>
                <c:pt idx="17118">
                  <c:v>12.462</c:v>
                </c:pt>
                <c:pt idx="17119">
                  <c:v>14.59</c:v>
                </c:pt>
                <c:pt idx="17120">
                  <c:v>14.286</c:v>
                </c:pt>
                <c:pt idx="17121">
                  <c:v>17.324999999999999</c:v>
                </c:pt>
                <c:pt idx="17122">
                  <c:v>11.853999999999999</c:v>
                </c:pt>
                <c:pt idx="17123">
                  <c:v>14.286</c:v>
                </c:pt>
                <c:pt idx="17124">
                  <c:v>13.981999999999999</c:v>
                </c:pt>
                <c:pt idx="17125">
                  <c:v>17.324999999999999</c:v>
                </c:pt>
                <c:pt idx="17126">
                  <c:v>12.766</c:v>
                </c:pt>
                <c:pt idx="17127">
                  <c:v>10.941999999999901</c:v>
                </c:pt>
                <c:pt idx="17128">
                  <c:v>11.853999999999999</c:v>
                </c:pt>
                <c:pt idx="17129">
                  <c:v>11.853999999999999</c:v>
                </c:pt>
                <c:pt idx="17130">
                  <c:v>6.07899999999999</c:v>
                </c:pt>
                <c:pt idx="17131">
                  <c:v>8.2069999999999901</c:v>
                </c:pt>
                <c:pt idx="17132">
                  <c:v>6.07899999999999</c:v>
                </c:pt>
                <c:pt idx="17133">
                  <c:v>1.21599999999999</c:v>
                </c:pt>
                <c:pt idx="17134">
                  <c:v>6.07899999999999</c:v>
                </c:pt>
                <c:pt idx="17135">
                  <c:v>7.9029999999999996</c:v>
                </c:pt>
                <c:pt idx="17136">
                  <c:v>5.7750000000000004</c:v>
                </c:pt>
                <c:pt idx="17137">
                  <c:v>7.9029999999999996</c:v>
                </c:pt>
                <c:pt idx="17138">
                  <c:v>10.029999999999999</c:v>
                </c:pt>
                <c:pt idx="17139">
                  <c:v>1.51999999999999</c:v>
                </c:pt>
                <c:pt idx="17140">
                  <c:v>7.2949999999999999</c:v>
                </c:pt>
                <c:pt idx="17141">
                  <c:v>4.8629999999999898</c:v>
                </c:pt>
                <c:pt idx="17142">
                  <c:v>5.4710000000000001</c:v>
                </c:pt>
                <c:pt idx="17143">
                  <c:v>5.1669999999999998</c:v>
                </c:pt>
                <c:pt idx="17144">
                  <c:v>7.2949999999999999</c:v>
                </c:pt>
                <c:pt idx="17145">
                  <c:v>17.021000000000001</c:v>
                </c:pt>
                <c:pt idx="17146">
                  <c:v>3.6469999999999998</c:v>
                </c:pt>
                <c:pt idx="17147">
                  <c:v>0.91200000000000603</c:v>
                </c:pt>
                <c:pt idx="17148">
                  <c:v>6.07899999999999</c:v>
                </c:pt>
                <c:pt idx="17149">
                  <c:v>10.638</c:v>
                </c:pt>
                <c:pt idx="17150">
                  <c:v>7.5990000000000002</c:v>
                </c:pt>
                <c:pt idx="17151">
                  <c:v>9.1189999999999998</c:v>
                </c:pt>
                <c:pt idx="17152">
                  <c:v>13.373999999999899</c:v>
                </c:pt>
                <c:pt idx="17153">
                  <c:v>6.6869999999999896</c:v>
                </c:pt>
                <c:pt idx="17154">
                  <c:v>1.8239999999999901</c:v>
                </c:pt>
                <c:pt idx="17155">
                  <c:v>14.286</c:v>
                </c:pt>
                <c:pt idx="17156">
                  <c:v>5.1669999999999998</c:v>
                </c:pt>
                <c:pt idx="17157">
                  <c:v>15.805</c:v>
                </c:pt>
                <c:pt idx="17158">
                  <c:v>15.197999999999899</c:v>
                </c:pt>
                <c:pt idx="17159">
                  <c:v>10.638</c:v>
                </c:pt>
                <c:pt idx="17160">
                  <c:v>14.894</c:v>
                </c:pt>
                <c:pt idx="17161">
                  <c:v>12.157999999999999</c:v>
                </c:pt>
                <c:pt idx="17162">
                  <c:v>12.462</c:v>
                </c:pt>
                <c:pt idx="17163">
                  <c:v>14.894</c:v>
                </c:pt>
                <c:pt idx="17164">
                  <c:v>14.59</c:v>
                </c:pt>
                <c:pt idx="17165">
                  <c:v>17.629000000000001</c:v>
                </c:pt>
                <c:pt idx="17166">
                  <c:v>11.853999999999999</c:v>
                </c:pt>
                <c:pt idx="17167">
                  <c:v>14.59</c:v>
                </c:pt>
                <c:pt idx="17168">
                  <c:v>14.286</c:v>
                </c:pt>
                <c:pt idx="17169">
                  <c:v>17.629000000000001</c:v>
                </c:pt>
                <c:pt idx="17170">
                  <c:v>13.373999999999899</c:v>
                </c:pt>
                <c:pt idx="17171">
                  <c:v>10.334</c:v>
                </c:pt>
                <c:pt idx="17172">
                  <c:v>11.853999999999999</c:v>
                </c:pt>
                <c:pt idx="17173">
                  <c:v>11.549999999999899</c:v>
                </c:pt>
                <c:pt idx="17174">
                  <c:v>6.3829999999999902</c:v>
                </c:pt>
                <c:pt idx="17175">
                  <c:v>8.5109999999999904</c:v>
                </c:pt>
                <c:pt idx="17176">
                  <c:v>6.9909999999999997</c:v>
                </c:pt>
                <c:pt idx="17177">
                  <c:v>1.51999999999999</c:v>
                </c:pt>
                <c:pt idx="17178">
                  <c:v>6.3829999999999902</c:v>
                </c:pt>
                <c:pt idx="17179">
                  <c:v>8.8149999999999906</c:v>
                </c:pt>
                <c:pt idx="17180">
                  <c:v>6.07899999999999</c:v>
                </c:pt>
                <c:pt idx="17181">
                  <c:v>8.2069999999999901</c:v>
                </c:pt>
                <c:pt idx="17182">
                  <c:v>10.334</c:v>
                </c:pt>
                <c:pt idx="17183">
                  <c:v>1.8239999999999901</c:v>
                </c:pt>
                <c:pt idx="17184">
                  <c:v>7.2949999999999999</c:v>
                </c:pt>
                <c:pt idx="17185">
                  <c:v>5.1669999999999998</c:v>
                </c:pt>
                <c:pt idx="17186">
                  <c:v>5.7750000000000004</c:v>
                </c:pt>
                <c:pt idx="17187">
                  <c:v>5.4710000000000001</c:v>
                </c:pt>
                <c:pt idx="17188">
                  <c:v>7.9029999999999996</c:v>
                </c:pt>
                <c:pt idx="17189">
                  <c:v>17.021000000000001</c:v>
                </c:pt>
                <c:pt idx="17190">
                  <c:v>3.9509999999999899</c:v>
                </c:pt>
                <c:pt idx="17191">
                  <c:v>1.21599999999999</c:v>
                </c:pt>
                <c:pt idx="17192">
                  <c:v>5.4710000000000001</c:v>
                </c:pt>
                <c:pt idx="17193">
                  <c:v>10.638</c:v>
                </c:pt>
                <c:pt idx="17194">
                  <c:v>7.2949999999999999</c:v>
                </c:pt>
                <c:pt idx="17195">
                  <c:v>10.029999999999999</c:v>
                </c:pt>
                <c:pt idx="17196">
                  <c:v>13.373999999999899</c:v>
                </c:pt>
                <c:pt idx="17197">
                  <c:v>6.9909999999999997</c:v>
                </c:pt>
                <c:pt idx="17198">
                  <c:v>2.1280000000000001</c:v>
                </c:pt>
                <c:pt idx="17199">
                  <c:v>14.894</c:v>
                </c:pt>
                <c:pt idx="17200">
                  <c:v>5.4710000000000001</c:v>
                </c:pt>
                <c:pt idx="17201">
                  <c:v>16.108999999999899</c:v>
                </c:pt>
                <c:pt idx="17202">
                  <c:v>15.501999999999899</c:v>
                </c:pt>
                <c:pt idx="17203">
                  <c:v>10.638</c:v>
                </c:pt>
                <c:pt idx="17204">
                  <c:v>16.108999999999899</c:v>
                </c:pt>
                <c:pt idx="17205">
                  <c:v>14.59</c:v>
                </c:pt>
                <c:pt idx="17206">
                  <c:v>14.286</c:v>
                </c:pt>
                <c:pt idx="17207">
                  <c:v>16.412999999999901</c:v>
                </c:pt>
                <c:pt idx="17208">
                  <c:v>15.501999999999899</c:v>
                </c:pt>
                <c:pt idx="17209">
                  <c:v>18.540999999999901</c:v>
                </c:pt>
                <c:pt idx="17210">
                  <c:v>13.981999999999999</c:v>
                </c:pt>
                <c:pt idx="17211">
                  <c:v>16.412999999999901</c:v>
                </c:pt>
                <c:pt idx="17212">
                  <c:v>15.805</c:v>
                </c:pt>
                <c:pt idx="17213">
                  <c:v>18.844999999999999</c:v>
                </c:pt>
                <c:pt idx="17214">
                  <c:v>14.894</c:v>
                </c:pt>
                <c:pt idx="17215">
                  <c:v>12.462</c:v>
                </c:pt>
                <c:pt idx="17216">
                  <c:v>13.069999999999901</c:v>
                </c:pt>
                <c:pt idx="17217">
                  <c:v>13.373999999999899</c:v>
                </c:pt>
                <c:pt idx="17218">
                  <c:v>8.5109999999999904</c:v>
                </c:pt>
                <c:pt idx="17219">
                  <c:v>10.334</c:v>
                </c:pt>
                <c:pt idx="17220">
                  <c:v>9.1189999999999998</c:v>
                </c:pt>
                <c:pt idx="17221">
                  <c:v>3.6469999999999998</c:v>
                </c:pt>
                <c:pt idx="17222">
                  <c:v>7.2949999999999999</c:v>
                </c:pt>
                <c:pt idx="17223">
                  <c:v>9.4219999999999899</c:v>
                </c:pt>
                <c:pt idx="17224">
                  <c:v>7.5990000000000002</c:v>
                </c:pt>
                <c:pt idx="17225">
                  <c:v>10.334</c:v>
                </c:pt>
                <c:pt idx="17226">
                  <c:v>11.245999999999899</c:v>
                </c:pt>
                <c:pt idx="17227">
                  <c:v>3.343</c:v>
                </c:pt>
                <c:pt idx="17228">
                  <c:v>7.9029999999999996</c:v>
                </c:pt>
                <c:pt idx="17229">
                  <c:v>7.5990000000000002</c:v>
                </c:pt>
                <c:pt idx="17230">
                  <c:v>8.2069999999999901</c:v>
                </c:pt>
                <c:pt idx="17231">
                  <c:v>6.9909999999999997</c:v>
                </c:pt>
                <c:pt idx="17232">
                  <c:v>9.4219999999999899</c:v>
                </c:pt>
                <c:pt idx="17233">
                  <c:v>18.540999999999901</c:v>
                </c:pt>
                <c:pt idx="17234">
                  <c:v>5.4710000000000001</c:v>
                </c:pt>
                <c:pt idx="17235">
                  <c:v>3.9509999999999899</c:v>
                </c:pt>
                <c:pt idx="17236">
                  <c:v>9.1189999999999998</c:v>
                </c:pt>
                <c:pt idx="17237">
                  <c:v>12.157999999999999</c:v>
                </c:pt>
                <c:pt idx="17238">
                  <c:v>10.334</c:v>
                </c:pt>
                <c:pt idx="17239">
                  <c:v>11.853999999999999</c:v>
                </c:pt>
                <c:pt idx="17240">
                  <c:v>13.981999999999999</c:v>
                </c:pt>
                <c:pt idx="17241">
                  <c:v>9.7259999999999902</c:v>
                </c:pt>
                <c:pt idx="17242">
                  <c:v>4.2549999999999901</c:v>
                </c:pt>
                <c:pt idx="17243">
                  <c:v>16.108999999999899</c:v>
                </c:pt>
                <c:pt idx="17244">
                  <c:v>8.2069999999999901</c:v>
                </c:pt>
                <c:pt idx="17245">
                  <c:v>17.324999999999999</c:v>
                </c:pt>
                <c:pt idx="17246">
                  <c:v>16.412999999999901</c:v>
                </c:pt>
                <c:pt idx="17247">
                  <c:v>12.462</c:v>
                </c:pt>
                <c:pt idx="17248">
                  <c:v>14.894</c:v>
                </c:pt>
                <c:pt idx="17249">
                  <c:v>12.766</c:v>
                </c:pt>
                <c:pt idx="17250">
                  <c:v>13.069999999999901</c:v>
                </c:pt>
                <c:pt idx="17251">
                  <c:v>15.197999999999899</c:v>
                </c:pt>
                <c:pt idx="17252">
                  <c:v>14.894</c:v>
                </c:pt>
                <c:pt idx="17253">
                  <c:v>17.933</c:v>
                </c:pt>
                <c:pt idx="17254">
                  <c:v>12.157999999999999</c:v>
                </c:pt>
                <c:pt idx="17255">
                  <c:v>14.894</c:v>
                </c:pt>
                <c:pt idx="17256">
                  <c:v>14.286</c:v>
                </c:pt>
                <c:pt idx="17257">
                  <c:v>17.933</c:v>
                </c:pt>
                <c:pt idx="17258">
                  <c:v>13.6779999999999</c:v>
                </c:pt>
                <c:pt idx="17259">
                  <c:v>11.853999999999999</c:v>
                </c:pt>
                <c:pt idx="17260">
                  <c:v>13.373999999999899</c:v>
                </c:pt>
                <c:pt idx="17261">
                  <c:v>11.853999999999999</c:v>
                </c:pt>
                <c:pt idx="17262">
                  <c:v>7.5990000000000002</c:v>
                </c:pt>
                <c:pt idx="17263">
                  <c:v>9.7259999999999902</c:v>
                </c:pt>
                <c:pt idx="17264">
                  <c:v>7.5990000000000002</c:v>
                </c:pt>
                <c:pt idx="17265">
                  <c:v>2.7360000000000002</c:v>
                </c:pt>
                <c:pt idx="17266">
                  <c:v>7.5990000000000002</c:v>
                </c:pt>
                <c:pt idx="17267">
                  <c:v>9.4219999999999899</c:v>
                </c:pt>
                <c:pt idx="17268">
                  <c:v>7.2949999999999999</c:v>
                </c:pt>
                <c:pt idx="17269">
                  <c:v>9.4219999999999899</c:v>
                </c:pt>
                <c:pt idx="17270">
                  <c:v>11.245999999999899</c:v>
                </c:pt>
                <c:pt idx="17271">
                  <c:v>3.04</c:v>
                </c:pt>
                <c:pt idx="17272">
                  <c:v>8.2069999999999901</c:v>
                </c:pt>
                <c:pt idx="17273">
                  <c:v>6.3829999999999902</c:v>
                </c:pt>
                <c:pt idx="17274">
                  <c:v>6.9909999999999997</c:v>
                </c:pt>
                <c:pt idx="17275">
                  <c:v>6.6869999999999896</c:v>
                </c:pt>
                <c:pt idx="17276">
                  <c:v>8.5109999999999904</c:v>
                </c:pt>
                <c:pt idx="17277">
                  <c:v>17.324999999999999</c:v>
                </c:pt>
                <c:pt idx="17278">
                  <c:v>4.5589999999999904</c:v>
                </c:pt>
                <c:pt idx="17279">
                  <c:v>2.4319999999999999</c:v>
                </c:pt>
                <c:pt idx="17280">
                  <c:v>7.2949999999999999</c:v>
                </c:pt>
                <c:pt idx="17281">
                  <c:v>11.853999999999999</c:v>
                </c:pt>
                <c:pt idx="17282">
                  <c:v>8.8149999999999906</c:v>
                </c:pt>
                <c:pt idx="17283">
                  <c:v>10.941999999999901</c:v>
                </c:pt>
                <c:pt idx="17284">
                  <c:v>13.981999999999999</c:v>
                </c:pt>
                <c:pt idx="17285">
                  <c:v>8.2069999999999901</c:v>
                </c:pt>
                <c:pt idx="17286">
                  <c:v>2.7360000000000002</c:v>
                </c:pt>
                <c:pt idx="17287">
                  <c:v>14.894</c:v>
                </c:pt>
                <c:pt idx="17288">
                  <c:v>6.6869999999999896</c:v>
                </c:pt>
                <c:pt idx="17289">
                  <c:v>16.412999999999901</c:v>
                </c:pt>
                <c:pt idx="17290">
                  <c:v>15.501999999999899</c:v>
                </c:pt>
                <c:pt idx="17291">
                  <c:v>11.245999999999899</c:v>
                </c:pt>
                <c:pt idx="17292">
                  <c:v>14.59</c:v>
                </c:pt>
                <c:pt idx="17293">
                  <c:v>11.853999999999999</c:v>
                </c:pt>
                <c:pt idx="17294">
                  <c:v>12.157999999999999</c:v>
                </c:pt>
                <c:pt idx="17295">
                  <c:v>14.894</c:v>
                </c:pt>
                <c:pt idx="17296">
                  <c:v>14.59</c:v>
                </c:pt>
                <c:pt idx="17297">
                  <c:v>17.629000000000001</c:v>
                </c:pt>
                <c:pt idx="17298">
                  <c:v>11.549999999999899</c:v>
                </c:pt>
                <c:pt idx="17299">
                  <c:v>14.59</c:v>
                </c:pt>
                <c:pt idx="17300">
                  <c:v>14.286</c:v>
                </c:pt>
                <c:pt idx="17301">
                  <c:v>17.324999999999999</c:v>
                </c:pt>
                <c:pt idx="17302">
                  <c:v>13.069999999999901</c:v>
                </c:pt>
                <c:pt idx="17303">
                  <c:v>10.941999999999901</c:v>
                </c:pt>
                <c:pt idx="17304">
                  <c:v>11.853999999999999</c:v>
                </c:pt>
                <c:pt idx="17305">
                  <c:v>11.549999999999899</c:v>
                </c:pt>
                <c:pt idx="17306">
                  <c:v>6.3829999999999902</c:v>
                </c:pt>
                <c:pt idx="17307">
                  <c:v>8.5109999999999904</c:v>
                </c:pt>
                <c:pt idx="17308">
                  <c:v>6.9909999999999997</c:v>
                </c:pt>
                <c:pt idx="17309">
                  <c:v>0.91200000000000603</c:v>
                </c:pt>
                <c:pt idx="17310">
                  <c:v>6.3829999999999902</c:v>
                </c:pt>
                <c:pt idx="17311">
                  <c:v>8.8149999999999906</c:v>
                </c:pt>
                <c:pt idx="17312">
                  <c:v>5.4710000000000001</c:v>
                </c:pt>
                <c:pt idx="17313">
                  <c:v>8.2069999999999901</c:v>
                </c:pt>
                <c:pt idx="17314">
                  <c:v>10.334</c:v>
                </c:pt>
                <c:pt idx="17315">
                  <c:v>1.21599999999999</c:v>
                </c:pt>
                <c:pt idx="17316">
                  <c:v>7.9029999999999996</c:v>
                </c:pt>
                <c:pt idx="17317">
                  <c:v>5.1669999999999998</c:v>
                </c:pt>
                <c:pt idx="17318">
                  <c:v>5.7750000000000004</c:v>
                </c:pt>
                <c:pt idx="17319">
                  <c:v>5.4710000000000001</c:v>
                </c:pt>
                <c:pt idx="17320">
                  <c:v>8.2069999999999901</c:v>
                </c:pt>
                <c:pt idx="17321">
                  <c:v>17.629000000000001</c:v>
                </c:pt>
                <c:pt idx="17322">
                  <c:v>4.5589999999999904</c:v>
                </c:pt>
                <c:pt idx="17323">
                  <c:v>1.21599999999999</c:v>
                </c:pt>
                <c:pt idx="17324">
                  <c:v>5.7750000000000004</c:v>
                </c:pt>
                <c:pt idx="17325">
                  <c:v>10.941999999999901</c:v>
                </c:pt>
                <c:pt idx="17326">
                  <c:v>8.5109999999999904</c:v>
                </c:pt>
                <c:pt idx="17327">
                  <c:v>10.029999999999999</c:v>
                </c:pt>
                <c:pt idx="17328">
                  <c:v>12.766</c:v>
                </c:pt>
                <c:pt idx="17329">
                  <c:v>6.9909999999999997</c:v>
                </c:pt>
                <c:pt idx="17330">
                  <c:v>2.7360000000000002</c:v>
                </c:pt>
                <c:pt idx="17331">
                  <c:v>14.59</c:v>
                </c:pt>
                <c:pt idx="17332">
                  <c:v>5.4710000000000001</c:v>
                </c:pt>
                <c:pt idx="17333">
                  <c:v>16.108999999999899</c:v>
                </c:pt>
                <c:pt idx="17334">
                  <c:v>15.501999999999899</c:v>
                </c:pt>
                <c:pt idx="17335">
                  <c:v>10.334</c:v>
                </c:pt>
                <c:pt idx="17336">
                  <c:v>17.324999999999999</c:v>
                </c:pt>
                <c:pt idx="17337">
                  <c:v>16.108999999999899</c:v>
                </c:pt>
                <c:pt idx="17338">
                  <c:v>16.108999999999899</c:v>
                </c:pt>
                <c:pt idx="17339">
                  <c:v>17.021000000000001</c:v>
                </c:pt>
                <c:pt idx="17340">
                  <c:v>16.108999999999899</c:v>
                </c:pt>
                <c:pt idx="17341">
                  <c:v>19.149000000000001</c:v>
                </c:pt>
                <c:pt idx="17342">
                  <c:v>13.981999999999999</c:v>
                </c:pt>
                <c:pt idx="17343">
                  <c:v>16.716999999999999</c:v>
                </c:pt>
                <c:pt idx="17344">
                  <c:v>16.412999999999901</c:v>
                </c:pt>
                <c:pt idx="17345">
                  <c:v>19.149000000000001</c:v>
                </c:pt>
                <c:pt idx="17346">
                  <c:v>16.716999999999999</c:v>
                </c:pt>
                <c:pt idx="17347">
                  <c:v>12.157999999999999</c:v>
                </c:pt>
                <c:pt idx="17348">
                  <c:v>13.6779999999999</c:v>
                </c:pt>
                <c:pt idx="17349">
                  <c:v>13.6779999999999</c:v>
                </c:pt>
                <c:pt idx="17350">
                  <c:v>10.941999999999901</c:v>
                </c:pt>
                <c:pt idx="17351">
                  <c:v>11.245999999999899</c:v>
                </c:pt>
                <c:pt idx="17352">
                  <c:v>10.334</c:v>
                </c:pt>
                <c:pt idx="17353">
                  <c:v>5.4710000000000001</c:v>
                </c:pt>
                <c:pt idx="17354">
                  <c:v>9.7259999999999902</c:v>
                </c:pt>
                <c:pt idx="17355">
                  <c:v>8.8149999999999906</c:v>
                </c:pt>
                <c:pt idx="17356">
                  <c:v>9.7259999999999902</c:v>
                </c:pt>
                <c:pt idx="17357">
                  <c:v>10.334</c:v>
                </c:pt>
                <c:pt idx="17358">
                  <c:v>13.069999999999901</c:v>
                </c:pt>
                <c:pt idx="17359">
                  <c:v>5.1669999999999998</c:v>
                </c:pt>
                <c:pt idx="17360">
                  <c:v>10.941999999999901</c:v>
                </c:pt>
                <c:pt idx="17361">
                  <c:v>9.7259999999999902</c:v>
                </c:pt>
                <c:pt idx="17362">
                  <c:v>9.7259999999999902</c:v>
                </c:pt>
                <c:pt idx="17363">
                  <c:v>9.1189999999999998</c:v>
                </c:pt>
                <c:pt idx="17364">
                  <c:v>10.941999999999901</c:v>
                </c:pt>
                <c:pt idx="17365">
                  <c:v>17.933</c:v>
                </c:pt>
                <c:pt idx="17366">
                  <c:v>6.9909999999999997</c:v>
                </c:pt>
                <c:pt idx="17367">
                  <c:v>5.7750000000000004</c:v>
                </c:pt>
                <c:pt idx="17368">
                  <c:v>10.638</c:v>
                </c:pt>
                <c:pt idx="17369">
                  <c:v>13.6779999999999</c:v>
                </c:pt>
                <c:pt idx="17370">
                  <c:v>11.549999999999899</c:v>
                </c:pt>
                <c:pt idx="17371">
                  <c:v>12.766</c:v>
                </c:pt>
                <c:pt idx="17372">
                  <c:v>16.412999999999901</c:v>
                </c:pt>
                <c:pt idx="17373">
                  <c:v>10.941999999999901</c:v>
                </c:pt>
                <c:pt idx="17374">
                  <c:v>5.4710000000000001</c:v>
                </c:pt>
                <c:pt idx="17375">
                  <c:v>16.716999999999999</c:v>
                </c:pt>
                <c:pt idx="17376">
                  <c:v>10.029999999999999</c:v>
                </c:pt>
                <c:pt idx="17377">
                  <c:v>17.933</c:v>
                </c:pt>
                <c:pt idx="17378">
                  <c:v>17.324999999999999</c:v>
                </c:pt>
                <c:pt idx="17379">
                  <c:v>13.981999999999999</c:v>
                </c:pt>
                <c:pt idx="17380">
                  <c:v>16.412999999999901</c:v>
                </c:pt>
                <c:pt idx="17381">
                  <c:v>13.6779999999999</c:v>
                </c:pt>
                <c:pt idx="17382">
                  <c:v>13.981999999999999</c:v>
                </c:pt>
                <c:pt idx="17383">
                  <c:v>16.108999999999899</c:v>
                </c:pt>
                <c:pt idx="17384">
                  <c:v>15.805</c:v>
                </c:pt>
                <c:pt idx="17385">
                  <c:v>18.540999999999901</c:v>
                </c:pt>
                <c:pt idx="17386">
                  <c:v>13.069999999999901</c:v>
                </c:pt>
                <c:pt idx="17387">
                  <c:v>15.805</c:v>
                </c:pt>
                <c:pt idx="17388">
                  <c:v>15.805</c:v>
                </c:pt>
                <c:pt idx="17389">
                  <c:v>18.844999999999999</c:v>
                </c:pt>
                <c:pt idx="17390">
                  <c:v>14.894</c:v>
                </c:pt>
                <c:pt idx="17391">
                  <c:v>11.853999999999999</c:v>
                </c:pt>
                <c:pt idx="17392">
                  <c:v>13.373999999999899</c:v>
                </c:pt>
                <c:pt idx="17393">
                  <c:v>12.766</c:v>
                </c:pt>
                <c:pt idx="17394">
                  <c:v>7.5990000000000002</c:v>
                </c:pt>
                <c:pt idx="17395">
                  <c:v>9.1189999999999998</c:v>
                </c:pt>
                <c:pt idx="17396">
                  <c:v>8.2069999999999901</c:v>
                </c:pt>
                <c:pt idx="17397">
                  <c:v>2.7360000000000002</c:v>
                </c:pt>
                <c:pt idx="17398">
                  <c:v>7.5990000000000002</c:v>
                </c:pt>
                <c:pt idx="17399">
                  <c:v>10.029999999999999</c:v>
                </c:pt>
                <c:pt idx="17400">
                  <c:v>7.2949999999999999</c:v>
                </c:pt>
                <c:pt idx="17401">
                  <c:v>8.8149999999999906</c:v>
                </c:pt>
                <c:pt idx="17402">
                  <c:v>11.245999999999899</c:v>
                </c:pt>
                <c:pt idx="17403">
                  <c:v>3.04</c:v>
                </c:pt>
                <c:pt idx="17404">
                  <c:v>9.1189999999999998</c:v>
                </c:pt>
                <c:pt idx="17405">
                  <c:v>6.3829999999999902</c:v>
                </c:pt>
                <c:pt idx="17406">
                  <c:v>6.9909999999999997</c:v>
                </c:pt>
                <c:pt idx="17407">
                  <c:v>6.6869999999999896</c:v>
                </c:pt>
                <c:pt idx="17408">
                  <c:v>9.1189999999999998</c:v>
                </c:pt>
                <c:pt idx="17409">
                  <c:v>17.021000000000001</c:v>
                </c:pt>
                <c:pt idx="17410">
                  <c:v>5.1669999999999998</c:v>
                </c:pt>
                <c:pt idx="17411">
                  <c:v>2.4319999999999999</c:v>
                </c:pt>
                <c:pt idx="17412">
                  <c:v>7.2949999999999999</c:v>
                </c:pt>
                <c:pt idx="17413">
                  <c:v>12.157999999999999</c:v>
                </c:pt>
                <c:pt idx="17414">
                  <c:v>9.1189999999999998</c:v>
                </c:pt>
                <c:pt idx="17415">
                  <c:v>11.245999999999899</c:v>
                </c:pt>
                <c:pt idx="17416">
                  <c:v>14.894</c:v>
                </c:pt>
                <c:pt idx="17417">
                  <c:v>8.2069999999999901</c:v>
                </c:pt>
                <c:pt idx="17418">
                  <c:v>3.343</c:v>
                </c:pt>
                <c:pt idx="17419">
                  <c:v>16.412999999999901</c:v>
                </c:pt>
                <c:pt idx="17420">
                  <c:v>6.6869999999999896</c:v>
                </c:pt>
                <c:pt idx="17421">
                  <c:v>17.324999999999999</c:v>
                </c:pt>
                <c:pt idx="17422">
                  <c:v>16.716999999999999</c:v>
                </c:pt>
                <c:pt idx="17423">
                  <c:v>12.157999999999999</c:v>
                </c:pt>
                <c:pt idx="17424">
                  <c:v>14.286</c:v>
                </c:pt>
                <c:pt idx="17425">
                  <c:v>12.157999999999999</c:v>
                </c:pt>
                <c:pt idx="17426">
                  <c:v>12.462</c:v>
                </c:pt>
                <c:pt idx="17427">
                  <c:v>14.59</c:v>
                </c:pt>
                <c:pt idx="17428">
                  <c:v>14.286</c:v>
                </c:pt>
                <c:pt idx="17429">
                  <c:v>17.324999999999999</c:v>
                </c:pt>
                <c:pt idx="17430">
                  <c:v>11.853999999999999</c:v>
                </c:pt>
                <c:pt idx="17431">
                  <c:v>14.286</c:v>
                </c:pt>
                <c:pt idx="17432">
                  <c:v>13.981999999999999</c:v>
                </c:pt>
                <c:pt idx="17433">
                  <c:v>17.324999999999999</c:v>
                </c:pt>
                <c:pt idx="17434">
                  <c:v>12.766</c:v>
                </c:pt>
                <c:pt idx="17435">
                  <c:v>10.941999999999901</c:v>
                </c:pt>
                <c:pt idx="17436">
                  <c:v>11.853999999999999</c:v>
                </c:pt>
                <c:pt idx="17437">
                  <c:v>11.853999999999999</c:v>
                </c:pt>
                <c:pt idx="17438">
                  <c:v>6.07899999999999</c:v>
                </c:pt>
                <c:pt idx="17439">
                  <c:v>8.2069999999999901</c:v>
                </c:pt>
                <c:pt idx="17440">
                  <c:v>6.07899999999999</c:v>
                </c:pt>
                <c:pt idx="17441">
                  <c:v>1.21599999999999</c:v>
                </c:pt>
                <c:pt idx="17442">
                  <c:v>6.07899999999999</c:v>
                </c:pt>
                <c:pt idx="17443">
                  <c:v>7.9029999999999996</c:v>
                </c:pt>
                <c:pt idx="17444">
                  <c:v>5.7750000000000004</c:v>
                </c:pt>
                <c:pt idx="17445">
                  <c:v>7.9029999999999996</c:v>
                </c:pt>
                <c:pt idx="17446">
                  <c:v>10.029999999999999</c:v>
                </c:pt>
                <c:pt idx="17447">
                  <c:v>1.51999999999999</c:v>
                </c:pt>
                <c:pt idx="17448">
                  <c:v>7.2949999999999999</c:v>
                </c:pt>
                <c:pt idx="17449">
                  <c:v>4.8629999999999898</c:v>
                </c:pt>
                <c:pt idx="17450">
                  <c:v>5.4710000000000001</c:v>
                </c:pt>
                <c:pt idx="17451">
                  <c:v>5.1669999999999998</c:v>
                </c:pt>
                <c:pt idx="17452">
                  <c:v>7.2949999999999999</c:v>
                </c:pt>
                <c:pt idx="17453">
                  <c:v>17.021000000000001</c:v>
                </c:pt>
                <c:pt idx="17454">
                  <c:v>3.6469999999999998</c:v>
                </c:pt>
                <c:pt idx="17455">
                  <c:v>0.91200000000000603</c:v>
                </c:pt>
                <c:pt idx="17456">
                  <c:v>6.07899999999999</c:v>
                </c:pt>
                <c:pt idx="17457">
                  <c:v>10.638</c:v>
                </c:pt>
                <c:pt idx="17458">
                  <c:v>7.5990000000000002</c:v>
                </c:pt>
                <c:pt idx="17459">
                  <c:v>9.1189999999999998</c:v>
                </c:pt>
                <c:pt idx="17460">
                  <c:v>13.373999999999899</c:v>
                </c:pt>
                <c:pt idx="17461">
                  <c:v>6.6869999999999896</c:v>
                </c:pt>
                <c:pt idx="17462">
                  <c:v>1.8239999999999901</c:v>
                </c:pt>
                <c:pt idx="17463">
                  <c:v>14.286</c:v>
                </c:pt>
                <c:pt idx="17464">
                  <c:v>5.1669999999999998</c:v>
                </c:pt>
                <c:pt idx="17465">
                  <c:v>15.805</c:v>
                </c:pt>
                <c:pt idx="17466">
                  <c:v>15.197999999999899</c:v>
                </c:pt>
                <c:pt idx="17467">
                  <c:v>10.638</c:v>
                </c:pt>
                <c:pt idx="17468">
                  <c:v>16.716999999999999</c:v>
                </c:pt>
                <c:pt idx="17469">
                  <c:v>14.286</c:v>
                </c:pt>
                <c:pt idx="17470">
                  <c:v>14.894</c:v>
                </c:pt>
                <c:pt idx="17471">
                  <c:v>17.629000000000001</c:v>
                </c:pt>
                <c:pt idx="17472">
                  <c:v>17.324999999999999</c:v>
                </c:pt>
                <c:pt idx="17473">
                  <c:v>19.757000000000001</c:v>
                </c:pt>
                <c:pt idx="17474">
                  <c:v>14.286</c:v>
                </c:pt>
                <c:pt idx="17475">
                  <c:v>17.021000000000001</c:v>
                </c:pt>
                <c:pt idx="17476">
                  <c:v>16.716999999999999</c:v>
                </c:pt>
                <c:pt idx="17477">
                  <c:v>18.844999999999999</c:v>
                </c:pt>
                <c:pt idx="17478">
                  <c:v>15.805</c:v>
                </c:pt>
                <c:pt idx="17479">
                  <c:v>13.373999999999899</c:v>
                </c:pt>
                <c:pt idx="17480">
                  <c:v>13.6779999999999</c:v>
                </c:pt>
                <c:pt idx="17481">
                  <c:v>14.286</c:v>
                </c:pt>
                <c:pt idx="17482">
                  <c:v>8.5109999999999904</c:v>
                </c:pt>
                <c:pt idx="17483">
                  <c:v>10.334</c:v>
                </c:pt>
                <c:pt idx="17484">
                  <c:v>8.8149999999999906</c:v>
                </c:pt>
                <c:pt idx="17485">
                  <c:v>3.6469999999999998</c:v>
                </c:pt>
                <c:pt idx="17486">
                  <c:v>7.5990000000000002</c:v>
                </c:pt>
                <c:pt idx="17487">
                  <c:v>10.334</c:v>
                </c:pt>
                <c:pt idx="17488">
                  <c:v>7.9029999999999996</c:v>
                </c:pt>
                <c:pt idx="17489">
                  <c:v>10.334</c:v>
                </c:pt>
                <c:pt idx="17490">
                  <c:v>12.157999999999999</c:v>
                </c:pt>
                <c:pt idx="17491">
                  <c:v>3.9509999999999899</c:v>
                </c:pt>
                <c:pt idx="17492">
                  <c:v>8.5109999999999904</c:v>
                </c:pt>
                <c:pt idx="17493">
                  <c:v>7.2949999999999999</c:v>
                </c:pt>
                <c:pt idx="17494">
                  <c:v>8.2069999999999901</c:v>
                </c:pt>
                <c:pt idx="17495">
                  <c:v>7.5990000000000002</c:v>
                </c:pt>
                <c:pt idx="17496">
                  <c:v>9.7259999999999902</c:v>
                </c:pt>
                <c:pt idx="17497">
                  <c:v>19.452999999999999</c:v>
                </c:pt>
                <c:pt idx="17498">
                  <c:v>6.07899999999999</c:v>
                </c:pt>
                <c:pt idx="17499">
                  <c:v>3.9509999999999899</c:v>
                </c:pt>
                <c:pt idx="17500">
                  <c:v>8.5109999999999904</c:v>
                </c:pt>
                <c:pt idx="17501">
                  <c:v>12.766</c:v>
                </c:pt>
                <c:pt idx="17502">
                  <c:v>9.4219999999999899</c:v>
                </c:pt>
                <c:pt idx="17503">
                  <c:v>11.245999999999899</c:v>
                </c:pt>
                <c:pt idx="17504">
                  <c:v>14.894</c:v>
                </c:pt>
                <c:pt idx="17505">
                  <c:v>9.1189999999999998</c:v>
                </c:pt>
                <c:pt idx="17506">
                  <c:v>5.4710000000000001</c:v>
                </c:pt>
                <c:pt idx="17507">
                  <c:v>16.412999999999901</c:v>
                </c:pt>
                <c:pt idx="17508">
                  <c:v>7.9029999999999996</c:v>
                </c:pt>
                <c:pt idx="17509">
                  <c:v>18.236999999999899</c:v>
                </c:pt>
                <c:pt idx="17510">
                  <c:v>17.629000000000001</c:v>
                </c:pt>
                <c:pt idx="17511">
                  <c:v>12.766</c:v>
                </c:pt>
                <c:pt idx="17512">
                  <c:v>15.501999999999899</c:v>
                </c:pt>
                <c:pt idx="17513">
                  <c:v>12.766</c:v>
                </c:pt>
                <c:pt idx="17514">
                  <c:v>12.462</c:v>
                </c:pt>
                <c:pt idx="17515">
                  <c:v>16.412999999999901</c:v>
                </c:pt>
                <c:pt idx="17516">
                  <c:v>15.501999999999899</c:v>
                </c:pt>
                <c:pt idx="17517">
                  <c:v>18.844999999999999</c:v>
                </c:pt>
                <c:pt idx="17518">
                  <c:v>13.373999999999899</c:v>
                </c:pt>
                <c:pt idx="17519">
                  <c:v>16.412999999999901</c:v>
                </c:pt>
                <c:pt idx="17520">
                  <c:v>15.197999999999899</c:v>
                </c:pt>
                <c:pt idx="17521">
                  <c:v>18.236999999999899</c:v>
                </c:pt>
                <c:pt idx="17522">
                  <c:v>13.981999999999999</c:v>
                </c:pt>
                <c:pt idx="17523">
                  <c:v>12.462</c:v>
                </c:pt>
                <c:pt idx="17524">
                  <c:v>13.373999999999899</c:v>
                </c:pt>
                <c:pt idx="17525">
                  <c:v>12.766</c:v>
                </c:pt>
                <c:pt idx="17526">
                  <c:v>8.2069999999999901</c:v>
                </c:pt>
                <c:pt idx="17527">
                  <c:v>10.638</c:v>
                </c:pt>
                <c:pt idx="17528">
                  <c:v>7.9029999999999996</c:v>
                </c:pt>
                <c:pt idx="17529">
                  <c:v>3.04</c:v>
                </c:pt>
                <c:pt idx="17530">
                  <c:v>8.2069999999999901</c:v>
                </c:pt>
                <c:pt idx="17531">
                  <c:v>10.029999999999999</c:v>
                </c:pt>
                <c:pt idx="17532">
                  <c:v>7.2949999999999999</c:v>
                </c:pt>
                <c:pt idx="17533">
                  <c:v>10.334</c:v>
                </c:pt>
                <c:pt idx="17534">
                  <c:v>10.638</c:v>
                </c:pt>
                <c:pt idx="17535">
                  <c:v>2.7360000000000002</c:v>
                </c:pt>
                <c:pt idx="17536">
                  <c:v>9.7259999999999902</c:v>
                </c:pt>
                <c:pt idx="17537">
                  <c:v>7.2949999999999999</c:v>
                </c:pt>
                <c:pt idx="17538">
                  <c:v>7.9029999999999996</c:v>
                </c:pt>
                <c:pt idx="17539">
                  <c:v>7.5990000000000002</c:v>
                </c:pt>
                <c:pt idx="17540">
                  <c:v>10.334</c:v>
                </c:pt>
                <c:pt idx="17541">
                  <c:v>18.236999999999899</c:v>
                </c:pt>
                <c:pt idx="17542">
                  <c:v>6.3829999999999902</c:v>
                </c:pt>
                <c:pt idx="17543">
                  <c:v>3.343</c:v>
                </c:pt>
                <c:pt idx="17544">
                  <c:v>8.2069999999999901</c:v>
                </c:pt>
                <c:pt idx="17545">
                  <c:v>11.549999999999899</c:v>
                </c:pt>
                <c:pt idx="17546">
                  <c:v>10.029999999999999</c:v>
                </c:pt>
                <c:pt idx="17547">
                  <c:v>12.157999999999999</c:v>
                </c:pt>
                <c:pt idx="17548">
                  <c:v>13.069999999999901</c:v>
                </c:pt>
                <c:pt idx="17549">
                  <c:v>8.5109999999999904</c:v>
                </c:pt>
                <c:pt idx="17550">
                  <c:v>4.2549999999999901</c:v>
                </c:pt>
                <c:pt idx="17551">
                  <c:v>15.501999999999899</c:v>
                </c:pt>
                <c:pt idx="17552">
                  <c:v>7.5990000000000002</c:v>
                </c:pt>
                <c:pt idx="17553">
                  <c:v>17.933</c:v>
                </c:pt>
                <c:pt idx="17554">
                  <c:v>17.021000000000001</c:v>
                </c:pt>
                <c:pt idx="17555">
                  <c:v>10.941999999999901</c:v>
                </c:pt>
                <c:pt idx="17556">
                  <c:v>16.108999999999899</c:v>
                </c:pt>
                <c:pt idx="17557">
                  <c:v>13.6779999999999</c:v>
                </c:pt>
                <c:pt idx="17558">
                  <c:v>13.981999999999999</c:v>
                </c:pt>
                <c:pt idx="17559">
                  <c:v>16.412999999999901</c:v>
                </c:pt>
                <c:pt idx="17560">
                  <c:v>16.108999999999899</c:v>
                </c:pt>
                <c:pt idx="17561">
                  <c:v>18.844999999999999</c:v>
                </c:pt>
                <c:pt idx="17562">
                  <c:v>13.373999999999899</c:v>
                </c:pt>
                <c:pt idx="17563">
                  <c:v>15.805</c:v>
                </c:pt>
                <c:pt idx="17564">
                  <c:v>15.805</c:v>
                </c:pt>
                <c:pt idx="17565">
                  <c:v>18.540999999999901</c:v>
                </c:pt>
                <c:pt idx="17566">
                  <c:v>14.894</c:v>
                </c:pt>
                <c:pt idx="17567">
                  <c:v>11.853999999999999</c:v>
                </c:pt>
                <c:pt idx="17568">
                  <c:v>13.373999999999899</c:v>
                </c:pt>
                <c:pt idx="17569">
                  <c:v>13.069999999999901</c:v>
                </c:pt>
                <c:pt idx="17570">
                  <c:v>7.5990000000000002</c:v>
                </c:pt>
                <c:pt idx="17571">
                  <c:v>9.1189999999999998</c:v>
                </c:pt>
                <c:pt idx="17572">
                  <c:v>7.5990000000000002</c:v>
                </c:pt>
                <c:pt idx="17573">
                  <c:v>2.7360000000000002</c:v>
                </c:pt>
                <c:pt idx="17574">
                  <c:v>7.9029999999999996</c:v>
                </c:pt>
                <c:pt idx="17575">
                  <c:v>9.7259999999999902</c:v>
                </c:pt>
                <c:pt idx="17576">
                  <c:v>6.9909999999999997</c:v>
                </c:pt>
                <c:pt idx="17577">
                  <c:v>9.1189999999999998</c:v>
                </c:pt>
                <c:pt idx="17578">
                  <c:v>11.549999999999899</c:v>
                </c:pt>
                <c:pt idx="17579">
                  <c:v>3.04</c:v>
                </c:pt>
                <c:pt idx="17580">
                  <c:v>9.1189999999999998</c:v>
                </c:pt>
                <c:pt idx="17581">
                  <c:v>6.6869999999999896</c:v>
                </c:pt>
                <c:pt idx="17582">
                  <c:v>7.2949999999999999</c:v>
                </c:pt>
                <c:pt idx="17583">
                  <c:v>6.3829999999999902</c:v>
                </c:pt>
                <c:pt idx="17584">
                  <c:v>9.4219999999999899</c:v>
                </c:pt>
                <c:pt idx="17585">
                  <c:v>18.540999999999901</c:v>
                </c:pt>
                <c:pt idx="17586">
                  <c:v>5.7750000000000004</c:v>
                </c:pt>
                <c:pt idx="17587">
                  <c:v>3.04</c:v>
                </c:pt>
                <c:pt idx="17588">
                  <c:v>6.9909999999999997</c:v>
                </c:pt>
                <c:pt idx="17589">
                  <c:v>11.245999999999899</c:v>
                </c:pt>
                <c:pt idx="17590">
                  <c:v>9.4219999999999899</c:v>
                </c:pt>
                <c:pt idx="17591">
                  <c:v>11.549999999999899</c:v>
                </c:pt>
                <c:pt idx="17592">
                  <c:v>14.894</c:v>
                </c:pt>
                <c:pt idx="17593">
                  <c:v>8.2069999999999901</c:v>
                </c:pt>
                <c:pt idx="17594">
                  <c:v>3.9509999999999899</c:v>
                </c:pt>
                <c:pt idx="17595">
                  <c:v>15.501999999999899</c:v>
                </c:pt>
                <c:pt idx="17596">
                  <c:v>6.9909999999999997</c:v>
                </c:pt>
                <c:pt idx="17597">
                  <c:v>17.324999999999999</c:v>
                </c:pt>
                <c:pt idx="17598">
                  <c:v>17.021000000000001</c:v>
                </c:pt>
                <c:pt idx="17599">
                  <c:v>12.157999999999999</c:v>
                </c:pt>
                <c:pt idx="17600">
                  <c:v>16.108999999999899</c:v>
                </c:pt>
                <c:pt idx="17601">
                  <c:v>13.6779999999999</c:v>
                </c:pt>
                <c:pt idx="17602">
                  <c:v>13.981999999999999</c:v>
                </c:pt>
                <c:pt idx="17603">
                  <c:v>16.412999999999901</c:v>
                </c:pt>
                <c:pt idx="17604">
                  <c:v>16.108999999999899</c:v>
                </c:pt>
                <c:pt idx="17605">
                  <c:v>18.844999999999999</c:v>
                </c:pt>
                <c:pt idx="17606">
                  <c:v>13.373999999999899</c:v>
                </c:pt>
                <c:pt idx="17607">
                  <c:v>15.805</c:v>
                </c:pt>
                <c:pt idx="17608">
                  <c:v>15.805</c:v>
                </c:pt>
                <c:pt idx="17609">
                  <c:v>18.540999999999901</c:v>
                </c:pt>
                <c:pt idx="17610">
                  <c:v>14.894</c:v>
                </c:pt>
                <c:pt idx="17611">
                  <c:v>11.853999999999999</c:v>
                </c:pt>
                <c:pt idx="17612">
                  <c:v>13.373999999999899</c:v>
                </c:pt>
                <c:pt idx="17613">
                  <c:v>13.069999999999901</c:v>
                </c:pt>
                <c:pt idx="17614">
                  <c:v>7.5990000000000002</c:v>
                </c:pt>
                <c:pt idx="17615">
                  <c:v>9.1189999999999998</c:v>
                </c:pt>
                <c:pt idx="17616">
                  <c:v>7.5990000000000002</c:v>
                </c:pt>
                <c:pt idx="17617">
                  <c:v>2.7360000000000002</c:v>
                </c:pt>
                <c:pt idx="17618">
                  <c:v>7.9029999999999996</c:v>
                </c:pt>
                <c:pt idx="17619">
                  <c:v>9.7259999999999902</c:v>
                </c:pt>
                <c:pt idx="17620">
                  <c:v>6.9909999999999997</c:v>
                </c:pt>
                <c:pt idx="17621">
                  <c:v>9.1189999999999998</c:v>
                </c:pt>
                <c:pt idx="17622">
                  <c:v>11.549999999999899</c:v>
                </c:pt>
                <c:pt idx="17623">
                  <c:v>3.04</c:v>
                </c:pt>
                <c:pt idx="17624">
                  <c:v>9.1189999999999998</c:v>
                </c:pt>
                <c:pt idx="17625">
                  <c:v>6.6869999999999896</c:v>
                </c:pt>
                <c:pt idx="17626">
                  <c:v>7.2949999999999999</c:v>
                </c:pt>
                <c:pt idx="17627">
                  <c:v>6.3829999999999902</c:v>
                </c:pt>
                <c:pt idx="17628">
                  <c:v>9.4219999999999899</c:v>
                </c:pt>
                <c:pt idx="17629">
                  <c:v>18.540999999999901</c:v>
                </c:pt>
                <c:pt idx="17630">
                  <c:v>5.7750000000000004</c:v>
                </c:pt>
                <c:pt idx="17631">
                  <c:v>3.04</c:v>
                </c:pt>
                <c:pt idx="17632">
                  <c:v>6.9909999999999997</c:v>
                </c:pt>
                <c:pt idx="17633">
                  <c:v>11.245999999999899</c:v>
                </c:pt>
                <c:pt idx="17634">
                  <c:v>9.4219999999999899</c:v>
                </c:pt>
                <c:pt idx="17635">
                  <c:v>11.549999999999899</c:v>
                </c:pt>
                <c:pt idx="17636">
                  <c:v>14.894</c:v>
                </c:pt>
                <c:pt idx="17637">
                  <c:v>8.2069999999999901</c:v>
                </c:pt>
                <c:pt idx="17638">
                  <c:v>3.9509999999999899</c:v>
                </c:pt>
                <c:pt idx="17639">
                  <c:v>15.501999999999899</c:v>
                </c:pt>
                <c:pt idx="17640">
                  <c:v>6.9909999999999997</c:v>
                </c:pt>
                <c:pt idx="17641">
                  <c:v>17.324999999999999</c:v>
                </c:pt>
                <c:pt idx="17642">
                  <c:v>17.021000000000001</c:v>
                </c:pt>
                <c:pt idx="17643">
                  <c:v>12.157999999999999</c:v>
                </c:pt>
                <c:pt idx="17644">
                  <c:v>15.805</c:v>
                </c:pt>
                <c:pt idx="17645">
                  <c:v>12.766</c:v>
                </c:pt>
                <c:pt idx="17646">
                  <c:v>13.069999999999901</c:v>
                </c:pt>
                <c:pt idx="17647">
                  <c:v>16.716999999999999</c:v>
                </c:pt>
                <c:pt idx="17648">
                  <c:v>15.501999999999899</c:v>
                </c:pt>
                <c:pt idx="17649">
                  <c:v>19.452999999999999</c:v>
                </c:pt>
                <c:pt idx="17650">
                  <c:v>12.766</c:v>
                </c:pt>
                <c:pt idx="17651">
                  <c:v>16.412999999999901</c:v>
                </c:pt>
                <c:pt idx="17652">
                  <c:v>15.197999999999899</c:v>
                </c:pt>
                <c:pt idx="17653">
                  <c:v>18.540999999999901</c:v>
                </c:pt>
                <c:pt idx="17654">
                  <c:v>13.981999999999999</c:v>
                </c:pt>
                <c:pt idx="17655">
                  <c:v>12.157999999999999</c:v>
                </c:pt>
                <c:pt idx="17656">
                  <c:v>11.549999999999899</c:v>
                </c:pt>
                <c:pt idx="17657">
                  <c:v>12.766</c:v>
                </c:pt>
                <c:pt idx="17658">
                  <c:v>7.9029999999999996</c:v>
                </c:pt>
                <c:pt idx="17659">
                  <c:v>10.029999999999999</c:v>
                </c:pt>
                <c:pt idx="17660">
                  <c:v>7.5990000000000002</c:v>
                </c:pt>
                <c:pt idx="17661">
                  <c:v>3.04</c:v>
                </c:pt>
                <c:pt idx="17662">
                  <c:v>7.5990000000000002</c:v>
                </c:pt>
                <c:pt idx="17663">
                  <c:v>10.029999999999999</c:v>
                </c:pt>
                <c:pt idx="17664">
                  <c:v>6.6869999999999896</c:v>
                </c:pt>
                <c:pt idx="17665">
                  <c:v>9.1189999999999998</c:v>
                </c:pt>
                <c:pt idx="17666">
                  <c:v>10.941999999999901</c:v>
                </c:pt>
                <c:pt idx="17667">
                  <c:v>3.343</c:v>
                </c:pt>
                <c:pt idx="17668">
                  <c:v>8.8149999999999906</c:v>
                </c:pt>
                <c:pt idx="17669">
                  <c:v>6.3829999999999902</c:v>
                </c:pt>
                <c:pt idx="17670">
                  <c:v>6.9909999999999997</c:v>
                </c:pt>
                <c:pt idx="17671">
                  <c:v>7.2949999999999999</c:v>
                </c:pt>
                <c:pt idx="17672">
                  <c:v>9.4219999999999899</c:v>
                </c:pt>
                <c:pt idx="17673">
                  <c:v>18.540999999999901</c:v>
                </c:pt>
                <c:pt idx="17674">
                  <c:v>5.7750000000000004</c:v>
                </c:pt>
                <c:pt idx="17675">
                  <c:v>3.343</c:v>
                </c:pt>
                <c:pt idx="17676">
                  <c:v>7.9029999999999996</c:v>
                </c:pt>
                <c:pt idx="17677">
                  <c:v>10.941999999999901</c:v>
                </c:pt>
                <c:pt idx="17678">
                  <c:v>9.7259999999999902</c:v>
                </c:pt>
                <c:pt idx="17679">
                  <c:v>10.638</c:v>
                </c:pt>
                <c:pt idx="17680">
                  <c:v>13.373999999999899</c:v>
                </c:pt>
                <c:pt idx="17681">
                  <c:v>7.9029999999999996</c:v>
                </c:pt>
                <c:pt idx="17682">
                  <c:v>4.8629999999999898</c:v>
                </c:pt>
                <c:pt idx="17683">
                  <c:v>15.805</c:v>
                </c:pt>
                <c:pt idx="17684">
                  <c:v>6.6869999999999896</c:v>
                </c:pt>
                <c:pt idx="17685">
                  <c:v>17.933</c:v>
                </c:pt>
                <c:pt idx="17686">
                  <c:v>16.412999999999901</c:v>
                </c:pt>
                <c:pt idx="17687">
                  <c:v>11.245999999999899</c:v>
                </c:pt>
                <c:pt idx="17688">
                  <c:v>15.197999999999899</c:v>
                </c:pt>
                <c:pt idx="17689">
                  <c:v>13.069999999999901</c:v>
                </c:pt>
                <c:pt idx="17690">
                  <c:v>13.373999999999899</c:v>
                </c:pt>
                <c:pt idx="17691">
                  <c:v>15.501999999999899</c:v>
                </c:pt>
                <c:pt idx="17692">
                  <c:v>15.197999999999899</c:v>
                </c:pt>
                <c:pt idx="17693">
                  <c:v>18.236999999999899</c:v>
                </c:pt>
                <c:pt idx="17694">
                  <c:v>12.766</c:v>
                </c:pt>
                <c:pt idx="17695">
                  <c:v>15.197999999999899</c:v>
                </c:pt>
                <c:pt idx="17696">
                  <c:v>14.59</c:v>
                </c:pt>
                <c:pt idx="17697">
                  <c:v>18.236999999999899</c:v>
                </c:pt>
                <c:pt idx="17698">
                  <c:v>13.6779999999999</c:v>
                </c:pt>
                <c:pt idx="17699">
                  <c:v>11.245999999999899</c:v>
                </c:pt>
                <c:pt idx="17700">
                  <c:v>12.157999999999999</c:v>
                </c:pt>
                <c:pt idx="17701">
                  <c:v>12.766</c:v>
                </c:pt>
                <c:pt idx="17702">
                  <c:v>6.9909999999999997</c:v>
                </c:pt>
                <c:pt idx="17703">
                  <c:v>8.8149999999999906</c:v>
                </c:pt>
                <c:pt idx="17704">
                  <c:v>6.9909999999999997</c:v>
                </c:pt>
                <c:pt idx="17705">
                  <c:v>2.1280000000000001</c:v>
                </c:pt>
                <c:pt idx="17706">
                  <c:v>6.3829999999999902</c:v>
                </c:pt>
                <c:pt idx="17707">
                  <c:v>8.2069999999999901</c:v>
                </c:pt>
                <c:pt idx="17708">
                  <c:v>6.6869999999999896</c:v>
                </c:pt>
                <c:pt idx="17709">
                  <c:v>8.5109999999999904</c:v>
                </c:pt>
                <c:pt idx="17710">
                  <c:v>10.941999999999901</c:v>
                </c:pt>
                <c:pt idx="17711">
                  <c:v>2.4319999999999999</c:v>
                </c:pt>
                <c:pt idx="17712">
                  <c:v>7.5990000000000002</c:v>
                </c:pt>
                <c:pt idx="17713">
                  <c:v>5.7750000000000004</c:v>
                </c:pt>
                <c:pt idx="17714">
                  <c:v>6.3829999999999902</c:v>
                </c:pt>
                <c:pt idx="17715">
                  <c:v>6.07899999999999</c:v>
                </c:pt>
                <c:pt idx="17716">
                  <c:v>7.5990000000000002</c:v>
                </c:pt>
                <c:pt idx="17717">
                  <c:v>17.629000000000001</c:v>
                </c:pt>
                <c:pt idx="17718">
                  <c:v>4.2549999999999901</c:v>
                </c:pt>
                <c:pt idx="17719">
                  <c:v>1.8239999999999901</c:v>
                </c:pt>
                <c:pt idx="17720">
                  <c:v>6.9909999999999997</c:v>
                </c:pt>
                <c:pt idx="17721">
                  <c:v>11.549999999999899</c:v>
                </c:pt>
                <c:pt idx="17722">
                  <c:v>7.9029999999999996</c:v>
                </c:pt>
                <c:pt idx="17723">
                  <c:v>9.4219999999999899</c:v>
                </c:pt>
                <c:pt idx="17724">
                  <c:v>13.373999999999899</c:v>
                </c:pt>
                <c:pt idx="17725">
                  <c:v>7.5990000000000002</c:v>
                </c:pt>
                <c:pt idx="17726">
                  <c:v>2.7360000000000002</c:v>
                </c:pt>
                <c:pt idx="17727">
                  <c:v>15.197999999999899</c:v>
                </c:pt>
                <c:pt idx="17728">
                  <c:v>6.07899999999999</c:v>
                </c:pt>
                <c:pt idx="17729">
                  <c:v>16.716999999999999</c:v>
                </c:pt>
                <c:pt idx="17730">
                  <c:v>15.501999999999899</c:v>
                </c:pt>
                <c:pt idx="17731">
                  <c:v>11.549999999999899</c:v>
                </c:pt>
                <c:pt idx="17732">
                  <c:v>16.412999999999901</c:v>
                </c:pt>
                <c:pt idx="17733">
                  <c:v>13.6779999999999</c:v>
                </c:pt>
                <c:pt idx="17734">
                  <c:v>13.981999999999999</c:v>
                </c:pt>
                <c:pt idx="17735">
                  <c:v>16.412999999999901</c:v>
                </c:pt>
                <c:pt idx="17736">
                  <c:v>16.108999999999899</c:v>
                </c:pt>
                <c:pt idx="17737">
                  <c:v>19.149000000000001</c:v>
                </c:pt>
                <c:pt idx="17738">
                  <c:v>13.373999999999899</c:v>
                </c:pt>
                <c:pt idx="17739">
                  <c:v>16.108999999999899</c:v>
                </c:pt>
                <c:pt idx="17740">
                  <c:v>15.805</c:v>
                </c:pt>
                <c:pt idx="17741">
                  <c:v>18.844999999999999</c:v>
                </c:pt>
                <c:pt idx="17742">
                  <c:v>14.894</c:v>
                </c:pt>
                <c:pt idx="17743">
                  <c:v>11.853999999999999</c:v>
                </c:pt>
                <c:pt idx="17744">
                  <c:v>13.373999999999899</c:v>
                </c:pt>
                <c:pt idx="17745">
                  <c:v>13.069999999999901</c:v>
                </c:pt>
                <c:pt idx="17746">
                  <c:v>7.9029999999999996</c:v>
                </c:pt>
                <c:pt idx="17747">
                  <c:v>9.1189999999999998</c:v>
                </c:pt>
                <c:pt idx="17748">
                  <c:v>7.9029999999999996</c:v>
                </c:pt>
                <c:pt idx="17749">
                  <c:v>2.7360000000000002</c:v>
                </c:pt>
                <c:pt idx="17750">
                  <c:v>8.2069999999999901</c:v>
                </c:pt>
                <c:pt idx="17751">
                  <c:v>9.7259999999999902</c:v>
                </c:pt>
                <c:pt idx="17752">
                  <c:v>6.9909999999999997</c:v>
                </c:pt>
                <c:pt idx="17753">
                  <c:v>9.1189999999999998</c:v>
                </c:pt>
                <c:pt idx="17754">
                  <c:v>11.853999999999999</c:v>
                </c:pt>
                <c:pt idx="17755">
                  <c:v>3.04</c:v>
                </c:pt>
                <c:pt idx="17756">
                  <c:v>9.4219999999999899</c:v>
                </c:pt>
                <c:pt idx="17757">
                  <c:v>6.6869999999999896</c:v>
                </c:pt>
                <c:pt idx="17758">
                  <c:v>7.2949999999999999</c:v>
                </c:pt>
                <c:pt idx="17759">
                  <c:v>6.3829999999999902</c:v>
                </c:pt>
                <c:pt idx="17760">
                  <c:v>9.4219999999999899</c:v>
                </c:pt>
                <c:pt idx="17761">
                  <c:v>18.844999999999999</c:v>
                </c:pt>
                <c:pt idx="17762">
                  <c:v>5.7750000000000004</c:v>
                </c:pt>
                <c:pt idx="17763">
                  <c:v>3.04</c:v>
                </c:pt>
                <c:pt idx="17764">
                  <c:v>7.2949999999999999</c:v>
                </c:pt>
                <c:pt idx="17765">
                  <c:v>11.245999999999899</c:v>
                </c:pt>
                <c:pt idx="17766">
                  <c:v>9.4219999999999899</c:v>
                </c:pt>
                <c:pt idx="17767">
                  <c:v>11.549999999999899</c:v>
                </c:pt>
                <c:pt idx="17768">
                  <c:v>14.894</c:v>
                </c:pt>
                <c:pt idx="17769">
                  <c:v>8.5109999999999904</c:v>
                </c:pt>
                <c:pt idx="17770">
                  <c:v>3.9509999999999899</c:v>
                </c:pt>
                <c:pt idx="17771">
                  <c:v>15.805</c:v>
                </c:pt>
                <c:pt idx="17772">
                  <c:v>6.9909999999999997</c:v>
                </c:pt>
                <c:pt idx="17773">
                  <c:v>17.629000000000001</c:v>
                </c:pt>
                <c:pt idx="17774">
                  <c:v>17.021000000000001</c:v>
                </c:pt>
                <c:pt idx="17775">
                  <c:v>12.157999999999999</c:v>
                </c:pt>
                <c:pt idx="17776">
                  <c:v>16.716999999999999</c:v>
                </c:pt>
                <c:pt idx="17777">
                  <c:v>13.373999999999899</c:v>
                </c:pt>
                <c:pt idx="17778">
                  <c:v>13.6779999999999</c:v>
                </c:pt>
                <c:pt idx="17779">
                  <c:v>15.501999999999899</c:v>
                </c:pt>
                <c:pt idx="17780">
                  <c:v>14.59</c:v>
                </c:pt>
                <c:pt idx="17781">
                  <c:v>17.933</c:v>
                </c:pt>
                <c:pt idx="17782">
                  <c:v>12.766</c:v>
                </c:pt>
                <c:pt idx="17783">
                  <c:v>15.197999999999899</c:v>
                </c:pt>
                <c:pt idx="17784">
                  <c:v>15.805</c:v>
                </c:pt>
                <c:pt idx="17785">
                  <c:v>18.540999999999901</c:v>
                </c:pt>
                <c:pt idx="17786">
                  <c:v>14.894</c:v>
                </c:pt>
                <c:pt idx="17787">
                  <c:v>10.638</c:v>
                </c:pt>
                <c:pt idx="17788">
                  <c:v>11.853999999999999</c:v>
                </c:pt>
                <c:pt idx="17789">
                  <c:v>11.853999999999999</c:v>
                </c:pt>
                <c:pt idx="17790">
                  <c:v>7.2949999999999999</c:v>
                </c:pt>
                <c:pt idx="17791">
                  <c:v>9.7259999999999902</c:v>
                </c:pt>
                <c:pt idx="17792">
                  <c:v>7.9029999999999996</c:v>
                </c:pt>
                <c:pt idx="17793">
                  <c:v>3.6469999999999998</c:v>
                </c:pt>
                <c:pt idx="17794">
                  <c:v>7.2949999999999999</c:v>
                </c:pt>
                <c:pt idx="17795">
                  <c:v>8.8149999999999906</c:v>
                </c:pt>
                <c:pt idx="17796">
                  <c:v>6.9909999999999997</c:v>
                </c:pt>
                <c:pt idx="17797">
                  <c:v>9.7259999999999902</c:v>
                </c:pt>
                <c:pt idx="17798">
                  <c:v>11.245999999999899</c:v>
                </c:pt>
                <c:pt idx="17799">
                  <c:v>3.343</c:v>
                </c:pt>
                <c:pt idx="17800">
                  <c:v>8.8149999999999906</c:v>
                </c:pt>
                <c:pt idx="17801">
                  <c:v>6.3829999999999902</c:v>
                </c:pt>
                <c:pt idx="17802">
                  <c:v>7.2949999999999999</c:v>
                </c:pt>
                <c:pt idx="17803">
                  <c:v>6.6869999999999896</c:v>
                </c:pt>
                <c:pt idx="17804">
                  <c:v>9.7259999999999902</c:v>
                </c:pt>
                <c:pt idx="17805">
                  <c:v>17.324999999999999</c:v>
                </c:pt>
                <c:pt idx="17806">
                  <c:v>5.4710000000000001</c:v>
                </c:pt>
                <c:pt idx="17807">
                  <c:v>3.343</c:v>
                </c:pt>
                <c:pt idx="17808">
                  <c:v>7.5990000000000002</c:v>
                </c:pt>
                <c:pt idx="17809">
                  <c:v>10.638</c:v>
                </c:pt>
                <c:pt idx="17810">
                  <c:v>9.7259999999999902</c:v>
                </c:pt>
                <c:pt idx="17811">
                  <c:v>11.245999999999899</c:v>
                </c:pt>
                <c:pt idx="17812">
                  <c:v>13.981999999999999</c:v>
                </c:pt>
                <c:pt idx="17813">
                  <c:v>9.1189999999999998</c:v>
                </c:pt>
                <c:pt idx="17814">
                  <c:v>3.6469999999999998</c:v>
                </c:pt>
                <c:pt idx="17815">
                  <c:v>16.716999999999999</c:v>
                </c:pt>
                <c:pt idx="17816">
                  <c:v>7.2949999999999999</c:v>
                </c:pt>
                <c:pt idx="17817">
                  <c:v>16.716999999999999</c:v>
                </c:pt>
                <c:pt idx="17818">
                  <c:v>16.108999999999899</c:v>
                </c:pt>
                <c:pt idx="17819">
                  <c:v>11.853999999999999</c:v>
                </c:pt>
                <c:pt idx="17820">
                  <c:v>14.286</c:v>
                </c:pt>
                <c:pt idx="17821">
                  <c:v>13.373999999999899</c:v>
                </c:pt>
                <c:pt idx="17822">
                  <c:v>13.981999999999999</c:v>
                </c:pt>
                <c:pt idx="17823">
                  <c:v>15.197999999999899</c:v>
                </c:pt>
                <c:pt idx="17824">
                  <c:v>14.894</c:v>
                </c:pt>
                <c:pt idx="17825">
                  <c:v>17.933</c:v>
                </c:pt>
                <c:pt idx="17826">
                  <c:v>13.069999999999901</c:v>
                </c:pt>
                <c:pt idx="17827">
                  <c:v>14.894</c:v>
                </c:pt>
                <c:pt idx="17828">
                  <c:v>14.894</c:v>
                </c:pt>
                <c:pt idx="17829">
                  <c:v>17.629000000000001</c:v>
                </c:pt>
                <c:pt idx="17830">
                  <c:v>13.6779999999999</c:v>
                </c:pt>
                <c:pt idx="17831">
                  <c:v>11.245999999999899</c:v>
                </c:pt>
                <c:pt idx="17832">
                  <c:v>12.462</c:v>
                </c:pt>
                <c:pt idx="17833">
                  <c:v>13.069999999999901</c:v>
                </c:pt>
                <c:pt idx="17834">
                  <c:v>7.5990000000000002</c:v>
                </c:pt>
                <c:pt idx="17835">
                  <c:v>9.1189999999999998</c:v>
                </c:pt>
                <c:pt idx="17836">
                  <c:v>7.2949999999999999</c:v>
                </c:pt>
                <c:pt idx="17837">
                  <c:v>3.04</c:v>
                </c:pt>
                <c:pt idx="17838">
                  <c:v>7.5990000000000002</c:v>
                </c:pt>
                <c:pt idx="17839">
                  <c:v>8.2069999999999901</c:v>
                </c:pt>
                <c:pt idx="17840">
                  <c:v>6.9909999999999997</c:v>
                </c:pt>
                <c:pt idx="17841">
                  <c:v>8.8149999999999906</c:v>
                </c:pt>
                <c:pt idx="17842">
                  <c:v>11.245999999999899</c:v>
                </c:pt>
                <c:pt idx="17843">
                  <c:v>3.343</c:v>
                </c:pt>
                <c:pt idx="17844">
                  <c:v>8.8149999999999906</c:v>
                </c:pt>
                <c:pt idx="17845">
                  <c:v>6.3829999999999902</c:v>
                </c:pt>
                <c:pt idx="17846">
                  <c:v>6.9909999999999997</c:v>
                </c:pt>
                <c:pt idx="17847">
                  <c:v>6.6869999999999896</c:v>
                </c:pt>
                <c:pt idx="17848">
                  <c:v>8.5109999999999904</c:v>
                </c:pt>
                <c:pt idx="17849">
                  <c:v>17.629000000000001</c:v>
                </c:pt>
                <c:pt idx="17850">
                  <c:v>5.1669999999999998</c:v>
                </c:pt>
                <c:pt idx="17851">
                  <c:v>2.7360000000000002</c:v>
                </c:pt>
                <c:pt idx="17852">
                  <c:v>7.5990000000000002</c:v>
                </c:pt>
                <c:pt idx="17853">
                  <c:v>11.853999999999999</c:v>
                </c:pt>
                <c:pt idx="17854">
                  <c:v>9.1189999999999998</c:v>
                </c:pt>
                <c:pt idx="17855">
                  <c:v>10.334</c:v>
                </c:pt>
                <c:pt idx="17856">
                  <c:v>14.286</c:v>
                </c:pt>
                <c:pt idx="17857">
                  <c:v>8.2069999999999901</c:v>
                </c:pt>
                <c:pt idx="17858">
                  <c:v>3.6469999999999998</c:v>
                </c:pt>
                <c:pt idx="17859">
                  <c:v>14.59</c:v>
                </c:pt>
                <c:pt idx="17860">
                  <c:v>6.6869999999999896</c:v>
                </c:pt>
                <c:pt idx="17861">
                  <c:v>16.412999999999901</c:v>
                </c:pt>
                <c:pt idx="17862">
                  <c:v>15.805</c:v>
                </c:pt>
                <c:pt idx="17863">
                  <c:v>11.853999999999999</c:v>
                </c:pt>
                <c:pt idx="17864">
                  <c:v>15.805</c:v>
                </c:pt>
                <c:pt idx="17865">
                  <c:v>13.069999999999901</c:v>
                </c:pt>
                <c:pt idx="17866">
                  <c:v>13.373999999999899</c:v>
                </c:pt>
                <c:pt idx="17867">
                  <c:v>16.108999999999899</c:v>
                </c:pt>
                <c:pt idx="17868">
                  <c:v>15.805</c:v>
                </c:pt>
                <c:pt idx="17869">
                  <c:v>18.844999999999999</c:v>
                </c:pt>
                <c:pt idx="17870">
                  <c:v>12.766</c:v>
                </c:pt>
                <c:pt idx="17871">
                  <c:v>15.805</c:v>
                </c:pt>
                <c:pt idx="17872">
                  <c:v>15.501999999999899</c:v>
                </c:pt>
                <c:pt idx="17873">
                  <c:v>18.540999999999901</c:v>
                </c:pt>
                <c:pt idx="17874">
                  <c:v>14.286</c:v>
                </c:pt>
                <c:pt idx="17875">
                  <c:v>11.853999999999999</c:v>
                </c:pt>
                <c:pt idx="17876">
                  <c:v>12.766</c:v>
                </c:pt>
                <c:pt idx="17877">
                  <c:v>12.766</c:v>
                </c:pt>
                <c:pt idx="17878">
                  <c:v>6.9909999999999997</c:v>
                </c:pt>
                <c:pt idx="17879">
                  <c:v>8.5109999999999904</c:v>
                </c:pt>
                <c:pt idx="17880">
                  <c:v>6.6869999999999896</c:v>
                </c:pt>
                <c:pt idx="17881">
                  <c:v>1.51999999999999</c:v>
                </c:pt>
                <c:pt idx="17882">
                  <c:v>6.9909999999999997</c:v>
                </c:pt>
                <c:pt idx="17883">
                  <c:v>8.8149999999999906</c:v>
                </c:pt>
                <c:pt idx="17884">
                  <c:v>6.07899999999999</c:v>
                </c:pt>
                <c:pt idx="17885">
                  <c:v>8.2069999999999901</c:v>
                </c:pt>
                <c:pt idx="17886">
                  <c:v>10.941999999999901</c:v>
                </c:pt>
                <c:pt idx="17887">
                  <c:v>1.8239999999999901</c:v>
                </c:pt>
                <c:pt idx="17888">
                  <c:v>8.5109999999999904</c:v>
                </c:pt>
                <c:pt idx="17889">
                  <c:v>5.7750000000000004</c:v>
                </c:pt>
                <c:pt idx="17890">
                  <c:v>6.3829999999999902</c:v>
                </c:pt>
                <c:pt idx="17891">
                  <c:v>5.4710000000000001</c:v>
                </c:pt>
                <c:pt idx="17892">
                  <c:v>8.8149999999999906</c:v>
                </c:pt>
                <c:pt idx="17893">
                  <c:v>18.236999999999899</c:v>
                </c:pt>
                <c:pt idx="17894">
                  <c:v>5.1669999999999998</c:v>
                </c:pt>
                <c:pt idx="17895">
                  <c:v>1.8239999999999901</c:v>
                </c:pt>
                <c:pt idx="17896">
                  <c:v>6.9909999999999997</c:v>
                </c:pt>
                <c:pt idx="17897">
                  <c:v>10.334</c:v>
                </c:pt>
                <c:pt idx="17898">
                  <c:v>9.1189999999999998</c:v>
                </c:pt>
                <c:pt idx="17899">
                  <c:v>10.638</c:v>
                </c:pt>
                <c:pt idx="17900">
                  <c:v>14.286</c:v>
                </c:pt>
                <c:pt idx="17901">
                  <c:v>7.5990000000000002</c:v>
                </c:pt>
                <c:pt idx="17902">
                  <c:v>3.343</c:v>
                </c:pt>
                <c:pt idx="17903">
                  <c:v>15.197999999999899</c:v>
                </c:pt>
                <c:pt idx="17904">
                  <c:v>6.07899999999999</c:v>
                </c:pt>
                <c:pt idx="17905">
                  <c:v>17.324999999999999</c:v>
                </c:pt>
                <c:pt idx="17906">
                  <c:v>16.716999999999999</c:v>
                </c:pt>
                <c:pt idx="17907">
                  <c:v>11.549999999999899</c:v>
                </c:pt>
                <c:pt idx="17908">
                  <c:v>17.324999999999999</c:v>
                </c:pt>
                <c:pt idx="17909">
                  <c:v>14.59</c:v>
                </c:pt>
                <c:pt idx="17910">
                  <c:v>14.894</c:v>
                </c:pt>
                <c:pt idx="17911">
                  <c:v>17.629000000000001</c:v>
                </c:pt>
                <c:pt idx="17912">
                  <c:v>17.324999999999999</c:v>
                </c:pt>
                <c:pt idx="17913">
                  <c:v>20.364999999999899</c:v>
                </c:pt>
                <c:pt idx="17914">
                  <c:v>14.286</c:v>
                </c:pt>
                <c:pt idx="17915">
                  <c:v>17.324999999999999</c:v>
                </c:pt>
                <c:pt idx="17916">
                  <c:v>17.021000000000001</c:v>
                </c:pt>
                <c:pt idx="17917">
                  <c:v>20.061</c:v>
                </c:pt>
                <c:pt idx="17918">
                  <c:v>15.805</c:v>
                </c:pt>
                <c:pt idx="17919">
                  <c:v>13.373999999999899</c:v>
                </c:pt>
                <c:pt idx="17920">
                  <c:v>14.286</c:v>
                </c:pt>
                <c:pt idx="17921">
                  <c:v>14.286</c:v>
                </c:pt>
                <c:pt idx="17922">
                  <c:v>8.5109999999999904</c:v>
                </c:pt>
                <c:pt idx="17923">
                  <c:v>10.029999999999999</c:v>
                </c:pt>
                <c:pt idx="17924">
                  <c:v>8.2069999999999901</c:v>
                </c:pt>
                <c:pt idx="17925">
                  <c:v>3.04</c:v>
                </c:pt>
                <c:pt idx="17926">
                  <c:v>8.5109999999999904</c:v>
                </c:pt>
                <c:pt idx="17927">
                  <c:v>10.334</c:v>
                </c:pt>
                <c:pt idx="17928">
                  <c:v>7.5990000000000002</c:v>
                </c:pt>
                <c:pt idx="17929">
                  <c:v>9.7259999999999902</c:v>
                </c:pt>
                <c:pt idx="17930">
                  <c:v>12.157999999999999</c:v>
                </c:pt>
                <c:pt idx="17931">
                  <c:v>3.343</c:v>
                </c:pt>
                <c:pt idx="17932">
                  <c:v>10.029999999999999</c:v>
                </c:pt>
                <c:pt idx="17933">
                  <c:v>7.2949999999999999</c:v>
                </c:pt>
                <c:pt idx="17934">
                  <c:v>7.9029999999999996</c:v>
                </c:pt>
                <c:pt idx="17935">
                  <c:v>6.9909999999999997</c:v>
                </c:pt>
                <c:pt idx="17936">
                  <c:v>10.334</c:v>
                </c:pt>
                <c:pt idx="17937">
                  <c:v>19.757000000000001</c:v>
                </c:pt>
                <c:pt idx="17938">
                  <c:v>6.6869999999999896</c:v>
                </c:pt>
                <c:pt idx="17939">
                  <c:v>3.343</c:v>
                </c:pt>
                <c:pt idx="17940">
                  <c:v>8.5109999999999904</c:v>
                </c:pt>
                <c:pt idx="17941">
                  <c:v>11.853999999999999</c:v>
                </c:pt>
                <c:pt idx="17942">
                  <c:v>10.334</c:v>
                </c:pt>
                <c:pt idx="17943">
                  <c:v>11.549999999999899</c:v>
                </c:pt>
                <c:pt idx="17944">
                  <c:v>15.805</c:v>
                </c:pt>
                <c:pt idx="17945">
                  <c:v>9.1189999999999998</c:v>
                </c:pt>
                <c:pt idx="17946">
                  <c:v>4.8629999999999898</c:v>
                </c:pt>
                <c:pt idx="17947">
                  <c:v>16.716999999999999</c:v>
                </c:pt>
                <c:pt idx="17948">
                  <c:v>7.5990000000000002</c:v>
                </c:pt>
                <c:pt idx="17949">
                  <c:v>18.844999999999999</c:v>
                </c:pt>
                <c:pt idx="17950">
                  <c:v>18.236999999999899</c:v>
                </c:pt>
                <c:pt idx="17951">
                  <c:v>13.069999999999901</c:v>
                </c:pt>
                <c:pt idx="17952">
                  <c:v>16.716999999999999</c:v>
                </c:pt>
                <c:pt idx="17953">
                  <c:v>14.286</c:v>
                </c:pt>
                <c:pt idx="17954">
                  <c:v>14.59</c:v>
                </c:pt>
                <c:pt idx="17955">
                  <c:v>17.021000000000001</c:v>
                </c:pt>
                <c:pt idx="17956">
                  <c:v>16.716999999999999</c:v>
                </c:pt>
                <c:pt idx="17957">
                  <c:v>19.452999999999999</c:v>
                </c:pt>
                <c:pt idx="17958">
                  <c:v>13.981999999999999</c:v>
                </c:pt>
                <c:pt idx="17959">
                  <c:v>16.412999999999901</c:v>
                </c:pt>
                <c:pt idx="17960">
                  <c:v>16.412999999999901</c:v>
                </c:pt>
                <c:pt idx="17961">
                  <c:v>19.149000000000001</c:v>
                </c:pt>
                <c:pt idx="17962">
                  <c:v>15.501999999999899</c:v>
                </c:pt>
                <c:pt idx="17963">
                  <c:v>12.462</c:v>
                </c:pt>
                <c:pt idx="17964">
                  <c:v>13.981999999999999</c:v>
                </c:pt>
                <c:pt idx="17965">
                  <c:v>13.6779999999999</c:v>
                </c:pt>
                <c:pt idx="17966">
                  <c:v>8.2069999999999901</c:v>
                </c:pt>
                <c:pt idx="17967">
                  <c:v>9.7259999999999902</c:v>
                </c:pt>
                <c:pt idx="17968">
                  <c:v>8.2069999999999901</c:v>
                </c:pt>
                <c:pt idx="17969">
                  <c:v>3.343</c:v>
                </c:pt>
                <c:pt idx="17970">
                  <c:v>8.5109999999999904</c:v>
                </c:pt>
                <c:pt idx="17971">
                  <c:v>10.334</c:v>
                </c:pt>
                <c:pt idx="17972">
                  <c:v>7.5990000000000002</c:v>
                </c:pt>
                <c:pt idx="17973">
                  <c:v>9.7259999999999902</c:v>
                </c:pt>
                <c:pt idx="17974">
                  <c:v>11.549999999999899</c:v>
                </c:pt>
                <c:pt idx="17975">
                  <c:v>3.6469999999999998</c:v>
                </c:pt>
                <c:pt idx="17976">
                  <c:v>9.7259999999999902</c:v>
                </c:pt>
                <c:pt idx="17977">
                  <c:v>7.2949999999999999</c:v>
                </c:pt>
                <c:pt idx="17978">
                  <c:v>7.9029999999999996</c:v>
                </c:pt>
                <c:pt idx="17979">
                  <c:v>6.9909999999999997</c:v>
                </c:pt>
                <c:pt idx="17980">
                  <c:v>10.029999999999999</c:v>
                </c:pt>
                <c:pt idx="17981">
                  <c:v>19.149000000000001</c:v>
                </c:pt>
                <c:pt idx="17982">
                  <c:v>6.3829999999999902</c:v>
                </c:pt>
                <c:pt idx="17983">
                  <c:v>3.6469999999999998</c:v>
                </c:pt>
                <c:pt idx="17984">
                  <c:v>7.5990000000000002</c:v>
                </c:pt>
                <c:pt idx="17985">
                  <c:v>11.853999999999999</c:v>
                </c:pt>
                <c:pt idx="17986">
                  <c:v>10.029999999999999</c:v>
                </c:pt>
                <c:pt idx="17987">
                  <c:v>12.157999999999999</c:v>
                </c:pt>
                <c:pt idx="17988">
                  <c:v>15.501999999999899</c:v>
                </c:pt>
                <c:pt idx="17989">
                  <c:v>8.2069999999999901</c:v>
                </c:pt>
                <c:pt idx="17990">
                  <c:v>4.5589999999999904</c:v>
                </c:pt>
                <c:pt idx="17991">
                  <c:v>16.108999999999899</c:v>
                </c:pt>
                <c:pt idx="17992">
                  <c:v>7.5990000000000002</c:v>
                </c:pt>
                <c:pt idx="17993">
                  <c:v>17.933</c:v>
                </c:pt>
                <c:pt idx="17994">
                  <c:v>17.629000000000001</c:v>
                </c:pt>
                <c:pt idx="17995">
                  <c:v>12.766</c:v>
                </c:pt>
                <c:pt idx="17996">
                  <c:v>17.021000000000001</c:v>
                </c:pt>
                <c:pt idx="17997">
                  <c:v>13.373999999999899</c:v>
                </c:pt>
                <c:pt idx="17998">
                  <c:v>13.373999999999899</c:v>
                </c:pt>
                <c:pt idx="17999">
                  <c:v>17.021000000000001</c:v>
                </c:pt>
                <c:pt idx="18000">
                  <c:v>16.108999999999899</c:v>
                </c:pt>
                <c:pt idx="18001">
                  <c:v>19.757000000000001</c:v>
                </c:pt>
                <c:pt idx="18002">
                  <c:v>13.373999999999899</c:v>
                </c:pt>
                <c:pt idx="18003">
                  <c:v>17.021000000000001</c:v>
                </c:pt>
                <c:pt idx="18004">
                  <c:v>16.108999999999899</c:v>
                </c:pt>
                <c:pt idx="18005">
                  <c:v>18.844999999999999</c:v>
                </c:pt>
                <c:pt idx="18006">
                  <c:v>14.59</c:v>
                </c:pt>
                <c:pt idx="18007">
                  <c:v>12.462</c:v>
                </c:pt>
                <c:pt idx="18008">
                  <c:v>12.462</c:v>
                </c:pt>
                <c:pt idx="18009">
                  <c:v>12.766</c:v>
                </c:pt>
                <c:pt idx="18010">
                  <c:v>8.5109999999999904</c:v>
                </c:pt>
                <c:pt idx="18011">
                  <c:v>10.941999999999901</c:v>
                </c:pt>
                <c:pt idx="18012">
                  <c:v>8.2069999999999901</c:v>
                </c:pt>
                <c:pt idx="18013">
                  <c:v>3.6469999999999998</c:v>
                </c:pt>
                <c:pt idx="18014">
                  <c:v>7.2949999999999999</c:v>
                </c:pt>
                <c:pt idx="18015">
                  <c:v>10.029999999999999</c:v>
                </c:pt>
                <c:pt idx="18016">
                  <c:v>7.2949999999999999</c:v>
                </c:pt>
                <c:pt idx="18017">
                  <c:v>10.029999999999999</c:v>
                </c:pt>
                <c:pt idx="18018">
                  <c:v>11.245999999999899</c:v>
                </c:pt>
                <c:pt idx="18019">
                  <c:v>3.343</c:v>
                </c:pt>
                <c:pt idx="18020">
                  <c:v>8.8149999999999906</c:v>
                </c:pt>
                <c:pt idx="18021">
                  <c:v>6.6869999999999896</c:v>
                </c:pt>
                <c:pt idx="18022">
                  <c:v>7.5990000000000002</c:v>
                </c:pt>
                <c:pt idx="18023">
                  <c:v>7.9029999999999996</c:v>
                </c:pt>
                <c:pt idx="18024">
                  <c:v>10.334</c:v>
                </c:pt>
                <c:pt idx="18025">
                  <c:v>18.844999999999999</c:v>
                </c:pt>
                <c:pt idx="18026">
                  <c:v>6.07899999999999</c:v>
                </c:pt>
                <c:pt idx="18027">
                  <c:v>3.9509999999999899</c:v>
                </c:pt>
                <c:pt idx="18028">
                  <c:v>9.1189999999999998</c:v>
                </c:pt>
                <c:pt idx="18029">
                  <c:v>11.549999999999899</c:v>
                </c:pt>
                <c:pt idx="18030">
                  <c:v>9.4219999999999899</c:v>
                </c:pt>
                <c:pt idx="18031">
                  <c:v>11.549999999999899</c:v>
                </c:pt>
                <c:pt idx="18032">
                  <c:v>13.6779999999999</c:v>
                </c:pt>
                <c:pt idx="18033">
                  <c:v>8.8149999999999906</c:v>
                </c:pt>
                <c:pt idx="18034">
                  <c:v>4.8629999999999898</c:v>
                </c:pt>
                <c:pt idx="18035">
                  <c:v>17.021000000000001</c:v>
                </c:pt>
                <c:pt idx="18036">
                  <c:v>7.2949999999999999</c:v>
                </c:pt>
                <c:pt idx="18037">
                  <c:v>18.540999999999901</c:v>
                </c:pt>
                <c:pt idx="18038">
                  <c:v>17.021000000000001</c:v>
                </c:pt>
                <c:pt idx="18039">
                  <c:v>11.549999999999899</c:v>
                </c:pt>
                <c:pt idx="18040">
                  <c:v>16.108999999999899</c:v>
                </c:pt>
                <c:pt idx="18041">
                  <c:v>13.373999999999899</c:v>
                </c:pt>
                <c:pt idx="18042">
                  <c:v>13.6779999999999</c:v>
                </c:pt>
                <c:pt idx="18043">
                  <c:v>16.412999999999901</c:v>
                </c:pt>
                <c:pt idx="18044">
                  <c:v>16.108999999999899</c:v>
                </c:pt>
                <c:pt idx="18045">
                  <c:v>19.149000000000001</c:v>
                </c:pt>
                <c:pt idx="18046">
                  <c:v>13.069999999999901</c:v>
                </c:pt>
                <c:pt idx="18047">
                  <c:v>16.108999999999899</c:v>
                </c:pt>
                <c:pt idx="18048">
                  <c:v>15.805</c:v>
                </c:pt>
                <c:pt idx="18049">
                  <c:v>18.844999999999999</c:v>
                </c:pt>
                <c:pt idx="18050">
                  <c:v>14.59</c:v>
                </c:pt>
                <c:pt idx="18051">
                  <c:v>12.157999999999999</c:v>
                </c:pt>
                <c:pt idx="18052">
                  <c:v>13.069999999999901</c:v>
                </c:pt>
                <c:pt idx="18053">
                  <c:v>13.069999999999901</c:v>
                </c:pt>
                <c:pt idx="18054">
                  <c:v>7.2949999999999999</c:v>
                </c:pt>
                <c:pt idx="18055">
                  <c:v>8.8149999999999906</c:v>
                </c:pt>
                <c:pt idx="18056">
                  <c:v>6.9909999999999997</c:v>
                </c:pt>
                <c:pt idx="18057">
                  <c:v>1.8239999999999901</c:v>
                </c:pt>
                <c:pt idx="18058">
                  <c:v>7.2949999999999999</c:v>
                </c:pt>
                <c:pt idx="18059">
                  <c:v>9.1189999999999998</c:v>
                </c:pt>
                <c:pt idx="18060">
                  <c:v>6.3829999999999902</c:v>
                </c:pt>
                <c:pt idx="18061">
                  <c:v>8.5109999999999904</c:v>
                </c:pt>
                <c:pt idx="18062">
                  <c:v>11.245999999999899</c:v>
                </c:pt>
                <c:pt idx="18063">
                  <c:v>2.1280000000000001</c:v>
                </c:pt>
                <c:pt idx="18064">
                  <c:v>8.8149999999999906</c:v>
                </c:pt>
                <c:pt idx="18065">
                  <c:v>6.07899999999999</c:v>
                </c:pt>
                <c:pt idx="18066">
                  <c:v>6.6869999999999896</c:v>
                </c:pt>
                <c:pt idx="18067">
                  <c:v>5.7750000000000004</c:v>
                </c:pt>
                <c:pt idx="18068">
                  <c:v>9.1189999999999998</c:v>
                </c:pt>
                <c:pt idx="18069">
                  <c:v>18.540999999999901</c:v>
                </c:pt>
                <c:pt idx="18070">
                  <c:v>5.4710000000000001</c:v>
                </c:pt>
                <c:pt idx="18071">
                  <c:v>2.1280000000000001</c:v>
                </c:pt>
                <c:pt idx="18072">
                  <c:v>7.2949999999999999</c:v>
                </c:pt>
                <c:pt idx="18073">
                  <c:v>10.638</c:v>
                </c:pt>
                <c:pt idx="18074">
                  <c:v>9.4219999999999899</c:v>
                </c:pt>
                <c:pt idx="18075">
                  <c:v>10.941999999999901</c:v>
                </c:pt>
                <c:pt idx="18076">
                  <c:v>14.59</c:v>
                </c:pt>
                <c:pt idx="18077">
                  <c:v>7.9029999999999996</c:v>
                </c:pt>
                <c:pt idx="18078">
                  <c:v>3.6469999999999998</c:v>
                </c:pt>
                <c:pt idx="18079">
                  <c:v>15.501999999999899</c:v>
                </c:pt>
                <c:pt idx="18080">
                  <c:v>6.3829999999999902</c:v>
                </c:pt>
                <c:pt idx="18081">
                  <c:v>17.629000000000001</c:v>
                </c:pt>
                <c:pt idx="18082">
                  <c:v>17.021000000000001</c:v>
                </c:pt>
                <c:pt idx="18083">
                  <c:v>11.853999999999999</c:v>
                </c:pt>
                <c:pt idx="18084">
                  <c:v>16.716999999999999</c:v>
                </c:pt>
                <c:pt idx="18085">
                  <c:v>13.981999999999999</c:v>
                </c:pt>
                <c:pt idx="18086">
                  <c:v>14.286</c:v>
                </c:pt>
                <c:pt idx="18087">
                  <c:v>17.021000000000001</c:v>
                </c:pt>
                <c:pt idx="18088">
                  <c:v>16.716999999999999</c:v>
                </c:pt>
                <c:pt idx="18089">
                  <c:v>19.149000000000001</c:v>
                </c:pt>
                <c:pt idx="18090">
                  <c:v>13.6779999999999</c:v>
                </c:pt>
                <c:pt idx="18091">
                  <c:v>16.716999999999999</c:v>
                </c:pt>
                <c:pt idx="18092">
                  <c:v>16.412999999999901</c:v>
                </c:pt>
                <c:pt idx="18093">
                  <c:v>19.149000000000001</c:v>
                </c:pt>
                <c:pt idx="18094">
                  <c:v>15.197999999999899</c:v>
                </c:pt>
                <c:pt idx="18095">
                  <c:v>12.766</c:v>
                </c:pt>
                <c:pt idx="18096">
                  <c:v>13.6779999999999</c:v>
                </c:pt>
                <c:pt idx="18097">
                  <c:v>13.6779999999999</c:v>
                </c:pt>
                <c:pt idx="18098">
                  <c:v>7.9029999999999996</c:v>
                </c:pt>
                <c:pt idx="18099">
                  <c:v>9.4219999999999899</c:v>
                </c:pt>
                <c:pt idx="18100">
                  <c:v>7.5990000000000002</c:v>
                </c:pt>
                <c:pt idx="18101">
                  <c:v>2.4319999999999999</c:v>
                </c:pt>
                <c:pt idx="18102">
                  <c:v>7.9029999999999996</c:v>
                </c:pt>
                <c:pt idx="18103">
                  <c:v>9.7259999999999902</c:v>
                </c:pt>
                <c:pt idx="18104">
                  <c:v>6.9909999999999997</c:v>
                </c:pt>
                <c:pt idx="18105">
                  <c:v>9.1189999999999998</c:v>
                </c:pt>
                <c:pt idx="18106">
                  <c:v>11.245999999999899</c:v>
                </c:pt>
                <c:pt idx="18107">
                  <c:v>2.7360000000000002</c:v>
                </c:pt>
                <c:pt idx="18108">
                  <c:v>9.4219999999999899</c:v>
                </c:pt>
                <c:pt idx="18109">
                  <c:v>6.6869999999999896</c:v>
                </c:pt>
                <c:pt idx="18110">
                  <c:v>7.2949999999999999</c:v>
                </c:pt>
                <c:pt idx="18111">
                  <c:v>6.3829999999999902</c:v>
                </c:pt>
                <c:pt idx="18112">
                  <c:v>9.7259999999999902</c:v>
                </c:pt>
                <c:pt idx="18113">
                  <c:v>19.149000000000001</c:v>
                </c:pt>
                <c:pt idx="18114">
                  <c:v>6.07899999999999</c:v>
                </c:pt>
                <c:pt idx="18115">
                  <c:v>2.7360000000000002</c:v>
                </c:pt>
                <c:pt idx="18116">
                  <c:v>7.9029999999999996</c:v>
                </c:pt>
                <c:pt idx="18117">
                  <c:v>11.245999999999899</c:v>
                </c:pt>
                <c:pt idx="18118">
                  <c:v>10.029999999999999</c:v>
                </c:pt>
                <c:pt idx="18119">
                  <c:v>11.549999999999899</c:v>
                </c:pt>
                <c:pt idx="18120">
                  <c:v>15.197999999999899</c:v>
                </c:pt>
                <c:pt idx="18121">
                  <c:v>8.5109999999999904</c:v>
                </c:pt>
                <c:pt idx="18122">
                  <c:v>4.2549999999999901</c:v>
                </c:pt>
                <c:pt idx="18123">
                  <c:v>16.108999999999899</c:v>
                </c:pt>
                <c:pt idx="18124">
                  <c:v>6.9909999999999997</c:v>
                </c:pt>
                <c:pt idx="18125">
                  <c:v>18.236999999999899</c:v>
                </c:pt>
                <c:pt idx="18126">
                  <c:v>17.629000000000001</c:v>
                </c:pt>
                <c:pt idx="18127">
                  <c:v>12.462</c:v>
                </c:pt>
                <c:pt idx="18128">
                  <c:v>15.805</c:v>
                </c:pt>
                <c:pt idx="18129">
                  <c:v>13.069999999999901</c:v>
                </c:pt>
                <c:pt idx="18130">
                  <c:v>13.373999999999899</c:v>
                </c:pt>
                <c:pt idx="18131">
                  <c:v>16.108999999999899</c:v>
                </c:pt>
                <c:pt idx="18132">
                  <c:v>15.805</c:v>
                </c:pt>
                <c:pt idx="18133">
                  <c:v>18.844999999999999</c:v>
                </c:pt>
                <c:pt idx="18134">
                  <c:v>12.766</c:v>
                </c:pt>
                <c:pt idx="18135">
                  <c:v>15.805</c:v>
                </c:pt>
                <c:pt idx="18136">
                  <c:v>15.501999999999899</c:v>
                </c:pt>
                <c:pt idx="18137">
                  <c:v>18.540999999999901</c:v>
                </c:pt>
                <c:pt idx="18138">
                  <c:v>14.286</c:v>
                </c:pt>
                <c:pt idx="18139">
                  <c:v>11.853999999999999</c:v>
                </c:pt>
                <c:pt idx="18140">
                  <c:v>12.766</c:v>
                </c:pt>
                <c:pt idx="18141">
                  <c:v>12.766</c:v>
                </c:pt>
                <c:pt idx="18142">
                  <c:v>6.9909999999999997</c:v>
                </c:pt>
                <c:pt idx="18143">
                  <c:v>8.5109999999999904</c:v>
                </c:pt>
                <c:pt idx="18144">
                  <c:v>6.6869999999999896</c:v>
                </c:pt>
                <c:pt idx="18145">
                  <c:v>1.51999999999999</c:v>
                </c:pt>
                <c:pt idx="18146">
                  <c:v>6.9909999999999997</c:v>
                </c:pt>
                <c:pt idx="18147">
                  <c:v>8.8149999999999906</c:v>
                </c:pt>
                <c:pt idx="18148">
                  <c:v>6.07899999999999</c:v>
                </c:pt>
                <c:pt idx="18149">
                  <c:v>8.2069999999999901</c:v>
                </c:pt>
                <c:pt idx="18150">
                  <c:v>10.941999999999901</c:v>
                </c:pt>
                <c:pt idx="18151">
                  <c:v>1.8239999999999901</c:v>
                </c:pt>
                <c:pt idx="18152">
                  <c:v>8.5109999999999904</c:v>
                </c:pt>
                <c:pt idx="18153">
                  <c:v>5.7750000000000004</c:v>
                </c:pt>
                <c:pt idx="18154">
                  <c:v>6.3829999999999902</c:v>
                </c:pt>
                <c:pt idx="18155">
                  <c:v>5.4710000000000001</c:v>
                </c:pt>
                <c:pt idx="18156">
                  <c:v>8.8149999999999906</c:v>
                </c:pt>
                <c:pt idx="18157">
                  <c:v>18.236999999999899</c:v>
                </c:pt>
                <c:pt idx="18158">
                  <c:v>5.1669999999999998</c:v>
                </c:pt>
                <c:pt idx="18159">
                  <c:v>1.8239999999999901</c:v>
                </c:pt>
                <c:pt idx="18160">
                  <c:v>6.9909999999999997</c:v>
                </c:pt>
                <c:pt idx="18161">
                  <c:v>10.334</c:v>
                </c:pt>
                <c:pt idx="18162">
                  <c:v>9.1189999999999998</c:v>
                </c:pt>
                <c:pt idx="18163">
                  <c:v>10.638</c:v>
                </c:pt>
                <c:pt idx="18164">
                  <c:v>14.286</c:v>
                </c:pt>
                <c:pt idx="18165">
                  <c:v>7.5990000000000002</c:v>
                </c:pt>
                <c:pt idx="18166">
                  <c:v>3.343</c:v>
                </c:pt>
                <c:pt idx="18167">
                  <c:v>15.197999999999899</c:v>
                </c:pt>
                <c:pt idx="18168">
                  <c:v>6.07899999999999</c:v>
                </c:pt>
                <c:pt idx="18169">
                  <c:v>17.324999999999999</c:v>
                </c:pt>
                <c:pt idx="18170">
                  <c:v>16.716999999999999</c:v>
                </c:pt>
                <c:pt idx="18171">
                  <c:v>11.549999999999899</c:v>
                </c:pt>
                <c:pt idx="18172">
                  <c:v>16.108999999999899</c:v>
                </c:pt>
                <c:pt idx="18173">
                  <c:v>13.373999999999899</c:v>
                </c:pt>
                <c:pt idx="18174">
                  <c:v>13.6779999999999</c:v>
                </c:pt>
                <c:pt idx="18175">
                  <c:v>16.412999999999901</c:v>
                </c:pt>
                <c:pt idx="18176">
                  <c:v>16.108999999999899</c:v>
                </c:pt>
                <c:pt idx="18177">
                  <c:v>19.149000000000001</c:v>
                </c:pt>
                <c:pt idx="18178">
                  <c:v>13.069999999999901</c:v>
                </c:pt>
                <c:pt idx="18179">
                  <c:v>16.108999999999899</c:v>
                </c:pt>
                <c:pt idx="18180">
                  <c:v>15.805</c:v>
                </c:pt>
                <c:pt idx="18181">
                  <c:v>18.844999999999999</c:v>
                </c:pt>
                <c:pt idx="18182">
                  <c:v>14.59</c:v>
                </c:pt>
                <c:pt idx="18183">
                  <c:v>11.549999999999899</c:v>
                </c:pt>
                <c:pt idx="18184">
                  <c:v>12.462</c:v>
                </c:pt>
                <c:pt idx="18185">
                  <c:v>13.069999999999901</c:v>
                </c:pt>
                <c:pt idx="18186">
                  <c:v>7.2949999999999999</c:v>
                </c:pt>
                <c:pt idx="18187">
                  <c:v>8.8149999999999906</c:v>
                </c:pt>
                <c:pt idx="18188">
                  <c:v>6.9909999999999997</c:v>
                </c:pt>
                <c:pt idx="18189">
                  <c:v>2.1280000000000001</c:v>
                </c:pt>
                <c:pt idx="18190">
                  <c:v>7.2949999999999999</c:v>
                </c:pt>
                <c:pt idx="18191">
                  <c:v>9.1189999999999998</c:v>
                </c:pt>
                <c:pt idx="18192">
                  <c:v>6.3829999999999902</c:v>
                </c:pt>
                <c:pt idx="18193">
                  <c:v>8.5109999999999904</c:v>
                </c:pt>
                <c:pt idx="18194">
                  <c:v>11.245999999999899</c:v>
                </c:pt>
                <c:pt idx="18195">
                  <c:v>2.4319999999999999</c:v>
                </c:pt>
                <c:pt idx="18196">
                  <c:v>8.8149999999999906</c:v>
                </c:pt>
                <c:pt idx="18197">
                  <c:v>6.07899999999999</c:v>
                </c:pt>
                <c:pt idx="18198">
                  <c:v>6.6869999999999896</c:v>
                </c:pt>
                <c:pt idx="18199">
                  <c:v>5.7750000000000004</c:v>
                </c:pt>
                <c:pt idx="18200">
                  <c:v>9.1189999999999998</c:v>
                </c:pt>
                <c:pt idx="18201">
                  <c:v>18.540999999999901</c:v>
                </c:pt>
                <c:pt idx="18202">
                  <c:v>5.7750000000000004</c:v>
                </c:pt>
                <c:pt idx="18203">
                  <c:v>2.4319999999999999</c:v>
                </c:pt>
                <c:pt idx="18204">
                  <c:v>7.2949999999999999</c:v>
                </c:pt>
                <c:pt idx="18205">
                  <c:v>10.638</c:v>
                </c:pt>
                <c:pt idx="18206">
                  <c:v>9.4219999999999899</c:v>
                </c:pt>
                <c:pt idx="18207">
                  <c:v>10.334</c:v>
                </c:pt>
                <c:pt idx="18208">
                  <c:v>14.59</c:v>
                </c:pt>
                <c:pt idx="18209">
                  <c:v>8.2069999999999901</c:v>
                </c:pt>
                <c:pt idx="18210">
                  <c:v>3.9509999999999899</c:v>
                </c:pt>
                <c:pt idx="18211">
                  <c:v>15.501999999999899</c:v>
                </c:pt>
                <c:pt idx="18212">
                  <c:v>6.3829999999999902</c:v>
                </c:pt>
                <c:pt idx="18213">
                  <c:v>17.629000000000001</c:v>
                </c:pt>
                <c:pt idx="18214">
                  <c:v>17.021000000000001</c:v>
                </c:pt>
                <c:pt idx="18215">
                  <c:v>11.853999999999999</c:v>
                </c:pt>
                <c:pt idx="18216">
                  <c:v>15.805</c:v>
                </c:pt>
                <c:pt idx="18217">
                  <c:v>13.069999999999901</c:v>
                </c:pt>
                <c:pt idx="18218">
                  <c:v>13.373999999999899</c:v>
                </c:pt>
                <c:pt idx="18219">
                  <c:v>16.108999999999899</c:v>
                </c:pt>
                <c:pt idx="18220">
                  <c:v>15.805</c:v>
                </c:pt>
                <c:pt idx="18221">
                  <c:v>18.844999999999999</c:v>
                </c:pt>
                <c:pt idx="18222">
                  <c:v>12.766</c:v>
                </c:pt>
                <c:pt idx="18223">
                  <c:v>15.805</c:v>
                </c:pt>
                <c:pt idx="18224">
                  <c:v>15.501999999999899</c:v>
                </c:pt>
                <c:pt idx="18225">
                  <c:v>18.540999999999901</c:v>
                </c:pt>
                <c:pt idx="18226">
                  <c:v>14.286</c:v>
                </c:pt>
                <c:pt idx="18227">
                  <c:v>11.853999999999999</c:v>
                </c:pt>
                <c:pt idx="18228">
                  <c:v>12.766</c:v>
                </c:pt>
                <c:pt idx="18229">
                  <c:v>12.766</c:v>
                </c:pt>
                <c:pt idx="18230">
                  <c:v>6.9909999999999997</c:v>
                </c:pt>
                <c:pt idx="18231">
                  <c:v>8.5109999999999904</c:v>
                </c:pt>
                <c:pt idx="18232">
                  <c:v>6.6869999999999896</c:v>
                </c:pt>
                <c:pt idx="18233">
                  <c:v>1.51999999999999</c:v>
                </c:pt>
                <c:pt idx="18234">
                  <c:v>6.9909999999999997</c:v>
                </c:pt>
                <c:pt idx="18235">
                  <c:v>8.8149999999999906</c:v>
                </c:pt>
                <c:pt idx="18236">
                  <c:v>6.07899999999999</c:v>
                </c:pt>
                <c:pt idx="18237">
                  <c:v>8.2069999999999901</c:v>
                </c:pt>
                <c:pt idx="18238">
                  <c:v>10.941999999999901</c:v>
                </c:pt>
                <c:pt idx="18239">
                  <c:v>1.8239999999999901</c:v>
                </c:pt>
                <c:pt idx="18240">
                  <c:v>8.5109999999999904</c:v>
                </c:pt>
                <c:pt idx="18241">
                  <c:v>5.7750000000000004</c:v>
                </c:pt>
                <c:pt idx="18242">
                  <c:v>6.3829999999999902</c:v>
                </c:pt>
                <c:pt idx="18243">
                  <c:v>5.4710000000000001</c:v>
                </c:pt>
                <c:pt idx="18244">
                  <c:v>8.8149999999999906</c:v>
                </c:pt>
                <c:pt idx="18245">
                  <c:v>18.236999999999899</c:v>
                </c:pt>
                <c:pt idx="18246">
                  <c:v>5.1669999999999998</c:v>
                </c:pt>
                <c:pt idx="18247">
                  <c:v>1.8239999999999901</c:v>
                </c:pt>
                <c:pt idx="18248">
                  <c:v>6.9909999999999997</c:v>
                </c:pt>
                <c:pt idx="18249">
                  <c:v>10.334</c:v>
                </c:pt>
                <c:pt idx="18250">
                  <c:v>9.1189999999999998</c:v>
                </c:pt>
                <c:pt idx="18251">
                  <c:v>10.638</c:v>
                </c:pt>
                <c:pt idx="18252">
                  <c:v>14.286</c:v>
                </c:pt>
                <c:pt idx="18253">
                  <c:v>7.5990000000000002</c:v>
                </c:pt>
                <c:pt idx="18254">
                  <c:v>3.343</c:v>
                </c:pt>
                <c:pt idx="18255">
                  <c:v>15.197999999999899</c:v>
                </c:pt>
                <c:pt idx="18256">
                  <c:v>6.07899999999999</c:v>
                </c:pt>
                <c:pt idx="18257">
                  <c:v>17.324999999999999</c:v>
                </c:pt>
                <c:pt idx="18258">
                  <c:v>16.716999999999999</c:v>
                </c:pt>
                <c:pt idx="18259">
                  <c:v>11.549999999999899</c:v>
                </c:pt>
                <c:pt idx="18260">
                  <c:v>16.108999999999899</c:v>
                </c:pt>
                <c:pt idx="18261">
                  <c:v>13.6779999999999</c:v>
                </c:pt>
                <c:pt idx="18262">
                  <c:v>13.981999999999999</c:v>
                </c:pt>
                <c:pt idx="18263">
                  <c:v>16.716999999999999</c:v>
                </c:pt>
                <c:pt idx="18264">
                  <c:v>16.412999999999901</c:v>
                </c:pt>
                <c:pt idx="18265">
                  <c:v>19.452999999999999</c:v>
                </c:pt>
                <c:pt idx="18266">
                  <c:v>13.373999999999899</c:v>
                </c:pt>
                <c:pt idx="18267">
                  <c:v>16.412999999999901</c:v>
                </c:pt>
                <c:pt idx="18268">
                  <c:v>16.108999999999899</c:v>
                </c:pt>
                <c:pt idx="18269">
                  <c:v>18.844999999999999</c:v>
                </c:pt>
                <c:pt idx="18270">
                  <c:v>14.894</c:v>
                </c:pt>
                <c:pt idx="18271">
                  <c:v>12.462</c:v>
                </c:pt>
                <c:pt idx="18272">
                  <c:v>13.373999999999899</c:v>
                </c:pt>
                <c:pt idx="18273">
                  <c:v>13.373999999999899</c:v>
                </c:pt>
                <c:pt idx="18274">
                  <c:v>7.5990000000000002</c:v>
                </c:pt>
                <c:pt idx="18275">
                  <c:v>9.1189999999999998</c:v>
                </c:pt>
                <c:pt idx="18276">
                  <c:v>7.2949999999999999</c:v>
                </c:pt>
                <c:pt idx="18277">
                  <c:v>2.1280000000000001</c:v>
                </c:pt>
                <c:pt idx="18278">
                  <c:v>7.5990000000000002</c:v>
                </c:pt>
                <c:pt idx="18279">
                  <c:v>9.4219999999999899</c:v>
                </c:pt>
                <c:pt idx="18280">
                  <c:v>6.6869999999999896</c:v>
                </c:pt>
                <c:pt idx="18281">
                  <c:v>8.8149999999999906</c:v>
                </c:pt>
                <c:pt idx="18282">
                  <c:v>11.549999999999899</c:v>
                </c:pt>
                <c:pt idx="18283">
                  <c:v>2.4319999999999999</c:v>
                </c:pt>
                <c:pt idx="18284">
                  <c:v>9.1189999999999998</c:v>
                </c:pt>
                <c:pt idx="18285">
                  <c:v>6.3829999999999902</c:v>
                </c:pt>
                <c:pt idx="18286">
                  <c:v>6.9909999999999997</c:v>
                </c:pt>
                <c:pt idx="18287">
                  <c:v>6.07899999999999</c:v>
                </c:pt>
                <c:pt idx="18288">
                  <c:v>9.4219999999999899</c:v>
                </c:pt>
                <c:pt idx="18289">
                  <c:v>18.844999999999999</c:v>
                </c:pt>
                <c:pt idx="18290">
                  <c:v>5.7750000000000004</c:v>
                </c:pt>
                <c:pt idx="18291">
                  <c:v>2.4319999999999999</c:v>
                </c:pt>
                <c:pt idx="18292">
                  <c:v>7.5990000000000002</c:v>
                </c:pt>
                <c:pt idx="18293">
                  <c:v>10.941999999999901</c:v>
                </c:pt>
                <c:pt idx="18294">
                  <c:v>9.7259999999999902</c:v>
                </c:pt>
                <c:pt idx="18295">
                  <c:v>10.941999999999901</c:v>
                </c:pt>
                <c:pt idx="18296">
                  <c:v>14.59</c:v>
                </c:pt>
                <c:pt idx="18297">
                  <c:v>8.2069999999999901</c:v>
                </c:pt>
                <c:pt idx="18298">
                  <c:v>3.9509999999999899</c:v>
                </c:pt>
                <c:pt idx="18299">
                  <c:v>15.501999999999899</c:v>
                </c:pt>
                <c:pt idx="18300">
                  <c:v>6.6869999999999896</c:v>
                </c:pt>
                <c:pt idx="18301">
                  <c:v>17.933</c:v>
                </c:pt>
                <c:pt idx="18302">
                  <c:v>17.324999999999999</c:v>
                </c:pt>
                <c:pt idx="18303">
                  <c:v>12.157999999999999</c:v>
                </c:pt>
                <c:pt idx="18304">
                  <c:v>17.021000000000001</c:v>
                </c:pt>
                <c:pt idx="18305">
                  <c:v>15.501999999999899</c:v>
                </c:pt>
                <c:pt idx="18306">
                  <c:v>15.501999999999899</c:v>
                </c:pt>
                <c:pt idx="18307">
                  <c:v>16.716999999999999</c:v>
                </c:pt>
                <c:pt idx="18308">
                  <c:v>15.805</c:v>
                </c:pt>
                <c:pt idx="18309">
                  <c:v>18.844999999999999</c:v>
                </c:pt>
                <c:pt idx="18310">
                  <c:v>13.6779999999999</c:v>
                </c:pt>
                <c:pt idx="18311">
                  <c:v>16.412999999999901</c:v>
                </c:pt>
                <c:pt idx="18312">
                  <c:v>16.412999999999901</c:v>
                </c:pt>
                <c:pt idx="18313">
                  <c:v>19.452999999999999</c:v>
                </c:pt>
                <c:pt idx="18314">
                  <c:v>15.805</c:v>
                </c:pt>
                <c:pt idx="18315">
                  <c:v>12.462</c:v>
                </c:pt>
                <c:pt idx="18316">
                  <c:v>13.6779999999999</c:v>
                </c:pt>
                <c:pt idx="18317">
                  <c:v>13.373999999999899</c:v>
                </c:pt>
                <c:pt idx="18318">
                  <c:v>11.245999999999899</c:v>
                </c:pt>
                <c:pt idx="18319">
                  <c:v>12.462</c:v>
                </c:pt>
                <c:pt idx="18320">
                  <c:v>10.334</c:v>
                </c:pt>
                <c:pt idx="18321">
                  <c:v>6.07899999999999</c:v>
                </c:pt>
                <c:pt idx="18322">
                  <c:v>10.334</c:v>
                </c:pt>
                <c:pt idx="18323">
                  <c:v>10.029999999999999</c:v>
                </c:pt>
                <c:pt idx="18324">
                  <c:v>9.7259999999999902</c:v>
                </c:pt>
                <c:pt idx="18325">
                  <c:v>10.941999999999901</c:v>
                </c:pt>
                <c:pt idx="18326">
                  <c:v>12.462</c:v>
                </c:pt>
                <c:pt idx="18327">
                  <c:v>5.7750000000000004</c:v>
                </c:pt>
                <c:pt idx="18328">
                  <c:v>11.549999999999899</c:v>
                </c:pt>
                <c:pt idx="18329">
                  <c:v>9.7259999999999902</c:v>
                </c:pt>
                <c:pt idx="18330">
                  <c:v>9.7259999999999902</c:v>
                </c:pt>
                <c:pt idx="18331">
                  <c:v>10.334</c:v>
                </c:pt>
                <c:pt idx="18332">
                  <c:v>11.549999999999899</c:v>
                </c:pt>
                <c:pt idx="18333">
                  <c:v>17.629000000000001</c:v>
                </c:pt>
                <c:pt idx="18334">
                  <c:v>7.2949999999999999</c:v>
                </c:pt>
                <c:pt idx="18335">
                  <c:v>6.3829999999999902</c:v>
                </c:pt>
                <c:pt idx="18336">
                  <c:v>11.245999999999899</c:v>
                </c:pt>
                <c:pt idx="18337">
                  <c:v>13.981999999999999</c:v>
                </c:pt>
                <c:pt idx="18338">
                  <c:v>11.245999999999899</c:v>
                </c:pt>
                <c:pt idx="18339">
                  <c:v>13.373999999999899</c:v>
                </c:pt>
                <c:pt idx="18340">
                  <c:v>15.805</c:v>
                </c:pt>
                <c:pt idx="18341">
                  <c:v>10.941999999999901</c:v>
                </c:pt>
                <c:pt idx="18342">
                  <c:v>6.07899999999999</c:v>
                </c:pt>
                <c:pt idx="18343">
                  <c:v>17.021000000000001</c:v>
                </c:pt>
                <c:pt idx="18344">
                  <c:v>10.029999999999999</c:v>
                </c:pt>
                <c:pt idx="18345">
                  <c:v>17.629000000000001</c:v>
                </c:pt>
                <c:pt idx="18346">
                  <c:v>17.021000000000001</c:v>
                </c:pt>
                <c:pt idx="18347">
                  <c:v>13.373999999999899</c:v>
                </c:pt>
                <c:pt idx="18348">
                  <c:v>16.108999999999899</c:v>
                </c:pt>
                <c:pt idx="18349">
                  <c:v>13.373999999999899</c:v>
                </c:pt>
                <c:pt idx="18350">
                  <c:v>13.6779999999999</c:v>
                </c:pt>
                <c:pt idx="18351">
                  <c:v>16.412999999999901</c:v>
                </c:pt>
                <c:pt idx="18352">
                  <c:v>15.501999999999899</c:v>
                </c:pt>
                <c:pt idx="18353">
                  <c:v>19.149000000000001</c:v>
                </c:pt>
                <c:pt idx="18354">
                  <c:v>13.069999999999901</c:v>
                </c:pt>
                <c:pt idx="18355">
                  <c:v>16.108999999999899</c:v>
                </c:pt>
                <c:pt idx="18356">
                  <c:v>15.805</c:v>
                </c:pt>
                <c:pt idx="18357">
                  <c:v>18.844999999999999</c:v>
                </c:pt>
                <c:pt idx="18358">
                  <c:v>14.59</c:v>
                </c:pt>
                <c:pt idx="18359">
                  <c:v>12.157999999999999</c:v>
                </c:pt>
                <c:pt idx="18360">
                  <c:v>12.462</c:v>
                </c:pt>
                <c:pt idx="18361">
                  <c:v>13.069999999999901</c:v>
                </c:pt>
                <c:pt idx="18362">
                  <c:v>7.2949999999999999</c:v>
                </c:pt>
                <c:pt idx="18363">
                  <c:v>8.8149999999999906</c:v>
                </c:pt>
                <c:pt idx="18364">
                  <c:v>6.9909999999999997</c:v>
                </c:pt>
                <c:pt idx="18365">
                  <c:v>1.8239999999999901</c:v>
                </c:pt>
                <c:pt idx="18366">
                  <c:v>7.2949999999999999</c:v>
                </c:pt>
                <c:pt idx="18367">
                  <c:v>9.1189999999999998</c:v>
                </c:pt>
                <c:pt idx="18368">
                  <c:v>6.3829999999999902</c:v>
                </c:pt>
                <c:pt idx="18369">
                  <c:v>8.5109999999999904</c:v>
                </c:pt>
                <c:pt idx="18370">
                  <c:v>11.245999999999899</c:v>
                </c:pt>
                <c:pt idx="18371">
                  <c:v>2.1280000000000001</c:v>
                </c:pt>
                <c:pt idx="18372">
                  <c:v>8.8149999999999906</c:v>
                </c:pt>
                <c:pt idx="18373">
                  <c:v>6.07899999999999</c:v>
                </c:pt>
                <c:pt idx="18374">
                  <c:v>6.6869999999999896</c:v>
                </c:pt>
                <c:pt idx="18375">
                  <c:v>5.7750000000000004</c:v>
                </c:pt>
                <c:pt idx="18376">
                  <c:v>9.1189999999999998</c:v>
                </c:pt>
                <c:pt idx="18377">
                  <c:v>18.540999999999901</c:v>
                </c:pt>
                <c:pt idx="18378">
                  <c:v>5.4710000000000001</c:v>
                </c:pt>
                <c:pt idx="18379">
                  <c:v>2.1280000000000001</c:v>
                </c:pt>
                <c:pt idx="18380">
                  <c:v>7.2949999999999999</c:v>
                </c:pt>
                <c:pt idx="18381">
                  <c:v>10.638</c:v>
                </c:pt>
                <c:pt idx="18382">
                  <c:v>9.4219999999999899</c:v>
                </c:pt>
                <c:pt idx="18383">
                  <c:v>10.941999999999901</c:v>
                </c:pt>
                <c:pt idx="18384">
                  <c:v>14.59</c:v>
                </c:pt>
                <c:pt idx="18385">
                  <c:v>7.9029999999999996</c:v>
                </c:pt>
                <c:pt idx="18386">
                  <c:v>3.6469999999999998</c:v>
                </c:pt>
                <c:pt idx="18387">
                  <c:v>15.501999999999899</c:v>
                </c:pt>
                <c:pt idx="18388">
                  <c:v>6.3829999999999902</c:v>
                </c:pt>
                <c:pt idx="18389">
                  <c:v>17.629000000000001</c:v>
                </c:pt>
                <c:pt idx="18390">
                  <c:v>17.021000000000001</c:v>
                </c:pt>
                <c:pt idx="18391">
                  <c:v>11.853999999999999</c:v>
                </c:pt>
                <c:pt idx="18392">
                  <c:v>15.501999999999899</c:v>
                </c:pt>
                <c:pt idx="18393">
                  <c:v>11.853999999999999</c:v>
                </c:pt>
                <c:pt idx="18394">
                  <c:v>13.069999999999901</c:v>
                </c:pt>
                <c:pt idx="18395">
                  <c:v>15.501999999999899</c:v>
                </c:pt>
                <c:pt idx="18396">
                  <c:v>15.197999999999899</c:v>
                </c:pt>
                <c:pt idx="18397">
                  <c:v>18.540999999999901</c:v>
                </c:pt>
                <c:pt idx="18398">
                  <c:v>11.853999999999999</c:v>
                </c:pt>
                <c:pt idx="18399">
                  <c:v>15.501999999999899</c:v>
                </c:pt>
                <c:pt idx="18400">
                  <c:v>15.501999999999899</c:v>
                </c:pt>
                <c:pt idx="18401">
                  <c:v>17.933</c:v>
                </c:pt>
                <c:pt idx="18402">
                  <c:v>13.981999999999999</c:v>
                </c:pt>
                <c:pt idx="18403">
                  <c:v>11.245999999999899</c:v>
                </c:pt>
                <c:pt idx="18404">
                  <c:v>12.157999999999999</c:v>
                </c:pt>
                <c:pt idx="18405">
                  <c:v>11.853999999999999</c:v>
                </c:pt>
                <c:pt idx="18406">
                  <c:v>6.9909999999999997</c:v>
                </c:pt>
                <c:pt idx="18407">
                  <c:v>8.2069999999999901</c:v>
                </c:pt>
                <c:pt idx="18408">
                  <c:v>6.9909999999999997</c:v>
                </c:pt>
                <c:pt idx="18409">
                  <c:v>1.8239999999999901</c:v>
                </c:pt>
                <c:pt idx="18410">
                  <c:v>6.07899999999999</c:v>
                </c:pt>
                <c:pt idx="18411">
                  <c:v>8.5109999999999904</c:v>
                </c:pt>
                <c:pt idx="18412">
                  <c:v>5.4710000000000001</c:v>
                </c:pt>
                <c:pt idx="18413">
                  <c:v>7.9029999999999996</c:v>
                </c:pt>
                <c:pt idx="18414">
                  <c:v>10.029999999999999</c:v>
                </c:pt>
                <c:pt idx="18415">
                  <c:v>2.1280000000000001</c:v>
                </c:pt>
                <c:pt idx="18416">
                  <c:v>7.5990000000000002</c:v>
                </c:pt>
                <c:pt idx="18417">
                  <c:v>5.4710000000000001</c:v>
                </c:pt>
                <c:pt idx="18418">
                  <c:v>6.3829999999999902</c:v>
                </c:pt>
                <c:pt idx="18419">
                  <c:v>5.4710000000000001</c:v>
                </c:pt>
                <c:pt idx="18420">
                  <c:v>8.5109999999999904</c:v>
                </c:pt>
                <c:pt idx="18421">
                  <c:v>17.629000000000001</c:v>
                </c:pt>
                <c:pt idx="18422">
                  <c:v>4.8629999999999898</c:v>
                </c:pt>
                <c:pt idx="18423">
                  <c:v>2.1280000000000001</c:v>
                </c:pt>
                <c:pt idx="18424">
                  <c:v>7.2949999999999999</c:v>
                </c:pt>
                <c:pt idx="18425">
                  <c:v>10.029999999999999</c:v>
                </c:pt>
                <c:pt idx="18426">
                  <c:v>8.2069999999999901</c:v>
                </c:pt>
                <c:pt idx="18427">
                  <c:v>10.334</c:v>
                </c:pt>
                <c:pt idx="18428">
                  <c:v>13.069999999999901</c:v>
                </c:pt>
                <c:pt idx="18429">
                  <c:v>7.5990000000000002</c:v>
                </c:pt>
                <c:pt idx="18430">
                  <c:v>3.6469999999999998</c:v>
                </c:pt>
                <c:pt idx="18431">
                  <c:v>14.894</c:v>
                </c:pt>
                <c:pt idx="18432">
                  <c:v>6.07899999999999</c:v>
                </c:pt>
                <c:pt idx="18433">
                  <c:v>17.021000000000001</c:v>
                </c:pt>
                <c:pt idx="18434">
                  <c:v>16.108999999999899</c:v>
                </c:pt>
                <c:pt idx="18435">
                  <c:v>10.334</c:v>
                </c:pt>
                <c:pt idx="18436">
                  <c:v>17.021000000000001</c:v>
                </c:pt>
                <c:pt idx="18437">
                  <c:v>15.805</c:v>
                </c:pt>
                <c:pt idx="18438">
                  <c:v>16.108999999999899</c:v>
                </c:pt>
                <c:pt idx="18439">
                  <c:v>18.844999999999999</c:v>
                </c:pt>
                <c:pt idx="18440">
                  <c:v>18.236999999999899</c:v>
                </c:pt>
                <c:pt idx="18441">
                  <c:v>20.364999999999899</c:v>
                </c:pt>
                <c:pt idx="18442">
                  <c:v>15.197999999999899</c:v>
                </c:pt>
                <c:pt idx="18443">
                  <c:v>18.236999999999899</c:v>
                </c:pt>
                <c:pt idx="18444">
                  <c:v>17.933</c:v>
                </c:pt>
                <c:pt idx="18445">
                  <c:v>18.844999999999999</c:v>
                </c:pt>
                <c:pt idx="18446">
                  <c:v>17.021000000000001</c:v>
                </c:pt>
                <c:pt idx="18447">
                  <c:v>14.286</c:v>
                </c:pt>
                <c:pt idx="18448">
                  <c:v>14.894</c:v>
                </c:pt>
                <c:pt idx="18449">
                  <c:v>15.501999999999899</c:v>
                </c:pt>
                <c:pt idx="18450">
                  <c:v>10.029999999999999</c:v>
                </c:pt>
                <c:pt idx="18451">
                  <c:v>12.462</c:v>
                </c:pt>
                <c:pt idx="18452">
                  <c:v>11.245999999999899</c:v>
                </c:pt>
                <c:pt idx="18453">
                  <c:v>6.6869999999999896</c:v>
                </c:pt>
                <c:pt idx="18454">
                  <c:v>10.334</c:v>
                </c:pt>
                <c:pt idx="18455">
                  <c:v>12.462</c:v>
                </c:pt>
                <c:pt idx="18456">
                  <c:v>10.334</c:v>
                </c:pt>
                <c:pt idx="18457">
                  <c:v>12.462</c:v>
                </c:pt>
                <c:pt idx="18458">
                  <c:v>11.853999999999999</c:v>
                </c:pt>
                <c:pt idx="18459">
                  <c:v>6.9909999999999997</c:v>
                </c:pt>
                <c:pt idx="18460">
                  <c:v>10.638</c:v>
                </c:pt>
                <c:pt idx="18461">
                  <c:v>9.1189999999999998</c:v>
                </c:pt>
                <c:pt idx="18462">
                  <c:v>9.4219999999999899</c:v>
                </c:pt>
                <c:pt idx="18463">
                  <c:v>9.1189999999999998</c:v>
                </c:pt>
                <c:pt idx="18464">
                  <c:v>11.549999999999899</c:v>
                </c:pt>
                <c:pt idx="18465">
                  <c:v>20.061</c:v>
                </c:pt>
                <c:pt idx="18466">
                  <c:v>7.9029999999999996</c:v>
                </c:pt>
                <c:pt idx="18467">
                  <c:v>6.3829999999999902</c:v>
                </c:pt>
                <c:pt idx="18468">
                  <c:v>10.029999999999999</c:v>
                </c:pt>
                <c:pt idx="18469">
                  <c:v>14.894</c:v>
                </c:pt>
                <c:pt idx="18470">
                  <c:v>13.069999999999901</c:v>
                </c:pt>
                <c:pt idx="18471">
                  <c:v>12.157999999999999</c:v>
                </c:pt>
                <c:pt idx="18472">
                  <c:v>16.412999999999901</c:v>
                </c:pt>
                <c:pt idx="18473">
                  <c:v>9.7259999999999902</c:v>
                </c:pt>
                <c:pt idx="18474">
                  <c:v>7.2949999999999999</c:v>
                </c:pt>
                <c:pt idx="18475">
                  <c:v>16.716999999999999</c:v>
                </c:pt>
                <c:pt idx="18476">
                  <c:v>9.4219999999999899</c:v>
                </c:pt>
                <c:pt idx="18477">
                  <c:v>18.844999999999999</c:v>
                </c:pt>
                <c:pt idx="18478">
                  <c:v>18.540999999999901</c:v>
                </c:pt>
                <c:pt idx="18479">
                  <c:v>14.286</c:v>
                </c:pt>
                <c:pt idx="18480">
                  <c:v>16.108999999999899</c:v>
                </c:pt>
                <c:pt idx="18481">
                  <c:v>13.373999999999899</c:v>
                </c:pt>
                <c:pt idx="18482">
                  <c:v>13.6779999999999</c:v>
                </c:pt>
                <c:pt idx="18483">
                  <c:v>16.412999999999901</c:v>
                </c:pt>
                <c:pt idx="18484">
                  <c:v>16.108999999999899</c:v>
                </c:pt>
                <c:pt idx="18485">
                  <c:v>19.149000000000001</c:v>
                </c:pt>
                <c:pt idx="18486">
                  <c:v>13.069999999999901</c:v>
                </c:pt>
                <c:pt idx="18487">
                  <c:v>16.108999999999899</c:v>
                </c:pt>
                <c:pt idx="18488">
                  <c:v>15.805</c:v>
                </c:pt>
                <c:pt idx="18489">
                  <c:v>18.844999999999999</c:v>
                </c:pt>
                <c:pt idx="18490">
                  <c:v>14.59</c:v>
                </c:pt>
                <c:pt idx="18491">
                  <c:v>12.157999999999999</c:v>
                </c:pt>
                <c:pt idx="18492">
                  <c:v>13.069999999999901</c:v>
                </c:pt>
                <c:pt idx="18493">
                  <c:v>13.069999999999901</c:v>
                </c:pt>
                <c:pt idx="18494">
                  <c:v>7.2949999999999999</c:v>
                </c:pt>
                <c:pt idx="18495">
                  <c:v>8.8149999999999906</c:v>
                </c:pt>
                <c:pt idx="18496">
                  <c:v>6.9909999999999997</c:v>
                </c:pt>
                <c:pt idx="18497">
                  <c:v>1.8239999999999901</c:v>
                </c:pt>
                <c:pt idx="18498">
                  <c:v>7.2949999999999999</c:v>
                </c:pt>
                <c:pt idx="18499">
                  <c:v>9.1189999999999998</c:v>
                </c:pt>
                <c:pt idx="18500">
                  <c:v>6.3829999999999902</c:v>
                </c:pt>
                <c:pt idx="18501">
                  <c:v>8.5109999999999904</c:v>
                </c:pt>
                <c:pt idx="18502">
                  <c:v>11.245999999999899</c:v>
                </c:pt>
                <c:pt idx="18503">
                  <c:v>2.1280000000000001</c:v>
                </c:pt>
                <c:pt idx="18504">
                  <c:v>8.8149999999999906</c:v>
                </c:pt>
                <c:pt idx="18505">
                  <c:v>6.07899999999999</c:v>
                </c:pt>
                <c:pt idx="18506">
                  <c:v>6.6869999999999896</c:v>
                </c:pt>
                <c:pt idx="18507">
                  <c:v>5.7750000000000004</c:v>
                </c:pt>
                <c:pt idx="18508">
                  <c:v>9.1189999999999998</c:v>
                </c:pt>
                <c:pt idx="18509">
                  <c:v>18.540999999999901</c:v>
                </c:pt>
                <c:pt idx="18510">
                  <c:v>5.4710000000000001</c:v>
                </c:pt>
                <c:pt idx="18511">
                  <c:v>2.1280000000000001</c:v>
                </c:pt>
                <c:pt idx="18512">
                  <c:v>7.2949999999999999</c:v>
                </c:pt>
                <c:pt idx="18513">
                  <c:v>10.638</c:v>
                </c:pt>
                <c:pt idx="18514">
                  <c:v>9.4219999999999899</c:v>
                </c:pt>
                <c:pt idx="18515">
                  <c:v>10.941999999999901</c:v>
                </c:pt>
                <c:pt idx="18516">
                  <c:v>14.59</c:v>
                </c:pt>
                <c:pt idx="18517">
                  <c:v>7.9029999999999996</c:v>
                </c:pt>
                <c:pt idx="18518">
                  <c:v>3.6469999999999998</c:v>
                </c:pt>
                <c:pt idx="18519">
                  <c:v>15.501999999999899</c:v>
                </c:pt>
                <c:pt idx="18520">
                  <c:v>6.3829999999999902</c:v>
                </c:pt>
                <c:pt idx="18521">
                  <c:v>17.629000000000001</c:v>
                </c:pt>
                <c:pt idx="18522">
                  <c:v>17.021000000000001</c:v>
                </c:pt>
                <c:pt idx="18523">
                  <c:v>11.853999999999999</c:v>
                </c:pt>
                <c:pt idx="18524">
                  <c:v>17.021000000000001</c:v>
                </c:pt>
                <c:pt idx="18525">
                  <c:v>13.6779999999999</c:v>
                </c:pt>
                <c:pt idx="18526">
                  <c:v>14.894</c:v>
                </c:pt>
                <c:pt idx="18527">
                  <c:v>18.236999999999899</c:v>
                </c:pt>
                <c:pt idx="18528">
                  <c:v>17.629000000000001</c:v>
                </c:pt>
                <c:pt idx="18529">
                  <c:v>20.668999999999901</c:v>
                </c:pt>
                <c:pt idx="18530">
                  <c:v>14.59</c:v>
                </c:pt>
                <c:pt idx="18531">
                  <c:v>17.629000000000001</c:v>
                </c:pt>
                <c:pt idx="18532">
                  <c:v>16.412999999999901</c:v>
                </c:pt>
                <c:pt idx="18533">
                  <c:v>19.452999999999999</c:v>
                </c:pt>
                <c:pt idx="18534">
                  <c:v>15.501999999999899</c:v>
                </c:pt>
                <c:pt idx="18535">
                  <c:v>14.286</c:v>
                </c:pt>
                <c:pt idx="18536">
                  <c:v>15.197999999999899</c:v>
                </c:pt>
                <c:pt idx="18537">
                  <c:v>14.59</c:v>
                </c:pt>
                <c:pt idx="18538">
                  <c:v>10.638</c:v>
                </c:pt>
                <c:pt idx="18539">
                  <c:v>12.462</c:v>
                </c:pt>
                <c:pt idx="18540">
                  <c:v>10.941999999999901</c:v>
                </c:pt>
                <c:pt idx="18541">
                  <c:v>5.1669999999999998</c:v>
                </c:pt>
                <c:pt idx="18542">
                  <c:v>10.029999999999999</c:v>
                </c:pt>
                <c:pt idx="18543">
                  <c:v>11.853999999999999</c:v>
                </c:pt>
                <c:pt idx="18544">
                  <c:v>9.7259999999999902</c:v>
                </c:pt>
                <c:pt idx="18545">
                  <c:v>11.853999999999999</c:v>
                </c:pt>
                <c:pt idx="18546">
                  <c:v>12.157999999999999</c:v>
                </c:pt>
                <c:pt idx="18547">
                  <c:v>5.4710000000000001</c:v>
                </c:pt>
                <c:pt idx="18548">
                  <c:v>11.549999999999899</c:v>
                </c:pt>
                <c:pt idx="18549">
                  <c:v>9.4219999999999899</c:v>
                </c:pt>
                <c:pt idx="18550">
                  <c:v>10.029999999999999</c:v>
                </c:pt>
                <c:pt idx="18551">
                  <c:v>9.7259999999999902</c:v>
                </c:pt>
                <c:pt idx="18552">
                  <c:v>11.245999999999899</c:v>
                </c:pt>
                <c:pt idx="18553">
                  <c:v>19.757000000000001</c:v>
                </c:pt>
                <c:pt idx="18554">
                  <c:v>7.2949999999999999</c:v>
                </c:pt>
                <c:pt idx="18555">
                  <c:v>5.4710000000000001</c:v>
                </c:pt>
                <c:pt idx="18556">
                  <c:v>10.334</c:v>
                </c:pt>
                <c:pt idx="18557">
                  <c:v>14.59</c:v>
                </c:pt>
                <c:pt idx="18558">
                  <c:v>10.029999999999999</c:v>
                </c:pt>
                <c:pt idx="18559">
                  <c:v>13.6779999999999</c:v>
                </c:pt>
                <c:pt idx="18560">
                  <c:v>14.286</c:v>
                </c:pt>
                <c:pt idx="18561">
                  <c:v>10.029999999999999</c:v>
                </c:pt>
                <c:pt idx="18562">
                  <c:v>6.3829999999999902</c:v>
                </c:pt>
                <c:pt idx="18563">
                  <c:v>16.716999999999999</c:v>
                </c:pt>
                <c:pt idx="18564">
                  <c:v>9.7259999999999902</c:v>
                </c:pt>
                <c:pt idx="18565">
                  <c:v>19.452999999999999</c:v>
                </c:pt>
                <c:pt idx="18566">
                  <c:v>17.933</c:v>
                </c:pt>
                <c:pt idx="18567">
                  <c:v>13.373999999999899</c:v>
                </c:pt>
                <c:pt idx="18568">
                  <c:v>17.324999999999999</c:v>
                </c:pt>
                <c:pt idx="18569">
                  <c:v>15.197999999999899</c:v>
                </c:pt>
                <c:pt idx="18570">
                  <c:v>15.197999999999899</c:v>
                </c:pt>
                <c:pt idx="18571">
                  <c:v>17.021000000000001</c:v>
                </c:pt>
                <c:pt idx="18572">
                  <c:v>16.716999999999999</c:v>
                </c:pt>
                <c:pt idx="18573">
                  <c:v>19.757000000000001</c:v>
                </c:pt>
                <c:pt idx="18574">
                  <c:v>15.197999999999899</c:v>
                </c:pt>
                <c:pt idx="18575">
                  <c:v>17.933</c:v>
                </c:pt>
                <c:pt idx="18576">
                  <c:v>17.324999999999999</c:v>
                </c:pt>
                <c:pt idx="18577">
                  <c:v>19.757000000000001</c:v>
                </c:pt>
                <c:pt idx="18578">
                  <c:v>16.412999999999901</c:v>
                </c:pt>
                <c:pt idx="18579">
                  <c:v>12.462</c:v>
                </c:pt>
                <c:pt idx="18580">
                  <c:v>13.6779999999999</c:v>
                </c:pt>
                <c:pt idx="18581">
                  <c:v>14.59</c:v>
                </c:pt>
                <c:pt idx="18582">
                  <c:v>11.245999999999899</c:v>
                </c:pt>
                <c:pt idx="18583">
                  <c:v>13.373999999999899</c:v>
                </c:pt>
                <c:pt idx="18584">
                  <c:v>10.334</c:v>
                </c:pt>
                <c:pt idx="18585">
                  <c:v>6.3829999999999902</c:v>
                </c:pt>
                <c:pt idx="18586">
                  <c:v>9.7259999999999902</c:v>
                </c:pt>
                <c:pt idx="18587">
                  <c:v>11.853999999999999</c:v>
                </c:pt>
                <c:pt idx="18588">
                  <c:v>10.029999999999999</c:v>
                </c:pt>
                <c:pt idx="18589">
                  <c:v>13.069999999999901</c:v>
                </c:pt>
                <c:pt idx="18590">
                  <c:v>13.069999999999901</c:v>
                </c:pt>
                <c:pt idx="18591">
                  <c:v>6.07899999999999</c:v>
                </c:pt>
                <c:pt idx="18592">
                  <c:v>10.638</c:v>
                </c:pt>
                <c:pt idx="18593">
                  <c:v>10.029999999999999</c:v>
                </c:pt>
                <c:pt idx="18594">
                  <c:v>10.941999999999901</c:v>
                </c:pt>
                <c:pt idx="18595">
                  <c:v>10.334</c:v>
                </c:pt>
                <c:pt idx="18596">
                  <c:v>12.766</c:v>
                </c:pt>
                <c:pt idx="18597">
                  <c:v>19.452999999999999</c:v>
                </c:pt>
                <c:pt idx="18598">
                  <c:v>8.2069999999999901</c:v>
                </c:pt>
                <c:pt idx="18599">
                  <c:v>6.6869999999999896</c:v>
                </c:pt>
                <c:pt idx="18600">
                  <c:v>11.549999999999899</c:v>
                </c:pt>
                <c:pt idx="18601">
                  <c:v>12.462</c:v>
                </c:pt>
                <c:pt idx="18602">
                  <c:v>12.157999999999999</c:v>
                </c:pt>
                <c:pt idx="18603">
                  <c:v>14.286</c:v>
                </c:pt>
                <c:pt idx="18604">
                  <c:v>15.501999999999899</c:v>
                </c:pt>
                <c:pt idx="18605">
                  <c:v>11.853999999999999</c:v>
                </c:pt>
                <c:pt idx="18606">
                  <c:v>7.5990000000000002</c:v>
                </c:pt>
                <c:pt idx="18607">
                  <c:v>17.629000000000001</c:v>
                </c:pt>
                <c:pt idx="18608">
                  <c:v>10.638</c:v>
                </c:pt>
                <c:pt idx="18609">
                  <c:v>18.540999999999901</c:v>
                </c:pt>
                <c:pt idx="18610">
                  <c:v>17.629000000000001</c:v>
                </c:pt>
                <c:pt idx="18611">
                  <c:v>13.373999999999899</c:v>
                </c:pt>
                <c:pt idx="18612">
                  <c:v>17.324999999999999</c:v>
                </c:pt>
                <c:pt idx="18613">
                  <c:v>15.197999999999899</c:v>
                </c:pt>
                <c:pt idx="18614">
                  <c:v>15.197999999999899</c:v>
                </c:pt>
                <c:pt idx="18615">
                  <c:v>17.021000000000001</c:v>
                </c:pt>
                <c:pt idx="18616">
                  <c:v>16.716999999999999</c:v>
                </c:pt>
                <c:pt idx="18617">
                  <c:v>19.757000000000001</c:v>
                </c:pt>
                <c:pt idx="18618">
                  <c:v>15.197999999999899</c:v>
                </c:pt>
                <c:pt idx="18619">
                  <c:v>17.933</c:v>
                </c:pt>
                <c:pt idx="18620">
                  <c:v>17.324999999999999</c:v>
                </c:pt>
                <c:pt idx="18621">
                  <c:v>19.757000000000001</c:v>
                </c:pt>
                <c:pt idx="18622">
                  <c:v>16.412999999999901</c:v>
                </c:pt>
                <c:pt idx="18623">
                  <c:v>12.462</c:v>
                </c:pt>
                <c:pt idx="18624">
                  <c:v>13.6779999999999</c:v>
                </c:pt>
                <c:pt idx="18625">
                  <c:v>14.59</c:v>
                </c:pt>
                <c:pt idx="18626">
                  <c:v>11.245999999999899</c:v>
                </c:pt>
                <c:pt idx="18627">
                  <c:v>13.373999999999899</c:v>
                </c:pt>
                <c:pt idx="18628">
                  <c:v>10.334</c:v>
                </c:pt>
                <c:pt idx="18629">
                  <c:v>6.3829999999999902</c:v>
                </c:pt>
                <c:pt idx="18630">
                  <c:v>9.7259999999999902</c:v>
                </c:pt>
                <c:pt idx="18631">
                  <c:v>11.853999999999999</c:v>
                </c:pt>
                <c:pt idx="18632">
                  <c:v>10.029999999999999</c:v>
                </c:pt>
                <c:pt idx="18633">
                  <c:v>13.069999999999901</c:v>
                </c:pt>
                <c:pt idx="18634">
                  <c:v>13.069999999999901</c:v>
                </c:pt>
                <c:pt idx="18635">
                  <c:v>6.07899999999999</c:v>
                </c:pt>
                <c:pt idx="18636">
                  <c:v>10.638</c:v>
                </c:pt>
                <c:pt idx="18637">
                  <c:v>10.029999999999999</c:v>
                </c:pt>
                <c:pt idx="18638">
                  <c:v>10.941999999999901</c:v>
                </c:pt>
                <c:pt idx="18639">
                  <c:v>10.334</c:v>
                </c:pt>
                <c:pt idx="18640">
                  <c:v>12.766</c:v>
                </c:pt>
                <c:pt idx="18641">
                  <c:v>19.452999999999999</c:v>
                </c:pt>
                <c:pt idx="18642">
                  <c:v>8.2069999999999901</c:v>
                </c:pt>
                <c:pt idx="18643">
                  <c:v>6.6869999999999896</c:v>
                </c:pt>
                <c:pt idx="18644">
                  <c:v>11.549999999999899</c:v>
                </c:pt>
                <c:pt idx="18645">
                  <c:v>12.462</c:v>
                </c:pt>
                <c:pt idx="18646">
                  <c:v>12.157999999999999</c:v>
                </c:pt>
                <c:pt idx="18647">
                  <c:v>14.286</c:v>
                </c:pt>
                <c:pt idx="18648">
                  <c:v>15.501999999999899</c:v>
                </c:pt>
                <c:pt idx="18649">
                  <c:v>11.853999999999999</c:v>
                </c:pt>
                <c:pt idx="18650">
                  <c:v>7.5990000000000002</c:v>
                </c:pt>
                <c:pt idx="18651">
                  <c:v>17.629000000000001</c:v>
                </c:pt>
                <c:pt idx="18652">
                  <c:v>10.638</c:v>
                </c:pt>
                <c:pt idx="18653">
                  <c:v>18.540999999999901</c:v>
                </c:pt>
                <c:pt idx="18654">
                  <c:v>17.629000000000001</c:v>
                </c:pt>
                <c:pt idx="18655">
                  <c:v>13.373999999999899</c:v>
                </c:pt>
                <c:pt idx="18656">
                  <c:v>15.805</c:v>
                </c:pt>
                <c:pt idx="18657">
                  <c:v>12.766</c:v>
                </c:pt>
                <c:pt idx="18658">
                  <c:v>13.373999999999899</c:v>
                </c:pt>
                <c:pt idx="18659">
                  <c:v>16.108999999999899</c:v>
                </c:pt>
                <c:pt idx="18660">
                  <c:v>15.805</c:v>
                </c:pt>
                <c:pt idx="18661">
                  <c:v>18.844999999999999</c:v>
                </c:pt>
                <c:pt idx="18662">
                  <c:v>12.766</c:v>
                </c:pt>
                <c:pt idx="18663">
                  <c:v>15.501999999999899</c:v>
                </c:pt>
                <c:pt idx="18664">
                  <c:v>15.501999999999899</c:v>
                </c:pt>
                <c:pt idx="18665">
                  <c:v>18.540999999999901</c:v>
                </c:pt>
                <c:pt idx="18666">
                  <c:v>14.286</c:v>
                </c:pt>
                <c:pt idx="18667">
                  <c:v>11.245999999999899</c:v>
                </c:pt>
                <c:pt idx="18668">
                  <c:v>12.157999999999999</c:v>
                </c:pt>
                <c:pt idx="18669">
                  <c:v>12.766</c:v>
                </c:pt>
                <c:pt idx="18670">
                  <c:v>6.9909999999999997</c:v>
                </c:pt>
                <c:pt idx="18671">
                  <c:v>8.5109999999999904</c:v>
                </c:pt>
                <c:pt idx="18672">
                  <c:v>6.6869999999999896</c:v>
                </c:pt>
                <c:pt idx="18673">
                  <c:v>2.1280000000000001</c:v>
                </c:pt>
                <c:pt idx="18674">
                  <c:v>6.9909999999999997</c:v>
                </c:pt>
                <c:pt idx="18675">
                  <c:v>8.8149999999999906</c:v>
                </c:pt>
                <c:pt idx="18676">
                  <c:v>6.6869999999999896</c:v>
                </c:pt>
                <c:pt idx="18677">
                  <c:v>8.2069999999999901</c:v>
                </c:pt>
                <c:pt idx="18678">
                  <c:v>10.941999999999901</c:v>
                </c:pt>
                <c:pt idx="18679">
                  <c:v>2.4319999999999999</c:v>
                </c:pt>
                <c:pt idx="18680">
                  <c:v>8.5109999999999904</c:v>
                </c:pt>
                <c:pt idx="18681">
                  <c:v>5.7750000000000004</c:v>
                </c:pt>
                <c:pt idx="18682">
                  <c:v>6.3829999999999902</c:v>
                </c:pt>
                <c:pt idx="18683">
                  <c:v>5.4710000000000001</c:v>
                </c:pt>
                <c:pt idx="18684">
                  <c:v>8.8149999999999906</c:v>
                </c:pt>
                <c:pt idx="18685">
                  <c:v>18.236999999999899</c:v>
                </c:pt>
                <c:pt idx="18686">
                  <c:v>5.1669999999999998</c:v>
                </c:pt>
                <c:pt idx="18687">
                  <c:v>1.8239999999999901</c:v>
                </c:pt>
                <c:pt idx="18688">
                  <c:v>6.9909999999999997</c:v>
                </c:pt>
                <c:pt idx="18689">
                  <c:v>10.334</c:v>
                </c:pt>
                <c:pt idx="18690">
                  <c:v>9.1189999999999998</c:v>
                </c:pt>
                <c:pt idx="18691">
                  <c:v>10.638</c:v>
                </c:pt>
                <c:pt idx="18692">
                  <c:v>14.286</c:v>
                </c:pt>
                <c:pt idx="18693">
                  <c:v>7.5990000000000002</c:v>
                </c:pt>
                <c:pt idx="18694">
                  <c:v>3.343</c:v>
                </c:pt>
                <c:pt idx="18695">
                  <c:v>15.197999999999899</c:v>
                </c:pt>
                <c:pt idx="18696">
                  <c:v>6.07899999999999</c:v>
                </c:pt>
                <c:pt idx="18697">
                  <c:v>17.324999999999999</c:v>
                </c:pt>
                <c:pt idx="18698">
                  <c:v>16.716999999999999</c:v>
                </c:pt>
                <c:pt idx="18699">
                  <c:v>11.549999999999899</c:v>
                </c:pt>
                <c:pt idx="18700">
                  <c:v>17.324999999999999</c:v>
                </c:pt>
                <c:pt idx="18701">
                  <c:v>13.981999999999999</c:v>
                </c:pt>
                <c:pt idx="18702">
                  <c:v>13.981999999999999</c:v>
                </c:pt>
                <c:pt idx="18703">
                  <c:v>17.629000000000001</c:v>
                </c:pt>
                <c:pt idx="18704">
                  <c:v>16.716999999999999</c:v>
                </c:pt>
                <c:pt idx="18705">
                  <c:v>20.364999999999899</c:v>
                </c:pt>
                <c:pt idx="18706">
                  <c:v>13.981999999999999</c:v>
                </c:pt>
                <c:pt idx="18707">
                  <c:v>17.629000000000001</c:v>
                </c:pt>
                <c:pt idx="18708">
                  <c:v>16.412999999999901</c:v>
                </c:pt>
                <c:pt idx="18709">
                  <c:v>19.149000000000001</c:v>
                </c:pt>
                <c:pt idx="18710">
                  <c:v>15.197999999999899</c:v>
                </c:pt>
                <c:pt idx="18711">
                  <c:v>13.069999999999901</c:v>
                </c:pt>
                <c:pt idx="18712">
                  <c:v>13.069999999999901</c:v>
                </c:pt>
                <c:pt idx="18713">
                  <c:v>13.373999999999899</c:v>
                </c:pt>
                <c:pt idx="18714">
                  <c:v>9.1189999999999998</c:v>
                </c:pt>
                <c:pt idx="18715">
                  <c:v>10.941999999999901</c:v>
                </c:pt>
                <c:pt idx="18716">
                  <c:v>8.8149999999999906</c:v>
                </c:pt>
                <c:pt idx="18717">
                  <c:v>4.2549999999999901</c:v>
                </c:pt>
                <c:pt idx="18718">
                  <c:v>7.9029999999999996</c:v>
                </c:pt>
                <c:pt idx="18719">
                  <c:v>10.638</c:v>
                </c:pt>
                <c:pt idx="18720">
                  <c:v>7.9029999999999996</c:v>
                </c:pt>
                <c:pt idx="18721">
                  <c:v>10.029999999999999</c:v>
                </c:pt>
                <c:pt idx="18722">
                  <c:v>11.853999999999999</c:v>
                </c:pt>
                <c:pt idx="18723">
                  <c:v>3.9509999999999899</c:v>
                </c:pt>
                <c:pt idx="18724">
                  <c:v>9.4219999999999899</c:v>
                </c:pt>
                <c:pt idx="18725">
                  <c:v>7.2949999999999999</c:v>
                </c:pt>
                <c:pt idx="18726">
                  <c:v>8.2069999999999901</c:v>
                </c:pt>
                <c:pt idx="18727">
                  <c:v>8.5109999999999904</c:v>
                </c:pt>
                <c:pt idx="18728">
                  <c:v>10.941999999999901</c:v>
                </c:pt>
                <c:pt idx="18729">
                  <c:v>18.540999999999901</c:v>
                </c:pt>
                <c:pt idx="18730">
                  <c:v>6.6869999999999896</c:v>
                </c:pt>
                <c:pt idx="18731">
                  <c:v>4.5589999999999904</c:v>
                </c:pt>
                <c:pt idx="18732">
                  <c:v>9.7259999999999902</c:v>
                </c:pt>
                <c:pt idx="18733">
                  <c:v>11.549999999999899</c:v>
                </c:pt>
                <c:pt idx="18734">
                  <c:v>10.029999999999999</c:v>
                </c:pt>
                <c:pt idx="18735">
                  <c:v>12.157999999999999</c:v>
                </c:pt>
                <c:pt idx="18736">
                  <c:v>14.286</c:v>
                </c:pt>
                <c:pt idx="18737">
                  <c:v>9.4219999999999899</c:v>
                </c:pt>
                <c:pt idx="18738">
                  <c:v>5.4710000000000001</c:v>
                </c:pt>
                <c:pt idx="18739">
                  <c:v>17.324999999999999</c:v>
                </c:pt>
                <c:pt idx="18740">
                  <c:v>7.9029999999999996</c:v>
                </c:pt>
                <c:pt idx="18741">
                  <c:v>19.149000000000001</c:v>
                </c:pt>
                <c:pt idx="18742">
                  <c:v>17.629000000000001</c:v>
                </c:pt>
                <c:pt idx="18743">
                  <c:v>12.157999999999999</c:v>
                </c:pt>
                <c:pt idx="18744">
                  <c:v>17.933</c:v>
                </c:pt>
                <c:pt idx="18745">
                  <c:v>15.197999999999899</c:v>
                </c:pt>
                <c:pt idx="18746">
                  <c:v>15.501999999999899</c:v>
                </c:pt>
                <c:pt idx="18747">
                  <c:v>17.324999999999999</c:v>
                </c:pt>
                <c:pt idx="18748">
                  <c:v>17.021000000000001</c:v>
                </c:pt>
                <c:pt idx="18749">
                  <c:v>19.452999999999999</c:v>
                </c:pt>
                <c:pt idx="18750">
                  <c:v>14.59</c:v>
                </c:pt>
                <c:pt idx="18751">
                  <c:v>17.629000000000001</c:v>
                </c:pt>
                <c:pt idx="18752">
                  <c:v>17.629000000000001</c:v>
                </c:pt>
                <c:pt idx="18753">
                  <c:v>19.757000000000001</c:v>
                </c:pt>
                <c:pt idx="18754">
                  <c:v>16.108999999999899</c:v>
                </c:pt>
                <c:pt idx="18755">
                  <c:v>14.286</c:v>
                </c:pt>
                <c:pt idx="18756">
                  <c:v>15.197999999999899</c:v>
                </c:pt>
                <c:pt idx="18757">
                  <c:v>14.286</c:v>
                </c:pt>
                <c:pt idx="18758">
                  <c:v>10.029999999999999</c:v>
                </c:pt>
                <c:pt idx="18759">
                  <c:v>11.245999999999899</c:v>
                </c:pt>
                <c:pt idx="18760">
                  <c:v>10.334</c:v>
                </c:pt>
                <c:pt idx="18761">
                  <c:v>5.7750000000000004</c:v>
                </c:pt>
                <c:pt idx="18762">
                  <c:v>10.638</c:v>
                </c:pt>
                <c:pt idx="18763">
                  <c:v>11.853999999999999</c:v>
                </c:pt>
                <c:pt idx="18764">
                  <c:v>9.7259999999999902</c:v>
                </c:pt>
                <c:pt idx="18765">
                  <c:v>10.941999999999901</c:v>
                </c:pt>
                <c:pt idx="18766">
                  <c:v>12.766</c:v>
                </c:pt>
                <c:pt idx="18767">
                  <c:v>6.07899999999999</c:v>
                </c:pt>
                <c:pt idx="18768">
                  <c:v>12.157999999999999</c:v>
                </c:pt>
                <c:pt idx="18769">
                  <c:v>8.8149999999999906</c:v>
                </c:pt>
                <c:pt idx="18770">
                  <c:v>9.1189999999999998</c:v>
                </c:pt>
                <c:pt idx="18771">
                  <c:v>9.1189999999999998</c:v>
                </c:pt>
                <c:pt idx="18772">
                  <c:v>11.853999999999999</c:v>
                </c:pt>
                <c:pt idx="18773">
                  <c:v>19.149000000000001</c:v>
                </c:pt>
                <c:pt idx="18774">
                  <c:v>8.8149999999999906</c:v>
                </c:pt>
                <c:pt idx="18775">
                  <c:v>5.4710000000000001</c:v>
                </c:pt>
                <c:pt idx="18776">
                  <c:v>10.029999999999999</c:v>
                </c:pt>
                <c:pt idx="18777">
                  <c:v>12.766</c:v>
                </c:pt>
                <c:pt idx="18778">
                  <c:v>11.853999999999999</c:v>
                </c:pt>
                <c:pt idx="18779">
                  <c:v>12.462</c:v>
                </c:pt>
                <c:pt idx="18780">
                  <c:v>16.108999999999899</c:v>
                </c:pt>
                <c:pt idx="18781">
                  <c:v>10.334</c:v>
                </c:pt>
                <c:pt idx="18782">
                  <c:v>6.9909999999999997</c:v>
                </c:pt>
                <c:pt idx="18783">
                  <c:v>17.933</c:v>
                </c:pt>
                <c:pt idx="18784">
                  <c:v>9.1189999999999998</c:v>
                </c:pt>
                <c:pt idx="18785">
                  <c:v>18.236999999999899</c:v>
                </c:pt>
                <c:pt idx="18786">
                  <c:v>17.629000000000001</c:v>
                </c:pt>
                <c:pt idx="18787">
                  <c:v>13.6779999999999</c:v>
                </c:pt>
                <c:pt idx="18788">
                  <c:v>15.501999999999899</c:v>
                </c:pt>
                <c:pt idx="18789">
                  <c:v>13.373999999999899</c:v>
                </c:pt>
                <c:pt idx="18790">
                  <c:v>13.6779999999999</c:v>
                </c:pt>
                <c:pt idx="18791">
                  <c:v>15.805</c:v>
                </c:pt>
                <c:pt idx="18792">
                  <c:v>15.501999999999899</c:v>
                </c:pt>
                <c:pt idx="18793">
                  <c:v>18.540999999999901</c:v>
                </c:pt>
                <c:pt idx="18794">
                  <c:v>13.373999999999899</c:v>
                </c:pt>
                <c:pt idx="18795">
                  <c:v>15.501999999999899</c:v>
                </c:pt>
                <c:pt idx="18796">
                  <c:v>14.894</c:v>
                </c:pt>
                <c:pt idx="18797">
                  <c:v>18.236999999999899</c:v>
                </c:pt>
                <c:pt idx="18798">
                  <c:v>13.981999999999999</c:v>
                </c:pt>
                <c:pt idx="18799">
                  <c:v>11.245999999999899</c:v>
                </c:pt>
                <c:pt idx="18800">
                  <c:v>12.462</c:v>
                </c:pt>
                <c:pt idx="18801">
                  <c:v>13.373999999999899</c:v>
                </c:pt>
                <c:pt idx="18802">
                  <c:v>7.9029999999999996</c:v>
                </c:pt>
                <c:pt idx="18803">
                  <c:v>9.4219999999999899</c:v>
                </c:pt>
                <c:pt idx="18804">
                  <c:v>7.9029999999999996</c:v>
                </c:pt>
                <c:pt idx="18805">
                  <c:v>2.4319999999999999</c:v>
                </c:pt>
                <c:pt idx="18806">
                  <c:v>6.6869999999999896</c:v>
                </c:pt>
                <c:pt idx="18807">
                  <c:v>9.1189999999999998</c:v>
                </c:pt>
                <c:pt idx="18808">
                  <c:v>6.9909999999999997</c:v>
                </c:pt>
                <c:pt idx="18809">
                  <c:v>9.1189999999999998</c:v>
                </c:pt>
                <c:pt idx="18810">
                  <c:v>11.245999999999899</c:v>
                </c:pt>
                <c:pt idx="18811">
                  <c:v>2.7360000000000002</c:v>
                </c:pt>
                <c:pt idx="18812">
                  <c:v>7.9029999999999996</c:v>
                </c:pt>
                <c:pt idx="18813">
                  <c:v>6.3829999999999902</c:v>
                </c:pt>
                <c:pt idx="18814">
                  <c:v>7.2949999999999999</c:v>
                </c:pt>
                <c:pt idx="18815">
                  <c:v>6.3829999999999902</c:v>
                </c:pt>
                <c:pt idx="18816">
                  <c:v>9.1189999999999998</c:v>
                </c:pt>
                <c:pt idx="18817">
                  <c:v>17.324999999999999</c:v>
                </c:pt>
                <c:pt idx="18818">
                  <c:v>5.1669999999999998</c:v>
                </c:pt>
                <c:pt idx="18819">
                  <c:v>2.7360000000000002</c:v>
                </c:pt>
                <c:pt idx="18820">
                  <c:v>7.5990000000000002</c:v>
                </c:pt>
                <c:pt idx="18821">
                  <c:v>10.941999999999901</c:v>
                </c:pt>
                <c:pt idx="18822">
                  <c:v>8.5109999999999904</c:v>
                </c:pt>
                <c:pt idx="18823">
                  <c:v>11.245999999999899</c:v>
                </c:pt>
                <c:pt idx="18824">
                  <c:v>13.981999999999999</c:v>
                </c:pt>
                <c:pt idx="18825">
                  <c:v>8.5109999999999904</c:v>
                </c:pt>
                <c:pt idx="18826">
                  <c:v>4.2549999999999901</c:v>
                </c:pt>
                <c:pt idx="18827">
                  <c:v>15.501999999999899</c:v>
                </c:pt>
                <c:pt idx="18828">
                  <c:v>6.9909999999999997</c:v>
                </c:pt>
                <c:pt idx="18829">
                  <c:v>17.021000000000001</c:v>
                </c:pt>
                <c:pt idx="18830">
                  <c:v>15.805</c:v>
                </c:pt>
                <c:pt idx="18831">
                  <c:v>11.853999999999999</c:v>
                </c:pt>
                <c:pt idx="18832">
                  <c:v>16.716999999999999</c:v>
                </c:pt>
                <c:pt idx="18833">
                  <c:v>13.373999999999899</c:v>
                </c:pt>
                <c:pt idx="18834">
                  <c:v>13.981999999999999</c:v>
                </c:pt>
                <c:pt idx="18835">
                  <c:v>16.108999999999899</c:v>
                </c:pt>
                <c:pt idx="18836">
                  <c:v>16.108999999999899</c:v>
                </c:pt>
                <c:pt idx="18837">
                  <c:v>19.757000000000001</c:v>
                </c:pt>
                <c:pt idx="18838">
                  <c:v>13.373999999999899</c:v>
                </c:pt>
                <c:pt idx="18839">
                  <c:v>16.716999999999999</c:v>
                </c:pt>
                <c:pt idx="18840">
                  <c:v>16.108999999999899</c:v>
                </c:pt>
                <c:pt idx="18841">
                  <c:v>18.236999999999899</c:v>
                </c:pt>
                <c:pt idx="18842">
                  <c:v>14.59</c:v>
                </c:pt>
                <c:pt idx="18843">
                  <c:v>12.766</c:v>
                </c:pt>
                <c:pt idx="18844">
                  <c:v>13.6779999999999</c:v>
                </c:pt>
                <c:pt idx="18845">
                  <c:v>13.069999999999901</c:v>
                </c:pt>
                <c:pt idx="18846">
                  <c:v>7.9029999999999996</c:v>
                </c:pt>
                <c:pt idx="18847">
                  <c:v>9.7259999999999902</c:v>
                </c:pt>
                <c:pt idx="18848">
                  <c:v>9.1189999999999998</c:v>
                </c:pt>
                <c:pt idx="18849">
                  <c:v>3.343</c:v>
                </c:pt>
                <c:pt idx="18850">
                  <c:v>7.2949999999999999</c:v>
                </c:pt>
                <c:pt idx="18851">
                  <c:v>10.029999999999999</c:v>
                </c:pt>
                <c:pt idx="18852">
                  <c:v>6.6869999999999896</c:v>
                </c:pt>
                <c:pt idx="18853">
                  <c:v>9.4219999999999899</c:v>
                </c:pt>
                <c:pt idx="18854">
                  <c:v>12.157999999999999</c:v>
                </c:pt>
                <c:pt idx="18855">
                  <c:v>3.6469999999999998</c:v>
                </c:pt>
                <c:pt idx="18856">
                  <c:v>8.8149999999999906</c:v>
                </c:pt>
                <c:pt idx="18857">
                  <c:v>6.9909999999999997</c:v>
                </c:pt>
                <c:pt idx="18858">
                  <c:v>7.9029999999999996</c:v>
                </c:pt>
                <c:pt idx="18859">
                  <c:v>6.9909999999999997</c:v>
                </c:pt>
                <c:pt idx="18860">
                  <c:v>10.638</c:v>
                </c:pt>
                <c:pt idx="18861">
                  <c:v>18.540999999999901</c:v>
                </c:pt>
                <c:pt idx="18862">
                  <c:v>6.3829999999999902</c:v>
                </c:pt>
                <c:pt idx="18863">
                  <c:v>3.6469999999999998</c:v>
                </c:pt>
                <c:pt idx="18864">
                  <c:v>8.8149999999999906</c:v>
                </c:pt>
                <c:pt idx="18865">
                  <c:v>10.638</c:v>
                </c:pt>
                <c:pt idx="18866">
                  <c:v>10.334</c:v>
                </c:pt>
                <c:pt idx="18867">
                  <c:v>11.853999999999999</c:v>
                </c:pt>
                <c:pt idx="18868">
                  <c:v>14.894</c:v>
                </c:pt>
                <c:pt idx="18869">
                  <c:v>9.1189999999999998</c:v>
                </c:pt>
                <c:pt idx="18870">
                  <c:v>5.1669999999999998</c:v>
                </c:pt>
                <c:pt idx="18871">
                  <c:v>16.108999999999899</c:v>
                </c:pt>
                <c:pt idx="18872">
                  <c:v>7.5990000000000002</c:v>
                </c:pt>
                <c:pt idx="18873">
                  <c:v>18.236999999999899</c:v>
                </c:pt>
                <c:pt idx="18874">
                  <c:v>16.716999999999999</c:v>
                </c:pt>
                <c:pt idx="18875">
                  <c:v>12.157999999999999</c:v>
                </c:pt>
                <c:pt idx="18876">
                  <c:v>15.501999999999899</c:v>
                </c:pt>
                <c:pt idx="18877">
                  <c:v>13.373999999999899</c:v>
                </c:pt>
                <c:pt idx="18878">
                  <c:v>13.6779999999999</c:v>
                </c:pt>
                <c:pt idx="18879">
                  <c:v>15.805</c:v>
                </c:pt>
                <c:pt idx="18880">
                  <c:v>15.501999999999899</c:v>
                </c:pt>
                <c:pt idx="18881">
                  <c:v>18.540999999999901</c:v>
                </c:pt>
                <c:pt idx="18882">
                  <c:v>13.373999999999899</c:v>
                </c:pt>
                <c:pt idx="18883">
                  <c:v>15.501999999999899</c:v>
                </c:pt>
                <c:pt idx="18884">
                  <c:v>14.894</c:v>
                </c:pt>
                <c:pt idx="18885">
                  <c:v>18.236999999999899</c:v>
                </c:pt>
                <c:pt idx="18886">
                  <c:v>13.981999999999999</c:v>
                </c:pt>
                <c:pt idx="18887">
                  <c:v>11.245999999999899</c:v>
                </c:pt>
                <c:pt idx="18888">
                  <c:v>12.462</c:v>
                </c:pt>
                <c:pt idx="18889">
                  <c:v>13.373999999999899</c:v>
                </c:pt>
                <c:pt idx="18890">
                  <c:v>7.9029999999999996</c:v>
                </c:pt>
                <c:pt idx="18891">
                  <c:v>9.4219999999999899</c:v>
                </c:pt>
                <c:pt idx="18892">
                  <c:v>7.9029999999999996</c:v>
                </c:pt>
                <c:pt idx="18893">
                  <c:v>2.4319999999999999</c:v>
                </c:pt>
                <c:pt idx="18894">
                  <c:v>6.6869999999999896</c:v>
                </c:pt>
                <c:pt idx="18895">
                  <c:v>9.1189999999999998</c:v>
                </c:pt>
                <c:pt idx="18896">
                  <c:v>6.9909999999999997</c:v>
                </c:pt>
                <c:pt idx="18897">
                  <c:v>9.1189999999999998</c:v>
                </c:pt>
                <c:pt idx="18898">
                  <c:v>11.245999999999899</c:v>
                </c:pt>
                <c:pt idx="18899">
                  <c:v>2.7360000000000002</c:v>
                </c:pt>
                <c:pt idx="18900">
                  <c:v>7.9029999999999996</c:v>
                </c:pt>
                <c:pt idx="18901">
                  <c:v>6.3829999999999902</c:v>
                </c:pt>
                <c:pt idx="18902">
                  <c:v>7.2949999999999999</c:v>
                </c:pt>
                <c:pt idx="18903">
                  <c:v>6.3829999999999902</c:v>
                </c:pt>
                <c:pt idx="18904">
                  <c:v>9.1189999999999998</c:v>
                </c:pt>
                <c:pt idx="18905">
                  <c:v>17.324999999999999</c:v>
                </c:pt>
                <c:pt idx="18906">
                  <c:v>5.1669999999999998</c:v>
                </c:pt>
                <c:pt idx="18907">
                  <c:v>2.7360000000000002</c:v>
                </c:pt>
                <c:pt idx="18908">
                  <c:v>7.5990000000000002</c:v>
                </c:pt>
                <c:pt idx="18909">
                  <c:v>10.941999999999901</c:v>
                </c:pt>
                <c:pt idx="18910">
                  <c:v>8.5109999999999904</c:v>
                </c:pt>
                <c:pt idx="18911">
                  <c:v>11.245999999999899</c:v>
                </c:pt>
                <c:pt idx="18912">
                  <c:v>13.981999999999999</c:v>
                </c:pt>
                <c:pt idx="18913">
                  <c:v>8.5109999999999904</c:v>
                </c:pt>
                <c:pt idx="18914">
                  <c:v>4.2549999999999901</c:v>
                </c:pt>
                <c:pt idx="18915">
                  <c:v>15.501999999999899</c:v>
                </c:pt>
                <c:pt idx="18916">
                  <c:v>6.9909999999999997</c:v>
                </c:pt>
                <c:pt idx="18917">
                  <c:v>17.021000000000001</c:v>
                </c:pt>
                <c:pt idx="18918">
                  <c:v>15.805</c:v>
                </c:pt>
                <c:pt idx="18919">
                  <c:v>11.853999999999999</c:v>
                </c:pt>
                <c:pt idx="18920">
                  <c:v>17.324999999999999</c:v>
                </c:pt>
                <c:pt idx="18921">
                  <c:v>15.197999999999899</c:v>
                </c:pt>
                <c:pt idx="18922">
                  <c:v>15.197999999999899</c:v>
                </c:pt>
                <c:pt idx="18923">
                  <c:v>16.716999999999999</c:v>
                </c:pt>
                <c:pt idx="18924">
                  <c:v>16.412999999999901</c:v>
                </c:pt>
                <c:pt idx="18925">
                  <c:v>19.452999999999999</c:v>
                </c:pt>
                <c:pt idx="18926">
                  <c:v>14.894</c:v>
                </c:pt>
                <c:pt idx="18927">
                  <c:v>17.629000000000001</c:v>
                </c:pt>
                <c:pt idx="18928">
                  <c:v>17.324999999999999</c:v>
                </c:pt>
                <c:pt idx="18929">
                  <c:v>19.757000000000001</c:v>
                </c:pt>
                <c:pt idx="18930">
                  <c:v>16.412999999999901</c:v>
                </c:pt>
                <c:pt idx="18931">
                  <c:v>12.462</c:v>
                </c:pt>
                <c:pt idx="18932">
                  <c:v>13.6779999999999</c:v>
                </c:pt>
                <c:pt idx="18933">
                  <c:v>14.286</c:v>
                </c:pt>
                <c:pt idx="18934">
                  <c:v>11.245999999999899</c:v>
                </c:pt>
                <c:pt idx="18935">
                  <c:v>13.373999999999899</c:v>
                </c:pt>
                <c:pt idx="18936">
                  <c:v>10.029999999999999</c:v>
                </c:pt>
                <c:pt idx="18937">
                  <c:v>6.6869999999999896</c:v>
                </c:pt>
                <c:pt idx="18938">
                  <c:v>9.7259999999999902</c:v>
                </c:pt>
                <c:pt idx="18939">
                  <c:v>11.853999999999999</c:v>
                </c:pt>
                <c:pt idx="18940">
                  <c:v>10.029999999999999</c:v>
                </c:pt>
                <c:pt idx="18941">
                  <c:v>13.069999999999901</c:v>
                </c:pt>
                <c:pt idx="18942">
                  <c:v>13.069999999999901</c:v>
                </c:pt>
                <c:pt idx="18943">
                  <c:v>6.3829999999999902</c:v>
                </c:pt>
                <c:pt idx="18944">
                  <c:v>10.638</c:v>
                </c:pt>
                <c:pt idx="18945">
                  <c:v>10.029999999999999</c:v>
                </c:pt>
                <c:pt idx="18946">
                  <c:v>10.941999999999901</c:v>
                </c:pt>
                <c:pt idx="18947">
                  <c:v>10.334</c:v>
                </c:pt>
                <c:pt idx="18948">
                  <c:v>12.766</c:v>
                </c:pt>
                <c:pt idx="18949">
                  <c:v>19.149000000000001</c:v>
                </c:pt>
                <c:pt idx="18950">
                  <c:v>8.5109999999999904</c:v>
                </c:pt>
                <c:pt idx="18951">
                  <c:v>6.9909999999999997</c:v>
                </c:pt>
                <c:pt idx="18952">
                  <c:v>11.549999999999899</c:v>
                </c:pt>
                <c:pt idx="18953">
                  <c:v>12.462</c:v>
                </c:pt>
                <c:pt idx="18954">
                  <c:v>12.157999999999999</c:v>
                </c:pt>
                <c:pt idx="18955">
                  <c:v>14.286</c:v>
                </c:pt>
                <c:pt idx="18956">
                  <c:v>15.501999999999899</c:v>
                </c:pt>
                <c:pt idx="18957">
                  <c:v>11.853999999999999</c:v>
                </c:pt>
                <c:pt idx="18958">
                  <c:v>7.9029999999999996</c:v>
                </c:pt>
                <c:pt idx="18959">
                  <c:v>17.629000000000001</c:v>
                </c:pt>
                <c:pt idx="18960">
                  <c:v>10.638</c:v>
                </c:pt>
                <c:pt idx="18961">
                  <c:v>18.236999999999899</c:v>
                </c:pt>
                <c:pt idx="18962">
                  <c:v>17.324999999999999</c:v>
                </c:pt>
                <c:pt idx="18963">
                  <c:v>13.373999999999899</c:v>
                </c:pt>
                <c:pt idx="18964">
                  <c:v>15.805</c:v>
                </c:pt>
                <c:pt idx="18965">
                  <c:v>13.6779999999999</c:v>
                </c:pt>
                <c:pt idx="18966">
                  <c:v>13.981999999999999</c:v>
                </c:pt>
                <c:pt idx="18967">
                  <c:v>16.108999999999899</c:v>
                </c:pt>
                <c:pt idx="18968">
                  <c:v>15.805</c:v>
                </c:pt>
                <c:pt idx="18969">
                  <c:v>18.844999999999999</c:v>
                </c:pt>
                <c:pt idx="18970">
                  <c:v>13.6779999999999</c:v>
                </c:pt>
                <c:pt idx="18971">
                  <c:v>15.805</c:v>
                </c:pt>
                <c:pt idx="18972">
                  <c:v>15.197999999999899</c:v>
                </c:pt>
                <c:pt idx="18973">
                  <c:v>18.540999999999901</c:v>
                </c:pt>
                <c:pt idx="18974">
                  <c:v>14.286</c:v>
                </c:pt>
                <c:pt idx="18975">
                  <c:v>11.549999999999899</c:v>
                </c:pt>
                <c:pt idx="18976">
                  <c:v>12.766</c:v>
                </c:pt>
                <c:pt idx="18977">
                  <c:v>13.6779999999999</c:v>
                </c:pt>
                <c:pt idx="18978">
                  <c:v>8.2069999999999901</c:v>
                </c:pt>
                <c:pt idx="18979">
                  <c:v>9.7259999999999902</c:v>
                </c:pt>
                <c:pt idx="18980">
                  <c:v>8.2069999999999901</c:v>
                </c:pt>
                <c:pt idx="18981">
                  <c:v>2.7360000000000002</c:v>
                </c:pt>
                <c:pt idx="18982">
                  <c:v>6.9909999999999997</c:v>
                </c:pt>
                <c:pt idx="18983">
                  <c:v>9.4219999999999899</c:v>
                </c:pt>
                <c:pt idx="18984">
                  <c:v>7.2949999999999999</c:v>
                </c:pt>
                <c:pt idx="18985">
                  <c:v>9.4219999999999899</c:v>
                </c:pt>
                <c:pt idx="18986">
                  <c:v>11.549999999999899</c:v>
                </c:pt>
                <c:pt idx="18987">
                  <c:v>3.04</c:v>
                </c:pt>
                <c:pt idx="18988">
                  <c:v>8.2069999999999901</c:v>
                </c:pt>
                <c:pt idx="18989">
                  <c:v>6.6869999999999896</c:v>
                </c:pt>
                <c:pt idx="18990">
                  <c:v>7.5990000000000002</c:v>
                </c:pt>
                <c:pt idx="18991">
                  <c:v>6.6869999999999896</c:v>
                </c:pt>
                <c:pt idx="18992">
                  <c:v>9.4219999999999899</c:v>
                </c:pt>
                <c:pt idx="18993">
                  <c:v>17.629000000000001</c:v>
                </c:pt>
                <c:pt idx="18994">
                  <c:v>5.4710000000000001</c:v>
                </c:pt>
                <c:pt idx="18995">
                  <c:v>3.04</c:v>
                </c:pt>
                <c:pt idx="18996">
                  <c:v>7.9029999999999996</c:v>
                </c:pt>
                <c:pt idx="18997">
                  <c:v>11.245999999999899</c:v>
                </c:pt>
                <c:pt idx="18998">
                  <c:v>8.8149999999999906</c:v>
                </c:pt>
                <c:pt idx="18999">
                  <c:v>11.549999999999899</c:v>
                </c:pt>
                <c:pt idx="19000">
                  <c:v>13.981999999999999</c:v>
                </c:pt>
                <c:pt idx="19001">
                  <c:v>8.8149999999999906</c:v>
                </c:pt>
                <c:pt idx="19002">
                  <c:v>4.5589999999999904</c:v>
                </c:pt>
                <c:pt idx="19003">
                  <c:v>15.805</c:v>
                </c:pt>
                <c:pt idx="19004">
                  <c:v>6.9909999999999997</c:v>
                </c:pt>
                <c:pt idx="19005">
                  <c:v>17.324999999999999</c:v>
                </c:pt>
                <c:pt idx="19006">
                  <c:v>16.108999999999899</c:v>
                </c:pt>
                <c:pt idx="19007">
                  <c:v>12.157999999999999</c:v>
                </c:pt>
                <c:pt idx="19008">
                  <c:v>16.412999999999901</c:v>
                </c:pt>
                <c:pt idx="19009">
                  <c:v>13.6779999999999</c:v>
                </c:pt>
                <c:pt idx="19010">
                  <c:v>13.981999999999999</c:v>
                </c:pt>
                <c:pt idx="19011">
                  <c:v>16.716999999999999</c:v>
                </c:pt>
                <c:pt idx="19012">
                  <c:v>16.412999999999901</c:v>
                </c:pt>
                <c:pt idx="19013">
                  <c:v>19.149000000000001</c:v>
                </c:pt>
                <c:pt idx="19014">
                  <c:v>13.373999999999899</c:v>
                </c:pt>
                <c:pt idx="19015">
                  <c:v>16.412999999999901</c:v>
                </c:pt>
                <c:pt idx="19016">
                  <c:v>16.108999999999899</c:v>
                </c:pt>
                <c:pt idx="19017">
                  <c:v>19.149000000000001</c:v>
                </c:pt>
                <c:pt idx="19018">
                  <c:v>14.894</c:v>
                </c:pt>
                <c:pt idx="19019">
                  <c:v>12.462</c:v>
                </c:pt>
                <c:pt idx="19020">
                  <c:v>13.373999999999899</c:v>
                </c:pt>
                <c:pt idx="19021">
                  <c:v>13.373999999999899</c:v>
                </c:pt>
                <c:pt idx="19022">
                  <c:v>7.5990000000000002</c:v>
                </c:pt>
                <c:pt idx="19023">
                  <c:v>9.1189999999999998</c:v>
                </c:pt>
                <c:pt idx="19024">
                  <c:v>7.2949999999999999</c:v>
                </c:pt>
                <c:pt idx="19025">
                  <c:v>2.1280000000000001</c:v>
                </c:pt>
                <c:pt idx="19026">
                  <c:v>7.5990000000000002</c:v>
                </c:pt>
                <c:pt idx="19027">
                  <c:v>9.4219999999999899</c:v>
                </c:pt>
                <c:pt idx="19028">
                  <c:v>6.6869999999999896</c:v>
                </c:pt>
                <c:pt idx="19029">
                  <c:v>8.8149999999999906</c:v>
                </c:pt>
                <c:pt idx="19030">
                  <c:v>11.549999999999899</c:v>
                </c:pt>
                <c:pt idx="19031">
                  <c:v>2.4319999999999999</c:v>
                </c:pt>
                <c:pt idx="19032">
                  <c:v>9.1189999999999998</c:v>
                </c:pt>
                <c:pt idx="19033">
                  <c:v>6.3829999999999902</c:v>
                </c:pt>
                <c:pt idx="19034">
                  <c:v>6.6869999999999896</c:v>
                </c:pt>
                <c:pt idx="19035">
                  <c:v>6.07899999999999</c:v>
                </c:pt>
                <c:pt idx="19036">
                  <c:v>9.1189999999999998</c:v>
                </c:pt>
                <c:pt idx="19037">
                  <c:v>18.844999999999999</c:v>
                </c:pt>
                <c:pt idx="19038">
                  <c:v>5.7750000000000004</c:v>
                </c:pt>
                <c:pt idx="19039">
                  <c:v>2.4319999999999999</c:v>
                </c:pt>
                <c:pt idx="19040">
                  <c:v>7.5990000000000002</c:v>
                </c:pt>
                <c:pt idx="19041">
                  <c:v>10.941999999999901</c:v>
                </c:pt>
                <c:pt idx="19042">
                  <c:v>9.1189999999999998</c:v>
                </c:pt>
                <c:pt idx="19043">
                  <c:v>10.941999999999901</c:v>
                </c:pt>
                <c:pt idx="19044">
                  <c:v>14.894</c:v>
                </c:pt>
                <c:pt idx="19045">
                  <c:v>8.2069999999999901</c:v>
                </c:pt>
                <c:pt idx="19046">
                  <c:v>3.9509999999999899</c:v>
                </c:pt>
                <c:pt idx="19047">
                  <c:v>15.805</c:v>
                </c:pt>
                <c:pt idx="19048">
                  <c:v>6.6869999999999896</c:v>
                </c:pt>
                <c:pt idx="19049">
                  <c:v>17.629000000000001</c:v>
                </c:pt>
                <c:pt idx="19050">
                  <c:v>17.021000000000001</c:v>
                </c:pt>
                <c:pt idx="19051">
                  <c:v>12.157999999999999</c:v>
                </c:pt>
                <c:pt idx="19052">
                  <c:v>15.805</c:v>
                </c:pt>
                <c:pt idx="19053">
                  <c:v>13.069999999999901</c:v>
                </c:pt>
                <c:pt idx="19054">
                  <c:v>13.373999999999899</c:v>
                </c:pt>
                <c:pt idx="19055">
                  <c:v>16.108999999999899</c:v>
                </c:pt>
                <c:pt idx="19056">
                  <c:v>15.805</c:v>
                </c:pt>
                <c:pt idx="19057">
                  <c:v>18.844999999999999</c:v>
                </c:pt>
                <c:pt idx="19058">
                  <c:v>13.069999999999901</c:v>
                </c:pt>
                <c:pt idx="19059">
                  <c:v>15.805</c:v>
                </c:pt>
                <c:pt idx="19060">
                  <c:v>15.197999999999899</c:v>
                </c:pt>
                <c:pt idx="19061">
                  <c:v>18.540999999999901</c:v>
                </c:pt>
                <c:pt idx="19062">
                  <c:v>14.286</c:v>
                </c:pt>
                <c:pt idx="19063">
                  <c:v>11.245999999999899</c:v>
                </c:pt>
                <c:pt idx="19064">
                  <c:v>12.157999999999999</c:v>
                </c:pt>
                <c:pt idx="19065">
                  <c:v>13.069999999999901</c:v>
                </c:pt>
                <c:pt idx="19066">
                  <c:v>7.5990000000000002</c:v>
                </c:pt>
                <c:pt idx="19067">
                  <c:v>9.4219999999999899</c:v>
                </c:pt>
                <c:pt idx="19068">
                  <c:v>7.5990000000000002</c:v>
                </c:pt>
                <c:pt idx="19069">
                  <c:v>2.4319999999999999</c:v>
                </c:pt>
                <c:pt idx="19070">
                  <c:v>6.3829999999999902</c:v>
                </c:pt>
                <c:pt idx="19071">
                  <c:v>8.8149999999999906</c:v>
                </c:pt>
                <c:pt idx="19072">
                  <c:v>6.6869999999999896</c:v>
                </c:pt>
                <c:pt idx="19073">
                  <c:v>9.1189999999999998</c:v>
                </c:pt>
                <c:pt idx="19074">
                  <c:v>10.638</c:v>
                </c:pt>
                <c:pt idx="19075">
                  <c:v>2.7360000000000002</c:v>
                </c:pt>
                <c:pt idx="19076">
                  <c:v>7.5990000000000002</c:v>
                </c:pt>
                <c:pt idx="19077">
                  <c:v>6.07899999999999</c:v>
                </c:pt>
                <c:pt idx="19078">
                  <c:v>6.9909999999999997</c:v>
                </c:pt>
                <c:pt idx="19079">
                  <c:v>6.07899999999999</c:v>
                </c:pt>
                <c:pt idx="19080">
                  <c:v>8.8149999999999906</c:v>
                </c:pt>
                <c:pt idx="19081">
                  <c:v>18.236999999999899</c:v>
                </c:pt>
                <c:pt idx="19082">
                  <c:v>5.4710000000000001</c:v>
                </c:pt>
                <c:pt idx="19083">
                  <c:v>2.7360000000000002</c:v>
                </c:pt>
                <c:pt idx="19084">
                  <c:v>6.9909999999999997</c:v>
                </c:pt>
                <c:pt idx="19085">
                  <c:v>10.638</c:v>
                </c:pt>
                <c:pt idx="19086">
                  <c:v>8.5109999999999904</c:v>
                </c:pt>
                <c:pt idx="19087">
                  <c:v>10.638</c:v>
                </c:pt>
                <c:pt idx="19088">
                  <c:v>13.373999999999899</c:v>
                </c:pt>
                <c:pt idx="19089">
                  <c:v>8.2069999999999901</c:v>
                </c:pt>
                <c:pt idx="19090">
                  <c:v>4.2549999999999901</c:v>
                </c:pt>
                <c:pt idx="19091">
                  <c:v>15.805</c:v>
                </c:pt>
                <c:pt idx="19092">
                  <c:v>6.6869999999999896</c:v>
                </c:pt>
                <c:pt idx="19093">
                  <c:v>17.324999999999999</c:v>
                </c:pt>
                <c:pt idx="19094">
                  <c:v>16.108999999999899</c:v>
                </c:pt>
                <c:pt idx="19095">
                  <c:v>11.549999999999899</c:v>
                </c:pt>
                <c:pt idx="19096">
                  <c:v>16.716999999999999</c:v>
                </c:pt>
                <c:pt idx="19097">
                  <c:v>13.373999999999899</c:v>
                </c:pt>
                <c:pt idx="19098">
                  <c:v>13.981999999999999</c:v>
                </c:pt>
                <c:pt idx="19099">
                  <c:v>16.108999999999899</c:v>
                </c:pt>
                <c:pt idx="19100">
                  <c:v>16.108999999999899</c:v>
                </c:pt>
                <c:pt idx="19101">
                  <c:v>19.757000000000001</c:v>
                </c:pt>
                <c:pt idx="19102">
                  <c:v>13.373999999999899</c:v>
                </c:pt>
                <c:pt idx="19103">
                  <c:v>16.716999999999999</c:v>
                </c:pt>
                <c:pt idx="19104">
                  <c:v>16.108999999999899</c:v>
                </c:pt>
                <c:pt idx="19105">
                  <c:v>18.236999999999899</c:v>
                </c:pt>
                <c:pt idx="19106">
                  <c:v>14.59</c:v>
                </c:pt>
                <c:pt idx="19107">
                  <c:v>12.766</c:v>
                </c:pt>
                <c:pt idx="19108">
                  <c:v>13.6779999999999</c:v>
                </c:pt>
                <c:pt idx="19109">
                  <c:v>13.069999999999901</c:v>
                </c:pt>
                <c:pt idx="19110">
                  <c:v>7.9029999999999996</c:v>
                </c:pt>
                <c:pt idx="19111">
                  <c:v>9.7259999999999902</c:v>
                </c:pt>
                <c:pt idx="19112">
                  <c:v>9.1189999999999998</c:v>
                </c:pt>
                <c:pt idx="19113">
                  <c:v>3.343</c:v>
                </c:pt>
                <c:pt idx="19114">
                  <c:v>7.2949999999999999</c:v>
                </c:pt>
                <c:pt idx="19115">
                  <c:v>10.029999999999999</c:v>
                </c:pt>
                <c:pt idx="19116">
                  <c:v>6.6869999999999896</c:v>
                </c:pt>
                <c:pt idx="19117">
                  <c:v>9.4219999999999899</c:v>
                </c:pt>
                <c:pt idx="19118">
                  <c:v>12.157999999999999</c:v>
                </c:pt>
                <c:pt idx="19119">
                  <c:v>3.6469999999999998</c:v>
                </c:pt>
                <c:pt idx="19120">
                  <c:v>8.8149999999999906</c:v>
                </c:pt>
                <c:pt idx="19121">
                  <c:v>6.9909999999999997</c:v>
                </c:pt>
                <c:pt idx="19122">
                  <c:v>7.9029999999999996</c:v>
                </c:pt>
                <c:pt idx="19123">
                  <c:v>6.9909999999999997</c:v>
                </c:pt>
                <c:pt idx="19124">
                  <c:v>10.638</c:v>
                </c:pt>
                <c:pt idx="19125">
                  <c:v>18.540999999999901</c:v>
                </c:pt>
                <c:pt idx="19126">
                  <c:v>6.3829999999999902</c:v>
                </c:pt>
                <c:pt idx="19127">
                  <c:v>3.6469999999999998</c:v>
                </c:pt>
                <c:pt idx="19128">
                  <c:v>8.8149999999999906</c:v>
                </c:pt>
                <c:pt idx="19129">
                  <c:v>10.638</c:v>
                </c:pt>
                <c:pt idx="19130">
                  <c:v>10.334</c:v>
                </c:pt>
                <c:pt idx="19131">
                  <c:v>11.853999999999999</c:v>
                </c:pt>
                <c:pt idx="19132">
                  <c:v>14.894</c:v>
                </c:pt>
                <c:pt idx="19133">
                  <c:v>9.1189999999999998</c:v>
                </c:pt>
                <c:pt idx="19134">
                  <c:v>5.1669999999999998</c:v>
                </c:pt>
                <c:pt idx="19135">
                  <c:v>16.108999999999899</c:v>
                </c:pt>
                <c:pt idx="19136">
                  <c:v>7.5990000000000002</c:v>
                </c:pt>
                <c:pt idx="19137">
                  <c:v>18.236999999999899</c:v>
                </c:pt>
                <c:pt idx="19138">
                  <c:v>16.716999999999999</c:v>
                </c:pt>
                <c:pt idx="19139">
                  <c:v>12.157999999999999</c:v>
                </c:pt>
                <c:pt idx="19140">
                  <c:v>16.108999999999899</c:v>
                </c:pt>
                <c:pt idx="19141">
                  <c:v>13.373999999999899</c:v>
                </c:pt>
                <c:pt idx="19142">
                  <c:v>13.6779999999999</c:v>
                </c:pt>
                <c:pt idx="19143">
                  <c:v>16.412999999999901</c:v>
                </c:pt>
                <c:pt idx="19144">
                  <c:v>16.108999999999899</c:v>
                </c:pt>
                <c:pt idx="19145">
                  <c:v>19.149000000000001</c:v>
                </c:pt>
                <c:pt idx="19146">
                  <c:v>13.069999999999901</c:v>
                </c:pt>
                <c:pt idx="19147">
                  <c:v>16.108999999999899</c:v>
                </c:pt>
                <c:pt idx="19148">
                  <c:v>15.805</c:v>
                </c:pt>
                <c:pt idx="19149">
                  <c:v>18.844999999999999</c:v>
                </c:pt>
                <c:pt idx="19150">
                  <c:v>14.59</c:v>
                </c:pt>
                <c:pt idx="19151">
                  <c:v>12.157999999999999</c:v>
                </c:pt>
                <c:pt idx="19152">
                  <c:v>13.069999999999901</c:v>
                </c:pt>
                <c:pt idx="19153">
                  <c:v>13.069999999999901</c:v>
                </c:pt>
                <c:pt idx="19154">
                  <c:v>7.2949999999999999</c:v>
                </c:pt>
                <c:pt idx="19155">
                  <c:v>8.8149999999999906</c:v>
                </c:pt>
                <c:pt idx="19156">
                  <c:v>6.9909999999999997</c:v>
                </c:pt>
                <c:pt idx="19157">
                  <c:v>1.8239999999999901</c:v>
                </c:pt>
                <c:pt idx="19158">
                  <c:v>7.2949999999999999</c:v>
                </c:pt>
                <c:pt idx="19159">
                  <c:v>9.1189999999999998</c:v>
                </c:pt>
                <c:pt idx="19160">
                  <c:v>6.3829999999999902</c:v>
                </c:pt>
                <c:pt idx="19161">
                  <c:v>8.5109999999999904</c:v>
                </c:pt>
                <c:pt idx="19162">
                  <c:v>11.245999999999899</c:v>
                </c:pt>
                <c:pt idx="19163">
                  <c:v>2.1280000000000001</c:v>
                </c:pt>
                <c:pt idx="19164">
                  <c:v>8.8149999999999906</c:v>
                </c:pt>
                <c:pt idx="19165">
                  <c:v>6.07899999999999</c:v>
                </c:pt>
                <c:pt idx="19166">
                  <c:v>6.6869999999999896</c:v>
                </c:pt>
                <c:pt idx="19167">
                  <c:v>5.7750000000000004</c:v>
                </c:pt>
                <c:pt idx="19168">
                  <c:v>9.1189999999999998</c:v>
                </c:pt>
                <c:pt idx="19169">
                  <c:v>18.540999999999901</c:v>
                </c:pt>
                <c:pt idx="19170">
                  <c:v>5.4710000000000001</c:v>
                </c:pt>
                <c:pt idx="19171">
                  <c:v>2.1280000000000001</c:v>
                </c:pt>
                <c:pt idx="19172">
                  <c:v>7.2949999999999999</c:v>
                </c:pt>
                <c:pt idx="19173">
                  <c:v>10.638</c:v>
                </c:pt>
                <c:pt idx="19174">
                  <c:v>8.8149999999999906</c:v>
                </c:pt>
                <c:pt idx="19175">
                  <c:v>10.941999999999901</c:v>
                </c:pt>
                <c:pt idx="19176">
                  <c:v>14.59</c:v>
                </c:pt>
                <c:pt idx="19177">
                  <c:v>7.9029999999999996</c:v>
                </c:pt>
                <c:pt idx="19178">
                  <c:v>3.6469999999999998</c:v>
                </c:pt>
                <c:pt idx="19179">
                  <c:v>15.501999999999899</c:v>
                </c:pt>
                <c:pt idx="19180">
                  <c:v>6.3829999999999902</c:v>
                </c:pt>
                <c:pt idx="19181">
                  <c:v>17.629000000000001</c:v>
                </c:pt>
                <c:pt idx="19182">
                  <c:v>17.021000000000001</c:v>
                </c:pt>
                <c:pt idx="19183">
                  <c:v>11.853999999999999</c:v>
                </c:pt>
                <c:pt idx="19184">
                  <c:v>17.324999999999999</c:v>
                </c:pt>
                <c:pt idx="19185">
                  <c:v>15.197999999999899</c:v>
                </c:pt>
                <c:pt idx="19186">
                  <c:v>15.197999999999899</c:v>
                </c:pt>
                <c:pt idx="19187">
                  <c:v>17.021000000000001</c:v>
                </c:pt>
                <c:pt idx="19188">
                  <c:v>16.716999999999999</c:v>
                </c:pt>
                <c:pt idx="19189">
                  <c:v>19.757000000000001</c:v>
                </c:pt>
                <c:pt idx="19190">
                  <c:v>15.197999999999899</c:v>
                </c:pt>
                <c:pt idx="19191">
                  <c:v>17.933</c:v>
                </c:pt>
                <c:pt idx="19192">
                  <c:v>17.324999999999999</c:v>
                </c:pt>
                <c:pt idx="19193">
                  <c:v>19.757000000000001</c:v>
                </c:pt>
                <c:pt idx="19194">
                  <c:v>16.412999999999901</c:v>
                </c:pt>
                <c:pt idx="19195">
                  <c:v>12.157999999999999</c:v>
                </c:pt>
                <c:pt idx="19196">
                  <c:v>13.6779999999999</c:v>
                </c:pt>
                <c:pt idx="19197">
                  <c:v>14.59</c:v>
                </c:pt>
                <c:pt idx="19198">
                  <c:v>11.245999999999899</c:v>
                </c:pt>
                <c:pt idx="19199">
                  <c:v>13.373999999999899</c:v>
                </c:pt>
                <c:pt idx="19200">
                  <c:v>10.638</c:v>
                </c:pt>
                <c:pt idx="19201">
                  <c:v>6.6869999999999896</c:v>
                </c:pt>
                <c:pt idx="19202">
                  <c:v>10.029999999999999</c:v>
                </c:pt>
                <c:pt idx="19203">
                  <c:v>12.157999999999999</c:v>
                </c:pt>
                <c:pt idx="19204">
                  <c:v>10.029999999999999</c:v>
                </c:pt>
                <c:pt idx="19205">
                  <c:v>13.069999999999901</c:v>
                </c:pt>
                <c:pt idx="19206">
                  <c:v>13.373999999999899</c:v>
                </c:pt>
                <c:pt idx="19207">
                  <c:v>6.3829999999999902</c:v>
                </c:pt>
                <c:pt idx="19208">
                  <c:v>10.941999999999901</c:v>
                </c:pt>
                <c:pt idx="19209">
                  <c:v>10.029999999999999</c:v>
                </c:pt>
                <c:pt idx="19210">
                  <c:v>10.941999999999901</c:v>
                </c:pt>
                <c:pt idx="19211">
                  <c:v>10.638</c:v>
                </c:pt>
                <c:pt idx="19212">
                  <c:v>12.766</c:v>
                </c:pt>
                <c:pt idx="19213">
                  <c:v>19.452999999999999</c:v>
                </c:pt>
                <c:pt idx="19214">
                  <c:v>8.5109999999999904</c:v>
                </c:pt>
                <c:pt idx="19215">
                  <c:v>6.9909999999999997</c:v>
                </c:pt>
                <c:pt idx="19216">
                  <c:v>11.549999999999899</c:v>
                </c:pt>
                <c:pt idx="19217">
                  <c:v>12.462</c:v>
                </c:pt>
                <c:pt idx="19218">
                  <c:v>12.157999999999999</c:v>
                </c:pt>
                <c:pt idx="19219">
                  <c:v>14.286</c:v>
                </c:pt>
                <c:pt idx="19220">
                  <c:v>15.805</c:v>
                </c:pt>
                <c:pt idx="19221">
                  <c:v>12.157999999999999</c:v>
                </c:pt>
                <c:pt idx="19222">
                  <c:v>7.9029999999999996</c:v>
                </c:pt>
                <c:pt idx="19223">
                  <c:v>17.629000000000001</c:v>
                </c:pt>
                <c:pt idx="19224">
                  <c:v>10.638</c:v>
                </c:pt>
                <c:pt idx="19225">
                  <c:v>18.540999999999901</c:v>
                </c:pt>
                <c:pt idx="19226">
                  <c:v>17.629000000000001</c:v>
                </c:pt>
                <c:pt idx="19227">
                  <c:v>13.373999999999899</c:v>
                </c:pt>
                <c:pt idx="19228">
                  <c:v>15.501999999999899</c:v>
                </c:pt>
                <c:pt idx="19229">
                  <c:v>13.373999999999899</c:v>
                </c:pt>
                <c:pt idx="19230">
                  <c:v>13.6779999999999</c:v>
                </c:pt>
                <c:pt idx="19231">
                  <c:v>15.805</c:v>
                </c:pt>
                <c:pt idx="19232">
                  <c:v>15.501999999999899</c:v>
                </c:pt>
                <c:pt idx="19233">
                  <c:v>18.540999999999901</c:v>
                </c:pt>
                <c:pt idx="19234">
                  <c:v>13.373999999999899</c:v>
                </c:pt>
                <c:pt idx="19235">
                  <c:v>15.501999999999899</c:v>
                </c:pt>
                <c:pt idx="19236">
                  <c:v>14.894</c:v>
                </c:pt>
                <c:pt idx="19237">
                  <c:v>18.236999999999899</c:v>
                </c:pt>
                <c:pt idx="19238">
                  <c:v>13.981999999999999</c:v>
                </c:pt>
                <c:pt idx="19239">
                  <c:v>11.245999999999899</c:v>
                </c:pt>
                <c:pt idx="19240">
                  <c:v>12.462</c:v>
                </c:pt>
                <c:pt idx="19241">
                  <c:v>13.373999999999899</c:v>
                </c:pt>
                <c:pt idx="19242">
                  <c:v>7.9029999999999996</c:v>
                </c:pt>
                <c:pt idx="19243">
                  <c:v>9.4219999999999899</c:v>
                </c:pt>
                <c:pt idx="19244">
                  <c:v>7.9029999999999996</c:v>
                </c:pt>
                <c:pt idx="19245">
                  <c:v>2.4319999999999999</c:v>
                </c:pt>
                <c:pt idx="19246">
                  <c:v>6.6869999999999896</c:v>
                </c:pt>
                <c:pt idx="19247">
                  <c:v>9.1189999999999998</c:v>
                </c:pt>
                <c:pt idx="19248">
                  <c:v>6.9909999999999997</c:v>
                </c:pt>
                <c:pt idx="19249">
                  <c:v>9.1189999999999998</c:v>
                </c:pt>
                <c:pt idx="19250">
                  <c:v>11.245999999999899</c:v>
                </c:pt>
                <c:pt idx="19251">
                  <c:v>2.7360000000000002</c:v>
                </c:pt>
                <c:pt idx="19252">
                  <c:v>7.9029999999999996</c:v>
                </c:pt>
                <c:pt idx="19253">
                  <c:v>6.3829999999999902</c:v>
                </c:pt>
                <c:pt idx="19254">
                  <c:v>7.2949999999999999</c:v>
                </c:pt>
                <c:pt idx="19255">
                  <c:v>6.3829999999999902</c:v>
                </c:pt>
                <c:pt idx="19256">
                  <c:v>9.1189999999999998</c:v>
                </c:pt>
                <c:pt idx="19257">
                  <c:v>17.324999999999999</c:v>
                </c:pt>
                <c:pt idx="19258">
                  <c:v>5.1669999999999998</c:v>
                </c:pt>
                <c:pt idx="19259">
                  <c:v>2.7360000000000002</c:v>
                </c:pt>
                <c:pt idx="19260">
                  <c:v>7.5990000000000002</c:v>
                </c:pt>
                <c:pt idx="19261">
                  <c:v>10.941999999999901</c:v>
                </c:pt>
                <c:pt idx="19262">
                  <c:v>8.5109999999999904</c:v>
                </c:pt>
                <c:pt idx="19263">
                  <c:v>11.245999999999899</c:v>
                </c:pt>
                <c:pt idx="19264">
                  <c:v>13.981999999999999</c:v>
                </c:pt>
                <c:pt idx="19265">
                  <c:v>8.5109999999999904</c:v>
                </c:pt>
                <c:pt idx="19266">
                  <c:v>4.2549999999999901</c:v>
                </c:pt>
                <c:pt idx="19267">
                  <c:v>15.501999999999899</c:v>
                </c:pt>
                <c:pt idx="19268">
                  <c:v>6.9909999999999997</c:v>
                </c:pt>
                <c:pt idx="19269">
                  <c:v>17.021000000000001</c:v>
                </c:pt>
                <c:pt idx="19270">
                  <c:v>15.805</c:v>
                </c:pt>
                <c:pt idx="19271">
                  <c:v>11.853999999999999</c:v>
                </c:pt>
                <c:pt idx="19272">
                  <c:v>15.501999999999899</c:v>
                </c:pt>
                <c:pt idx="19273">
                  <c:v>13.373999999999899</c:v>
                </c:pt>
                <c:pt idx="19274">
                  <c:v>13.6779999999999</c:v>
                </c:pt>
                <c:pt idx="19275">
                  <c:v>15.805</c:v>
                </c:pt>
                <c:pt idx="19276">
                  <c:v>15.501999999999899</c:v>
                </c:pt>
                <c:pt idx="19277">
                  <c:v>18.540999999999901</c:v>
                </c:pt>
                <c:pt idx="19278">
                  <c:v>13.373999999999899</c:v>
                </c:pt>
                <c:pt idx="19279">
                  <c:v>15.501999999999899</c:v>
                </c:pt>
                <c:pt idx="19280">
                  <c:v>14.894</c:v>
                </c:pt>
                <c:pt idx="19281">
                  <c:v>18.236999999999899</c:v>
                </c:pt>
                <c:pt idx="19282">
                  <c:v>13.981999999999999</c:v>
                </c:pt>
                <c:pt idx="19283">
                  <c:v>11.245999999999899</c:v>
                </c:pt>
                <c:pt idx="19284">
                  <c:v>12.462</c:v>
                </c:pt>
                <c:pt idx="19285">
                  <c:v>13.373999999999899</c:v>
                </c:pt>
                <c:pt idx="19286">
                  <c:v>7.9029999999999996</c:v>
                </c:pt>
                <c:pt idx="19287">
                  <c:v>9.4219999999999899</c:v>
                </c:pt>
                <c:pt idx="19288">
                  <c:v>7.9029999999999996</c:v>
                </c:pt>
                <c:pt idx="19289">
                  <c:v>2.4319999999999999</c:v>
                </c:pt>
                <c:pt idx="19290">
                  <c:v>6.6869999999999896</c:v>
                </c:pt>
                <c:pt idx="19291">
                  <c:v>9.1189999999999998</c:v>
                </c:pt>
                <c:pt idx="19292">
                  <c:v>6.9909999999999997</c:v>
                </c:pt>
                <c:pt idx="19293">
                  <c:v>9.1189999999999998</c:v>
                </c:pt>
                <c:pt idx="19294">
                  <c:v>11.245999999999899</c:v>
                </c:pt>
                <c:pt idx="19295">
                  <c:v>2.7360000000000002</c:v>
                </c:pt>
                <c:pt idx="19296">
                  <c:v>7.9029999999999996</c:v>
                </c:pt>
                <c:pt idx="19297">
                  <c:v>6.3829999999999902</c:v>
                </c:pt>
                <c:pt idx="19298">
                  <c:v>7.2949999999999999</c:v>
                </c:pt>
                <c:pt idx="19299">
                  <c:v>6.3829999999999902</c:v>
                </c:pt>
                <c:pt idx="19300">
                  <c:v>9.1189999999999998</c:v>
                </c:pt>
                <c:pt idx="19301">
                  <c:v>17.324999999999999</c:v>
                </c:pt>
                <c:pt idx="19302">
                  <c:v>5.1669999999999998</c:v>
                </c:pt>
                <c:pt idx="19303">
                  <c:v>2.7360000000000002</c:v>
                </c:pt>
                <c:pt idx="19304">
                  <c:v>7.5990000000000002</c:v>
                </c:pt>
                <c:pt idx="19305">
                  <c:v>10.941999999999901</c:v>
                </c:pt>
                <c:pt idx="19306">
                  <c:v>8.5109999999999904</c:v>
                </c:pt>
                <c:pt idx="19307">
                  <c:v>11.245999999999899</c:v>
                </c:pt>
                <c:pt idx="19308">
                  <c:v>13.981999999999999</c:v>
                </c:pt>
                <c:pt idx="19309">
                  <c:v>8.5109999999999904</c:v>
                </c:pt>
                <c:pt idx="19310">
                  <c:v>4.2549999999999901</c:v>
                </c:pt>
                <c:pt idx="19311">
                  <c:v>15.501999999999899</c:v>
                </c:pt>
                <c:pt idx="19312">
                  <c:v>6.9909999999999997</c:v>
                </c:pt>
                <c:pt idx="19313">
                  <c:v>17.021000000000001</c:v>
                </c:pt>
                <c:pt idx="19314">
                  <c:v>15.805</c:v>
                </c:pt>
                <c:pt idx="19315">
                  <c:v>11.853999999999999</c:v>
                </c:pt>
                <c:pt idx="19316">
                  <c:v>15.501999999999899</c:v>
                </c:pt>
                <c:pt idx="19317">
                  <c:v>13.373999999999899</c:v>
                </c:pt>
                <c:pt idx="19318">
                  <c:v>13.6779999999999</c:v>
                </c:pt>
                <c:pt idx="19319">
                  <c:v>15.501999999999899</c:v>
                </c:pt>
                <c:pt idx="19320">
                  <c:v>15.197999999999899</c:v>
                </c:pt>
                <c:pt idx="19321">
                  <c:v>18.236999999999899</c:v>
                </c:pt>
                <c:pt idx="19322">
                  <c:v>13.069999999999901</c:v>
                </c:pt>
                <c:pt idx="19323">
                  <c:v>15.197999999999899</c:v>
                </c:pt>
                <c:pt idx="19324">
                  <c:v>14.894</c:v>
                </c:pt>
                <c:pt idx="19325">
                  <c:v>18.236999999999899</c:v>
                </c:pt>
                <c:pt idx="19326">
                  <c:v>13.981999999999999</c:v>
                </c:pt>
                <c:pt idx="19327">
                  <c:v>11.245999999999899</c:v>
                </c:pt>
                <c:pt idx="19328">
                  <c:v>12.462</c:v>
                </c:pt>
                <c:pt idx="19329">
                  <c:v>13.069999999999901</c:v>
                </c:pt>
                <c:pt idx="19330">
                  <c:v>8.2069999999999901</c:v>
                </c:pt>
                <c:pt idx="19331">
                  <c:v>9.7259999999999902</c:v>
                </c:pt>
                <c:pt idx="19332">
                  <c:v>8.2069999999999901</c:v>
                </c:pt>
                <c:pt idx="19333">
                  <c:v>2.7360000000000002</c:v>
                </c:pt>
                <c:pt idx="19334">
                  <c:v>6.9909999999999997</c:v>
                </c:pt>
                <c:pt idx="19335">
                  <c:v>8.8149999999999906</c:v>
                </c:pt>
                <c:pt idx="19336">
                  <c:v>7.2949999999999999</c:v>
                </c:pt>
                <c:pt idx="19337">
                  <c:v>9.4219999999999899</c:v>
                </c:pt>
                <c:pt idx="19338">
                  <c:v>11.549999999999899</c:v>
                </c:pt>
                <c:pt idx="19339">
                  <c:v>3.04</c:v>
                </c:pt>
                <c:pt idx="19340">
                  <c:v>8.2069999999999901</c:v>
                </c:pt>
                <c:pt idx="19341">
                  <c:v>6.6869999999999896</c:v>
                </c:pt>
                <c:pt idx="19342">
                  <c:v>6.9909999999999997</c:v>
                </c:pt>
                <c:pt idx="19343">
                  <c:v>6.6869999999999896</c:v>
                </c:pt>
                <c:pt idx="19344">
                  <c:v>9.4219999999999899</c:v>
                </c:pt>
                <c:pt idx="19345">
                  <c:v>17.021000000000001</c:v>
                </c:pt>
                <c:pt idx="19346">
                  <c:v>5.4710000000000001</c:v>
                </c:pt>
                <c:pt idx="19347">
                  <c:v>3.04</c:v>
                </c:pt>
                <c:pt idx="19348">
                  <c:v>7.9029999999999996</c:v>
                </c:pt>
                <c:pt idx="19349">
                  <c:v>11.245999999999899</c:v>
                </c:pt>
                <c:pt idx="19350">
                  <c:v>8.8149999999999906</c:v>
                </c:pt>
                <c:pt idx="19351">
                  <c:v>11.549999999999899</c:v>
                </c:pt>
                <c:pt idx="19352">
                  <c:v>14.286</c:v>
                </c:pt>
                <c:pt idx="19353">
                  <c:v>8.8149999999999906</c:v>
                </c:pt>
                <c:pt idx="19354">
                  <c:v>4.5589999999999904</c:v>
                </c:pt>
                <c:pt idx="19355">
                  <c:v>15.501999999999899</c:v>
                </c:pt>
                <c:pt idx="19356">
                  <c:v>7.2949999999999999</c:v>
                </c:pt>
                <c:pt idx="19357">
                  <c:v>16.716999999999999</c:v>
                </c:pt>
                <c:pt idx="19358">
                  <c:v>15.501999999999899</c:v>
                </c:pt>
                <c:pt idx="19359">
                  <c:v>12.157999999999999</c:v>
                </c:pt>
                <c:pt idx="19360">
                  <c:v>15.501999999999899</c:v>
                </c:pt>
                <c:pt idx="19361">
                  <c:v>13.373999999999899</c:v>
                </c:pt>
                <c:pt idx="19362">
                  <c:v>13.6779999999999</c:v>
                </c:pt>
                <c:pt idx="19363">
                  <c:v>15.805</c:v>
                </c:pt>
                <c:pt idx="19364">
                  <c:v>15.501999999999899</c:v>
                </c:pt>
                <c:pt idx="19365">
                  <c:v>18.540999999999901</c:v>
                </c:pt>
                <c:pt idx="19366">
                  <c:v>13.373999999999899</c:v>
                </c:pt>
                <c:pt idx="19367">
                  <c:v>15.501999999999899</c:v>
                </c:pt>
                <c:pt idx="19368">
                  <c:v>14.894</c:v>
                </c:pt>
                <c:pt idx="19369">
                  <c:v>18.236999999999899</c:v>
                </c:pt>
                <c:pt idx="19370">
                  <c:v>13.981999999999999</c:v>
                </c:pt>
                <c:pt idx="19371">
                  <c:v>11.245999999999899</c:v>
                </c:pt>
                <c:pt idx="19372">
                  <c:v>12.462</c:v>
                </c:pt>
                <c:pt idx="19373">
                  <c:v>13.373999999999899</c:v>
                </c:pt>
                <c:pt idx="19374">
                  <c:v>7.9029999999999996</c:v>
                </c:pt>
                <c:pt idx="19375">
                  <c:v>9.4219999999999899</c:v>
                </c:pt>
                <c:pt idx="19376">
                  <c:v>7.9029999999999996</c:v>
                </c:pt>
                <c:pt idx="19377">
                  <c:v>2.4319999999999999</c:v>
                </c:pt>
                <c:pt idx="19378">
                  <c:v>6.6869999999999896</c:v>
                </c:pt>
                <c:pt idx="19379">
                  <c:v>9.1189999999999998</c:v>
                </c:pt>
                <c:pt idx="19380">
                  <c:v>6.9909999999999997</c:v>
                </c:pt>
                <c:pt idx="19381">
                  <c:v>9.1189999999999998</c:v>
                </c:pt>
                <c:pt idx="19382">
                  <c:v>11.245999999999899</c:v>
                </c:pt>
                <c:pt idx="19383">
                  <c:v>2.7360000000000002</c:v>
                </c:pt>
                <c:pt idx="19384">
                  <c:v>7.9029999999999996</c:v>
                </c:pt>
                <c:pt idx="19385">
                  <c:v>6.3829999999999902</c:v>
                </c:pt>
                <c:pt idx="19386">
                  <c:v>7.2949999999999999</c:v>
                </c:pt>
                <c:pt idx="19387">
                  <c:v>6.3829999999999902</c:v>
                </c:pt>
                <c:pt idx="19388">
                  <c:v>9.1189999999999998</c:v>
                </c:pt>
                <c:pt idx="19389">
                  <c:v>17.324999999999999</c:v>
                </c:pt>
                <c:pt idx="19390">
                  <c:v>5.1669999999999998</c:v>
                </c:pt>
                <c:pt idx="19391">
                  <c:v>2.7360000000000002</c:v>
                </c:pt>
                <c:pt idx="19392">
                  <c:v>7.5990000000000002</c:v>
                </c:pt>
                <c:pt idx="19393">
                  <c:v>10.941999999999901</c:v>
                </c:pt>
                <c:pt idx="19394">
                  <c:v>8.5109999999999904</c:v>
                </c:pt>
                <c:pt idx="19395">
                  <c:v>11.245999999999899</c:v>
                </c:pt>
                <c:pt idx="19396">
                  <c:v>13.981999999999999</c:v>
                </c:pt>
                <c:pt idx="19397">
                  <c:v>8.5109999999999904</c:v>
                </c:pt>
                <c:pt idx="19398">
                  <c:v>4.2549999999999901</c:v>
                </c:pt>
                <c:pt idx="19399">
                  <c:v>15.501999999999899</c:v>
                </c:pt>
                <c:pt idx="19400">
                  <c:v>6.9909999999999997</c:v>
                </c:pt>
                <c:pt idx="19401">
                  <c:v>17.021000000000001</c:v>
                </c:pt>
                <c:pt idx="19402">
                  <c:v>15.805</c:v>
                </c:pt>
                <c:pt idx="19403">
                  <c:v>11.853999999999999</c:v>
                </c:pt>
                <c:pt idx="19404">
                  <c:v>15.501999999999899</c:v>
                </c:pt>
                <c:pt idx="19405">
                  <c:v>13.373999999999899</c:v>
                </c:pt>
                <c:pt idx="19406">
                  <c:v>13.6779999999999</c:v>
                </c:pt>
                <c:pt idx="19407">
                  <c:v>15.501999999999899</c:v>
                </c:pt>
                <c:pt idx="19408">
                  <c:v>15.197999999999899</c:v>
                </c:pt>
                <c:pt idx="19409">
                  <c:v>18.236999999999899</c:v>
                </c:pt>
                <c:pt idx="19410">
                  <c:v>13.069999999999901</c:v>
                </c:pt>
                <c:pt idx="19411">
                  <c:v>15.197999999999899</c:v>
                </c:pt>
                <c:pt idx="19412">
                  <c:v>14.894</c:v>
                </c:pt>
                <c:pt idx="19413">
                  <c:v>18.236999999999899</c:v>
                </c:pt>
                <c:pt idx="19414">
                  <c:v>13.981999999999999</c:v>
                </c:pt>
                <c:pt idx="19415">
                  <c:v>11.245999999999899</c:v>
                </c:pt>
                <c:pt idx="19416">
                  <c:v>12.462</c:v>
                </c:pt>
                <c:pt idx="19417">
                  <c:v>13.069999999999901</c:v>
                </c:pt>
                <c:pt idx="19418">
                  <c:v>8.2069999999999901</c:v>
                </c:pt>
                <c:pt idx="19419">
                  <c:v>9.7259999999999902</c:v>
                </c:pt>
                <c:pt idx="19420">
                  <c:v>8.2069999999999901</c:v>
                </c:pt>
                <c:pt idx="19421">
                  <c:v>2.7360000000000002</c:v>
                </c:pt>
                <c:pt idx="19422">
                  <c:v>6.9909999999999997</c:v>
                </c:pt>
                <c:pt idx="19423">
                  <c:v>8.8149999999999906</c:v>
                </c:pt>
                <c:pt idx="19424">
                  <c:v>7.2949999999999999</c:v>
                </c:pt>
                <c:pt idx="19425">
                  <c:v>9.4219999999999899</c:v>
                </c:pt>
                <c:pt idx="19426">
                  <c:v>11.549999999999899</c:v>
                </c:pt>
                <c:pt idx="19427">
                  <c:v>3.04</c:v>
                </c:pt>
                <c:pt idx="19428">
                  <c:v>8.2069999999999901</c:v>
                </c:pt>
                <c:pt idx="19429">
                  <c:v>6.6869999999999896</c:v>
                </c:pt>
                <c:pt idx="19430">
                  <c:v>6.9909999999999997</c:v>
                </c:pt>
                <c:pt idx="19431">
                  <c:v>6.6869999999999896</c:v>
                </c:pt>
                <c:pt idx="19432">
                  <c:v>9.4219999999999899</c:v>
                </c:pt>
                <c:pt idx="19433">
                  <c:v>17.021000000000001</c:v>
                </c:pt>
                <c:pt idx="19434">
                  <c:v>5.4710000000000001</c:v>
                </c:pt>
                <c:pt idx="19435">
                  <c:v>3.04</c:v>
                </c:pt>
                <c:pt idx="19436">
                  <c:v>7.9029999999999996</c:v>
                </c:pt>
                <c:pt idx="19437">
                  <c:v>11.245999999999899</c:v>
                </c:pt>
                <c:pt idx="19438">
                  <c:v>8.8149999999999906</c:v>
                </c:pt>
                <c:pt idx="19439">
                  <c:v>11.549999999999899</c:v>
                </c:pt>
                <c:pt idx="19440">
                  <c:v>14.286</c:v>
                </c:pt>
                <c:pt idx="19441">
                  <c:v>8.8149999999999906</c:v>
                </c:pt>
                <c:pt idx="19442">
                  <c:v>4.5589999999999904</c:v>
                </c:pt>
                <c:pt idx="19443">
                  <c:v>15.501999999999899</c:v>
                </c:pt>
                <c:pt idx="19444">
                  <c:v>7.2949999999999999</c:v>
                </c:pt>
                <c:pt idx="19445">
                  <c:v>16.716999999999999</c:v>
                </c:pt>
                <c:pt idx="19446">
                  <c:v>15.501999999999899</c:v>
                </c:pt>
                <c:pt idx="19447">
                  <c:v>12.157999999999999</c:v>
                </c:pt>
                <c:pt idx="19448">
                  <c:v>16.108999999999899</c:v>
                </c:pt>
                <c:pt idx="19449">
                  <c:v>13.373999999999899</c:v>
                </c:pt>
                <c:pt idx="19450">
                  <c:v>13.6779999999999</c:v>
                </c:pt>
                <c:pt idx="19451">
                  <c:v>16.412999999999901</c:v>
                </c:pt>
                <c:pt idx="19452">
                  <c:v>16.108999999999899</c:v>
                </c:pt>
                <c:pt idx="19453">
                  <c:v>19.149000000000001</c:v>
                </c:pt>
                <c:pt idx="19454">
                  <c:v>13.373999999999899</c:v>
                </c:pt>
                <c:pt idx="19455">
                  <c:v>16.108999999999899</c:v>
                </c:pt>
                <c:pt idx="19456">
                  <c:v>15.501999999999899</c:v>
                </c:pt>
                <c:pt idx="19457">
                  <c:v>18.844999999999999</c:v>
                </c:pt>
                <c:pt idx="19458">
                  <c:v>14.59</c:v>
                </c:pt>
                <c:pt idx="19459">
                  <c:v>11.549999999999899</c:v>
                </c:pt>
                <c:pt idx="19460">
                  <c:v>12.462</c:v>
                </c:pt>
                <c:pt idx="19461">
                  <c:v>13.373999999999899</c:v>
                </c:pt>
                <c:pt idx="19462">
                  <c:v>7.9029999999999996</c:v>
                </c:pt>
                <c:pt idx="19463">
                  <c:v>9.7259999999999902</c:v>
                </c:pt>
                <c:pt idx="19464">
                  <c:v>7.9029999999999996</c:v>
                </c:pt>
                <c:pt idx="19465">
                  <c:v>2.4319999999999999</c:v>
                </c:pt>
                <c:pt idx="19466">
                  <c:v>6.6869999999999896</c:v>
                </c:pt>
                <c:pt idx="19467">
                  <c:v>9.1189999999999998</c:v>
                </c:pt>
                <c:pt idx="19468">
                  <c:v>6.9909999999999997</c:v>
                </c:pt>
                <c:pt idx="19469">
                  <c:v>9.4219999999999899</c:v>
                </c:pt>
                <c:pt idx="19470">
                  <c:v>11.245999999999899</c:v>
                </c:pt>
                <c:pt idx="19471">
                  <c:v>2.7360000000000002</c:v>
                </c:pt>
                <c:pt idx="19472">
                  <c:v>7.9029999999999996</c:v>
                </c:pt>
                <c:pt idx="19473">
                  <c:v>6.3829999999999902</c:v>
                </c:pt>
                <c:pt idx="19474">
                  <c:v>7.2949999999999999</c:v>
                </c:pt>
                <c:pt idx="19475">
                  <c:v>6.3829999999999902</c:v>
                </c:pt>
                <c:pt idx="19476">
                  <c:v>9.1189999999999998</c:v>
                </c:pt>
                <c:pt idx="19477">
                  <c:v>17.933</c:v>
                </c:pt>
                <c:pt idx="19478">
                  <c:v>5.4710000000000001</c:v>
                </c:pt>
                <c:pt idx="19479">
                  <c:v>2.7360000000000002</c:v>
                </c:pt>
                <c:pt idx="19480">
                  <c:v>7.5990000000000002</c:v>
                </c:pt>
                <c:pt idx="19481">
                  <c:v>10.941999999999901</c:v>
                </c:pt>
                <c:pt idx="19482">
                  <c:v>8.8149999999999906</c:v>
                </c:pt>
                <c:pt idx="19483">
                  <c:v>11.245999999999899</c:v>
                </c:pt>
                <c:pt idx="19484">
                  <c:v>13.981999999999999</c:v>
                </c:pt>
                <c:pt idx="19485">
                  <c:v>8.5109999999999904</c:v>
                </c:pt>
                <c:pt idx="19486">
                  <c:v>4.2549999999999901</c:v>
                </c:pt>
                <c:pt idx="19487">
                  <c:v>16.108999999999899</c:v>
                </c:pt>
                <c:pt idx="19488">
                  <c:v>6.9909999999999997</c:v>
                </c:pt>
                <c:pt idx="19489">
                  <c:v>17.629000000000001</c:v>
                </c:pt>
                <c:pt idx="19490">
                  <c:v>16.412999999999901</c:v>
                </c:pt>
                <c:pt idx="19491">
                  <c:v>11.853999999999999</c:v>
                </c:pt>
                <c:pt idx="19492">
                  <c:v>15.805</c:v>
                </c:pt>
                <c:pt idx="19493">
                  <c:v>13.6779999999999</c:v>
                </c:pt>
                <c:pt idx="19494">
                  <c:v>13.981999999999999</c:v>
                </c:pt>
                <c:pt idx="19495">
                  <c:v>16.108999999999899</c:v>
                </c:pt>
                <c:pt idx="19496">
                  <c:v>15.805</c:v>
                </c:pt>
                <c:pt idx="19497">
                  <c:v>18.844999999999999</c:v>
                </c:pt>
                <c:pt idx="19498">
                  <c:v>13.6779999999999</c:v>
                </c:pt>
                <c:pt idx="19499">
                  <c:v>15.805</c:v>
                </c:pt>
                <c:pt idx="19500">
                  <c:v>15.197999999999899</c:v>
                </c:pt>
                <c:pt idx="19501">
                  <c:v>18.540999999999901</c:v>
                </c:pt>
                <c:pt idx="19502">
                  <c:v>14.286</c:v>
                </c:pt>
                <c:pt idx="19503">
                  <c:v>11.549999999999899</c:v>
                </c:pt>
                <c:pt idx="19504">
                  <c:v>12.766</c:v>
                </c:pt>
                <c:pt idx="19505">
                  <c:v>13.6779999999999</c:v>
                </c:pt>
                <c:pt idx="19506">
                  <c:v>8.2069999999999901</c:v>
                </c:pt>
                <c:pt idx="19507">
                  <c:v>9.4219999999999899</c:v>
                </c:pt>
                <c:pt idx="19508">
                  <c:v>8.2069999999999901</c:v>
                </c:pt>
                <c:pt idx="19509">
                  <c:v>3.04</c:v>
                </c:pt>
                <c:pt idx="19510">
                  <c:v>7.2949999999999999</c:v>
                </c:pt>
                <c:pt idx="19511">
                  <c:v>9.4219999999999899</c:v>
                </c:pt>
                <c:pt idx="19512">
                  <c:v>7.2949999999999999</c:v>
                </c:pt>
                <c:pt idx="19513">
                  <c:v>9.4219999999999899</c:v>
                </c:pt>
                <c:pt idx="19514">
                  <c:v>11.549999999999899</c:v>
                </c:pt>
                <c:pt idx="19515">
                  <c:v>3.343</c:v>
                </c:pt>
                <c:pt idx="19516">
                  <c:v>8.5109999999999904</c:v>
                </c:pt>
                <c:pt idx="19517">
                  <c:v>6.6869999999999896</c:v>
                </c:pt>
                <c:pt idx="19518">
                  <c:v>7.5990000000000002</c:v>
                </c:pt>
                <c:pt idx="19519">
                  <c:v>6.6869999999999896</c:v>
                </c:pt>
                <c:pt idx="19520">
                  <c:v>9.4219999999999899</c:v>
                </c:pt>
                <c:pt idx="19521">
                  <c:v>17.933</c:v>
                </c:pt>
                <c:pt idx="19522">
                  <c:v>5.7750000000000004</c:v>
                </c:pt>
                <c:pt idx="19523">
                  <c:v>3.343</c:v>
                </c:pt>
                <c:pt idx="19524">
                  <c:v>7.9029999999999996</c:v>
                </c:pt>
                <c:pt idx="19525">
                  <c:v>11.245999999999899</c:v>
                </c:pt>
                <c:pt idx="19526">
                  <c:v>9.1189999999999998</c:v>
                </c:pt>
                <c:pt idx="19527">
                  <c:v>11.549999999999899</c:v>
                </c:pt>
                <c:pt idx="19528">
                  <c:v>14.286</c:v>
                </c:pt>
                <c:pt idx="19529">
                  <c:v>8.8149999999999906</c:v>
                </c:pt>
                <c:pt idx="19530">
                  <c:v>4.8629999999999898</c:v>
                </c:pt>
                <c:pt idx="19531">
                  <c:v>15.805</c:v>
                </c:pt>
                <c:pt idx="19532">
                  <c:v>7.2949999999999999</c:v>
                </c:pt>
                <c:pt idx="19533">
                  <c:v>17.324999999999999</c:v>
                </c:pt>
                <c:pt idx="19534">
                  <c:v>16.108999999999899</c:v>
                </c:pt>
                <c:pt idx="19535">
                  <c:v>12.157999999999999</c:v>
                </c:pt>
                <c:pt idx="19536">
                  <c:v>15.501999999999899</c:v>
                </c:pt>
                <c:pt idx="19537">
                  <c:v>13.373999999999899</c:v>
                </c:pt>
                <c:pt idx="19538">
                  <c:v>13.6779999999999</c:v>
                </c:pt>
                <c:pt idx="19539">
                  <c:v>15.805</c:v>
                </c:pt>
                <c:pt idx="19540">
                  <c:v>15.501999999999899</c:v>
                </c:pt>
                <c:pt idx="19541">
                  <c:v>18.540999999999901</c:v>
                </c:pt>
                <c:pt idx="19542">
                  <c:v>13.373999999999899</c:v>
                </c:pt>
                <c:pt idx="19543">
                  <c:v>15.501999999999899</c:v>
                </c:pt>
                <c:pt idx="19544">
                  <c:v>14.894</c:v>
                </c:pt>
                <c:pt idx="19545">
                  <c:v>18.236999999999899</c:v>
                </c:pt>
                <c:pt idx="19546">
                  <c:v>13.981999999999999</c:v>
                </c:pt>
                <c:pt idx="19547">
                  <c:v>11.245999999999899</c:v>
                </c:pt>
                <c:pt idx="19548">
                  <c:v>12.462</c:v>
                </c:pt>
                <c:pt idx="19549">
                  <c:v>13.373999999999899</c:v>
                </c:pt>
                <c:pt idx="19550">
                  <c:v>7.9029999999999996</c:v>
                </c:pt>
                <c:pt idx="19551">
                  <c:v>9.4219999999999899</c:v>
                </c:pt>
                <c:pt idx="19552">
                  <c:v>7.9029999999999996</c:v>
                </c:pt>
                <c:pt idx="19553">
                  <c:v>2.4319999999999999</c:v>
                </c:pt>
                <c:pt idx="19554">
                  <c:v>6.6869999999999896</c:v>
                </c:pt>
                <c:pt idx="19555">
                  <c:v>9.1189999999999998</c:v>
                </c:pt>
                <c:pt idx="19556">
                  <c:v>6.9909999999999997</c:v>
                </c:pt>
                <c:pt idx="19557">
                  <c:v>9.1189999999999998</c:v>
                </c:pt>
                <c:pt idx="19558">
                  <c:v>11.245999999999899</c:v>
                </c:pt>
                <c:pt idx="19559">
                  <c:v>2.7360000000000002</c:v>
                </c:pt>
                <c:pt idx="19560">
                  <c:v>7.9029999999999996</c:v>
                </c:pt>
                <c:pt idx="19561">
                  <c:v>6.3829999999999902</c:v>
                </c:pt>
                <c:pt idx="19562">
                  <c:v>7.2949999999999999</c:v>
                </c:pt>
                <c:pt idx="19563">
                  <c:v>6.3829999999999902</c:v>
                </c:pt>
                <c:pt idx="19564">
                  <c:v>9.1189999999999998</c:v>
                </c:pt>
                <c:pt idx="19565">
                  <c:v>17.324999999999999</c:v>
                </c:pt>
                <c:pt idx="19566">
                  <c:v>5.1669999999999998</c:v>
                </c:pt>
                <c:pt idx="19567">
                  <c:v>2.7360000000000002</c:v>
                </c:pt>
                <c:pt idx="19568">
                  <c:v>7.5990000000000002</c:v>
                </c:pt>
                <c:pt idx="19569">
                  <c:v>10.941999999999901</c:v>
                </c:pt>
                <c:pt idx="19570">
                  <c:v>8.5109999999999904</c:v>
                </c:pt>
                <c:pt idx="19571">
                  <c:v>11.245999999999899</c:v>
                </c:pt>
                <c:pt idx="19572">
                  <c:v>13.981999999999999</c:v>
                </c:pt>
                <c:pt idx="19573">
                  <c:v>8.5109999999999904</c:v>
                </c:pt>
                <c:pt idx="19574">
                  <c:v>4.2549999999999901</c:v>
                </c:pt>
                <c:pt idx="19575">
                  <c:v>15.501999999999899</c:v>
                </c:pt>
                <c:pt idx="19576">
                  <c:v>6.9909999999999997</c:v>
                </c:pt>
                <c:pt idx="19577">
                  <c:v>17.021000000000001</c:v>
                </c:pt>
                <c:pt idx="19578">
                  <c:v>15.805</c:v>
                </c:pt>
                <c:pt idx="19579">
                  <c:v>11.853999999999999</c:v>
                </c:pt>
                <c:pt idx="19580">
                  <c:v>16.412999999999901</c:v>
                </c:pt>
                <c:pt idx="19581">
                  <c:v>13.6779999999999</c:v>
                </c:pt>
                <c:pt idx="19582">
                  <c:v>13.981999999999999</c:v>
                </c:pt>
                <c:pt idx="19583">
                  <c:v>16.716999999999999</c:v>
                </c:pt>
                <c:pt idx="19584">
                  <c:v>16.412999999999901</c:v>
                </c:pt>
                <c:pt idx="19585">
                  <c:v>19.452999999999999</c:v>
                </c:pt>
                <c:pt idx="19586">
                  <c:v>13.6779999999999</c:v>
                </c:pt>
                <c:pt idx="19587">
                  <c:v>16.412999999999901</c:v>
                </c:pt>
                <c:pt idx="19588">
                  <c:v>15.805</c:v>
                </c:pt>
                <c:pt idx="19589">
                  <c:v>19.149000000000001</c:v>
                </c:pt>
                <c:pt idx="19590">
                  <c:v>14.894</c:v>
                </c:pt>
                <c:pt idx="19591">
                  <c:v>11.853999999999999</c:v>
                </c:pt>
                <c:pt idx="19592">
                  <c:v>12.766</c:v>
                </c:pt>
                <c:pt idx="19593">
                  <c:v>13.6779999999999</c:v>
                </c:pt>
                <c:pt idx="19594">
                  <c:v>8.2069999999999901</c:v>
                </c:pt>
                <c:pt idx="19595">
                  <c:v>10.029999999999999</c:v>
                </c:pt>
                <c:pt idx="19596">
                  <c:v>8.2069999999999901</c:v>
                </c:pt>
                <c:pt idx="19597">
                  <c:v>2.7360000000000002</c:v>
                </c:pt>
                <c:pt idx="19598">
                  <c:v>6.9909999999999997</c:v>
                </c:pt>
                <c:pt idx="19599">
                  <c:v>9.4219999999999899</c:v>
                </c:pt>
                <c:pt idx="19600">
                  <c:v>7.2949999999999999</c:v>
                </c:pt>
                <c:pt idx="19601">
                  <c:v>9.7259999999999902</c:v>
                </c:pt>
                <c:pt idx="19602">
                  <c:v>11.245999999999899</c:v>
                </c:pt>
                <c:pt idx="19603">
                  <c:v>3.04</c:v>
                </c:pt>
                <c:pt idx="19604">
                  <c:v>8.2069999999999901</c:v>
                </c:pt>
                <c:pt idx="19605">
                  <c:v>6.6869999999999896</c:v>
                </c:pt>
                <c:pt idx="19606">
                  <c:v>7.5990000000000002</c:v>
                </c:pt>
                <c:pt idx="19607">
                  <c:v>6.6869999999999896</c:v>
                </c:pt>
                <c:pt idx="19608">
                  <c:v>9.4219999999999899</c:v>
                </c:pt>
                <c:pt idx="19609">
                  <c:v>18.236999999999899</c:v>
                </c:pt>
                <c:pt idx="19610">
                  <c:v>5.7750000000000004</c:v>
                </c:pt>
                <c:pt idx="19611">
                  <c:v>3.04</c:v>
                </c:pt>
                <c:pt idx="19612">
                  <c:v>7.5990000000000002</c:v>
                </c:pt>
                <c:pt idx="19613">
                  <c:v>11.245999999999899</c:v>
                </c:pt>
                <c:pt idx="19614">
                  <c:v>9.1189999999999998</c:v>
                </c:pt>
                <c:pt idx="19615">
                  <c:v>11.245999999999899</c:v>
                </c:pt>
                <c:pt idx="19616">
                  <c:v>13.981999999999999</c:v>
                </c:pt>
                <c:pt idx="19617">
                  <c:v>8.5109999999999904</c:v>
                </c:pt>
                <c:pt idx="19618">
                  <c:v>4.5589999999999904</c:v>
                </c:pt>
                <c:pt idx="19619">
                  <c:v>16.412999999999901</c:v>
                </c:pt>
                <c:pt idx="19620">
                  <c:v>7.2949999999999999</c:v>
                </c:pt>
                <c:pt idx="19621">
                  <c:v>17.933</c:v>
                </c:pt>
                <c:pt idx="19622">
                  <c:v>16.716999999999999</c:v>
                </c:pt>
                <c:pt idx="19623">
                  <c:v>12.157999999999999</c:v>
                </c:pt>
                <c:pt idx="19624">
                  <c:v>15.501999999999899</c:v>
                </c:pt>
                <c:pt idx="19625">
                  <c:v>13.373999999999899</c:v>
                </c:pt>
                <c:pt idx="19626">
                  <c:v>13.6779999999999</c:v>
                </c:pt>
                <c:pt idx="19627">
                  <c:v>15.501999999999899</c:v>
                </c:pt>
                <c:pt idx="19628">
                  <c:v>15.197999999999899</c:v>
                </c:pt>
                <c:pt idx="19629">
                  <c:v>18.236999999999899</c:v>
                </c:pt>
                <c:pt idx="19630">
                  <c:v>13.069999999999901</c:v>
                </c:pt>
                <c:pt idx="19631">
                  <c:v>15.197999999999899</c:v>
                </c:pt>
                <c:pt idx="19632">
                  <c:v>14.894</c:v>
                </c:pt>
                <c:pt idx="19633">
                  <c:v>18.236999999999899</c:v>
                </c:pt>
                <c:pt idx="19634">
                  <c:v>13.981999999999999</c:v>
                </c:pt>
                <c:pt idx="19635">
                  <c:v>11.245999999999899</c:v>
                </c:pt>
                <c:pt idx="19636">
                  <c:v>12.462</c:v>
                </c:pt>
                <c:pt idx="19637">
                  <c:v>13.069999999999901</c:v>
                </c:pt>
                <c:pt idx="19638">
                  <c:v>8.2069999999999901</c:v>
                </c:pt>
                <c:pt idx="19639">
                  <c:v>9.7259999999999902</c:v>
                </c:pt>
                <c:pt idx="19640">
                  <c:v>8.2069999999999901</c:v>
                </c:pt>
                <c:pt idx="19641">
                  <c:v>2.7360000000000002</c:v>
                </c:pt>
                <c:pt idx="19642">
                  <c:v>6.9909999999999997</c:v>
                </c:pt>
                <c:pt idx="19643">
                  <c:v>8.8149999999999906</c:v>
                </c:pt>
                <c:pt idx="19644">
                  <c:v>7.2949999999999999</c:v>
                </c:pt>
                <c:pt idx="19645">
                  <c:v>9.4219999999999899</c:v>
                </c:pt>
                <c:pt idx="19646">
                  <c:v>11.549999999999899</c:v>
                </c:pt>
                <c:pt idx="19647">
                  <c:v>3.04</c:v>
                </c:pt>
                <c:pt idx="19648">
                  <c:v>8.2069999999999901</c:v>
                </c:pt>
                <c:pt idx="19649">
                  <c:v>6.6869999999999896</c:v>
                </c:pt>
                <c:pt idx="19650">
                  <c:v>6.9909999999999997</c:v>
                </c:pt>
                <c:pt idx="19651">
                  <c:v>6.6869999999999896</c:v>
                </c:pt>
                <c:pt idx="19652">
                  <c:v>9.4219999999999899</c:v>
                </c:pt>
                <c:pt idx="19653">
                  <c:v>17.021000000000001</c:v>
                </c:pt>
                <c:pt idx="19654">
                  <c:v>5.4710000000000001</c:v>
                </c:pt>
                <c:pt idx="19655">
                  <c:v>3.04</c:v>
                </c:pt>
                <c:pt idx="19656">
                  <c:v>7.9029999999999996</c:v>
                </c:pt>
                <c:pt idx="19657">
                  <c:v>11.245999999999899</c:v>
                </c:pt>
                <c:pt idx="19658">
                  <c:v>8.8149999999999906</c:v>
                </c:pt>
                <c:pt idx="19659">
                  <c:v>11.549999999999899</c:v>
                </c:pt>
                <c:pt idx="19660">
                  <c:v>14.286</c:v>
                </c:pt>
                <c:pt idx="19661">
                  <c:v>8.8149999999999906</c:v>
                </c:pt>
                <c:pt idx="19662">
                  <c:v>4.5589999999999904</c:v>
                </c:pt>
                <c:pt idx="19663">
                  <c:v>15.501999999999899</c:v>
                </c:pt>
                <c:pt idx="19664">
                  <c:v>7.2949999999999999</c:v>
                </c:pt>
                <c:pt idx="19665">
                  <c:v>16.716999999999999</c:v>
                </c:pt>
                <c:pt idx="19666">
                  <c:v>15.501999999999899</c:v>
                </c:pt>
                <c:pt idx="19667">
                  <c:v>12.157999999999999</c:v>
                </c:pt>
                <c:pt idx="19668">
                  <c:v>15.501999999999899</c:v>
                </c:pt>
                <c:pt idx="19669">
                  <c:v>13.373999999999899</c:v>
                </c:pt>
                <c:pt idx="19670">
                  <c:v>13.6779999999999</c:v>
                </c:pt>
                <c:pt idx="19671">
                  <c:v>15.501999999999899</c:v>
                </c:pt>
                <c:pt idx="19672">
                  <c:v>15.197999999999899</c:v>
                </c:pt>
                <c:pt idx="19673">
                  <c:v>18.236999999999899</c:v>
                </c:pt>
                <c:pt idx="19674">
                  <c:v>13.069999999999901</c:v>
                </c:pt>
                <c:pt idx="19675">
                  <c:v>15.197999999999899</c:v>
                </c:pt>
                <c:pt idx="19676">
                  <c:v>14.894</c:v>
                </c:pt>
                <c:pt idx="19677">
                  <c:v>18.236999999999899</c:v>
                </c:pt>
                <c:pt idx="19678">
                  <c:v>13.981999999999999</c:v>
                </c:pt>
                <c:pt idx="19679">
                  <c:v>11.245999999999899</c:v>
                </c:pt>
                <c:pt idx="19680">
                  <c:v>12.462</c:v>
                </c:pt>
                <c:pt idx="19681">
                  <c:v>13.069999999999901</c:v>
                </c:pt>
                <c:pt idx="19682">
                  <c:v>8.2069999999999901</c:v>
                </c:pt>
                <c:pt idx="19683">
                  <c:v>9.7259999999999902</c:v>
                </c:pt>
                <c:pt idx="19684">
                  <c:v>8.2069999999999901</c:v>
                </c:pt>
                <c:pt idx="19685">
                  <c:v>2.7360000000000002</c:v>
                </c:pt>
                <c:pt idx="19686">
                  <c:v>6.9909999999999997</c:v>
                </c:pt>
                <c:pt idx="19687">
                  <c:v>8.8149999999999906</c:v>
                </c:pt>
                <c:pt idx="19688">
                  <c:v>7.2949999999999999</c:v>
                </c:pt>
                <c:pt idx="19689">
                  <c:v>9.4219999999999899</c:v>
                </c:pt>
                <c:pt idx="19690">
                  <c:v>11.549999999999899</c:v>
                </c:pt>
                <c:pt idx="19691">
                  <c:v>3.04</c:v>
                </c:pt>
                <c:pt idx="19692">
                  <c:v>8.2069999999999901</c:v>
                </c:pt>
                <c:pt idx="19693">
                  <c:v>6.6869999999999896</c:v>
                </c:pt>
                <c:pt idx="19694">
                  <c:v>6.9909999999999997</c:v>
                </c:pt>
                <c:pt idx="19695">
                  <c:v>6.6869999999999896</c:v>
                </c:pt>
                <c:pt idx="19696">
                  <c:v>9.4219999999999899</c:v>
                </c:pt>
                <c:pt idx="19697">
                  <c:v>17.021000000000001</c:v>
                </c:pt>
                <c:pt idx="19698">
                  <c:v>5.4710000000000001</c:v>
                </c:pt>
                <c:pt idx="19699">
                  <c:v>3.04</c:v>
                </c:pt>
                <c:pt idx="19700">
                  <c:v>7.9029999999999996</c:v>
                </c:pt>
                <c:pt idx="19701">
                  <c:v>11.245999999999899</c:v>
                </c:pt>
                <c:pt idx="19702">
                  <c:v>8.8149999999999906</c:v>
                </c:pt>
                <c:pt idx="19703">
                  <c:v>11.549999999999899</c:v>
                </c:pt>
                <c:pt idx="19704">
                  <c:v>14.286</c:v>
                </c:pt>
                <c:pt idx="19705">
                  <c:v>8.8149999999999906</c:v>
                </c:pt>
                <c:pt idx="19706">
                  <c:v>4.5589999999999904</c:v>
                </c:pt>
                <c:pt idx="19707">
                  <c:v>15.501999999999899</c:v>
                </c:pt>
                <c:pt idx="19708">
                  <c:v>7.2949999999999999</c:v>
                </c:pt>
                <c:pt idx="19709">
                  <c:v>16.716999999999999</c:v>
                </c:pt>
                <c:pt idx="19710">
                  <c:v>15.501999999999899</c:v>
                </c:pt>
                <c:pt idx="19711">
                  <c:v>12.157999999999999</c:v>
                </c:pt>
                <c:pt idx="19712">
                  <c:v>16.412999999999901</c:v>
                </c:pt>
                <c:pt idx="19713">
                  <c:v>13.6779999999999</c:v>
                </c:pt>
                <c:pt idx="19714">
                  <c:v>13.981999999999999</c:v>
                </c:pt>
                <c:pt idx="19715">
                  <c:v>16.716999999999999</c:v>
                </c:pt>
                <c:pt idx="19716">
                  <c:v>16.412999999999901</c:v>
                </c:pt>
                <c:pt idx="19717">
                  <c:v>19.452999999999999</c:v>
                </c:pt>
                <c:pt idx="19718">
                  <c:v>13.6779999999999</c:v>
                </c:pt>
                <c:pt idx="19719">
                  <c:v>16.412999999999901</c:v>
                </c:pt>
                <c:pt idx="19720">
                  <c:v>15.805</c:v>
                </c:pt>
                <c:pt idx="19721">
                  <c:v>19.149000000000001</c:v>
                </c:pt>
                <c:pt idx="19722">
                  <c:v>14.894</c:v>
                </c:pt>
                <c:pt idx="19723">
                  <c:v>11.853999999999999</c:v>
                </c:pt>
                <c:pt idx="19724">
                  <c:v>12.766</c:v>
                </c:pt>
                <c:pt idx="19725">
                  <c:v>13.6779999999999</c:v>
                </c:pt>
                <c:pt idx="19726">
                  <c:v>8.2069999999999901</c:v>
                </c:pt>
                <c:pt idx="19727">
                  <c:v>10.029999999999999</c:v>
                </c:pt>
                <c:pt idx="19728">
                  <c:v>8.2069999999999901</c:v>
                </c:pt>
                <c:pt idx="19729">
                  <c:v>2.7360000000000002</c:v>
                </c:pt>
                <c:pt idx="19730">
                  <c:v>6.9909999999999997</c:v>
                </c:pt>
                <c:pt idx="19731">
                  <c:v>9.4219999999999899</c:v>
                </c:pt>
                <c:pt idx="19732">
                  <c:v>7.2949999999999999</c:v>
                </c:pt>
                <c:pt idx="19733">
                  <c:v>9.7259999999999902</c:v>
                </c:pt>
                <c:pt idx="19734">
                  <c:v>11.549999999999899</c:v>
                </c:pt>
                <c:pt idx="19735">
                  <c:v>3.04</c:v>
                </c:pt>
                <c:pt idx="19736">
                  <c:v>8.2069999999999901</c:v>
                </c:pt>
                <c:pt idx="19737">
                  <c:v>6.6869999999999896</c:v>
                </c:pt>
                <c:pt idx="19738">
                  <c:v>7.5990000000000002</c:v>
                </c:pt>
                <c:pt idx="19739">
                  <c:v>6.6869999999999896</c:v>
                </c:pt>
                <c:pt idx="19740">
                  <c:v>9.4219999999999899</c:v>
                </c:pt>
                <c:pt idx="19741">
                  <c:v>18.236999999999899</c:v>
                </c:pt>
                <c:pt idx="19742">
                  <c:v>5.7750000000000004</c:v>
                </c:pt>
                <c:pt idx="19743">
                  <c:v>3.04</c:v>
                </c:pt>
                <c:pt idx="19744">
                  <c:v>7.9029999999999996</c:v>
                </c:pt>
                <c:pt idx="19745">
                  <c:v>11.245999999999899</c:v>
                </c:pt>
                <c:pt idx="19746">
                  <c:v>9.1189999999999998</c:v>
                </c:pt>
                <c:pt idx="19747">
                  <c:v>11.549999999999899</c:v>
                </c:pt>
                <c:pt idx="19748">
                  <c:v>14.286</c:v>
                </c:pt>
                <c:pt idx="19749">
                  <c:v>8.8149999999999906</c:v>
                </c:pt>
                <c:pt idx="19750">
                  <c:v>4.5589999999999904</c:v>
                </c:pt>
                <c:pt idx="19751">
                  <c:v>16.412999999999901</c:v>
                </c:pt>
                <c:pt idx="19752">
                  <c:v>7.2949999999999999</c:v>
                </c:pt>
                <c:pt idx="19753">
                  <c:v>17.933</c:v>
                </c:pt>
                <c:pt idx="19754">
                  <c:v>16.716999999999999</c:v>
                </c:pt>
                <c:pt idx="19755">
                  <c:v>12.157999999999999</c:v>
                </c:pt>
                <c:pt idx="19756">
                  <c:v>15.501999999999899</c:v>
                </c:pt>
                <c:pt idx="19757">
                  <c:v>13.373999999999899</c:v>
                </c:pt>
                <c:pt idx="19758">
                  <c:v>13.6779999999999</c:v>
                </c:pt>
                <c:pt idx="19759">
                  <c:v>15.501999999999899</c:v>
                </c:pt>
                <c:pt idx="19760">
                  <c:v>15.197999999999899</c:v>
                </c:pt>
                <c:pt idx="19761">
                  <c:v>18.236999999999899</c:v>
                </c:pt>
                <c:pt idx="19762">
                  <c:v>13.069999999999901</c:v>
                </c:pt>
                <c:pt idx="19763">
                  <c:v>15.197999999999899</c:v>
                </c:pt>
                <c:pt idx="19764">
                  <c:v>14.894</c:v>
                </c:pt>
                <c:pt idx="19765">
                  <c:v>18.236999999999899</c:v>
                </c:pt>
                <c:pt idx="19766">
                  <c:v>13.981999999999999</c:v>
                </c:pt>
                <c:pt idx="19767">
                  <c:v>11.245999999999899</c:v>
                </c:pt>
                <c:pt idx="19768">
                  <c:v>12.462</c:v>
                </c:pt>
                <c:pt idx="19769">
                  <c:v>13.069999999999901</c:v>
                </c:pt>
                <c:pt idx="19770">
                  <c:v>8.2069999999999901</c:v>
                </c:pt>
                <c:pt idx="19771">
                  <c:v>9.7259999999999902</c:v>
                </c:pt>
                <c:pt idx="19772">
                  <c:v>8.2069999999999901</c:v>
                </c:pt>
                <c:pt idx="19773">
                  <c:v>2.7360000000000002</c:v>
                </c:pt>
                <c:pt idx="19774">
                  <c:v>6.9909999999999997</c:v>
                </c:pt>
                <c:pt idx="19775">
                  <c:v>8.8149999999999906</c:v>
                </c:pt>
                <c:pt idx="19776">
                  <c:v>7.2949999999999999</c:v>
                </c:pt>
                <c:pt idx="19777">
                  <c:v>9.4219999999999899</c:v>
                </c:pt>
                <c:pt idx="19778">
                  <c:v>11.549999999999899</c:v>
                </c:pt>
                <c:pt idx="19779">
                  <c:v>3.04</c:v>
                </c:pt>
                <c:pt idx="19780">
                  <c:v>8.2069999999999901</c:v>
                </c:pt>
                <c:pt idx="19781">
                  <c:v>6.6869999999999896</c:v>
                </c:pt>
                <c:pt idx="19782">
                  <c:v>6.9909999999999997</c:v>
                </c:pt>
                <c:pt idx="19783">
                  <c:v>6.6869999999999896</c:v>
                </c:pt>
                <c:pt idx="19784">
                  <c:v>9.4219999999999899</c:v>
                </c:pt>
                <c:pt idx="19785">
                  <c:v>17.021000000000001</c:v>
                </c:pt>
                <c:pt idx="19786">
                  <c:v>5.4710000000000001</c:v>
                </c:pt>
                <c:pt idx="19787">
                  <c:v>3.04</c:v>
                </c:pt>
                <c:pt idx="19788">
                  <c:v>7.9029999999999996</c:v>
                </c:pt>
                <c:pt idx="19789">
                  <c:v>11.245999999999899</c:v>
                </c:pt>
                <c:pt idx="19790">
                  <c:v>8.8149999999999906</c:v>
                </c:pt>
                <c:pt idx="19791">
                  <c:v>11.549999999999899</c:v>
                </c:pt>
                <c:pt idx="19792">
                  <c:v>14.286</c:v>
                </c:pt>
                <c:pt idx="19793">
                  <c:v>8.8149999999999906</c:v>
                </c:pt>
                <c:pt idx="19794">
                  <c:v>4.5589999999999904</c:v>
                </c:pt>
                <c:pt idx="19795">
                  <c:v>15.501999999999899</c:v>
                </c:pt>
                <c:pt idx="19796">
                  <c:v>7.2949999999999999</c:v>
                </c:pt>
                <c:pt idx="19797">
                  <c:v>16.716999999999999</c:v>
                </c:pt>
                <c:pt idx="19798">
                  <c:v>15.501999999999899</c:v>
                </c:pt>
                <c:pt idx="19799">
                  <c:v>12.157999999999999</c:v>
                </c:pt>
                <c:pt idx="19800">
                  <c:v>15.805</c:v>
                </c:pt>
                <c:pt idx="19801">
                  <c:v>13.6779999999999</c:v>
                </c:pt>
                <c:pt idx="19802">
                  <c:v>13.981999999999999</c:v>
                </c:pt>
                <c:pt idx="19803">
                  <c:v>16.108999999999899</c:v>
                </c:pt>
                <c:pt idx="19804">
                  <c:v>15.805</c:v>
                </c:pt>
                <c:pt idx="19805">
                  <c:v>18.844999999999999</c:v>
                </c:pt>
                <c:pt idx="19806">
                  <c:v>13.6779999999999</c:v>
                </c:pt>
                <c:pt idx="19807">
                  <c:v>15.805</c:v>
                </c:pt>
                <c:pt idx="19808">
                  <c:v>15.197999999999899</c:v>
                </c:pt>
                <c:pt idx="19809">
                  <c:v>18.540999999999901</c:v>
                </c:pt>
                <c:pt idx="19810">
                  <c:v>14.286</c:v>
                </c:pt>
                <c:pt idx="19811">
                  <c:v>11.549999999999899</c:v>
                </c:pt>
                <c:pt idx="19812">
                  <c:v>12.766</c:v>
                </c:pt>
                <c:pt idx="19813">
                  <c:v>13.6779999999999</c:v>
                </c:pt>
                <c:pt idx="19814">
                  <c:v>8.2069999999999901</c:v>
                </c:pt>
                <c:pt idx="19815">
                  <c:v>9.7259999999999902</c:v>
                </c:pt>
                <c:pt idx="19816">
                  <c:v>8.2069999999999901</c:v>
                </c:pt>
                <c:pt idx="19817">
                  <c:v>2.7360000000000002</c:v>
                </c:pt>
                <c:pt idx="19818">
                  <c:v>6.9909999999999997</c:v>
                </c:pt>
                <c:pt idx="19819">
                  <c:v>9.4219999999999899</c:v>
                </c:pt>
                <c:pt idx="19820">
                  <c:v>7.2949999999999999</c:v>
                </c:pt>
                <c:pt idx="19821">
                  <c:v>9.4219999999999899</c:v>
                </c:pt>
                <c:pt idx="19822">
                  <c:v>11.549999999999899</c:v>
                </c:pt>
                <c:pt idx="19823">
                  <c:v>3.04</c:v>
                </c:pt>
                <c:pt idx="19824">
                  <c:v>8.2069999999999901</c:v>
                </c:pt>
                <c:pt idx="19825">
                  <c:v>6.6869999999999896</c:v>
                </c:pt>
                <c:pt idx="19826">
                  <c:v>7.5990000000000002</c:v>
                </c:pt>
                <c:pt idx="19827">
                  <c:v>6.6869999999999896</c:v>
                </c:pt>
                <c:pt idx="19828">
                  <c:v>9.4219999999999899</c:v>
                </c:pt>
                <c:pt idx="19829">
                  <c:v>17.629000000000001</c:v>
                </c:pt>
                <c:pt idx="19830">
                  <c:v>5.4710000000000001</c:v>
                </c:pt>
                <c:pt idx="19831">
                  <c:v>3.04</c:v>
                </c:pt>
                <c:pt idx="19832">
                  <c:v>7.9029999999999996</c:v>
                </c:pt>
                <c:pt idx="19833">
                  <c:v>11.245999999999899</c:v>
                </c:pt>
                <c:pt idx="19834">
                  <c:v>8.8149999999999906</c:v>
                </c:pt>
                <c:pt idx="19835">
                  <c:v>11.549999999999899</c:v>
                </c:pt>
                <c:pt idx="19836">
                  <c:v>14.286</c:v>
                </c:pt>
                <c:pt idx="19837">
                  <c:v>8.8149999999999906</c:v>
                </c:pt>
                <c:pt idx="19838">
                  <c:v>4.5589999999999904</c:v>
                </c:pt>
                <c:pt idx="19839">
                  <c:v>15.805</c:v>
                </c:pt>
                <c:pt idx="19840">
                  <c:v>7.2949999999999999</c:v>
                </c:pt>
                <c:pt idx="19841">
                  <c:v>17.324999999999999</c:v>
                </c:pt>
                <c:pt idx="19842">
                  <c:v>16.108999999999899</c:v>
                </c:pt>
                <c:pt idx="19843">
                  <c:v>12.157999999999999</c:v>
                </c:pt>
                <c:pt idx="19844">
                  <c:v>16.108999999999899</c:v>
                </c:pt>
                <c:pt idx="19845">
                  <c:v>13.373999999999899</c:v>
                </c:pt>
                <c:pt idx="19846">
                  <c:v>13.6779999999999</c:v>
                </c:pt>
                <c:pt idx="19847">
                  <c:v>16.412999999999901</c:v>
                </c:pt>
                <c:pt idx="19848">
                  <c:v>16.108999999999899</c:v>
                </c:pt>
                <c:pt idx="19849">
                  <c:v>18.844999999999999</c:v>
                </c:pt>
                <c:pt idx="19850">
                  <c:v>13.373999999999899</c:v>
                </c:pt>
                <c:pt idx="19851">
                  <c:v>16.108999999999899</c:v>
                </c:pt>
                <c:pt idx="19852">
                  <c:v>15.501999999999899</c:v>
                </c:pt>
                <c:pt idx="19853">
                  <c:v>18.844999999999999</c:v>
                </c:pt>
                <c:pt idx="19854">
                  <c:v>14.59</c:v>
                </c:pt>
                <c:pt idx="19855">
                  <c:v>11.549999999999899</c:v>
                </c:pt>
                <c:pt idx="19856">
                  <c:v>11.853999999999999</c:v>
                </c:pt>
                <c:pt idx="19857">
                  <c:v>13.373999999999899</c:v>
                </c:pt>
                <c:pt idx="19858">
                  <c:v>7.9029999999999996</c:v>
                </c:pt>
                <c:pt idx="19859">
                  <c:v>9.7259999999999902</c:v>
                </c:pt>
                <c:pt idx="19860">
                  <c:v>7.9029999999999996</c:v>
                </c:pt>
                <c:pt idx="19861">
                  <c:v>2.4319999999999999</c:v>
                </c:pt>
                <c:pt idx="19862">
                  <c:v>6.6869999999999896</c:v>
                </c:pt>
                <c:pt idx="19863">
                  <c:v>9.1189999999999998</c:v>
                </c:pt>
                <c:pt idx="19864">
                  <c:v>6.9909999999999997</c:v>
                </c:pt>
                <c:pt idx="19865">
                  <c:v>9.4219999999999899</c:v>
                </c:pt>
                <c:pt idx="19866">
                  <c:v>11.245999999999899</c:v>
                </c:pt>
                <c:pt idx="19867">
                  <c:v>2.7360000000000002</c:v>
                </c:pt>
                <c:pt idx="19868">
                  <c:v>7.9029999999999996</c:v>
                </c:pt>
                <c:pt idx="19869">
                  <c:v>6.3829999999999902</c:v>
                </c:pt>
                <c:pt idx="19870">
                  <c:v>7.2949999999999999</c:v>
                </c:pt>
                <c:pt idx="19871">
                  <c:v>6.3829999999999902</c:v>
                </c:pt>
                <c:pt idx="19872">
                  <c:v>9.1189999999999998</c:v>
                </c:pt>
                <c:pt idx="19873">
                  <c:v>17.933</c:v>
                </c:pt>
                <c:pt idx="19874">
                  <c:v>5.1669999999999998</c:v>
                </c:pt>
                <c:pt idx="19875">
                  <c:v>2.7360000000000002</c:v>
                </c:pt>
                <c:pt idx="19876">
                  <c:v>7.5990000000000002</c:v>
                </c:pt>
                <c:pt idx="19877">
                  <c:v>10.941999999999901</c:v>
                </c:pt>
                <c:pt idx="19878">
                  <c:v>8.5109999999999904</c:v>
                </c:pt>
                <c:pt idx="19879">
                  <c:v>11.245999999999899</c:v>
                </c:pt>
                <c:pt idx="19880">
                  <c:v>13.981999999999999</c:v>
                </c:pt>
                <c:pt idx="19881">
                  <c:v>8.5109999999999904</c:v>
                </c:pt>
                <c:pt idx="19882">
                  <c:v>4.2549999999999901</c:v>
                </c:pt>
                <c:pt idx="19883">
                  <c:v>16.108999999999899</c:v>
                </c:pt>
                <c:pt idx="19884">
                  <c:v>6.9909999999999997</c:v>
                </c:pt>
                <c:pt idx="19885">
                  <c:v>17.324999999999999</c:v>
                </c:pt>
                <c:pt idx="19886">
                  <c:v>16.412999999999901</c:v>
                </c:pt>
                <c:pt idx="19887">
                  <c:v>11.853999999999999</c:v>
                </c:pt>
                <c:pt idx="19888">
                  <c:v>16.412999999999901</c:v>
                </c:pt>
                <c:pt idx="19889">
                  <c:v>13.6779999999999</c:v>
                </c:pt>
                <c:pt idx="19890">
                  <c:v>14.286</c:v>
                </c:pt>
                <c:pt idx="19891">
                  <c:v>17.021000000000001</c:v>
                </c:pt>
                <c:pt idx="19892">
                  <c:v>16.716999999999999</c:v>
                </c:pt>
                <c:pt idx="19893">
                  <c:v>19.452999999999999</c:v>
                </c:pt>
                <c:pt idx="19894">
                  <c:v>13.373999999999899</c:v>
                </c:pt>
                <c:pt idx="19895">
                  <c:v>16.716999999999999</c:v>
                </c:pt>
                <c:pt idx="19896">
                  <c:v>15.805</c:v>
                </c:pt>
                <c:pt idx="19897">
                  <c:v>18.236999999999899</c:v>
                </c:pt>
                <c:pt idx="19898">
                  <c:v>14.894</c:v>
                </c:pt>
                <c:pt idx="19899">
                  <c:v>13.069999999999901</c:v>
                </c:pt>
                <c:pt idx="19900">
                  <c:v>12.766</c:v>
                </c:pt>
                <c:pt idx="19901">
                  <c:v>13.373999999999899</c:v>
                </c:pt>
                <c:pt idx="19902">
                  <c:v>8.8149999999999906</c:v>
                </c:pt>
                <c:pt idx="19903">
                  <c:v>10.334</c:v>
                </c:pt>
                <c:pt idx="19904">
                  <c:v>9.1189999999999998</c:v>
                </c:pt>
                <c:pt idx="19905">
                  <c:v>3.6469999999999998</c:v>
                </c:pt>
                <c:pt idx="19906">
                  <c:v>7.5990000000000002</c:v>
                </c:pt>
                <c:pt idx="19907">
                  <c:v>10.638</c:v>
                </c:pt>
                <c:pt idx="19908">
                  <c:v>7.5990000000000002</c:v>
                </c:pt>
                <c:pt idx="19909">
                  <c:v>9.1189999999999998</c:v>
                </c:pt>
                <c:pt idx="19910">
                  <c:v>12.157999999999999</c:v>
                </c:pt>
                <c:pt idx="19911">
                  <c:v>3.9509999999999899</c:v>
                </c:pt>
                <c:pt idx="19912">
                  <c:v>9.1189999999999998</c:v>
                </c:pt>
                <c:pt idx="19913">
                  <c:v>6.9909999999999997</c:v>
                </c:pt>
                <c:pt idx="19914">
                  <c:v>7.5990000000000002</c:v>
                </c:pt>
                <c:pt idx="19915">
                  <c:v>7.2949999999999999</c:v>
                </c:pt>
                <c:pt idx="19916">
                  <c:v>10.029999999999999</c:v>
                </c:pt>
                <c:pt idx="19917">
                  <c:v>19.149000000000001</c:v>
                </c:pt>
                <c:pt idx="19918">
                  <c:v>6.3829999999999902</c:v>
                </c:pt>
                <c:pt idx="19919">
                  <c:v>3.9509999999999899</c:v>
                </c:pt>
                <c:pt idx="19920">
                  <c:v>9.1189999999999998</c:v>
                </c:pt>
                <c:pt idx="19921">
                  <c:v>12.766</c:v>
                </c:pt>
                <c:pt idx="19922">
                  <c:v>10.029999999999999</c:v>
                </c:pt>
                <c:pt idx="19923">
                  <c:v>11.245999999999899</c:v>
                </c:pt>
                <c:pt idx="19924">
                  <c:v>14.59</c:v>
                </c:pt>
                <c:pt idx="19925">
                  <c:v>9.1189999999999998</c:v>
                </c:pt>
                <c:pt idx="19926">
                  <c:v>5.4710000000000001</c:v>
                </c:pt>
                <c:pt idx="19927">
                  <c:v>16.412999999999901</c:v>
                </c:pt>
                <c:pt idx="19928">
                  <c:v>7.5990000000000002</c:v>
                </c:pt>
                <c:pt idx="19929">
                  <c:v>17.933</c:v>
                </c:pt>
                <c:pt idx="19930">
                  <c:v>17.021000000000001</c:v>
                </c:pt>
                <c:pt idx="19931">
                  <c:v>12.462</c:v>
                </c:pt>
                <c:pt idx="19932">
                  <c:v>14.894</c:v>
                </c:pt>
                <c:pt idx="19933">
                  <c:v>12.462</c:v>
                </c:pt>
                <c:pt idx="19934">
                  <c:v>12.462</c:v>
                </c:pt>
                <c:pt idx="19935">
                  <c:v>13.069999999999901</c:v>
                </c:pt>
                <c:pt idx="19936">
                  <c:v>12.462</c:v>
                </c:pt>
                <c:pt idx="19937">
                  <c:v>15.805</c:v>
                </c:pt>
                <c:pt idx="19938">
                  <c:v>11.245999999999899</c:v>
                </c:pt>
                <c:pt idx="19939">
                  <c:v>13.069999999999901</c:v>
                </c:pt>
                <c:pt idx="19940">
                  <c:v>14.286</c:v>
                </c:pt>
                <c:pt idx="19941">
                  <c:v>17.629000000000001</c:v>
                </c:pt>
                <c:pt idx="19942">
                  <c:v>13.6779999999999</c:v>
                </c:pt>
                <c:pt idx="19943">
                  <c:v>9.4219999999999899</c:v>
                </c:pt>
                <c:pt idx="19944">
                  <c:v>10.638</c:v>
                </c:pt>
                <c:pt idx="19945">
                  <c:v>10.334</c:v>
                </c:pt>
                <c:pt idx="19946">
                  <c:v>7.5990000000000002</c:v>
                </c:pt>
                <c:pt idx="19947">
                  <c:v>8.8149999999999906</c:v>
                </c:pt>
                <c:pt idx="19948">
                  <c:v>7.5990000000000002</c:v>
                </c:pt>
                <c:pt idx="19949">
                  <c:v>7.9029999999999996</c:v>
                </c:pt>
                <c:pt idx="19950">
                  <c:v>6.9909999999999997</c:v>
                </c:pt>
                <c:pt idx="19951">
                  <c:v>0</c:v>
                </c:pt>
                <c:pt idx="19952">
                  <c:v>6.9909999999999997</c:v>
                </c:pt>
                <c:pt idx="19953">
                  <c:v>7.9029999999999996</c:v>
                </c:pt>
                <c:pt idx="19954">
                  <c:v>10.638</c:v>
                </c:pt>
                <c:pt idx="19955">
                  <c:v>7.5990000000000002</c:v>
                </c:pt>
                <c:pt idx="19956">
                  <c:v>8.2069999999999901</c:v>
                </c:pt>
                <c:pt idx="19957">
                  <c:v>6.07899999999999</c:v>
                </c:pt>
                <c:pt idx="19958">
                  <c:v>6.6869999999999896</c:v>
                </c:pt>
                <c:pt idx="19959">
                  <c:v>4.2549999999999901</c:v>
                </c:pt>
                <c:pt idx="19960">
                  <c:v>7.9029999999999996</c:v>
                </c:pt>
                <c:pt idx="19961">
                  <c:v>15.501999999999899</c:v>
                </c:pt>
                <c:pt idx="19962">
                  <c:v>9.7259999999999902</c:v>
                </c:pt>
                <c:pt idx="19963">
                  <c:v>7.5990000000000002</c:v>
                </c:pt>
                <c:pt idx="19964">
                  <c:v>7.2949999999999999</c:v>
                </c:pt>
                <c:pt idx="19965">
                  <c:v>10.334</c:v>
                </c:pt>
                <c:pt idx="19966">
                  <c:v>9.4219999999999899</c:v>
                </c:pt>
                <c:pt idx="19967">
                  <c:v>10.941999999999901</c:v>
                </c:pt>
                <c:pt idx="19968">
                  <c:v>12.766</c:v>
                </c:pt>
                <c:pt idx="19969">
                  <c:v>9.1189999999999998</c:v>
                </c:pt>
                <c:pt idx="19970">
                  <c:v>7.9029999999999996</c:v>
                </c:pt>
                <c:pt idx="19971">
                  <c:v>14.59</c:v>
                </c:pt>
                <c:pt idx="19972">
                  <c:v>6.3829999999999902</c:v>
                </c:pt>
                <c:pt idx="19973">
                  <c:v>14.286</c:v>
                </c:pt>
                <c:pt idx="19974">
                  <c:v>13.6779999999999</c:v>
                </c:pt>
                <c:pt idx="19975">
                  <c:v>10.638</c:v>
                </c:pt>
                <c:pt idx="19976">
                  <c:v>14.894</c:v>
                </c:pt>
                <c:pt idx="19977">
                  <c:v>12.462</c:v>
                </c:pt>
                <c:pt idx="19978">
                  <c:v>12.462</c:v>
                </c:pt>
                <c:pt idx="19979">
                  <c:v>13.069999999999901</c:v>
                </c:pt>
                <c:pt idx="19980">
                  <c:v>12.462</c:v>
                </c:pt>
                <c:pt idx="19981">
                  <c:v>15.805</c:v>
                </c:pt>
                <c:pt idx="19982">
                  <c:v>11.245999999999899</c:v>
                </c:pt>
                <c:pt idx="19983">
                  <c:v>13.069999999999901</c:v>
                </c:pt>
                <c:pt idx="19984">
                  <c:v>14.286</c:v>
                </c:pt>
                <c:pt idx="19985">
                  <c:v>17.629000000000001</c:v>
                </c:pt>
                <c:pt idx="19986">
                  <c:v>13.6779999999999</c:v>
                </c:pt>
                <c:pt idx="19987">
                  <c:v>9.1189999999999998</c:v>
                </c:pt>
                <c:pt idx="19988">
                  <c:v>10.334</c:v>
                </c:pt>
                <c:pt idx="19989">
                  <c:v>10.334</c:v>
                </c:pt>
                <c:pt idx="19990">
                  <c:v>7.2949999999999999</c:v>
                </c:pt>
                <c:pt idx="19991">
                  <c:v>8.5109999999999904</c:v>
                </c:pt>
                <c:pt idx="19992">
                  <c:v>7.2949999999999999</c:v>
                </c:pt>
                <c:pt idx="19993">
                  <c:v>7.5990000000000002</c:v>
                </c:pt>
                <c:pt idx="19994">
                  <c:v>6.6869999999999896</c:v>
                </c:pt>
                <c:pt idx="19995">
                  <c:v>0.91200000000000603</c:v>
                </c:pt>
                <c:pt idx="19996">
                  <c:v>6.6869999999999896</c:v>
                </c:pt>
                <c:pt idx="19997">
                  <c:v>7.5990000000000002</c:v>
                </c:pt>
                <c:pt idx="19998">
                  <c:v>10.334</c:v>
                </c:pt>
                <c:pt idx="19999">
                  <c:v>7.2949999999999999</c:v>
                </c:pt>
                <c:pt idx="20000">
                  <c:v>7.9029999999999996</c:v>
                </c:pt>
                <c:pt idx="20001">
                  <c:v>5.7750000000000004</c:v>
                </c:pt>
                <c:pt idx="20002">
                  <c:v>6.3829999999999902</c:v>
                </c:pt>
                <c:pt idx="20003">
                  <c:v>3.9509999999999899</c:v>
                </c:pt>
                <c:pt idx="20004">
                  <c:v>7.5990000000000002</c:v>
                </c:pt>
                <c:pt idx="20005">
                  <c:v>15.501999999999899</c:v>
                </c:pt>
                <c:pt idx="20006">
                  <c:v>9.4219999999999899</c:v>
                </c:pt>
                <c:pt idx="20007">
                  <c:v>7.2949999999999999</c:v>
                </c:pt>
                <c:pt idx="20008">
                  <c:v>6.9909999999999997</c:v>
                </c:pt>
                <c:pt idx="20009">
                  <c:v>10.029999999999999</c:v>
                </c:pt>
                <c:pt idx="20010">
                  <c:v>9.7259999999999902</c:v>
                </c:pt>
                <c:pt idx="20011">
                  <c:v>10.638</c:v>
                </c:pt>
                <c:pt idx="20012">
                  <c:v>12.766</c:v>
                </c:pt>
                <c:pt idx="20013">
                  <c:v>8.8149999999999906</c:v>
                </c:pt>
                <c:pt idx="20014">
                  <c:v>7.5990000000000002</c:v>
                </c:pt>
                <c:pt idx="20015">
                  <c:v>14.59</c:v>
                </c:pt>
                <c:pt idx="20016">
                  <c:v>6.07899999999999</c:v>
                </c:pt>
                <c:pt idx="20017">
                  <c:v>14.286</c:v>
                </c:pt>
                <c:pt idx="20018">
                  <c:v>13.6779999999999</c:v>
                </c:pt>
                <c:pt idx="20019">
                  <c:v>10.638</c:v>
                </c:pt>
                <c:pt idx="20020">
                  <c:v>15.501999999999899</c:v>
                </c:pt>
                <c:pt idx="20021">
                  <c:v>13.069999999999901</c:v>
                </c:pt>
                <c:pt idx="20022">
                  <c:v>13.069999999999901</c:v>
                </c:pt>
                <c:pt idx="20023">
                  <c:v>13.6779999999999</c:v>
                </c:pt>
                <c:pt idx="20024">
                  <c:v>13.069999999999901</c:v>
                </c:pt>
                <c:pt idx="20025">
                  <c:v>16.412999999999901</c:v>
                </c:pt>
                <c:pt idx="20026">
                  <c:v>11.853999999999999</c:v>
                </c:pt>
                <c:pt idx="20027">
                  <c:v>13.6779999999999</c:v>
                </c:pt>
                <c:pt idx="20028">
                  <c:v>14.894</c:v>
                </c:pt>
                <c:pt idx="20029">
                  <c:v>18.236999999999899</c:v>
                </c:pt>
                <c:pt idx="20030">
                  <c:v>14.286</c:v>
                </c:pt>
                <c:pt idx="20031">
                  <c:v>9.7259999999999902</c:v>
                </c:pt>
                <c:pt idx="20032">
                  <c:v>10.941999999999901</c:v>
                </c:pt>
                <c:pt idx="20033">
                  <c:v>10.941999999999901</c:v>
                </c:pt>
                <c:pt idx="20034">
                  <c:v>7.9029999999999996</c:v>
                </c:pt>
                <c:pt idx="20035">
                  <c:v>9.1189999999999998</c:v>
                </c:pt>
                <c:pt idx="20036">
                  <c:v>7.2949999999999999</c:v>
                </c:pt>
                <c:pt idx="20037">
                  <c:v>8.2069999999999901</c:v>
                </c:pt>
                <c:pt idx="20038">
                  <c:v>7.2949999999999999</c:v>
                </c:pt>
                <c:pt idx="20039">
                  <c:v>1.51999999999999</c:v>
                </c:pt>
                <c:pt idx="20040">
                  <c:v>7.2949999999999999</c:v>
                </c:pt>
                <c:pt idx="20041">
                  <c:v>8.2069999999999901</c:v>
                </c:pt>
                <c:pt idx="20042">
                  <c:v>10.941999999999901</c:v>
                </c:pt>
                <c:pt idx="20043">
                  <c:v>7.9029999999999996</c:v>
                </c:pt>
                <c:pt idx="20044">
                  <c:v>8.5109999999999904</c:v>
                </c:pt>
                <c:pt idx="20045">
                  <c:v>6.3829999999999902</c:v>
                </c:pt>
                <c:pt idx="20046">
                  <c:v>6.9909999999999997</c:v>
                </c:pt>
                <c:pt idx="20047">
                  <c:v>4.5589999999999904</c:v>
                </c:pt>
                <c:pt idx="20048">
                  <c:v>8.2069999999999901</c:v>
                </c:pt>
                <c:pt idx="20049">
                  <c:v>16.108999999999899</c:v>
                </c:pt>
                <c:pt idx="20050">
                  <c:v>10.029999999999999</c:v>
                </c:pt>
                <c:pt idx="20051">
                  <c:v>7.9029999999999996</c:v>
                </c:pt>
                <c:pt idx="20052">
                  <c:v>7.5990000000000002</c:v>
                </c:pt>
                <c:pt idx="20053">
                  <c:v>10.638</c:v>
                </c:pt>
                <c:pt idx="20054">
                  <c:v>10.029999999999999</c:v>
                </c:pt>
                <c:pt idx="20055">
                  <c:v>11.245999999999899</c:v>
                </c:pt>
                <c:pt idx="20056">
                  <c:v>13.373999999999899</c:v>
                </c:pt>
                <c:pt idx="20057">
                  <c:v>9.4219999999999899</c:v>
                </c:pt>
                <c:pt idx="20058">
                  <c:v>8.2069999999999901</c:v>
                </c:pt>
                <c:pt idx="20059">
                  <c:v>15.197999999999899</c:v>
                </c:pt>
                <c:pt idx="20060">
                  <c:v>6.6869999999999896</c:v>
                </c:pt>
                <c:pt idx="20061">
                  <c:v>14.894</c:v>
                </c:pt>
                <c:pt idx="20062">
                  <c:v>14.286</c:v>
                </c:pt>
                <c:pt idx="20063">
                  <c:v>11.245999999999899</c:v>
                </c:pt>
                <c:pt idx="20064">
                  <c:v>15.197999999999899</c:v>
                </c:pt>
                <c:pt idx="20065">
                  <c:v>12.766</c:v>
                </c:pt>
                <c:pt idx="20066">
                  <c:v>12.766</c:v>
                </c:pt>
                <c:pt idx="20067">
                  <c:v>13.373999999999899</c:v>
                </c:pt>
                <c:pt idx="20068">
                  <c:v>12.766</c:v>
                </c:pt>
                <c:pt idx="20069">
                  <c:v>16.108999999999899</c:v>
                </c:pt>
                <c:pt idx="20070">
                  <c:v>11.549999999999899</c:v>
                </c:pt>
                <c:pt idx="20071">
                  <c:v>13.373999999999899</c:v>
                </c:pt>
                <c:pt idx="20072">
                  <c:v>14.59</c:v>
                </c:pt>
                <c:pt idx="20073">
                  <c:v>17.933</c:v>
                </c:pt>
                <c:pt idx="20074">
                  <c:v>13.981999999999999</c:v>
                </c:pt>
                <c:pt idx="20075">
                  <c:v>9.4219999999999899</c:v>
                </c:pt>
                <c:pt idx="20076">
                  <c:v>10.638</c:v>
                </c:pt>
                <c:pt idx="20077">
                  <c:v>10.638</c:v>
                </c:pt>
                <c:pt idx="20078">
                  <c:v>7.5990000000000002</c:v>
                </c:pt>
                <c:pt idx="20079">
                  <c:v>8.8149999999999906</c:v>
                </c:pt>
                <c:pt idx="20080">
                  <c:v>7.5990000000000002</c:v>
                </c:pt>
                <c:pt idx="20081">
                  <c:v>7.9029999999999996</c:v>
                </c:pt>
                <c:pt idx="20082">
                  <c:v>6.9909999999999997</c:v>
                </c:pt>
                <c:pt idx="20083">
                  <c:v>1.21599999999999</c:v>
                </c:pt>
                <c:pt idx="20084">
                  <c:v>6.9909999999999997</c:v>
                </c:pt>
                <c:pt idx="20085">
                  <c:v>7.9029999999999996</c:v>
                </c:pt>
                <c:pt idx="20086">
                  <c:v>10.638</c:v>
                </c:pt>
                <c:pt idx="20087">
                  <c:v>7.5990000000000002</c:v>
                </c:pt>
                <c:pt idx="20088">
                  <c:v>8.2069999999999901</c:v>
                </c:pt>
                <c:pt idx="20089">
                  <c:v>6.07899999999999</c:v>
                </c:pt>
                <c:pt idx="20090">
                  <c:v>6.6869999999999896</c:v>
                </c:pt>
                <c:pt idx="20091">
                  <c:v>4.2549999999999901</c:v>
                </c:pt>
                <c:pt idx="20092">
                  <c:v>7.9029999999999996</c:v>
                </c:pt>
                <c:pt idx="20093">
                  <c:v>15.805</c:v>
                </c:pt>
                <c:pt idx="20094">
                  <c:v>9.7259999999999902</c:v>
                </c:pt>
                <c:pt idx="20095">
                  <c:v>7.5990000000000002</c:v>
                </c:pt>
                <c:pt idx="20096">
                  <c:v>7.2949999999999999</c:v>
                </c:pt>
                <c:pt idx="20097">
                  <c:v>10.334</c:v>
                </c:pt>
                <c:pt idx="20098">
                  <c:v>10.029999999999999</c:v>
                </c:pt>
                <c:pt idx="20099">
                  <c:v>10.941999999999901</c:v>
                </c:pt>
                <c:pt idx="20100">
                  <c:v>13.069999999999901</c:v>
                </c:pt>
                <c:pt idx="20101">
                  <c:v>9.1189999999999998</c:v>
                </c:pt>
                <c:pt idx="20102">
                  <c:v>7.9029999999999996</c:v>
                </c:pt>
                <c:pt idx="20103">
                  <c:v>14.894</c:v>
                </c:pt>
                <c:pt idx="20104">
                  <c:v>6.3829999999999902</c:v>
                </c:pt>
                <c:pt idx="20105">
                  <c:v>14.59</c:v>
                </c:pt>
                <c:pt idx="20106">
                  <c:v>13.981999999999999</c:v>
                </c:pt>
                <c:pt idx="20107">
                  <c:v>10.941999999999901</c:v>
                </c:pt>
                <c:pt idx="20108">
                  <c:v>15.501999999999899</c:v>
                </c:pt>
                <c:pt idx="20109">
                  <c:v>13.069999999999901</c:v>
                </c:pt>
                <c:pt idx="20110">
                  <c:v>13.069999999999901</c:v>
                </c:pt>
                <c:pt idx="20111">
                  <c:v>13.6779999999999</c:v>
                </c:pt>
                <c:pt idx="20112">
                  <c:v>13.069999999999901</c:v>
                </c:pt>
                <c:pt idx="20113">
                  <c:v>16.412999999999901</c:v>
                </c:pt>
                <c:pt idx="20114">
                  <c:v>11.853999999999999</c:v>
                </c:pt>
                <c:pt idx="20115">
                  <c:v>13.6779999999999</c:v>
                </c:pt>
                <c:pt idx="20116">
                  <c:v>14.894</c:v>
                </c:pt>
                <c:pt idx="20117">
                  <c:v>18.236999999999899</c:v>
                </c:pt>
                <c:pt idx="20118">
                  <c:v>14.286</c:v>
                </c:pt>
                <c:pt idx="20119">
                  <c:v>9.1189999999999998</c:v>
                </c:pt>
                <c:pt idx="20120">
                  <c:v>10.334</c:v>
                </c:pt>
                <c:pt idx="20121">
                  <c:v>10.941999999999901</c:v>
                </c:pt>
                <c:pt idx="20122">
                  <c:v>7.9029999999999996</c:v>
                </c:pt>
                <c:pt idx="20123">
                  <c:v>9.1189999999999998</c:v>
                </c:pt>
                <c:pt idx="20124">
                  <c:v>7.9029999999999996</c:v>
                </c:pt>
                <c:pt idx="20125">
                  <c:v>8.2069999999999901</c:v>
                </c:pt>
                <c:pt idx="20126">
                  <c:v>7.2949999999999999</c:v>
                </c:pt>
                <c:pt idx="20127">
                  <c:v>1.51999999999999</c:v>
                </c:pt>
                <c:pt idx="20128">
                  <c:v>7.2949999999999999</c:v>
                </c:pt>
                <c:pt idx="20129">
                  <c:v>8.2069999999999901</c:v>
                </c:pt>
                <c:pt idx="20130">
                  <c:v>10.941999999999901</c:v>
                </c:pt>
                <c:pt idx="20131">
                  <c:v>7.9029999999999996</c:v>
                </c:pt>
                <c:pt idx="20132">
                  <c:v>8.5109999999999904</c:v>
                </c:pt>
                <c:pt idx="20133">
                  <c:v>6.3829999999999902</c:v>
                </c:pt>
                <c:pt idx="20134">
                  <c:v>6.9909999999999997</c:v>
                </c:pt>
                <c:pt idx="20135">
                  <c:v>4.5589999999999904</c:v>
                </c:pt>
                <c:pt idx="20136">
                  <c:v>8.2069999999999901</c:v>
                </c:pt>
                <c:pt idx="20137">
                  <c:v>16.108999999999899</c:v>
                </c:pt>
                <c:pt idx="20138">
                  <c:v>10.029999999999999</c:v>
                </c:pt>
                <c:pt idx="20139">
                  <c:v>7.9029999999999996</c:v>
                </c:pt>
                <c:pt idx="20140">
                  <c:v>7.5990000000000002</c:v>
                </c:pt>
                <c:pt idx="20141">
                  <c:v>10.638</c:v>
                </c:pt>
                <c:pt idx="20142">
                  <c:v>10.334</c:v>
                </c:pt>
                <c:pt idx="20143">
                  <c:v>10.638</c:v>
                </c:pt>
                <c:pt idx="20144">
                  <c:v>13.373999999999899</c:v>
                </c:pt>
                <c:pt idx="20145">
                  <c:v>9.4219999999999899</c:v>
                </c:pt>
                <c:pt idx="20146">
                  <c:v>8.2069999999999901</c:v>
                </c:pt>
                <c:pt idx="20147">
                  <c:v>15.197999999999899</c:v>
                </c:pt>
                <c:pt idx="20148">
                  <c:v>6.6869999999999896</c:v>
                </c:pt>
                <c:pt idx="20149">
                  <c:v>14.894</c:v>
                </c:pt>
                <c:pt idx="20150">
                  <c:v>14.286</c:v>
                </c:pt>
                <c:pt idx="20151">
                  <c:v>11.245999999999899</c:v>
                </c:pt>
                <c:pt idx="20152">
                  <c:v>16.716999999999999</c:v>
                </c:pt>
                <c:pt idx="20153">
                  <c:v>13.6779999999999</c:v>
                </c:pt>
                <c:pt idx="20154">
                  <c:v>13.981999999999999</c:v>
                </c:pt>
                <c:pt idx="20155">
                  <c:v>13.981999999999999</c:v>
                </c:pt>
                <c:pt idx="20156">
                  <c:v>13.6779999999999</c:v>
                </c:pt>
                <c:pt idx="20157">
                  <c:v>17.021000000000001</c:v>
                </c:pt>
                <c:pt idx="20158">
                  <c:v>12.157999999999999</c:v>
                </c:pt>
                <c:pt idx="20159">
                  <c:v>14.59</c:v>
                </c:pt>
                <c:pt idx="20160">
                  <c:v>16.108999999999899</c:v>
                </c:pt>
                <c:pt idx="20161">
                  <c:v>19.149000000000001</c:v>
                </c:pt>
                <c:pt idx="20162">
                  <c:v>15.197999999999899</c:v>
                </c:pt>
                <c:pt idx="20163">
                  <c:v>10.029999999999999</c:v>
                </c:pt>
                <c:pt idx="20164">
                  <c:v>11.245999999999899</c:v>
                </c:pt>
                <c:pt idx="20165">
                  <c:v>11.245999999999899</c:v>
                </c:pt>
                <c:pt idx="20166">
                  <c:v>8.8149999999999906</c:v>
                </c:pt>
                <c:pt idx="20167">
                  <c:v>10.029999999999999</c:v>
                </c:pt>
                <c:pt idx="20168">
                  <c:v>8.2069999999999901</c:v>
                </c:pt>
                <c:pt idx="20169">
                  <c:v>9.1189999999999998</c:v>
                </c:pt>
                <c:pt idx="20170">
                  <c:v>7.5990000000000002</c:v>
                </c:pt>
                <c:pt idx="20171">
                  <c:v>4.5589999999999904</c:v>
                </c:pt>
                <c:pt idx="20172">
                  <c:v>7.9029999999999996</c:v>
                </c:pt>
                <c:pt idx="20173">
                  <c:v>9.1189999999999998</c:v>
                </c:pt>
                <c:pt idx="20174">
                  <c:v>11.549999999999899</c:v>
                </c:pt>
                <c:pt idx="20175">
                  <c:v>8.8149999999999906</c:v>
                </c:pt>
                <c:pt idx="20176">
                  <c:v>8.8149999999999906</c:v>
                </c:pt>
                <c:pt idx="20177">
                  <c:v>7.2949999999999999</c:v>
                </c:pt>
                <c:pt idx="20178">
                  <c:v>7.9029999999999996</c:v>
                </c:pt>
                <c:pt idx="20179">
                  <c:v>5.7750000000000004</c:v>
                </c:pt>
                <c:pt idx="20180">
                  <c:v>8.5109999999999904</c:v>
                </c:pt>
                <c:pt idx="20181">
                  <c:v>16.108999999999899</c:v>
                </c:pt>
                <c:pt idx="20182">
                  <c:v>10.941999999999901</c:v>
                </c:pt>
                <c:pt idx="20183">
                  <c:v>8.8149999999999906</c:v>
                </c:pt>
                <c:pt idx="20184">
                  <c:v>9.1189999999999998</c:v>
                </c:pt>
                <c:pt idx="20185">
                  <c:v>11.245999999999899</c:v>
                </c:pt>
                <c:pt idx="20186">
                  <c:v>10.638</c:v>
                </c:pt>
                <c:pt idx="20187">
                  <c:v>11.853999999999999</c:v>
                </c:pt>
                <c:pt idx="20188">
                  <c:v>14.286</c:v>
                </c:pt>
                <c:pt idx="20189">
                  <c:v>10.334</c:v>
                </c:pt>
                <c:pt idx="20190">
                  <c:v>9.1189999999999998</c:v>
                </c:pt>
                <c:pt idx="20191">
                  <c:v>16.412999999999901</c:v>
                </c:pt>
                <c:pt idx="20192">
                  <c:v>7.5990000000000002</c:v>
                </c:pt>
                <c:pt idx="20193">
                  <c:v>15.197999999999899</c:v>
                </c:pt>
                <c:pt idx="20194">
                  <c:v>14.59</c:v>
                </c:pt>
                <c:pt idx="20195">
                  <c:v>11.853999999999999</c:v>
                </c:pt>
                <c:pt idx="20196">
                  <c:v>15.197999999999899</c:v>
                </c:pt>
                <c:pt idx="20197">
                  <c:v>12.766</c:v>
                </c:pt>
                <c:pt idx="20198">
                  <c:v>12.766</c:v>
                </c:pt>
                <c:pt idx="20199">
                  <c:v>13.373999999999899</c:v>
                </c:pt>
                <c:pt idx="20200">
                  <c:v>12.766</c:v>
                </c:pt>
                <c:pt idx="20201">
                  <c:v>16.108999999999899</c:v>
                </c:pt>
                <c:pt idx="20202">
                  <c:v>11.549999999999899</c:v>
                </c:pt>
                <c:pt idx="20203">
                  <c:v>13.373999999999899</c:v>
                </c:pt>
                <c:pt idx="20204">
                  <c:v>14.59</c:v>
                </c:pt>
                <c:pt idx="20205">
                  <c:v>17.933</c:v>
                </c:pt>
                <c:pt idx="20206">
                  <c:v>13.981999999999999</c:v>
                </c:pt>
                <c:pt idx="20207">
                  <c:v>9.4219999999999899</c:v>
                </c:pt>
                <c:pt idx="20208">
                  <c:v>10.638</c:v>
                </c:pt>
                <c:pt idx="20209">
                  <c:v>10.638</c:v>
                </c:pt>
                <c:pt idx="20210">
                  <c:v>7.5990000000000002</c:v>
                </c:pt>
                <c:pt idx="20211">
                  <c:v>8.8149999999999906</c:v>
                </c:pt>
                <c:pt idx="20212">
                  <c:v>7.5990000000000002</c:v>
                </c:pt>
                <c:pt idx="20213">
                  <c:v>7.9029999999999996</c:v>
                </c:pt>
                <c:pt idx="20214">
                  <c:v>6.9909999999999997</c:v>
                </c:pt>
                <c:pt idx="20215">
                  <c:v>1.21599999999999</c:v>
                </c:pt>
                <c:pt idx="20216">
                  <c:v>6.9909999999999997</c:v>
                </c:pt>
                <c:pt idx="20217">
                  <c:v>7.9029999999999996</c:v>
                </c:pt>
                <c:pt idx="20218">
                  <c:v>10.638</c:v>
                </c:pt>
                <c:pt idx="20219">
                  <c:v>7.5990000000000002</c:v>
                </c:pt>
                <c:pt idx="20220">
                  <c:v>8.2069999999999901</c:v>
                </c:pt>
                <c:pt idx="20221">
                  <c:v>6.07899999999999</c:v>
                </c:pt>
                <c:pt idx="20222">
                  <c:v>6.6869999999999896</c:v>
                </c:pt>
                <c:pt idx="20223">
                  <c:v>4.2549999999999901</c:v>
                </c:pt>
                <c:pt idx="20224">
                  <c:v>7.9029999999999996</c:v>
                </c:pt>
                <c:pt idx="20225">
                  <c:v>15.805</c:v>
                </c:pt>
                <c:pt idx="20226">
                  <c:v>9.7259999999999902</c:v>
                </c:pt>
                <c:pt idx="20227">
                  <c:v>7.5990000000000002</c:v>
                </c:pt>
                <c:pt idx="20228">
                  <c:v>7.2949999999999999</c:v>
                </c:pt>
                <c:pt idx="20229">
                  <c:v>10.334</c:v>
                </c:pt>
                <c:pt idx="20230">
                  <c:v>10.029999999999999</c:v>
                </c:pt>
                <c:pt idx="20231">
                  <c:v>10.941999999999901</c:v>
                </c:pt>
                <c:pt idx="20232">
                  <c:v>13.069999999999901</c:v>
                </c:pt>
                <c:pt idx="20233">
                  <c:v>9.1189999999999998</c:v>
                </c:pt>
                <c:pt idx="20234">
                  <c:v>7.9029999999999996</c:v>
                </c:pt>
                <c:pt idx="20235">
                  <c:v>14.894</c:v>
                </c:pt>
                <c:pt idx="20236">
                  <c:v>6.3829999999999902</c:v>
                </c:pt>
                <c:pt idx="20237">
                  <c:v>14.59</c:v>
                </c:pt>
                <c:pt idx="20238">
                  <c:v>13.981999999999999</c:v>
                </c:pt>
                <c:pt idx="20239">
                  <c:v>10.941999999999901</c:v>
                </c:pt>
                <c:pt idx="20240">
                  <c:v>15.501999999999899</c:v>
                </c:pt>
                <c:pt idx="20241">
                  <c:v>13.069999999999901</c:v>
                </c:pt>
                <c:pt idx="20242">
                  <c:v>13.069999999999901</c:v>
                </c:pt>
                <c:pt idx="20243">
                  <c:v>13.6779999999999</c:v>
                </c:pt>
                <c:pt idx="20244">
                  <c:v>13.069999999999901</c:v>
                </c:pt>
                <c:pt idx="20245">
                  <c:v>16.412999999999901</c:v>
                </c:pt>
                <c:pt idx="20246">
                  <c:v>11.853999999999999</c:v>
                </c:pt>
                <c:pt idx="20247">
                  <c:v>13.6779999999999</c:v>
                </c:pt>
                <c:pt idx="20248">
                  <c:v>14.894</c:v>
                </c:pt>
                <c:pt idx="20249">
                  <c:v>18.236999999999899</c:v>
                </c:pt>
                <c:pt idx="20250">
                  <c:v>14.286</c:v>
                </c:pt>
                <c:pt idx="20251">
                  <c:v>9.1189999999999998</c:v>
                </c:pt>
                <c:pt idx="20252">
                  <c:v>10.334</c:v>
                </c:pt>
                <c:pt idx="20253">
                  <c:v>10.941999999999901</c:v>
                </c:pt>
                <c:pt idx="20254">
                  <c:v>7.9029999999999996</c:v>
                </c:pt>
                <c:pt idx="20255">
                  <c:v>9.1189999999999998</c:v>
                </c:pt>
                <c:pt idx="20256">
                  <c:v>7.9029999999999996</c:v>
                </c:pt>
                <c:pt idx="20257">
                  <c:v>8.2069999999999901</c:v>
                </c:pt>
                <c:pt idx="20258">
                  <c:v>7.2949999999999999</c:v>
                </c:pt>
                <c:pt idx="20259">
                  <c:v>1.51999999999999</c:v>
                </c:pt>
                <c:pt idx="20260">
                  <c:v>7.2949999999999999</c:v>
                </c:pt>
                <c:pt idx="20261">
                  <c:v>8.2069999999999901</c:v>
                </c:pt>
                <c:pt idx="20262">
                  <c:v>10.941999999999901</c:v>
                </c:pt>
                <c:pt idx="20263">
                  <c:v>7.9029999999999996</c:v>
                </c:pt>
                <c:pt idx="20264">
                  <c:v>8.5109999999999904</c:v>
                </c:pt>
                <c:pt idx="20265">
                  <c:v>6.3829999999999902</c:v>
                </c:pt>
                <c:pt idx="20266">
                  <c:v>6.9909999999999997</c:v>
                </c:pt>
                <c:pt idx="20267">
                  <c:v>4.5589999999999904</c:v>
                </c:pt>
                <c:pt idx="20268">
                  <c:v>8.2069999999999901</c:v>
                </c:pt>
                <c:pt idx="20269">
                  <c:v>16.108999999999899</c:v>
                </c:pt>
                <c:pt idx="20270">
                  <c:v>10.029999999999999</c:v>
                </c:pt>
                <c:pt idx="20271">
                  <c:v>7.9029999999999996</c:v>
                </c:pt>
                <c:pt idx="20272">
                  <c:v>7.5990000000000002</c:v>
                </c:pt>
                <c:pt idx="20273">
                  <c:v>10.638</c:v>
                </c:pt>
                <c:pt idx="20274">
                  <c:v>10.334</c:v>
                </c:pt>
                <c:pt idx="20275">
                  <c:v>10.638</c:v>
                </c:pt>
                <c:pt idx="20276">
                  <c:v>13.373999999999899</c:v>
                </c:pt>
                <c:pt idx="20277">
                  <c:v>9.4219999999999899</c:v>
                </c:pt>
                <c:pt idx="20278">
                  <c:v>8.2069999999999901</c:v>
                </c:pt>
                <c:pt idx="20279">
                  <c:v>15.197999999999899</c:v>
                </c:pt>
                <c:pt idx="20280">
                  <c:v>6.6869999999999896</c:v>
                </c:pt>
                <c:pt idx="20281">
                  <c:v>14.894</c:v>
                </c:pt>
                <c:pt idx="20282">
                  <c:v>14.286</c:v>
                </c:pt>
                <c:pt idx="20283">
                  <c:v>11.245999999999899</c:v>
                </c:pt>
                <c:pt idx="20284">
                  <c:v>15.197999999999899</c:v>
                </c:pt>
                <c:pt idx="20285">
                  <c:v>12.766</c:v>
                </c:pt>
                <c:pt idx="20286">
                  <c:v>12.766</c:v>
                </c:pt>
                <c:pt idx="20287">
                  <c:v>13.069999999999901</c:v>
                </c:pt>
                <c:pt idx="20288">
                  <c:v>12.462</c:v>
                </c:pt>
                <c:pt idx="20289">
                  <c:v>15.805</c:v>
                </c:pt>
                <c:pt idx="20290">
                  <c:v>11.245999999999899</c:v>
                </c:pt>
                <c:pt idx="20291">
                  <c:v>13.069999999999901</c:v>
                </c:pt>
                <c:pt idx="20292">
                  <c:v>14.286</c:v>
                </c:pt>
                <c:pt idx="20293">
                  <c:v>18.236999999999899</c:v>
                </c:pt>
                <c:pt idx="20294">
                  <c:v>13.981999999999999</c:v>
                </c:pt>
                <c:pt idx="20295">
                  <c:v>9.1189999999999998</c:v>
                </c:pt>
                <c:pt idx="20296">
                  <c:v>10.638</c:v>
                </c:pt>
                <c:pt idx="20297">
                  <c:v>10.334</c:v>
                </c:pt>
                <c:pt idx="20298">
                  <c:v>7.5990000000000002</c:v>
                </c:pt>
                <c:pt idx="20299">
                  <c:v>8.8149999999999906</c:v>
                </c:pt>
                <c:pt idx="20300">
                  <c:v>7.5990000000000002</c:v>
                </c:pt>
                <c:pt idx="20301">
                  <c:v>7.9029999999999996</c:v>
                </c:pt>
                <c:pt idx="20302">
                  <c:v>6.9909999999999997</c:v>
                </c:pt>
                <c:pt idx="20303">
                  <c:v>1.51999999999999</c:v>
                </c:pt>
                <c:pt idx="20304">
                  <c:v>6.9909999999999997</c:v>
                </c:pt>
                <c:pt idx="20305">
                  <c:v>7.9029999999999996</c:v>
                </c:pt>
                <c:pt idx="20306">
                  <c:v>10.638</c:v>
                </c:pt>
                <c:pt idx="20307">
                  <c:v>7.5990000000000002</c:v>
                </c:pt>
                <c:pt idx="20308">
                  <c:v>8.2069999999999901</c:v>
                </c:pt>
                <c:pt idx="20309">
                  <c:v>6.07899999999999</c:v>
                </c:pt>
                <c:pt idx="20310">
                  <c:v>6.6869999999999896</c:v>
                </c:pt>
                <c:pt idx="20311">
                  <c:v>4.2549999999999901</c:v>
                </c:pt>
                <c:pt idx="20312">
                  <c:v>7.9029999999999996</c:v>
                </c:pt>
                <c:pt idx="20313">
                  <c:v>15.501999999999899</c:v>
                </c:pt>
                <c:pt idx="20314">
                  <c:v>9.7259999999999902</c:v>
                </c:pt>
                <c:pt idx="20315">
                  <c:v>7.5990000000000002</c:v>
                </c:pt>
                <c:pt idx="20316">
                  <c:v>7.2949999999999999</c:v>
                </c:pt>
                <c:pt idx="20317">
                  <c:v>10.334</c:v>
                </c:pt>
                <c:pt idx="20318">
                  <c:v>10.029999999999999</c:v>
                </c:pt>
                <c:pt idx="20319">
                  <c:v>10.941999999999901</c:v>
                </c:pt>
                <c:pt idx="20320">
                  <c:v>13.069999999999901</c:v>
                </c:pt>
                <c:pt idx="20321">
                  <c:v>9.1189999999999998</c:v>
                </c:pt>
                <c:pt idx="20322">
                  <c:v>7.9029999999999996</c:v>
                </c:pt>
                <c:pt idx="20323">
                  <c:v>14.894</c:v>
                </c:pt>
                <c:pt idx="20324">
                  <c:v>6.3829999999999902</c:v>
                </c:pt>
                <c:pt idx="20325">
                  <c:v>14.286</c:v>
                </c:pt>
                <c:pt idx="20326">
                  <c:v>13.6779999999999</c:v>
                </c:pt>
                <c:pt idx="20327">
                  <c:v>10.941999999999901</c:v>
                </c:pt>
                <c:pt idx="20328">
                  <c:v>14.894</c:v>
                </c:pt>
                <c:pt idx="20329">
                  <c:v>12.462</c:v>
                </c:pt>
                <c:pt idx="20330">
                  <c:v>12.462</c:v>
                </c:pt>
                <c:pt idx="20331">
                  <c:v>13.069999999999901</c:v>
                </c:pt>
                <c:pt idx="20332">
                  <c:v>12.462</c:v>
                </c:pt>
                <c:pt idx="20333">
                  <c:v>15.805</c:v>
                </c:pt>
                <c:pt idx="20334">
                  <c:v>11.245999999999899</c:v>
                </c:pt>
                <c:pt idx="20335">
                  <c:v>13.069999999999901</c:v>
                </c:pt>
                <c:pt idx="20336">
                  <c:v>14.286</c:v>
                </c:pt>
                <c:pt idx="20337">
                  <c:v>17.629000000000001</c:v>
                </c:pt>
                <c:pt idx="20338">
                  <c:v>13.6779999999999</c:v>
                </c:pt>
                <c:pt idx="20339">
                  <c:v>9.1189999999999998</c:v>
                </c:pt>
                <c:pt idx="20340">
                  <c:v>10.334</c:v>
                </c:pt>
                <c:pt idx="20341">
                  <c:v>10.334</c:v>
                </c:pt>
                <c:pt idx="20342">
                  <c:v>7.2949999999999999</c:v>
                </c:pt>
                <c:pt idx="20343">
                  <c:v>8.5109999999999904</c:v>
                </c:pt>
                <c:pt idx="20344">
                  <c:v>7.2949999999999999</c:v>
                </c:pt>
                <c:pt idx="20345">
                  <c:v>7.5990000000000002</c:v>
                </c:pt>
                <c:pt idx="20346">
                  <c:v>6.6869999999999896</c:v>
                </c:pt>
                <c:pt idx="20347">
                  <c:v>0.91200000000000603</c:v>
                </c:pt>
                <c:pt idx="20348">
                  <c:v>6.6869999999999896</c:v>
                </c:pt>
                <c:pt idx="20349">
                  <c:v>7.5990000000000002</c:v>
                </c:pt>
                <c:pt idx="20350">
                  <c:v>10.334</c:v>
                </c:pt>
                <c:pt idx="20351">
                  <c:v>7.2949999999999999</c:v>
                </c:pt>
                <c:pt idx="20352">
                  <c:v>7.9029999999999996</c:v>
                </c:pt>
                <c:pt idx="20353">
                  <c:v>5.7750000000000004</c:v>
                </c:pt>
                <c:pt idx="20354">
                  <c:v>6.3829999999999902</c:v>
                </c:pt>
                <c:pt idx="20355">
                  <c:v>3.9509999999999899</c:v>
                </c:pt>
                <c:pt idx="20356">
                  <c:v>7.5990000000000002</c:v>
                </c:pt>
                <c:pt idx="20357">
                  <c:v>15.501999999999899</c:v>
                </c:pt>
                <c:pt idx="20358">
                  <c:v>9.4219999999999899</c:v>
                </c:pt>
                <c:pt idx="20359">
                  <c:v>7.2949999999999999</c:v>
                </c:pt>
                <c:pt idx="20360">
                  <c:v>6.9909999999999997</c:v>
                </c:pt>
                <c:pt idx="20361">
                  <c:v>10.029999999999999</c:v>
                </c:pt>
                <c:pt idx="20362">
                  <c:v>9.7259999999999902</c:v>
                </c:pt>
                <c:pt idx="20363">
                  <c:v>10.638</c:v>
                </c:pt>
                <c:pt idx="20364">
                  <c:v>12.766</c:v>
                </c:pt>
                <c:pt idx="20365">
                  <c:v>8.8149999999999906</c:v>
                </c:pt>
                <c:pt idx="20366">
                  <c:v>7.5990000000000002</c:v>
                </c:pt>
                <c:pt idx="20367">
                  <c:v>14.59</c:v>
                </c:pt>
                <c:pt idx="20368">
                  <c:v>6.07899999999999</c:v>
                </c:pt>
                <c:pt idx="20369">
                  <c:v>14.286</c:v>
                </c:pt>
                <c:pt idx="20370">
                  <c:v>13.6779999999999</c:v>
                </c:pt>
                <c:pt idx="20371">
                  <c:v>10.638</c:v>
                </c:pt>
                <c:pt idx="20372">
                  <c:v>15.805</c:v>
                </c:pt>
                <c:pt idx="20373">
                  <c:v>13.373999999999899</c:v>
                </c:pt>
                <c:pt idx="20374">
                  <c:v>13.373999999999899</c:v>
                </c:pt>
                <c:pt idx="20375">
                  <c:v>13.981999999999999</c:v>
                </c:pt>
                <c:pt idx="20376">
                  <c:v>13.373999999999899</c:v>
                </c:pt>
                <c:pt idx="20377">
                  <c:v>16.716999999999999</c:v>
                </c:pt>
                <c:pt idx="20378">
                  <c:v>12.157999999999999</c:v>
                </c:pt>
                <c:pt idx="20379">
                  <c:v>13.981999999999999</c:v>
                </c:pt>
                <c:pt idx="20380">
                  <c:v>15.197999999999899</c:v>
                </c:pt>
                <c:pt idx="20381">
                  <c:v>18.540999999999901</c:v>
                </c:pt>
                <c:pt idx="20382">
                  <c:v>14.59</c:v>
                </c:pt>
                <c:pt idx="20383">
                  <c:v>10.029999999999999</c:v>
                </c:pt>
                <c:pt idx="20384">
                  <c:v>11.245999999999899</c:v>
                </c:pt>
                <c:pt idx="20385">
                  <c:v>11.245999999999899</c:v>
                </c:pt>
                <c:pt idx="20386">
                  <c:v>8.2069999999999901</c:v>
                </c:pt>
                <c:pt idx="20387">
                  <c:v>9.4219999999999899</c:v>
                </c:pt>
                <c:pt idx="20388">
                  <c:v>8.2069999999999901</c:v>
                </c:pt>
                <c:pt idx="20389">
                  <c:v>8.5109999999999904</c:v>
                </c:pt>
                <c:pt idx="20390">
                  <c:v>7.5990000000000002</c:v>
                </c:pt>
                <c:pt idx="20391">
                  <c:v>1.8239999999999901</c:v>
                </c:pt>
                <c:pt idx="20392">
                  <c:v>7.5990000000000002</c:v>
                </c:pt>
                <c:pt idx="20393">
                  <c:v>8.5109999999999904</c:v>
                </c:pt>
                <c:pt idx="20394">
                  <c:v>11.245999999999899</c:v>
                </c:pt>
                <c:pt idx="20395">
                  <c:v>8.2069999999999901</c:v>
                </c:pt>
                <c:pt idx="20396">
                  <c:v>8.8149999999999906</c:v>
                </c:pt>
                <c:pt idx="20397">
                  <c:v>6.6869999999999896</c:v>
                </c:pt>
                <c:pt idx="20398">
                  <c:v>7.2949999999999999</c:v>
                </c:pt>
                <c:pt idx="20399">
                  <c:v>4.8629999999999898</c:v>
                </c:pt>
                <c:pt idx="20400">
                  <c:v>8.2069999999999901</c:v>
                </c:pt>
                <c:pt idx="20401">
                  <c:v>16.412999999999901</c:v>
                </c:pt>
                <c:pt idx="20402">
                  <c:v>10.334</c:v>
                </c:pt>
                <c:pt idx="20403">
                  <c:v>8.2069999999999901</c:v>
                </c:pt>
                <c:pt idx="20404">
                  <c:v>7.9029999999999996</c:v>
                </c:pt>
                <c:pt idx="20405">
                  <c:v>10.941999999999901</c:v>
                </c:pt>
                <c:pt idx="20406">
                  <c:v>10.638</c:v>
                </c:pt>
                <c:pt idx="20407">
                  <c:v>11.549999999999899</c:v>
                </c:pt>
                <c:pt idx="20408">
                  <c:v>13.373999999999899</c:v>
                </c:pt>
                <c:pt idx="20409">
                  <c:v>9.7259999999999902</c:v>
                </c:pt>
                <c:pt idx="20410">
                  <c:v>8.5109999999999904</c:v>
                </c:pt>
                <c:pt idx="20411">
                  <c:v>15.501999999999899</c:v>
                </c:pt>
                <c:pt idx="20412">
                  <c:v>6.6869999999999896</c:v>
                </c:pt>
                <c:pt idx="20413">
                  <c:v>15.197999999999899</c:v>
                </c:pt>
                <c:pt idx="20414">
                  <c:v>14.59</c:v>
                </c:pt>
                <c:pt idx="20415">
                  <c:v>11.549999999999899</c:v>
                </c:pt>
                <c:pt idx="20416">
                  <c:v>15.197999999999899</c:v>
                </c:pt>
                <c:pt idx="20417">
                  <c:v>12.766</c:v>
                </c:pt>
                <c:pt idx="20418">
                  <c:v>12.766</c:v>
                </c:pt>
                <c:pt idx="20419">
                  <c:v>13.373999999999899</c:v>
                </c:pt>
                <c:pt idx="20420">
                  <c:v>12.766</c:v>
                </c:pt>
                <c:pt idx="20421">
                  <c:v>16.108999999999899</c:v>
                </c:pt>
                <c:pt idx="20422">
                  <c:v>11.549999999999899</c:v>
                </c:pt>
                <c:pt idx="20423">
                  <c:v>13.373999999999899</c:v>
                </c:pt>
                <c:pt idx="20424">
                  <c:v>14.59</c:v>
                </c:pt>
                <c:pt idx="20425">
                  <c:v>17.933</c:v>
                </c:pt>
                <c:pt idx="20426">
                  <c:v>13.981999999999999</c:v>
                </c:pt>
                <c:pt idx="20427">
                  <c:v>9.4219999999999899</c:v>
                </c:pt>
                <c:pt idx="20428">
                  <c:v>10.638</c:v>
                </c:pt>
                <c:pt idx="20429">
                  <c:v>10.638</c:v>
                </c:pt>
                <c:pt idx="20430">
                  <c:v>7.5990000000000002</c:v>
                </c:pt>
                <c:pt idx="20431">
                  <c:v>8.8149999999999906</c:v>
                </c:pt>
                <c:pt idx="20432">
                  <c:v>7.5990000000000002</c:v>
                </c:pt>
                <c:pt idx="20433">
                  <c:v>7.9029999999999996</c:v>
                </c:pt>
                <c:pt idx="20434">
                  <c:v>6.9909999999999997</c:v>
                </c:pt>
                <c:pt idx="20435">
                  <c:v>1.21599999999999</c:v>
                </c:pt>
                <c:pt idx="20436">
                  <c:v>6.9909999999999997</c:v>
                </c:pt>
                <c:pt idx="20437">
                  <c:v>7.9029999999999996</c:v>
                </c:pt>
                <c:pt idx="20438">
                  <c:v>10.638</c:v>
                </c:pt>
                <c:pt idx="20439">
                  <c:v>7.5990000000000002</c:v>
                </c:pt>
                <c:pt idx="20440">
                  <c:v>8.2069999999999901</c:v>
                </c:pt>
                <c:pt idx="20441">
                  <c:v>6.07899999999999</c:v>
                </c:pt>
                <c:pt idx="20442">
                  <c:v>6.6869999999999896</c:v>
                </c:pt>
                <c:pt idx="20443">
                  <c:v>4.2549999999999901</c:v>
                </c:pt>
                <c:pt idx="20444">
                  <c:v>7.9029999999999996</c:v>
                </c:pt>
                <c:pt idx="20445">
                  <c:v>15.805</c:v>
                </c:pt>
                <c:pt idx="20446">
                  <c:v>9.7259999999999902</c:v>
                </c:pt>
                <c:pt idx="20447">
                  <c:v>7.5990000000000002</c:v>
                </c:pt>
                <c:pt idx="20448">
                  <c:v>7.2949999999999999</c:v>
                </c:pt>
                <c:pt idx="20449">
                  <c:v>10.334</c:v>
                </c:pt>
                <c:pt idx="20450">
                  <c:v>10.029999999999999</c:v>
                </c:pt>
                <c:pt idx="20451">
                  <c:v>10.941999999999901</c:v>
                </c:pt>
                <c:pt idx="20452">
                  <c:v>13.069999999999901</c:v>
                </c:pt>
                <c:pt idx="20453">
                  <c:v>9.1189999999999998</c:v>
                </c:pt>
                <c:pt idx="20454">
                  <c:v>7.9029999999999996</c:v>
                </c:pt>
                <c:pt idx="20455">
                  <c:v>14.894</c:v>
                </c:pt>
                <c:pt idx="20456">
                  <c:v>6.3829999999999902</c:v>
                </c:pt>
                <c:pt idx="20457">
                  <c:v>14.59</c:v>
                </c:pt>
                <c:pt idx="20458">
                  <c:v>13.981999999999999</c:v>
                </c:pt>
                <c:pt idx="20459">
                  <c:v>10.941999999999901</c:v>
                </c:pt>
                <c:pt idx="20460">
                  <c:v>15.501999999999899</c:v>
                </c:pt>
                <c:pt idx="20461">
                  <c:v>13.069999999999901</c:v>
                </c:pt>
                <c:pt idx="20462">
                  <c:v>13.069999999999901</c:v>
                </c:pt>
                <c:pt idx="20463">
                  <c:v>13.373999999999899</c:v>
                </c:pt>
                <c:pt idx="20464">
                  <c:v>12.766</c:v>
                </c:pt>
                <c:pt idx="20465">
                  <c:v>16.108999999999899</c:v>
                </c:pt>
                <c:pt idx="20466">
                  <c:v>11.853999999999999</c:v>
                </c:pt>
                <c:pt idx="20467">
                  <c:v>13.373999999999899</c:v>
                </c:pt>
                <c:pt idx="20468">
                  <c:v>14.894</c:v>
                </c:pt>
                <c:pt idx="20469">
                  <c:v>17.629000000000001</c:v>
                </c:pt>
                <c:pt idx="20470">
                  <c:v>14.286</c:v>
                </c:pt>
                <c:pt idx="20471">
                  <c:v>9.1189999999999998</c:v>
                </c:pt>
                <c:pt idx="20472">
                  <c:v>10.941999999999901</c:v>
                </c:pt>
                <c:pt idx="20473">
                  <c:v>10.941999999999901</c:v>
                </c:pt>
                <c:pt idx="20474">
                  <c:v>7.5990000000000002</c:v>
                </c:pt>
                <c:pt idx="20475">
                  <c:v>9.1189999999999998</c:v>
                </c:pt>
                <c:pt idx="20476">
                  <c:v>7.9029999999999996</c:v>
                </c:pt>
                <c:pt idx="20477">
                  <c:v>8.2069999999999901</c:v>
                </c:pt>
                <c:pt idx="20478">
                  <c:v>6.9909999999999997</c:v>
                </c:pt>
                <c:pt idx="20479">
                  <c:v>1.51999999999999</c:v>
                </c:pt>
                <c:pt idx="20480">
                  <c:v>7.2949999999999999</c:v>
                </c:pt>
                <c:pt idx="20481">
                  <c:v>8.2069999999999901</c:v>
                </c:pt>
                <c:pt idx="20482">
                  <c:v>10.941999999999901</c:v>
                </c:pt>
                <c:pt idx="20483">
                  <c:v>7.9029999999999996</c:v>
                </c:pt>
                <c:pt idx="20484">
                  <c:v>8.2069999999999901</c:v>
                </c:pt>
                <c:pt idx="20485">
                  <c:v>6.3829999999999902</c:v>
                </c:pt>
                <c:pt idx="20486">
                  <c:v>6.9909999999999997</c:v>
                </c:pt>
                <c:pt idx="20487">
                  <c:v>4.5589999999999904</c:v>
                </c:pt>
                <c:pt idx="20488">
                  <c:v>7.9029999999999996</c:v>
                </c:pt>
                <c:pt idx="20489">
                  <c:v>15.805</c:v>
                </c:pt>
                <c:pt idx="20490">
                  <c:v>10.029999999999999</c:v>
                </c:pt>
                <c:pt idx="20491">
                  <c:v>7.9029999999999996</c:v>
                </c:pt>
                <c:pt idx="20492">
                  <c:v>7.5990000000000002</c:v>
                </c:pt>
                <c:pt idx="20493">
                  <c:v>10.638</c:v>
                </c:pt>
                <c:pt idx="20494">
                  <c:v>10.334</c:v>
                </c:pt>
                <c:pt idx="20495">
                  <c:v>11.245999999999899</c:v>
                </c:pt>
                <c:pt idx="20496">
                  <c:v>13.373999999999899</c:v>
                </c:pt>
                <c:pt idx="20497">
                  <c:v>9.4219999999999899</c:v>
                </c:pt>
                <c:pt idx="20498">
                  <c:v>8.2069999999999901</c:v>
                </c:pt>
                <c:pt idx="20499">
                  <c:v>15.197999999999899</c:v>
                </c:pt>
                <c:pt idx="20500">
                  <c:v>6.6869999999999896</c:v>
                </c:pt>
                <c:pt idx="20501">
                  <c:v>14.59</c:v>
                </c:pt>
                <c:pt idx="20502">
                  <c:v>13.981999999999999</c:v>
                </c:pt>
                <c:pt idx="20503">
                  <c:v>11.245999999999899</c:v>
                </c:pt>
                <c:pt idx="20504">
                  <c:v>16.108999999999899</c:v>
                </c:pt>
                <c:pt idx="20505">
                  <c:v>13.6779999999999</c:v>
                </c:pt>
                <c:pt idx="20506">
                  <c:v>13.6779999999999</c:v>
                </c:pt>
                <c:pt idx="20507">
                  <c:v>13.981999999999999</c:v>
                </c:pt>
                <c:pt idx="20508">
                  <c:v>13.373999999999899</c:v>
                </c:pt>
                <c:pt idx="20509">
                  <c:v>16.716999999999999</c:v>
                </c:pt>
                <c:pt idx="20510">
                  <c:v>12.157999999999999</c:v>
                </c:pt>
                <c:pt idx="20511">
                  <c:v>13.981999999999999</c:v>
                </c:pt>
                <c:pt idx="20512">
                  <c:v>15.197999999999899</c:v>
                </c:pt>
                <c:pt idx="20513">
                  <c:v>19.149000000000001</c:v>
                </c:pt>
                <c:pt idx="20514">
                  <c:v>14.894</c:v>
                </c:pt>
                <c:pt idx="20515">
                  <c:v>9.4219999999999899</c:v>
                </c:pt>
                <c:pt idx="20516">
                  <c:v>10.941999999999901</c:v>
                </c:pt>
                <c:pt idx="20517">
                  <c:v>11.245999999999899</c:v>
                </c:pt>
                <c:pt idx="20518">
                  <c:v>8.5109999999999904</c:v>
                </c:pt>
                <c:pt idx="20519">
                  <c:v>9.7259999999999902</c:v>
                </c:pt>
                <c:pt idx="20520">
                  <c:v>8.5109999999999904</c:v>
                </c:pt>
                <c:pt idx="20521">
                  <c:v>8.8149999999999906</c:v>
                </c:pt>
                <c:pt idx="20522">
                  <c:v>7.9029999999999996</c:v>
                </c:pt>
                <c:pt idx="20523">
                  <c:v>3.6469999999999998</c:v>
                </c:pt>
                <c:pt idx="20524">
                  <c:v>7.9029999999999996</c:v>
                </c:pt>
                <c:pt idx="20525">
                  <c:v>8.8149999999999906</c:v>
                </c:pt>
                <c:pt idx="20526">
                  <c:v>11.549999999999899</c:v>
                </c:pt>
                <c:pt idx="20527">
                  <c:v>8.5109999999999904</c:v>
                </c:pt>
                <c:pt idx="20528">
                  <c:v>8.5109999999999904</c:v>
                </c:pt>
                <c:pt idx="20529">
                  <c:v>6.9909999999999997</c:v>
                </c:pt>
                <c:pt idx="20530">
                  <c:v>7.5990000000000002</c:v>
                </c:pt>
                <c:pt idx="20531">
                  <c:v>5.1669999999999998</c:v>
                </c:pt>
                <c:pt idx="20532">
                  <c:v>8.5109999999999904</c:v>
                </c:pt>
                <c:pt idx="20533">
                  <c:v>15.805</c:v>
                </c:pt>
                <c:pt idx="20534">
                  <c:v>10.638</c:v>
                </c:pt>
                <c:pt idx="20535">
                  <c:v>8.5109999999999904</c:v>
                </c:pt>
                <c:pt idx="20536">
                  <c:v>7.9029999999999996</c:v>
                </c:pt>
                <c:pt idx="20537">
                  <c:v>10.941999999999901</c:v>
                </c:pt>
                <c:pt idx="20538">
                  <c:v>10.638</c:v>
                </c:pt>
                <c:pt idx="20539">
                  <c:v>10.638</c:v>
                </c:pt>
                <c:pt idx="20540">
                  <c:v>13.981999999999999</c:v>
                </c:pt>
                <c:pt idx="20541">
                  <c:v>10.029999999999999</c:v>
                </c:pt>
                <c:pt idx="20542">
                  <c:v>8.8149999999999906</c:v>
                </c:pt>
                <c:pt idx="20543">
                  <c:v>15.805</c:v>
                </c:pt>
                <c:pt idx="20544">
                  <c:v>7.2949999999999999</c:v>
                </c:pt>
                <c:pt idx="20545">
                  <c:v>14.894</c:v>
                </c:pt>
                <c:pt idx="20546">
                  <c:v>14.59</c:v>
                </c:pt>
                <c:pt idx="20547">
                  <c:v>11.549999999999899</c:v>
                </c:pt>
                <c:pt idx="20548">
                  <c:v>15.501999999999899</c:v>
                </c:pt>
                <c:pt idx="20549">
                  <c:v>13.069999999999901</c:v>
                </c:pt>
                <c:pt idx="20550">
                  <c:v>13.069999999999901</c:v>
                </c:pt>
                <c:pt idx="20551">
                  <c:v>13.373999999999899</c:v>
                </c:pt>
                <c:pt idx="20552">
                  <c:v>12.766</c:v>
                </c:pt>
                <c:pt idx="20553">
                  <c:v>16.108999999999899</c:v>
                </c:pt>
                <c:pt idx="20554">
                  <c:v>11.853999999999999</c:v>
                </c:pt>
                <c:pt idx="20555">
                  <c:v>13.373999999999899</c:v>
                </c:pt>
                <c:pt idx="20556">
                  <c:v>14.894</c:v>
                </c:pt>
                <c:pt idx="20557">
                  <c:v>17.629000000000001</c:v>
                </c:pt>
                <c:pt idx="20558">
                  <c:v>14.286</c:v>
                </c:pt>
                <c:pt idx="20559">
                  <c:v>9.1189999999999998</c:v>
                </c:pt>
                <c:pt idx="20560">
                  <c:v>10.941999999999901</c:v>
                </c:pt>
                <c:pt idx="20561">
                  <c:v>10.941999999999901</c:v>
                </c:pt>
                <c:pt idx="20562">
                  <c:v>7.5990000000000002</c:v>
                </c:pt>
                <c:pt idx="20563">
                  <c:v>9.1189999999999998</c:v>
                </c:pt>
                <c:pt idx="20564">
                  <c:v>7.9029999999999996</c:v>
                </c:pt>
                <c:pt idx="20565">
                  <c:v>8.2069999999999901</c:v>
                </c:pt>
                <c:pt idx="20566">
                  <c:v>6.9909999999999997</c:v>
                </c:pt>
                <c:pt idx="20567">
                  <c:v>1.51999999999999</c:v>
                </c:pt>
                <c:pt idx="20568">
                  <c:v>7.2949999999999999</c:v>
                </c:pt>
                <c:pt idx="20569">
                  <c:v>8.2069999999999901</c:v>
                </c:pt>
                <c:pt idx="20570">
                  <c:v>10.941999999999901</c:v>
                </c:pt>
                <c:pt idx="20571">
                  <c:v>7.9029999999999996</c:v>
                </c:pt>
                <c:pt idx="20572">
                  <c:v>8.2069999999999901</c:v>
                </c:pt>
                <c:pt idx="20573">
                  <c:v>6.3829999999999902</c:v>
                </c:pt>
                <c:pt idx="20574">
                  <c:v>6.9909999999999997</c:v>
                </c:pt>
                <c:pt idx="20575">
                  <c:v>4.5589999999999904</c:v>
                </c:pt>
                <c:pt idx="20576">
                  <c:v>7.9029999999999996</c:v>
                </c:pt>
                <c:pt idx="20577">
                  <c:v>15.805</c:v>
                </c:pt>
                <c:pt idx="20578">
                  <c:v>10.029999999999999</c:v>
                </c:pt>
                <c:pt idx="20579">
                  <c:v>7.9029999999999996</c:v>
                </c:pt>
                <c:pt idx="20580">
                  <c:v>7.5990000000000002</c:v>
                </c:pt>
                <c:pt idx="20581">
                  <c:v>10.638</c:v>
                </c:pt>
                <c:pt idx="20582">
                  <c:v>10.334</c:v>
                </c:pt>
                <c:pt idx="20583">
                  <c:v>11.245999999999899</c:v>
                </c:pt>
                <c:pt idx="20584">
                  <c:v>13.373999999999899</c:v>
                </c:pt>
                <c:pt idx="20585">
                  <c:v>9.4219999999999899</c:v>
                </c:pt>
                <c:pt idx="20586">
                  <c:v>8.2069999999999901</c:v>
                </c:pt>
                <c:pt idx="20587">
                  <c:v>15.197999999999899</c:v>
                </c:pt>
                <c:pt idx="20588">
                  <c:v>6.6869999999999896</c:v>
                </c:pt>
                <c:pt idx="20589">
                  <c:v>14.59</c:v>
                </c:pt>
                <c:pt idx="20590">
                  <c:v>13.981999999999999</c:v>
                </c:pt>
                <c:pt idx="20591">
                  <c:v>11.245999999999899</c:v>
                </c:pt>
                <c:pt idx="20592">
                  <c:v>16.108999999999899</c:v>
                </c:pt>
                <c:pt idx="20593">
                  <c:v>13.069999999999901</c:v>
                </c:pt>
                <c:pt idx="20594">
                  <c:v>13.6779999999999</c:v>
                </c:pt>
                <c:pt idx="20595">
                  <c:v>15.805</c:v>
                </c:pt>
                <c:pt idx="20596">
                  <c:v>14.894</c:v>
                </c:pt>
                <c:pt idx="20597">
                  <c:v>17.933</c:v>
                </c:pt>
                <c:pt idx="20598">
                  <c:v>12.766</c:v>
                </c:pt>
                <c:pt idx="20599">
                  <c:v>15.501999999999899</c:v>
                </c:pt>
                <c:pt idx="20600">
                  <c:v>16.412999999999901</c:v>
                </c:pt>
                <c:pt idx="20601">
                  <c:v>19.149000000000001</c:v>
                </c:pt>
                <c:pt idx="20602">
                  <c:v>15.197999999999899</c:v>
                </c:pt>
                <c:pt idx="20603">
                  <c:v>11.549999999999899</c:v>
                </c:pt>
                <c:pt idx="20604">
                  <c:v>12.157999999999999</c:v>
                </c:pt>
                <c:pt idx="20605">
                  <c:v>12.462</c:v>
                </c:pt>
                <c:pt idx="20606">
                  <c:v>8.8149999999999906</c:v>
                </c:pt>
                <c:pt idx="20607">
                  <c:v>10.029999999999999</c:v>
                </c:pt>
                <c:pt idx="20608">
                  <c:v>9.7259999999999902</c:v>
                </c:pt>
                <c:pt idx="20609">
                  <c:v>9.4219999999999899</c:v>
                </c:pt>
                <c:pt idx="20610">
                  <c:v>9.1189999999999998</c:v>
                </c:pt>
                <c:pt idx="20611">
                  <c:v>7.2949999999999999</c:v>
                </c:pt>
                <c:pt idx="20612">
                  <c:v>7.9029999999999996</c:v>
                </c:pt>
                <c:pt idx="20613">
                  <c:v>9.4219999999999899</c:v>
                </c:pt>
                <c:pt idx="20614">
                  <c:v>10.941999999999901</c:v>
                </c:pt>
                <c:pt idx="20615">
                  <c:v>9.1189999999999998</c:v>
                </c:pt>
                <c:pt idx="20616">
                  <c:v>9.4219999999999899</c:v>
                </c:pt>
                <c:pt idx="20617">
                  <c:v>7.9029999999999996</c:v>
                </c:pt>
                <c:pt idx="20618">
                  <c:v>9.1189999999999998</c:v>
                </c:pt>
                <c:pt idx="20619">
                  <c:v>6.07899999999999</c:v>
                </c:pt>
                <c:pt idx="20620">
                  <c:v>9.4219999999999899</c:v>
                </c:pt>
                <c:pt idx="20621">
                  <c:v>17.933</c:v>
                </c:pt>
                <c:pt idx="20622">
                  <c:v>11.245999999999899</c:v>
                </c:pt>
                <c:pt idx="20623">
                  <c:v>9.1189999999999998</c:v>
                </c:pt>
                <c:pt idx="20624">
                  <c:v>9.1189999999999998</c:v>
                </c:pt>
                <c:pt idx="20625">
                  <c:v>10.941999999999901</c:v>
                </c:pt>
                <c:pt idx="20626">
                  <c:v>10.638</c:v>
                </c:pt>
                <c:pt idx="20627">
                  <c:v>11.549999999999899</c:v>
                </c:pt>
                <c:pt idx="20628">
                  <c:v>13.069999999999901</c:v>
                </c:pt>
                <c:pt idx="20629">
                  <c:v>11.245999999999899</c:v>
                </c:pt>
                <c:pt idx="20630">
                  <c:v>9.4219999999999899</c:v>
                </c:pt>
                <c:pt idx="20631">
                  <c:v>15.501999999999899</c:v>
                </c:pt>
                <c:pt idx="20632">
                  <c:v>8.2069999999999901</c:v>
                </c:pt>
                <c:pt idx="20633">
                  <c:v>17.324999999999999</c:v>
                </c:pt>
                <c:pt idx="20634">
                  <c:v>16.412999999999901</c:v>
                </c:pt>
                <c:pt idx="20635">
                  <c:v>10.941999999999901</c:v>
                </c:pt>
                <c:pt idx="20636">
                  <c:v>15.197999999999899</c:v>
                </c:pt>
                <c:pt idx="20637">
                  <c:v>12.766</c:v>
                </c:pt>
                <c:pt idx="20638">
                  <c:v>12.766</c:v>
                </c:pt>
                <c:pt idx="20639">
                  <c:v>13.373999999999899</c:v>
                </c:pt>
                <c:pt idx="20640">
                  <c:v>12.766</c:v>
                </c:pt>
                <c:pt idx="20641">
                  <c:v>16.108999999999899</c:v>
                </c:pt>
                <c:pt idx="20642">
                  <c:v>11.549999999999899</c:v>
                </c:pt>
                <c:pt idx="20643">
                  <c:v>13.373999999999899</c:v>
                </c:pt>
                <c:pt idx="20644">
                  <c:v>14.59</c:v>
                </c:pt>
                <c:pt idx="20645">
                  <c:v>17.933</c:v>
                </c:pt>
                <c:pt idx="20646">
                  <c:v>13.981999999999999</c:v>
                </c:pt>
                <c:pt idx="20647">
                  <c:v>9.4219999999999899</c:v>
                </c:pt>
                <c:pt idx="20648">
                  <c:v>10.638</c:v>
                </c:pt>
                <c:pt idx="20649">
                  <c:v>10.638</c:v>
                </c:pt>
                <c:pt idx="20650">
                  <c:v>7.5990000000000002</c:v>
                </c:pt>
                <c:pt idx="20651">
                  <c:v>8.8149999999999906</c:v>
                </c:pt>
                <c:pt idx="20652">
                  <c:v>7.5990000000000002</c:v>
                </c:pt>
                <c:pt idx="20653">
                  <c:v>7.9029999999999996</c:v>
                </c:pt>
                <c:pt idx="20654">
                  <c:v>6.9909999999999997</c:v>
                </c:pt>
                <c:pt idx="20655">
                  <c:v>1.21599999999999</c:v>
                </c:pt>
                <c:pt idx="20656">
                  <c:v>6.9909999999999997</c:v>
                </c:pt>
                <c:pt idx="20657">
                  <c:v>7.9029999999999996</c:v>
                </c:pt>
                <c:pt idx="20658">
                  <c:v>10.638</c:v>
                </c:pt>
                <c:pt idx="20659">
                  <c:v>7.5990000000000002</c:v>
                </c:pt>
                <c:pt idx="20660">
                  <c:v>8.2069999999999901</c:v>
                </c:pt>
                <c:pt idx="20661">
                  <c:v>6.07899999999999</c:v>
                </c:pt>
                <c:pt idx="20662">
                  <c:v>6.6869999999999896</c:v>
                </c:pt>
                <c:pt idx="20663">
                  <c:v>4.2549999999999901</c:v>
                </c:pt>
                <c:pt idx="20664">
                  <c:v>7.9029999999999996</c:v>
                </c:pt>
                <c:pt idx="20665">
                  <c:v>15.805</c:v>
                </c:pt>
                <c:pt idx="20666">
                  <c:v>9.7259999999999902</c:v>
                </c:pt>
                <c:pt idx="20667">
                  <c:v>7.5990000000000002</c:v>
                </c:pt>
                <c:pt idx="20668">
                  <c:v>7.2949999999999999</c:v>
                </c:pt>
                <c:pt idx="20669">
                  <c:v>10.334</c:v>
                </c:pt>
                <c:pt idx="20670">
                  <c:v>10.029999999999999</c:v>
                </c:pt>
                <c:pt idx="20671">
                  <c:v>10.941999999999901</c:v>
                </c:pt>
                <c:pt idx="20672">
                  <c:v>13.069999999999901</c:v>
                </c:pt>
                <c:pt idx="20673">
                  <c:v>9.1189999999999998</c:v>
                </c:pt>
                <c:pt idx="20674">
                  <c:v>7.9029999999999996</c:v>
                </c:pt>
                <c:pt idx="20675">
                  <c:v>14.894</c:v>
                </c:pt>
                <c:pt idx="20676">
                  <c:v>6.3829999999999902</c:v>
                </c:pt>
                <c:pt idx="20677">
                  <c:v>14.59</c:v>
                </c:pt>
                <c:pt idx="20678">
                  <c:v>13.981999999999999</c:v>
                </c:pt>
                <c:pt idx="20679">
                  <c:v>10.941999999999901</c:v>
                </c:pt>
                <c:pt idx="20680">
                  <c:v>15.197999999999899</c:v>
                </c:pt>
                <c:pt idx="20681">
                  <c:v>12.766</c:v>
                </c:pt>
                <c:pt idx="20682">
                  <c:v>12.766</c:v>
                </c:pt>
                <c:pt idx="20683">
                  <c:v>13.373999999999899</c:v>
                </c:pt>
                <c:pt idx="20684">
                  <c:v>12.766</c:v>
                </c:pt>
                <c:pt idx="20685">
                  <c:v>16.108999999999899</c:v>
                </c:pt>
                <c:pt idx="20686">
                  <c:v>11.549999999999899</c:v>
                </c:pt>
                <c:pt idx="20687">
                  <c:v>13.373999999999899</c:v>
                </c:pt>
                <c:pt idx="20688">
                  <c:v>14.59</c:v>
                </c:pt>
                <c:pt idx="20689">
                  <c:v>17.933</c:v>
                </c:pt>
                <c:pt idx="20690">
                  <c:v>13.981999999999999</c:v>
                </c:pt>
                <c:pt idx="20691">
                  <c:v>9.4219999999999899</c:v>
                </c:pt>
                <c:pt idx="20692">
                  <c:v>10.638</c:v>
                </c:pt>
                <c:pt idx="20693">
                  <c:v>10.638</c:v>
                </c:pt>
                <c:pt idx="20694">
                  <c:v>7.5990000000000002</c:v>
                </c:pt>
                <c:pt idx="20695">
                  <c:v>8.8149999999999906</c:v>
                </c:pt>
                <c:pt idx="20696">
                  <c:v>7.5990000000000002</c:v>
                </c:pt>
                <c:pt idx="20697">
                  <c:v>7.9029999999999996</c:v>
                </c:pt>
                <c:pt idx="20698">
                  <c:v>6.9909999999999997</c:v>
                </c:pt>
                <c:pt idx="20699">
                  <c:v>1.21599999999999</c:v>
                </c:pt>
                <c:pt idx="20700">
                  <c:v>6.9909999999999997</c:v>
                </c:pt>
                <c:pt idx="20701">
                  <c:v>7.9029999999999996</c:v>
                </c:pt>
                <c:pt idx="20702">
                  <c:v>10.638</c:v>
                </c:pt>
                <c:pt idx="20703">
                  <c:v>7.5990000000000002</c:v>
                </c:pt>
                <c:pt idx="20704">
                  <c:v>8.2069999999999901</c:v>
                </c:pt>
                <c:pt idx="20705">
                  <c:v>6.07899999999999</c:v>
                </c:pt>
                <c:pt idx="20706">
                  <c:v>6.6869999999999896</c:v>
                </c:pt>
                <c:pt idx="20707">
                  <c:v>4.2549999999999901</c:v>
                </c:pt>
                <c:pt idx="20708">
                  <c:v>7.9029999999999996</c:v>
                </c:pt>
                <c:pt idx="20709">
                  <c:v>15.805</c:v>
                </c:pt>
                <c:pt idx="20710">
                  <c:v>9.7259999999999902</c:v>
                </c:pt>
                <c:pt idx="20711">
                  <c:v>7.5990000000000002</c:v>
                </c:pt>
                <c:pt idx="20712">
                  <c:v>7.2949999999999999</c:v>
                </c:pt>
                <c:pt idx="20713">
                  <c:v>10.334</c:v>
                </c:pt>
                <c:pt idx="20714">
                  <c:v>10.029999999999999</c:v>
                </c:pt>
                <c:pt idx="20715">
                  <c:v>10.941999999999901</c:v>
                </c:pt>
                <c:pt idx="20716">
                  <c:v>13.069999999999901</c:v>
                </c:pt>
                <c:pt idx="20717">
                  <c:v>9.1189999999999998</c:v>
                </c:pt>
                <c:pt idx="20718">
                  <c:v>7.9029999999999996</c:v>
                </c:pt>
                <c:pt idx="20719">
                  <c:v>14.894</c:v>
                </c:pt>
                <c:pt idx="20720">
                  <c:v>6.3829999999999902</c:v>
                </c:pt>
                <c:pt idx="20721">
                  <c:v>14.59</c:v>
                </c:pt>
                <c:pt idx="20722">
                  <c:v>13.981999999999999</c:v>
                </c:pt>
                <c:pt idx="20723">
                  <c:v>10.941999999999901</c:v>
                </c:pt>
                <c:pt idx="20724">
                  <c:v>15.805</c:v>
                </c:pt>
                <c:pt idx="20725">
                  <c:v>13.373999999999899</c:v>
                </c:pt>
                <c:pt idx="20726">
                  <c:v>13.373999999999899</c:v>
                </c:pt>
                <c:pt idx="20727">
                  <c:v>13.981999999999999</c:v>
                </c:pt>
                <c:pt idx="20728">
                  <c:v>13.373999999999899</c:v>
                </c:pt>
                <c:pt idx="20729">
                  <c:v>16.716999999999999</c:v>
                </c:pt>
                <c:pt idx="20730">
                  <c:v>12.157999999999999</c:v>
                </c:pt>
                <c:pt idx="20731">
                  <c:v>13.981999999999999</c:v>
                </c:pt>
                <c:pt idx="20732">
                  <c:v>15.197999999999899</c:v>
                </c:pt>
                <c:pt idx="20733">
                  <c:v>18.236999999999899</c:v>
                </c:pt>
                <c:pt idx="20734">
                  <c:v>14.59</c:v>
                </c:pt>
                <c:pt idx="20735">
                  <c:v>10.029999999999999</c:v>
                </c:pt>
                <c:pt idx="20736">
                  <c:v>11.245999999999899</c:v>
                </c:pt>
                <c:pt idx="20737">
                  <c:v>11.245999999999899</c:v>
                </c:pt>
                <c:pt idx="20738">
                  <c:v>8.2069999999999901</c:v>
                </c:pt>
                <c:pt idx="20739">
                  <c:v>9.4219999999999899</c:v>
                </c:pt>
                <c:pt idx="20740">
                  <c:v>8.2069999999999901</c:v>
                </c:pt>
                <c:pt idx="20741">
                  <c:v>8.5109999999999904</c:v>
                </c:pt>
                <c:pt idx="20742">
                  <c:v>7.5990000000000002</c:v>
                </c:pt>
                <c:pt idx="20743">
                  <c:v>1.8239999999999901</c:v>
                </c:pt>
                <c:pt idx="20744">
                  <c:v>7.5990000000000002</c:v>
                </c:pt>
                <c:pt idx="20745">
                  <c:v>8.5109999999999904</c:v>
                </c:pt>
                <c:pt idx="20746">
                  <c:v>11.245999999999899</c:v>
                </c:pt>
                <c:pt idx="20747">
                  <c:v>8.2069999999999901</c:v>
                </c:pt>
                <c:pt idx="20748">
                  <c:v>8.8149999999999906</c:v>
                </c:pt>
                <c:pt idx="20749">
                  <c:v>6.6869999999999896</c:v>
                </c:pt>
                <c:pt idx="20750">
                  <c:v>7.2949999999999999</c:v>
                </c:pt>
                <c:pt idx="20751">
                  <c:v>4.8629999999999898</c:v>
                </c:pt>
                <c:pt idx="20752">
                  <c:v>8.5109999999999904</c:v>
                </c:pt>
                <c:pt idx="20753">
                  <c:v>16.412999999999901</c:v>
                </c:pt>
                <c:pt idx="20754">
                  <c:v>10.029999999999999</c:v>
                </c:pt>
                <c:pt idx="20755">
                  <c:v>8.2069999999999901</c:v>
                </c:pt>
                <c:pt idx="20756">
                  <c:v>7.9029999999999996</c:v>
                </c:pt>
                <c:pt idx="20757">
                  <c:v>10.941999999999901</c:v>
                </c:pt>
                <c:pt idx="20758">
                  <c:v>10.638</c:v>
                </c:pt>
                <c:pt idx="20759">
                  <c:v>11.245999999999899</c:v>
                </c:pt>
                <c:pt idx="20760">
                  <c:v>13.6779999999999</c:v>
                </c:pt>
                <c:pt idx="20761">
                  <c:v>9.7259999999999902</c:v>
                </c:pt>
                <c:pt idx="20762">
                  <c:v>8.5109999999999904</c:v>
                </c:pt>
                <c:pt idx="20763">
                  <c:v>15.501999999999899</c:v>
                </c:pt>
                <c:pt idx="20764">
                  <c:v>6.9909999999999997</c:v>
                </c:pt>
                <c:pt idx="20765">
                  <c:v>15.197999999999899</c:v>
                </c:pt>
                <c:pt idx="20766">
                  <c:v>14.59</c:v>
                </c:pt>
                <c:pt idx="20767">
                  <c:v>11.549999999999899</c:v>
                </c:pt>
                <c:pt idx="20768">
                  <c:v>15.805</c:v>
                </c:pt>
                <c:pt idx="20769">
                  <c:v>13.373999999999899</c:v>
                </c:pt>
                <c:pt idx="20770">
                  <c:v>13.373999999999899</c:v>
                </c:pt>
                <c:pt idx="20771">
                  <c:v>13.6779999999999</c:v>
                </c:pt>
                <c:pt idx="20772">
                  <c:v>13.069999999999901</c:v>
                </c:pt>
                <c:pt idx="20773">
                  <c:v>16.412999999999901</c:v>
                </c:pt>
                <c:pt idx="20774">
                  <c:v>11.853999999999999</c:v>
                </c:pt>
                <c:pt idx="20775">
                  <c:v>13.6779999999999</c:v>
                </c:pt>
                <c:pt idx="20776">
                  <c:v>14.894</c:v>
                </c:pt>
                <c:pt idx="20777">
                  <c:v>18.844999999999999</c:v>
                </c:pt>
                <c:pt idx="20778">
                  <c:v>14.59</c:v>
                </c:pt>
                <c:pt idx="20779">
                  <c:v>9.7259999999999902</c:v>
                </c:pt>
                <c:pt idx="20780">
                  <c:v>11.245999999999899</c:v>
                </c:pt>
                <c:pt idx="20781">
                  <c:v>10.941999999999901</c:v>
                </c:pt>
                <c:pt idx="20782">
                  <c:v>8.5109999999999904</c:v>
                </c:pt>
                <c:pt idx="20783">
                  <c:v>9.7259999999999902</c:v>
                </c:pt>
                <c:pt idx="20784">
                  <c:v>8.5109999999999904</c:v>
                </c:pt>
                <c:pt idx="20785">
                  <c:v>8.8149999999999906</c:v>
                </c:pt>
                <c:pt idx="20786">
                  <c:v>7.9029999999999996</c:v>
                </c:pt>
                <c:pt idx="20787">
                  <c:v>3.6469999999999998</c:v>
                </c:pt>
                <c:pt idx="20788">
                  <c:v>7.9029999999999996</c:v>
                </c:pt>
                <c:pt idx="20789">
                  <c:v>8.8149999999999906</c:v>
                </c:pt>
                <c:pt idx="20790">
                  <c:v>11.245999999999899</c:v>
                </c:pt>
                <c:pt idx="20791">
                  <c:v>8.5109999999999904</c:v>
                </c:pt>
                <c:pt idx="20792">
                  <c:v>8.5109999999999904</c:v>
                </c:pt>
                <c:pt idx="20793">
                  <c:v>6.9909999999999997</c:v>
                </c:pt>
                <c:pt idx="20794">
                  <c:v>7.5990000000000002</c:v>
                </c:pt>
                <c:pt idx="20795">
                  <c:v>5.1669999999999998</c:v>
                </c:pt>
                <c:pt idx="20796">
                  <c:v>8.2069999999999901</c:v>
                </c:pt>
                <c:pt idx="20797">
                  <c:v>15.501999999999899</c:v>
                </c:pt>
                <c:pt idx="20798">
                  <c:v>10.638</c:v>
                </c:pt>
                <c:pt idx="20799">
                  <c:v>8.5109999999999904</c:v>
                </c:pt>
                <c:pt idx="20800">
                  <c:v>7.9029999999999996</c:v>
                </c:pt>
                <c:pt idx="20801">
                  <c:v>10.638</c:v>
                </c:pt>
                <c:pt idx="20802">
                  <c:v>10.941999999999901</c:v>
                </c:pt>
                <c:pt idx="20803">
                  <c:v>11.549999999999899</c:v>
                </c:pt>
                <c:pt idx="20804">
                  <c:v>13.6779999999999</c:v>
                </c:pt>
                <c:pt idx="20805">
                  <c:v>10.029999999999999</c:v>
                </c:pt>
                <c:pt idx="20806">
                  <c:v>8.8149999999999906</c:v>
                </c:pt>
                <c:pt idx="20807">
                  <c:v>15.501999999999899</c:v>
                </c:pt>
                <c:pt idx="20808">
                  <c:v>7.2949999999999999</c:v>
                </c:pt>
                <c:pt idx="20809">
                  <c:v>14.59</c:v>
                </c:pt>
                <c:pt idx="20810">
                  <c:v>14.286</c:v>
                </c:pt>
                <c:pt idx="20811">
                  <c:v>11.245999999999899</c:v>
                </c:pt>
                <c:pt idx="20812">
                  <c:v>16.108999999999899</c:v>
                </c:pt>
                <c:pt idx="20813">
                  <c:v>13.6779999999999</c:v>
                </c:pt>
                <c:pt idx="20814">
                  <c:v>13.6779999999999</c:v>
                </c:pt>
                <c:pt idx="20815">
                  <c:v>13.981999999999999</c:v>
                </c:pt>
                <c:pt idx="20816">
                  <c:v>13.6779999999999</c:v>
                </c:pt>
                <c:pt idx="20817">
                  <c:v>16.716999999999999</c:v>
                </c:pt>
                <c:pt idx="20818">
                  <c:v>12.462</c:v>
                </c:pt>
                <c:pt idx="20819">
                  <c:v>13.981999999999999</c:v>
                </c:pt>
                <c:pt idx="20820">
                  <c:v>15.501999999999899</c:v>
                </c:pt>
                <c:pt idx="20821">
                  <c:v>18.844999999999999</c:v>
                </c:pt>
                <c:pt idx="20822">
                  <c:v>14.894</c:v>
                </c:pt>
                <c:pt idx="20823">
                  <c:v>10.334</c:v>
                </c:pt>
                <c:pt idx="20824">
                  <c:v>11.549999999999899</c:v>
                </c:pt>
                <c:pt idx="20825">
                  <c:v>11.549999999999899</c:v>
                </c:pt>
                <c:pt idx="20826">
                  <c:v>8.8149999999999906</c:v>
                </c:pt>
                <c:pt idx="20827">
                  <c:v>9.4219999999999899</c:v>
                </c:pt>
                <c:pt idx="20828">
                  <c:v>8.8149999999999906</c:v>
                </c:pt>
                <c:pt idx="20829">
                  <c:v>9.1189999999999998</c:v>
                </c:pt>
                <c:pt idx="20830">
                  <c:v>8.2069999999999901</c:v>
                </c:pt>
                <c:pt idx="20831">
                  <c:v>2.4319999999999999</c:v>
                </c:pt>
                <c:pt idx="20832">
                  <c:v>8.2069999999999901</c:v>
                </c:pt>
                <c:pt idx="20833">
                  <c:v>9.1189999999999998</c:v>
                </c:pt>
                <c:pt idx="20834">
                  <c:v>11.549999999999899</c:v>
                </c:pt>
                <c:pt idx="20835">
                  <c:v>8.8149999999999906</c:v>
                </c:pt>
                <c:pt idx="20836">
                  <c:v>9.4219999999999899</c:v>
                </c:pt>
                <c:pt idx="20837">
                  <c:v>7.2949999999999999</c:v>
                </c:pt>
                <c:pt idx="20838">
                  <c:v>7.9029999999999996</c:v>
                </c:pt>
                <c:pt idx="20839">
                  <c:v>5.4710000000000001</c:v>
                </c:pt>
                <c:pt idx="20840">
                  <c:v>9.1189999999999998</c:v>
                </c:pt>
                <c:pt idx="20841">
                  <c:v>16.716999999999999</c:v>
                </c:pt>
                <c:pt idx="20842">
                  <c:v>10.638</c:v>
                </c:pt>
                <c:pt idx="20843">
                  <c:v>8.8149999999999906</c:v>
                </c:pt>
                <c:pt idx="20844">
                  <c:v>8.5109999999999904</c:v>
                </c:pt>
                <c:pt idx="20845">
                  <c:v>10.941999999999901</c:v>
                </c:pt>
                <c:pt idx="20846">
                  <c:v>11.245999999999899</c:v>
                </c:pt>
                <c:pt idx="20847">
                  <c:v>11.853999999999999</c:v>
                </c:pt>
                <c:pt idx="20848">
                  <c:v>13.981999999999999</c:v>
                </c:pt>
                <c:pt idx="20849">
                  <c:v>10.029999999999999</c:v>
                </c:pt>
                <c:pt idx="20850">
                  <c:v>9.1189999999999998</c:v>
                </c:pt>
                <c:pt idx="20851">
                  <c:v>15.805</c:v>
                </c:pt>
                <c:pt idx="20852">
                  <c:v>7.5990000000000002</c:v>
                </c:pt>
                <c:pt idx="20853">
                  <c:v>15.197999999999899</c:v>
                </c:pt>
                <c:pt idx="20854">
                  <c:v>14.894</c:v>
                </c:pt>
                <c:pt idx="20855">
                  <c:v>11.853999999999999</c:v>
                </c:pt>
                <c:pt idx="20856">
                  <c:v>15.197999999999899</c:v>
                </c:pt>
                <c:pt idx="20857">
                  <c:v>12.766</c:v>
                </c:pt>
                <c:pt idx="20858">
                  <c:v>12.766</c:v>
                </c:pt>
                <c:pt idx="20859">
                  <c:v>13.6779999999999</c:v>
                </c:pt>
                <c:pt idx="20860">
                  <c:v>13.069999999999901</c:v>
                </c:pt>
                <c:pt idx="20861">
                  <c:v>16.412999999999901</c:v>
                </c:pt>
                <c:pt idx="20862">
                  <c:v>11.853999999999999</c:v>
                </c:pt>
                <c:pt idx="20863">
                  <c:v>13.6779999999999</c:v>
                </c:pt>
                <c:pt idx="20864">
                  <c:v>14.59</c:v>
                </c:pt>
                <c:pt idx="20865">
                  <c:v>17.933</c:v>
                </c:pt>
                <c:pt idx="20866">
                  <c:v>13.981999999999999</c:v>
                </c:pt>
                <c:pt idx="20867">
                  <c:v>9.4219999999999899</c:v>
                </c:pt>
                <c:pt idx="20868">
                  <c:v>10.638</c:v>
                </c:pt>
                <c:pt idx="20869">
                  <c:v>10.941999999999901</c:v>
                </c:pt>
                <c:pt idx="20870">
                  <c:v>7.2949999999999999</c:v>
                </c:pt>
                <c:pt idx="20871">
                  <c:v>8.5109999999999904</c:v>
                </c:pt>
                <c:pt idx="20872">
                  <c:v>7.2949999999999999</c:v>
                </c:pt>
                <c:pt idx="20873">
                  <c:v>7.5990000000000002</c:v>
                </c:pt>
                <c:pt idx="20874">
                  <c:v>6.6869999999999896</c:v>
                </c:pt>
                <c:pt idx="20875">
                  <c:v>1.51999999999999</c:v>
                </c:pt>
                <c:pt idx="20876">
                  <c:v>6.6869999999999896</c:v>
                </c:pt>
                <c:pt idx="20877">
                  <c:v>7.5990000000000002</c:v>
                </c:pt>
                <c:pt idx="20878">
                  <c:v>10.334</c:v>
                </c:pt>
                <c:pt idx="20879">
                  <c:v>7.2949999999999999</c:v>
                </c:pt>
                <c:pt idx="20880">
                  <c:v>7.9029999999999996</c:v>
                </c:pt>
                <c:pt idx="20881">
                  <c:v>5.7750000000000004</c:v>
                </c:pt>
                <c:pt idx="20882">
                  <c:v>6.9909999999999997</c:v>
                </c:pt>
                <c:pt idx="20883">
                  <c:v>3.9509999999999899</c:v>
                </c:pt>
                <c:pt idx="20884">
                  <c:v>7.5990000000000002</c:v>
                </c:pt>
                <c:pt idx="20885">
                  <c:v>16.108999999999899</c:v>
                </c:pt>
                <c:pt idx="20886">
                  <c:v>9.4219999999999899</c:v>
                </c:pt>
                <c:pt idx="20887">
                  <c:v>7.2949999999999999</c:v>
                </c:pt>
                <c:pt idx="20888">
                  <c:v>6.9909999999999997</c:v>
                </c:pt>
                <c:pt idx="20889">
                  <c:v>10.029999999999999</c:v>
                </c:pt>
                <c:pt idx="20890">
                  <c:v>9.7259999999999902</c:v>
                </c:pt>
                <c:pt idx="20891">
                  <c:v>10.638</c:v>
                </c:pt>
                <c:pt idx="20892">
                  <c:v>12.766</c:v>
                </c:pt>
                <c:pt idx="20893">
                  <c:v>8.8149999999999906</c:v>
                </c:pt>
                <c:pt idx="20894">
                  <c:v>7.5990000000000002</c:v>
                </c:pt>
                <c:pt idx="20895">
                  <c:v>14.894</c:v>
                </c:pt>
                <c:pt idx="20896">
                  <c:v>6.07899999999999</c:v>
                </c:pt>
                <c:pt idx="20897">
                  <c:v>14.894</c:v>
                </c:pt>
                <c:pt idx="20898">
                  <c:v>14.286</c:v>
                </c:pt>
                <c:pt idx="20899">
                  <c:v>10.638</c:v>
                </c:pt>
                <c:pt idx="20900">
                  <c:v>15.501999999999899</c:v>
                </c:pt>
                <c:pt idx="20901">
                  <c:v>13.069999999999901</c:v>
                </c:pt>
                <c:pt idx="20902">
                  <c:v>13.069999999999901</c:v>
                </c:pt>
                <c:pt idx="20903">
                  <c:v>13.6779999999999</c:v>
                </c:pt>
                <c:pt idx="20904">
                  <c:v>13.069999999999901</c:v>
                </c:pt>
                <c:pt idx="20905">
                  <c:v>16.412999999999901</c:v>
                </c:pt>
                <c:pt idx="20906">
                  <c:v>11.853999999999999</c:v>
                </c:pt>
                <c:pt idx="20907">
                  <c:v>13.6779999999999</c:v>
                </c:pt>
                <c:pt idx="20908">
                  <c:v>14.894</c:v>
                </c:pt>
                <c:pt idx="20909">
                  <c:v>18.236999999999899</c:v>
                </c:pt>
                <c:pt idx="20910">
                  <c:v>14.286</c:v>
                </c:pt>
                <c:pt idx="20911">
                  <c:v>9.7259999999999902</c:v>
                </c:pt>
                <c:pt idx="20912">
                  <c:v>10.941999999999901</c:v>
                </c:pt>
                <c:pt idx="20913">
                  <c:v>10.941999999999901</c:v>
                </c:pt>
                <c:pt idx="20914">
                  <c:v>7.9029999999999996</c:v>
                </c:pt>
                <c:pt idx="20915">
                  <c:v>9.1189999999999998</c:v>
                </c:pt>
                <c:pt idx="20916">
                  <c:v>7.9029999999999996</c:v>
                </c:pt>
                <c:pt idx="20917">
                  <c:v>8.2069999999999901</c:v>
                </c:pt>
                <c:pt idx="20918">
                  <c:v>7.2949999999999999</c:v>
                </c:pt>
                <c:pt idx="20919">
                  <c:v>1.51999999999999</c:v>
                </c:pt>
                <c:pt idx="20920">
                  <c:v>7.2949999999999999</c:v>
                </c:pt>
                <c:pt idx="20921">
                  <c:v>8.2069999999999901</c:v>
                </c:pt>
                <c:pt idx="20922">
                  <c:v>10.941999999999901</c:v>
                </c:pt>
                <c:pt idx="20923">
                  <c:v>7.9029999999999996</c:v>
                </c:pt>
                <c:pt idx="20924">
                  <c:v>8.5109999999999904</c:v>
                </c:pt>
                <c:pt idx="20925">
                  <c:v>6.3829999999999902</c:v>
                </c:pt>
                <c:pt idx="20926">
                  <c:v>6.9909999999999997</c:v>
                </c:pt>
                <c:pt idx="20927">
                  <c:v>4.5589999999999904</c:v>
                </c:pt>
                <c:pt idx="20928">
                  <c:v>8.2069999999999901</c:v>
                </c:pt>
                <c:pt idx="20929">
                  <c:v>16.108999999999899</c:v>
                </c:pt>
                <c:pt idx="20930">
                  <c:v>10.029999999999999</c:v>
                </c:pt>
                <c:pt idx="20931">
                  <c:v>7.9029999999999996</c:v>
                </c:pt>
                <c:pt idx="20932">
                  <c:v>7.5990000000000002</c:v>
                </c:pt>
                <c:pt idx="20933">
                  <c:v>10.638</c:v>
                </c:pt>
                <c:pt idx="20934">
                  <c:v>10.334</c:v>
                </c:pt>
                <c:pt idx="20935">
                  <c:v>11.245999999999899</c:v>
                </c:pt>
                <c:pt idx="20936">
                  <c:v>13.373999999999899</c:v>
                </c:pt>
                <c:pt idx="20937">
                  <c:v>9.4219999999999899</c:v>
                </c:pt>
                <c:pt idx="20938">
                  <c:v>8.2069999999999901</c:v>
                </c:pt>
                <c:pt idx="20939">
                  <c:v>15.197999999999899</c:v>
                </c:pt>
                <c:pt idx="20940">
                  <c:v>6.6869999999999896</c:v>
                </c:pt>
                <c:pt idx="20941">
                  <c:v>14.894</c:v>
                </c:pt>
                <c:pt idx="20942">
                  <c:v>14.286</c:v>
                </c:pt>
                <c:pt idx="20943">
                  <c:v>11.245999999999899</c:v>
                </c:pt>
                <c:pt idx="20944">
                  <c:v>15.805</c:v>
                </c:pt>
                <c:pt idx="20945">
                  <c:v>12.462</c:v>
                </c:pt>
                <c:pt idx="20946">
                  <c:v>12.766</c:v>
                </c:pt>
                <c:pt idx="20947">
                  <c:v>13.6779999999999</c:v>
                </c:pt>
                <c:pt idx="20948">
                  <c:v>13.6779999999999</c:v>
                </c:pt>
                <c:pt idx="20949">
                  <c:v>16.716999999999999</c:v>
                </c:pt>
                <c:pt idx="20950">
                  <c:v>11.853999999999999</c:v>
                </c:pt>
                <c:pt idx="20951">
                  <c:v>14.286</c:v>
                </c:pt>
                <c:pt idx="20952">
                  <c:v>15.197999999999899</c:v>
                </c:pt>
                <c:pt idx="20953">
                  <c:v>18.844999999999999</c:v>
                </c:pt>
                <c:pt idx="20954">
                  <c:v>14.59</c:v>
                </c:pt>
                <c:pt idx="20955">
                  <c:v>12.462</c:v>
                </c:pt>
                <c:pt idx="20956">
                  <c:v>13.069999999999901</c:v>
                </c:pt>
                <c:pt idx="20957">
                  <c:v>11.245999999999899</c:v>
                </c:pt>
                <c:pt idx="20958">
                  <c:v>8.5109999999999904</c:v>
                </c:pt>
                <c:pt idx="20959">
                  <c:v>10.334</c:v>
                </c:pt>
                <c:pt idx="20960">
                  <c:v>9.1189999999999998</c:v>
                </c:pt>
                <c:pt idx="20961">
                  <c:v>9.7259999999999902</c:v>
                </c:pt>
                <c:pt idx="20962">
                  <c:v>7.9029999999999996</c:v>
                </c:pt>
                <c:pt idx="20963">
                  <c:v>9.1189999999999998</c:v>
                </c:pt>
                <c:pt idx="20964">
                  <c:v>6.9909999999999997</c:v>
                </c:pt>
                <c:pt idx="20965">
                  <c:v>9.4219999999999899</c:v>
                </c:pt>
                <c:pt idx="20966">
                  <c:v>11.853999999999999</c:v>
                </c:pt>
                <c:pt idx="20967">
                  <c:v>9.4219999999999899</c:v>
                </c:pt>
                <c:pt idx="20968">
                  <c:v>9.1189999999999998</c:v>
                </c:pt>
                <c:pt idx="20969">
                  <c:v>6.9909999999999997</c:v>
                </c:pt>
                <c:pt idx="20970">
                  <c:v>8.5109999999999904</c:v>
                </c:pt>
                <c:pt idx="20971">
                  <c:v>7.5990000000000002</c:v>
                </c:pt>
                <c:pt idx="20972">
                  <c:v>7.2949999999999999</c:v>
                </c:pt>
                <c:pt idx="20973">
                  <c:v>16.412999999999901</c:v>
                </c:pt>
                <c:pt idx="20974">
                  <c:v>11.245999999999899</c:v>
                </c:pt>
                <c:pt idx="20975">
                  <c:v>9.4219999999999899</c:v>
                </c:pt>
                <c:pt idx="20976">
                  <c:v>8.8149999999999906</c:v>
                </c:pt>
                <c:pt idx="20977">
                  <c:v>11.245999999999899</c:v>
                </c:pt>
                <c:pt idx="20978">
                  <c:v>9.7259999999999902</c:v>
                </c:pt>
                <c:pt idx="20979">
                  <c:v>11.549999999999899</c:v>
                </c:pt>
                <c:pt idx="20980">
                  <c:v>13.373999999999899</c:v>
                </c:pt>
                <c:pt idx="20981">
                  <c:v>10.029999999999999</c:v>
                </c:pt>
                <c:pt idx="20982">
                  <c:v>9.7259999999999902</c:v>
                </c:pt>
                <c:pt idx="20983">
                  <c:v>16.108999999999899</c:v>
                </c:pt>
                <c:pt idx="20984">
                  <c:v>7.5990000000000002</c:v>
                </c:pt>
                <c:pt idx="20985">
                  <c:v>15.501999999999899</c:v>
                </c:pt>
                <c:pt idx="20986">
                  <c:v>13.981999999999999</c:v>
                </c:pt>
                <c:pt idx="20987">
                  <c:v>10.941999999999901</c:v>
                </c:pt>
                <c:pt idx="20988">
                  <c:v>15.805</c:v>
                </c:pt>
                <c:pt idx="20989">
                  <c:v>13.373999999999899</c:v>
                </c:pt>
                <c:pt idx="20990">
                  <c:v>13.373999999999899</c:v>
                </c:pt>
                <c:pt idx="20991">
                  <c:v>14.286</c:v>
                </c:pt>
                <c:pt idx="20992">
                  <c:v>13.6779999999999</c:v>
                </c:pt>
                <c:pt idx="20993">
                  <c:v>16.716999999999999</c:v>
                </c:pt>
                <c:pt idx="20994">
                  <c:v>12.157999999999999</c:v>
                </c:pt>
                <c:pt idx="20995">
                  <c:v>14.286</c:v>
                </c:pt>
                <c:pt idx="20996">
                  <c:v>15.197999999999899</c:v>
                </c:pt>
                <c:pt idx="20997">
                  <c:v>18.236999999999899</c:v>
                </c:pt>
                <c:pt idx="20998">
                  <c:v>14.59</c:v>
                </c:pt>
                <c:pt idx="20999">
                  <c:v>10.334</c:v>
                </c:pt>
                <c:pt idx="21000">
                  <c:v>11.549999999999899</c:v>
                </c:pt>
                <c:pt idx="21001">
                  <c:v>11.549999999999899</c:v>
                </c:pt>
                <c:pt idx="21002">
                  <c:v>8.5109999999999904</c:v>
                </c:pt>
                <c:pt idx="21003">
                  <c:v>9.7259999999999902</c:v>
                </c:pt>
                <c:pt idx="21004">
                  <c:v>8.2069999999999901</c:v>
                </c:pt>
                <c:pt idx="21005">
                  <c:v>8.5109999999999904</c:v>
                </c:pt>
                <c:pt idx="21006">
                  <c:v>7.5990000000000002</c:v>
                </c:pt>
                <c:pt idx="21007">
                  <c:v>2.4319999999999999</c:v>
                </c:pt>
                <c:pt idx="21008">
                  <c:v>7.9029999999999996</c:v>
                </c:pt>
                <c:pt idx="21009">
                  <c:v>8.8149999999999906</c:v>
                </c:pt>
                <c:pt idx="21010">
                  <c:v>10.941999999999901</c:v>
                </c:pt>
                <c:pt idx="21011">
                  <c:v>8.2069999999999901</c:v>
                </c:pt>
                <c:pt idx="21012">
                  <c:v>8.8149999999999906</c:v>
                </c:pt>
                <c:pt idx="21013">
                  <c:v>6.9909999999999997</c:v>
                </c:pt>
                <c:pt idx="21014">
                  <c:v>7.5990000000000002</c:v>
                </c:pt>
                <c:pt idx="21015">
                  <c:v>5.4710000000000001</c:v>
                </c:pt>
                <c:pt idx="21016">
                  <c:v>9.1189999999999998</c:v>
                </c:pt>
                <c:pt idx="21017">
                  <c:v>16.716999999999999</c:v>
                </c:pt>
                <c:pt idx="21018">
                  <c:v>10.334</c:v>
                </c:pt>
                <c:pt idx="21019">
                  <c:v>8.2069999999999901</c:v>
                </c:pt>
                <c:pt idx="21020">
                  <c:v>8.2069999999999901</c:v>
                </c:pt>
                <c:pt idx="21021">
                  <c:v>11.245999999999899</c:v>
                </c:pt>
                <c:pt idx="21022">
                  <c:v>10.638</c:v>
                </c:pt>
                <c:pt idx="21023">
                  <c:v>11.853999999999999</c:v>
                </c:pt>
                <c:pt idx="21024">
                  <c:v>13.6779999999999</c:v>
                </c:pt>
                <c:pt idx="21025">
                  <c:v>9.7259999999999902</c:v>
                </c:pt>
                <c:pt idx="21026">
                  <c:v>8.5109999999999904</c:v>
                </c:pt>
                <c:pt idx="21027">
                  <c:v>15.197999999999899</c:v>
                </c:pt>
                <c:pt idx="21028">
                  <c:v>7.5990000000000002</c:v>
                </c:pt>
                <c:pt idx="21029">
                  <c:v>15.501999999999899</c:v>
                </c:pt>
                <c:pt idx="21030">
                  <c:v>14.894</c:v>
                </c:pt>
                <c:pt idx="21031">
                  <c:v>11.549999999999899</c:v>
                </c:pt>
                <c:pt idx="21032">
                  <c:v>15.501999999999899</c:v>
                </c:pt>
                <c:pt idx="21033">
                  <c:v>13.069999999999901</c:v>
                </c:pt>
                <c:pt idx="21034">
                  <c:v>13.069999999999901</c:v>
                </c:pt>
                <c:pt idx="21035">
                  <c:v>13.373999999999899</c:v>
                </c:pt>
                <c:pt idx="21036">
                  <c:v>12.766</c:v>
                </c:pt>
                <c:pt idx="21037">
                  <c:v>16.412999999999901</c:v>
                </c:pt>
                <c:pt idx="21038">
                  <c:v>11.549999999999899</c:v>
                </c:pt>
                <c:pt idx="21039">
                  <c:v>13.373999999999899</c:v>
                </c:pt>
                <c:pt idx="21040">
                  <c:v>14.894</c:v>
                </c:pt>
                <c:pt idx="21041">
                  <c:v>18.236999999999899</c:v>
                </c:pt>
                <c:pt idx="21042">
                  <c:v>14.286</c:v>
                </c:pt>
                <c:pt idx="21043">
                  <c:v>9.7259999999999902</c:v>
                </c:pt>
                <c:pt idx="21044">
                  <c:v>10.941999999999901</c:v>
                </c:pt>
                <c:pt idx="21045">
                  <c:v>10.638</c:v>
                </c:pt>
                <c:pt idx="21046">
                  <c:v>7.5990000000000002</c:v>
                </c:pt>
                <c:pt idx="21047">
                  <c:v>8.8149999999999906</c:v>
                </c:pt>
                <c:pt idx="21048">
                  <c:v>7.5990000000000002</c:v>
                </c:pt>
                <c:pt idx="21049">
                  <c:v>7.9029999999999996</c:v>
                </c:pt>
                <c:pt idx="21050">
                  <c:v>6.9909999999999997</c:v>
                </c:pt>
                <c:pt idx="21051">
                  <c:v>2.4319999999999999</c:v>
                </c:pt>
                <c:pt idx="21052">
                  <c:v>6.9909999999999997</c:v>
                </c:pt>
                <c:pt idx="21053">
                  <c:v>7.9029999999999996</c:v>
                </c:pt>
                <c:pt idx="21054">
                  <c:v>10.638</c:v>
                </c:pt>
                <c:pt idx="21055">
                  <c:v>7.5990000000000002</c:v>
                </c:pt>
                <c:pt idx="21056">
                  <c:v>8.2069999999999901</c:v>
                </c:pt>
                <c:pt idx="21057">
                  <c:v>6.07899999999999</c:v>
                </c:pt>
                <c:pt idx="21058">
                  <c:v>6.6869999999999896</c:v>
                </c:pt>
                <c:pt idx="21059">
                  <c:v>4.2549999999999901</c:v>
                </c:pt>
                <c:pt idx="21060">
                  <c:v>7.9029999999999996</c:v>
                </c:pt>
                <c:pt idx="21061">
                  <c:v>15.805</c:v>
                </c:pt>
                <c:pt idx="21062">
                  <c:v>9.7259999999999902</c:v>
                </c:pt>
                <c:pt idx="21063">
                  <c:v>7.5990000000000002</c:v>
                </c:pt>
                <c:pt idx="21064">
                  <c:v>7.5990000000000002</c:v>
                </c:pt>
                <c:pt idx="21065">
                  <c:v>10.334</c:v>
                </c:pt>
                <c:pt idx="21066">
                  <c:v>10.029999999999999</c:v>
                </c:pt>
                <c:pt idx="21067">
                  <c:v>10.941999999999901</c:v>
                </c:pt>
                <c:pt idx="21068">
                  <c:v>13.373999999999899</c:v>
                </c:pt>
                <c:pt idx="21069">
                  <c:v>9.1189999999999998</c:v>
                </c:pt>
                <c:pt idx="21070">
                  <c:v>7.9029999999999996</c:v>
                </c:pt>
                <c:pt idx="21071">
                  <c:v>15.197999999999899</c:v>
                </c:pt>
                <c:pt idx="21072">
                  <c:v>6.3829999999999902</c:v>
                </c:pt>
                <c:pt idx="21073">
                  <c:v>14.59</c:v>
                </c:pt>
                <c:pt idx="21074">
                  <c:v>13.981999999999999</c:v>
                </c:pt>
                <c:pt idx="21075">
                  <c:v>10.941999999999901</c:v>
                </c:pt>
                <c:pt idx="21076">
                  <c:v>15.805</c:v>
                </c:pt>
                <c:pt idx="21077">
                  <c:v>13.373999999999899</c:v>
                </c:pt>
                <c:pt idx="21078">
                  <c:v>13.373999999999899</c:v>
                </c:pt>
                <c:pt idx="21079">
                  <c:v>14.286</c:v>
                </c:pt>
                <c:pt idx="21080">
                  <c:v>13.6779999999999</c:v>
                </c:pt>
                <c:pt idx="21081">
                  <c:v>16.716999999999999</c:v>
                </c:pt>
                <c:pt idx="21082">
                  <c:v>12.157999999999999</c:v>
                </c:pt>
                <c:pt idx="21083">
                  <c:v>13.6779999999999</c:v>
                </c:pt>
                <c:pt idx="21084">
                  <c:v>15.501999999999899</c:v>
                </c:pt>
                <c:pt idx="21085">
                  <c:v>17.324999999999999</c:v>
                </c:pt>
                <c:pt idx="21086">
                  <c:v>14.59</c:v>
                </c:pt>
                <c:pt idx="21087">
                  <c:v>10.638</c:v>
                </c:pt>
                <c:pt idx="21088">
                  <c:v>12.462</c:v>
                </c:pt>
                <c:pt idx="21089">
                  <c:v>11.549999999999899</c:v>
                </c:pt>
                <c:pt idx="21090">
                  <c:v>8.8149999999999906</c:v>
                </c:pt>
                <c:pt idx="21091">
                  <c:v>10.334</c:v>
                </c:pt>
                <c:pt idx="21092">
                  <c:v>8.8149999999999906</c:v>
                </c:pt>
                <c:pt idx="21093">
                  <c:v>9.7259999999999902</c:v>
                </c:pt>
                <c:pt idx="21094">
                  <c:v>8.8149999999999906</c:v>
                </c:pt>
                <c:pt idx="21095">
                  <c:v>4.5589999999999904</c:v>
                </c:pt>
                <c:pt idx="21096">
                  <c:v>8.5109999999999904</c:v>
                </c:pt>
                <c:pt idx="21097">
                  <c:v>9.7259999999999902</c:v>
                </c:pt>
                <c:pt idx="21098">
                  <c:v>11.549999999999899</c:v>
                </c:pt>
                <c:pt idx="21099">
                  <c:v>9.4219999999999899</c:v>
                </c:pt>
                <c:pt idx="21100">
                  <c:v>10.029999999999999</c:v>
                </c:pt>
                <c:pt idx="21101">
                  <c:v>7.5990000000000002</c:v>
                </c:pt>
                <c:pt idx="21102">
                  <c:v>8.2069999999999901</c:v>
                </c:pt>
                <c:pt idx="21103">
                  <c:v>6.07899999999999</c:v>
                </c:pt>
                <c:pt idx="21104">
                  <c:v>9.4219999999999899</c:v>
                </c:pt>
                <c:pt idx="21105">
                  <c:v>16.716999999999999</c:v>
                </c:pt>
                <c:pt idx="21106">
                  <c:v>11.245999999999899</c:v>
                </c:pt>
                <c:pt idx="21107">
                  <c:v>9.4219999999999899</c:v>
                </c:pt>
                <c:pt idx="21108">
                  <c:v>9.1189999999999998</c:v>
                </c:pt>
                <c:pt idx="21109">
                  <c:v>11.245999999999899</c:v>
                </c:pt>
                <c:pt idx="21110">
                  <c:v>11.245999999999899</c:v>
                </c:pt>
                <c:pt idx="21111">
                  <c:v>12.157999999999999</c:v>
                </c:pt>
                <c:pt idx="21112">
                  <c:v>13.981999999999999</c:v>
                </c:pt>
                <c:pt idx="21113">
                  <c:v>10.941999999999901</c:v>
                </c:pt>
                <c:pt idx="21114">
                  <c:v>9.7259999999999902</c:v>
                </c:pt>
                <c:pt idx="21115">
                  <c:v>15.501999999999899</c:v>
                </c:pt>
                <c:pt idx="21116">
                  <c:v>7.9029999999999996</c:v>
                </c:pt>
                <c:pt idx="21117">
                  <c:v>15.501999999999899</c:v>
                </c:pt>
                <c:pt idx="21118">
                  <c:v>14.894</c:v>
                </c:pt>
                <c:pt idx="21119">
                  <c:v>11.245999999999899</c:v>
                </c:pt>
                <c:pt idx="21120">
                  <c:v>16.108999999999899</c:v>
                </c:pt>
                <c:pt idx="21121">
                  <c:v>12.766</c:v>
                </c:pt>
                <c:pt idx="21122">
                  <c:v>13.6779999999999</c:v>
                </c:pt>
                <c:pt idx="21123">
                  <c:v>13.373999999999899</c:v>
                </c:pt>
                <c:pt idx="21124">
                  <c:v>13.069999999999901</c:v>
                </c:pt>
                <c:pt idx="21125">
                  <c:v>17.021000000000001</c:v>
                </c:pt>
                <c:pt idx="21126">
                  <c:v>11.245999999999899</c:v>
                </c:pt>
                <c:pt idx="21127">
                  <c:v>14.286</c:v>
                </c:pt>
                <c:pt idx="21128">
                  <c:v>15.197999999999899</c:v>
                </c:pt>
                <c:pt idx="21129">
                  <c:v>18.540999999999901</c:v>
                </c:pt>
                <c:pt idx="21130">
                  <c:v>14.286</c:v>
                </c:pt>
                <c:pt idx="21131">
                  <c:v>10.334</c:v>
                </c:pt>
                <c:pt idx="21132">
                  <c:v>11.853999999999999</c:v>
                </c:pt>
                <c:pt idx="21133">
                  <c:v>10.941999999999901</c:v>
                </c:pt>
                <c:pt idx="21134">
                  <c:v>8.2069999999999901</c:v>
                </c:pt>
                <c:pt idx="21135">
                  <c:v>9.7259999999999902</c:v>
                </c:pt>
                <c:pt idx="21136">
                  <c:v>9.1189999999999998</c:v>
                </c:pt>
                <c:pt idx="21137">
                  <c:v>8.8149999999999906</c:v>
                </c:pt>
                <c:pt idx="21138">
                  <c:v>7.2949999999999999</c:v>
                </c:pt>
                <c:pt idx="21139">
                  <c:v>6.07899999999999</c:v>
                </c:pt>
                <c:pt idx="21140">
                  <c:v>7.2949999999999999</c:v>
                </c:pt>
                <c:pt idx="21141">
                  <c:v>8.8149999999999906</c:v>
                </c:pt>
                <c:pt idx="21142">
                  <c:v>11.549999999999899</c:v>
                </c:pt>
                <c:pt idx="21143">
                  <c:v>9.1189999999999998</c:v>
                </c:pt>
                <c:pt idx="21144">
                  <c:v>7.9029999999999996</c:v>
                </c:pt>
                <c:pt idx="21145">
                  <c:v>6.9909999999999997</c:v>
                </c:pt>
                <c:pt idx="21146">
                  <c:v>7.5990000000000002</c:v>
                </c:pt>
                <c:pt idx="21147">
                  <c:v>5.7750000000000004</c:v>
                </c:pt>
                <c:pt idx="21148">
                  <c:v>9.1189999999999998</c:v>
                </c:pt>
                <c:pt idx="21149">
                  <c:v>16.412999999999901</c:v>
                </c:pt>
                <c:pt idx="21150">
                  <c:v>10.941999999999901</c:v>
                </c:pt>
                <c:pt idx="21151">
                  <c:v>8.5109999999999904</c:v>
                </c:pt>
                <c:pt idx="21152">
                  <c:v>8.2069999999999901</c:v>
                </c:pt>
                <c:pt idx="21153">
                  <c:v>11.549999999999899</c:v>
                </c:pt>
                <c:pt idx="21154">
                  <c:v>10.334</c:v>
                </c:pt>
                <c:pt idx="21155">
                  <c:v>10.941999999999901</c:v>
                </c:pt>
                <c:pt idx="21156">
                  <c:v>13.6779999999999</c:v>
                </c:pt>
                <c:pt idx="21157">
                  <c:v>9.7259999999999902</c:v>
                </c:pt>
                <c:pt idx="21158">
                  <c:v>9.4219999999999899</c:v>
                </c:pt>
                <c:pt idx="21159">
                  <c:v>15.197999999999899</c:v>
                </c:pt>
                <c:pt idx="21160">
                  <c:v>7.5990000000000002</c:v>
                </c:pt>
                <c:pt idx="21161">
                  <c:v>15.197999999999899</c:v>
                </c:pt>
                <c:pt idx="21162">
                  <c:v>13.981999999999999</c:v>
                </c:pt>
                <c:pt idx="21163">
                  <c:v>11.245999999999899</c:v>
                </c:pt>
                <c:pt idx="21164">
                  <c:v>15.501999999999899</c:v>
                </c:pt>
                <c:pt idx="21165">
                  <c:v>13.069999999999901</c:v>
                </c:pt>
                <c:pt idx="21166">
                  <c:v>13.069999999999901</c:v>
                </c:pt>
                <c:pt idx="21167">
                  <c:v>13.6779999999999</c:v>
                </c:pt>
                <c:pt idx="21168">
                  <c:v>13.069999999999901</c:v>
                </c:pt>
                <c:pt idx="21169">
                  <c:v>16.412999999999901</c:v>
                </c:pt>
                <c:pt idx="21170">
                  <c:v>11.853999999999999</c:v>
                </c:pt>
                <c:pt idx="21171">
                  <c:v>13.6779999999999</c:v>
                </c:pt>
                <c:pt idx="21172">
                  <c:v>14.894</c:v>
                </c:pt>
                <c:pt idx="21173">
                  <c:v>17.021000000000001</c:v>
                </c:pt>
                <c:pt idx="21174">
                  <c:v>14.286</c:v>
                </c:pt>
                <c:pt idx="21175">
                  <c:v>10.029999999999999</c:v>
                </c:pt>
                <c:pt idx="21176">
                  <c:v>12.157999999999999</c:v>
                </c:pt>
                <c:pt idx="21177">
                  <c:v>10.941999999999901</c:v>
                </c:pt>
                <c:pt idx="21178">
                  <c:v>8.5109999999999904</c:v>
                </c:pt>
                <c:pt idx="21179">
                  <c:v>10.029999999999999</c:v>
                </c:pt>
                <c:pt idx="21180">
                  <c:v>8.5109999999999904</c:v>
                </c:pt>
                <c:pt idx="21181">
                  <c:v>9.4219999999999899</c:v>
                </c:pt>
                <c:pt idx="21182">
                  <c:v>8.5109999999999904</c:v>
                </c:pt>
                <c:pt idx="21183">
                  <c:v>3.9509999999999899</c:v>
                </c:pt>
                <c:pt idx="21184">
                  <c:v>8.2069999999999901</c:v>
                </c:pt>
                <c:pt idx="21185">
                  <c:v>9.1189999999999998</c:v>
                </c:pt>
                <c:pt idx="21186">
                  <c:v>11.245999999999899</c:v>
                </c:pt>
                <c:pt idx="21187">
                  <c:v>9.1189999999999998</c:v>
                </c:pt>
                <c:pt idx="21188">
                  <c:v>9.7259999999999902</c:v>
                </c:pt>
                <c:pt idx="21189">
                  <c:v>7.2949999999999999</c:v>
                </c:pt>
                <c:pt idx="21190">
                  <c:v>7.9029999999999996</c:v>
                </c:pt>
                <c:pt idx="21191">
                  <c:v>5.7750000000000004</c:v>
                </c:pt>
                <c:pt idx="21192">
                  <c:v>9.1189999999999998</c:v>
                </c:pt>
                <c:pt idx="21193">
                  <c:v>16.108999999999899</c:v>
                </c:pt>
                <c:pt idx="21194">
                  <c:v>10.941999999999901</c:v>
                </c:pt>
                <c:pt idx="21195">
                  <c:v>9.1189999999999998</c:v>
                </c:pt>
                <c:pt idx="21196">
                  <c:v>8.8149999999999906</c:v>
                </c:pt>
                <c:pt idx="21197">
                  <c:v>10.941999999999901</c:v>
                </c:pt>
                <c:pt idx="21198">
                  <c:v>10.941999999999901</c:v>
                </c:pt>
                <c:pt idx="21199">
                  <c:v>11.853999999999999</c:v>
                </c:pt>
                <c:pt idx="21200">
                  <c:v>13.6779999999999</c:v>
                </c:pt>
                <c:pt idx="21201">
                  <c:v>10.638</c:v>
                </c:pt>
                <c:pt idx="21202">
                  <c:v>9.4219999999999899</c:v>
                </c:pt>
                <c:pt idx="21203">
                  <c:v>15.197999999999899</c:v>
                </c:pt>
                <c:pt idx="21204">
                  <c:v>7.5990000000000002</c:v>
                </c:pt>
                <c:pt idx="21205">
                  <c:v>14.894</c:v>
                </c:pt>
                <c:pt idx="21206">
                  <c:v>14.286</c:v>
                </c:pt>
                <c:pt idx="21207">
                  <c:v>10.941999999999901</c:v>
                </c:pt>
                <c:pt idx="21208">
                  <c:v>16.108999999999899</c:v>
                </c:pt>
                <c:pt idx="21209">
                  <c:v>13.6779999999999</c:v>
                </c:pt>
                <c:pt idx="21210">
                  <c:v>14.286</c:v>
                </c:pt>
                <c:pt idx="21211">
                  <c:v>7.5990000000000002</c:v>
                </c:pt>
                <c:pt idx="21212">
                  <c:v>8.8149999999999906</c:v>
                </c:pt>
                <c:pt idx="21213">
                  <c:v>2.7360000000000002</c:v>
                </c:pt>
                <c:pt idx="21214">
                  <c:v>10.638</c:v>
                </c:pt>
                <c:pt idx="21215">
                  <c:v>7.2949999999999999</c:v>
                </c:pt>
                <c:pt idx="21216">
                  <c:v>14.894</c:v>
                </c:pt>
                <c:pt idx="21217">
                  <c:v>18.236999999999899</c:v>
                </c:pt>
                <c:pt idx="21218">
                  <c:v>14.59</c:v>
                </c:pt>
                <c:pt idx="21219">
                  <c:v>18.844999999999999</c:v>
                </c:pt>
                <c:pt idx="21220">
                  <c:v>20.061</c:v>
                </c:pt>
                <c:pt idx="21221">
                  <c:v>11.245999999999899</c:v>
                </c:pt>
                <c:pt idx="21222">
                  <c:v>16.108999999999899</c:v>
                </c:pt>
                <c:pt idx="21223">
                  <c:v>17.629000000000001</c:v>
                </c:pt>
                <c:pt idx="21224">
                  <c:v>17.021000000000001</c:v>
                </c:pt>
                <c:pt idx="21225">
                  <c:v>18.236999999999899</c:v>
                </c:pt>
                <c:pt idx="21226">
                  <c:v>16.412999999999901</c:v>
                </c:pt>
                <c:pt idx="21227">
                  <c:v>17.021000000000001</c:v>
                </c:pt>
                <c:pt idx="21228">
                  <c:v>15.805</c:v>
                </c:pt>
                <c:pt idx="21229">
                  <c:v>17.021000000000001</c:v>
                </c:pt>
                <c:pt idx="21230">
                  <c:v>17.324999999999999</c:v>
                </c:pt>
                <c:pt idx="21231">
                  <c:v>18.540999999999901</c:v>
                </c:pt>
                <c:pt idx="21232">
                  <c:v>17.629000000000001</c:v>
                </c:pt>
                <c:pt idx="21233">
                  <c:v>15.501999999999899</c:v>
                </c:pt>
                <c:pt idx="21234">
                  <c:v>15.501999999999899</c:v>
                </c:pt>
                <c:pt idx="21235">
                  <c:v>16.108999999999899</c:v>
                </c:pt>
                <c:pt idx="21236">
                  <c:v>15.805</c:v>
                </c:pt>
                <c:pt idx="21237">
                  <c:v>9.7259999999999902</c:v>
                </c:pt>
                <c:pt idx="21238">
                  <c:v>17.933</c:v>
                </c:pt>
                <c:pt idx="21239">
                  <c:v>17.933</c:v>
                </c:pt>
                <c:pt idx="21240">
                  <c:v>15.501999999999899</c:v>
                </c:pt>
                <c:pt idx="21241">
                  <c:v>19.757000000000001</c:v>
                </c:pt>
                <c:pt idx="21242">
                  <c:v>17.629000000000001</c:v>
                </c:pt>
                <c:pt idx="21243">
                  <c:v>19.149000000000001</c:v>
                </c:pt>
                <c:pt idx="21244">
                  <c:v>15.501999999999899</c:v>
                </c:pt>
                <c:pt idx="21245">
                  <c:v>17.933</c:v>
                </c:pt>
                <c:pt idx="21246">
                  <c:v>17.933</c:v>
                </c:pt>
                <c:pt idx="21247">
                  <c:v>16.108999999999899</c:v>
                </c:pt>
                <c:pt idx="21248">
                  <c:v>16.108999999999899</c:v>
                </c:pt>
                <c:pt idx="21249">
                  <c:v>4.5589999999999904</c:v>
                </c:pt>
                <c:pt idx="21250">
                  <c:v>7.5990000000000002</c:v>
                </c:pt>
                <c:pt idx="21251">
                  <c:v>13.373999999999899</c:v>
                </c:pt>
                <c:pt idx="21252">
                  <c:v>17.324999999999999</c:v>
                </c:pt>
                <c:pt idx="21253">
                  <c:v>14.894</c:v>
                </c:pt>
                <c:pt idx="21254">
                  <c:v>14.894</c:v>
                </c:pt>
                <c:pt idx="21255">
                  <c:v>6.9909999999999997</c:v>
                </c:pt>
                <c:pt idx="21256">
                  <c:v>8.2069999999999901</c:v>
                </c:pt>
                <c:pt idx="21257">
                  <c:v>1.21599999999999</c:v>
                </c:pt>
                <c:pt idx="21258">
                  <c:v>10.941999999999901</c:v>
                </c:pt>
                <c:pt idx="21259">
                  <c:v>6.6869999999999896</c:v>
                </c:pt>
                <c:pt idx="21260">
                  <c:v>16.412999999999901</c:v>
                </c:pt>
                <c:pt idx="21261">
                  <c:v>18.844999999999999</c:v>
                </c:pt>
                <c:pt idx="21262">
                  <c:v>15.501999999999899</c:v>
                </c:pt>
                <c:pt idx="21263">
                  <c:v>17.629000000000001</c:v>
                </c:pt>
                <c:pt idx="21264">
                  <c:v>18.844999999999999</c:v>
                </c:pt>
                <c:pt idx="21265">
                  <c:v>11.245999999999899</c:v>
                </c:pt>
                <c:pt idx="21266">
                  <c:v>15.197999999999899</c:v>
                </c:pt>
                <c:pt idx="21267">
                  <c:v>17.324999999999999</c:v>
                </c:pt>
                <c:pt idx="21268">
                  <c:v>15.805</c:v>
                </c:pt>
                <c:pt idx="21269">
                  <c:v>17.324999999999999</c:v>
                </c:pt>
                <c:pt idx="21270">
                  <c:v>16.412999999999901</c:v>
                </c:pt>
                <c:pt idx="21271">
                  <c:v>15.805</c:v>
                </c:pt>
                <c:pt idx="21272">
                  <c:v>15.197999999999899</c:v>
                </c:pt>
                <c:pt idx="21273">
                  <c:v>16.716999999999999</c:v>
                </c:pt>
                <c:pt idx="21274">
                  <c:v>17.021000000000001</c:v>
                </c:pt>
                <c:pt idx="21275">
                  <c:v>17.324999999999999</c:v>
                </c:pt>
                <c:pt idx="21276">
                  <c:v>17.629000000000001</c:v>
                </c:pt>
                <c:pt idx="21277">
                  <c:v>14.59</c:v>
                </c:pt>
                <c:pt idx="21278">
                  <c:v>14.59</c:v>
                </c:pt>
                <c:pt idx="21279">
                  <c:v>15.197999999999899</c:v>
                </c:pt>
                <c:pt idx="21280">
                  <c:v>15.805</c:v>
                </c:pt>
                <c:pt idx="21281">
                  <c:v>10.029999999999999</c:v>
                </c:pt>
                <c:pt idx="21282">
                  <c:v>16.716999999999999</c:v>
                </c:pt>
                <c:pt idx="21283">
                  <c:v>17.021000000000001</c:v>
                </c:pt>
                <c:pt idx="21284">
                  <c:v>14.59</c:v>
                </c:pt>
                <c:pt idx="21285">
                  <c:v>18.236999999999899</c:v>
                </c:pt>
                <c:pt idx="21286">
                  <c:v>17.629000000000001</c:v>
                </c:pt>
                <c:pt idx="21287">
                  <c:v>18.236999999999899</c:v>
                </c:pt>
                <c:pt idx="21288">
                  <c:v>16.412999999999901</c:v>
                </c:pt>
                <c:pt idx="21289">
                  <c:v>17.021000000000001</c:v>
                </c:pt>
                <c:pt idx="21290">
                  <c:v>16.716999999999999</c:v>
                </c:pt>
                <c:pt idx="21291">
                  <c:v>17.021000000000001</c:v>
                </c:pt>
                <c:pt idx="21292">
                  <c:v>14.894</c:v>
                </c:pt>
                <c:pt idx="21293">
                  <c:v>3.9509999999999899</c:v>
                </c:pt>
                <c:pt idx="21294">
                  <c:v>7.9029999999999996</c:v>
                </c:pt>
                <c:pt idx="21295">
                  <c:v>13.373999999999899</c:v>
                </c:pt>
                <c:pt idx="21296">
                  <c:v>16.412999999999901</c:v>
                </c:pt>
                <c:pt idx="21297">
                  <c:v>14.286</c:v>
                </c:pt>
                <c:pt idx="21298">
                  <c:v>14.59</c:v>
                </c:pt>
                <c:pt idx="21299">
                  <c:v>6.6869999999999896</c:v>
                </c:pt>
                <c:pt idx="21300">
                  <c:v>7.9029999999999996</c:v>
                </c:pt>
                <c:pt idx="21301">
                  <c:v>3.343</c:v>
                </c:pt>
                <c:pt idx="21302">
                  <c:v>10.941999999999901</c:v>
                </c:pt>
                <c:pt idx="21303">
                  <c:v>6.6869999999999896</c:v>
                </c:pt>
                <c:pt idx="21304">
                  <c:v>14.894</c:v>
                </c:pt>
                <c:pt idx="21305">
                  <c:v>18.236999999999899</c:v>
                </c:pt>
                <c:pt idx="21306">
                  <c:v>14.894</c:v>
                </c:pt>
                <c:pt idx="21307">
                  <c:v>17.933</c:v>
                </c:pt>
                <c:pt idx="21308">
                  <c:v>19.452999999999999</c:v>
                </c:pt>
                <c:pt idx="21309">
                  <c:v>10.941999999999901</c:v>
                </c:pt>
                <c:pt idx="21310">
                  <c:v>16.412999999999901</c:v>
                </c:pt>
                <c:pt idx="21311">
                  <c:v>17.629000000000001</c:v>
                </c:pt>
                <c:pt idx="21312">
                  <c:v>16.108999999999899</c:v>
                </c:pt>
                <c:pt idx="21313">
                  <c:v>17.629000000000001</c:v>
                </c:pt>
                <c:pt idx="21314">
                  <c:v>15.805</c:v>
                </c:pt>
                <c:pt idx="21315">
                  <c:v>16.108999999999899</c:v>
                </c:pt>
                <c:pt idx="21316">
                  <c:v>15.805</c:v>
                </c:pt>
                <c:pt idx="21317">
                  <c:v>17.021000000000001</c:v>
                </c:pt>
                <c:pt idx="21318">
                  <c:v>16.412999999999901</c:v>
                </c:pt>
                <c:pt idx="21319">
                  <c:v>17.629000000000001</c:v>
                </c:pt>
                <c:pt idx="21320">
                  <c:v>17.021000000000001</c:v>
                </c:pt>
                <c:pt idx="21321">
                  <c:v>15.501999999999899</c:v>
                </c:pt>
                <c:pt idx="21322">
                  <c:v>15.501999999999899</c:v>
                </c:pt>
                <c:pt idx="21323">
                  <c:v>15.805</c:v>
                </c:pt>
                <c:pt idx="21324">
                  <c:v>15.197999999999899</c:v>
                </c:pt>
                <c:pt idx="21325">
                  <c:v>9.4219999999999899</c:v>
                </c:pt>
                <c:pt idx="21326">
                  <c:v>16.716999999999999</c:v>
                </c:pt>
                <c:pt idx="21327">
                  <c:v>17.324999999999999</c:v>
                </c:pt>
                <c:pt idx="21328">
                  <c:v>15.805</c:v>
                </c:pt>
                <c:pt idx="21329">
                  <c:v>18.844999999999999</c:v>
                </c:pt>
                <c:pt idx="21330">
                  <c:v>17.021000000000001</c:v>
                </c:pt>
                <c:pt idx="21331">
                  <c:v>19.149000000000001</c:v>
                </c:pt>
                <c:pt idx="21332">
                  <c:v>15.197999999999899</c:v>
                </c:pt>
                <c:pt idx="21333">
                  <c:v>17.629000000000001</c:v>
                </c:pt>
                <c:pt idx="21334">
                  <c:v>17.021000000000001</c:v>
                </c:pt>
                <c:pt idx="21335">
                  <c:v>16.716999999999999</c:v>
                </c:pt>
                <c:pt idx="21336">
                  <c:v>15.501999999999899</c:v>
                </c:pt>
                <c:pt idx="21337">
                  <c:v>4.2549999999999901</c:v>
                </c:pt>
                <c:pt idx="21338">
                  <c:v>6.9909999999999997</c:v>
                </c:pt>
                <c:pt idx="21339">
                  <c:v>12.766</c:v>
                </c:pt>
              </c:numCache>
            </c:numRef>
          </c:xVal>
          <c:yVal>
            <c:numRef>
              <c:f>antisera_avail!$H$2:$H$21341</c:f>
              <c:numCache>
                <c:formatCode>General</c:formatCode>
                <c:ptCount val="21340"/>
                <c:pt idx="0">
                  <c:v>9.0530082910073197</c:v>
                </c:pt>
                <c:pt idx="1">
                  <c:v>8.1304471663380902</c:v>
                </c:pt>
                <c:pt idx="2">
                  <c:v>8.3860315493044109</c:v>
                </c:pt>
                <c:pt idx="3">
                  <c:v>5.19869513351777</c:v>
                </c:pt>
                <c:pt idx="4">
                  <c:v>3.5519439554184</c:v>
                </c:pt>
                <c:pt idx="5">
                  <c:v>5.0561519134017399</c:v>
                </c:pt>
                <c:pt idx="6">
                  <c:v>5.8628394270881596</c:v>
                </c:pt>
                <c:pt idx="7">
                  <c:v>2.9379934591061501</c:v>
                </c:pt>
                <c:pt idx="8">
                  <c:v>7.7671234010770203</c:v>
                </c:pt>
                <c:pt idx="9">
                  <c:v>10.617199145235899</c:v>
                </c:pt>
                <c:pt idx="10">
                  <c:v>9.6570056041488908</c:v>
                </c:pt>
                <c:pt idx="11">
                  <c:v>9.2596690455009298</c:v>
                </c:pt>
                <c:pt idx="12">
                  <c:v>10.757965802261801</c:v>
                </c:pt>
                <c:pt idx="13">
                  <c:v>4.4111395380777099</c:v>
                </c:pt>
                <c:pt idx="14">
                  <c:v>6.8625451930737</c:v>
                </c:pt>
                <c:pt idx="15">
                  <c:v>5.9225088206546301</c:v>
                </c:pt>
                <c:pt idx="16">
                  <c:v>10.0567939311972</c:v>
                </c:pt>
                <c:pt idx="17">
                  <c:v>7.2855561871378303</c:v>
                </c:pt>
                <c:pt idx="18">
                  <c:v>7.3922940303473501</c:v>
                </c:pt>
                <c:pt idx="19">
                  <c:v>4.9204814668766899</c:v>
                </c:pt>
                <c:pt idx="20">
                  <c:v>8.6091482488886406</c:v>
                </c:pt>
                <c:pt idx="21">
                  <c:v>5.2007009906396098</c:v>
                </c:pt>
                <c:pt idx="22">
                  <c:v>7.41985829246401</c:v>
                </c:pt>
                <c:pt idx="23">
                  <c:v>8.08553999891868</c:v>
                </c:pt>
                <c:pt idx="24">
                  <c:v>7.38454686050411</c:v>
                </c:pt>
                <c:pt idx="25">
                  <c:v>8.3508731056816998</c:v>
                </c:pt>
                <c:pt idx="26">
                  <c:v>5.7872089027352702</c:v>
                </c:pt>
                <c:pt idx="27">
                  <c:v>6.3725859631333996</c:v>
                </c:pt>
                <c:pt idx="28">
                  <c:v>5.5725141170302104</c:v>
                </c:pt>
                <c:pt idx="29">
                  <c:v>1.7817732810732301</c:v>
                </c:pt>
                <c:pt idx="30">
                  <c:v>8.7526275917975092</c:v>
                </c:pt>
                <c:pt idx="31">
                  <c:v>8.0646862955255898</c:v>
                </c:pt>
                <c:pt idx="32">
                  <c:v>6.7738664058607503</c:v>
                </c:pt>
                <c:pt idx="33">
                  <c:v>8.0761488841681892</c:v>
                </c:pt>
                <c:pt idx="34">
                  <c:v>9.5958418119961504</c:v>
                </c:pt>
                <c:pt idx="35">
                  <c:v>10.0769214477584</c:v>
                </c:pt>
                <c:pt idx="36">
                  <c:v>8.3409473674058496</c:v>
                </c:pt>
                <c:pt idx="37">
                  <c:v>7.5615253405940503</c:v>
                </c:pt>
                <c:pt idx="38">
                  <c:v>7.2340118793137798</c:v>
                </c:pt>
                <c:pt idx="39">
                  <c:v>9.1172073713619195</c:v>
                </c:pt>
                <c:pt idx="40">
                  <c:v>8.3676008509593292</c:v>
                </c:pt>
                <c:pt idx="41">
                  <c:v>3.0917391015935198</c:v>
                </c:pt>
                <c:pt idx="42">
                  <c:v>4.2268358437863496</c:v>
                </c:pt>
                <c:pt idx="43">
                  <c:v>7.54441099985993</c:v>
                </c:pt>
                <c:pt idx="44">
                  <c:v>8.4518264562364998</c:v>
                </c:pt>
                <c:pt idx="45">
                  <c:v>7.4620158460764303</c:v>
                </c:pt>
                <c:pt idx="46">
                  <c:v>7.6128274884626101</c:v>
                </c:pt>
                <c:pt idx="47">
                  <c:v>4.8848947706821999</c:v>
                </c:pt>
                <c:pt idx="48">
                  <c:v>3.3040181435812901</c:v>
                </c:pt>
                <c:pt idx="49">
                  <c:v>4.6773482486498397</c:v>
                </c:pt>
                <c:pt idx="50">
                  <c:v>5.3922605769651204</c:v>
                </c:pt>
                <c:pt idx="51">
                  <c:v>3.2986838816783202</c:v>
                </c:pt>
                <c:pt idx="52">
                  <c:v>7.1492073652567099</c:v>
                </c:pt>
                <c:pt idx="53">
                  <c:v>10.016773887803501</c:v>
                </c:pt>
                <c:pt idx="54">
                  <c:v>8.6636689934111999</c:v>
                </c:pt>
                <c:pt idx="55">
                  <c:v>8.6821210951437404</c:v>
                </c:pt>
                <c:pt idx="56">
                  <c:v>10.155936388341299</c:v>
                </c:pt>
                <c:pt idx="57">
                  <c:v>4.4944178727589597</c:v>
                </c:pt>
                <c:pt idx="58">
                  <c:v>7.0338457948295998</c:v>
                </c:pt>
                <c:pt idx="59">
                  <c:v>5.89315245570985</c:v>
                </c:pt>
                <c:pt idx="60">
                  <c:v>9.0549609342846793</c:v>
                </c:pt>
                <c:pt idx="61">
                  <c:v>6.9246869370185502</c:v>
                </c:pt>
                <c:pt idx="62">
                  <c:v>7.1516054088171002</c:v>
                </c:pt>
                <c:pt idx="63">
                  <c:v>4.5209549766375003</c:v>
                </c:pt>
                <c:pt idx="64">
                  <c:v>8.0739691886104499</c:v>
                </c:pt>
                <c:pt idx="65">
                  <c:v>5.03667927091153</c:v>
                </c:pt>
                <c:pt idx="66">
                  <c:v>6.7271537216488797</c:v>
                </c:pt>
                <c:pt idx="67">
                  <c:v>7.2615213364362603</c:v>
                </c:pt>
                <c:pt idx="68">
                  <c:v>7.1562939132765404</c:v>
                </c:pt>
                <c:pt idx="69">
                  <c:v>7.6693850897077702</c:v>
                </c:pt>
                <c:pt idx="70">
                  <c:v>5.7448690086353498</c:v>
                </c:pt>
                <c:pt idx="71">
                  <c:v>6.5212349870975004</c:v>
                </c:pt>
                <c:pt idx="72">
                  <c:v>5.44546015784052</c:v>
                </c:pt>
                <c:pt idx="73">
                  <c:v>1.1610521728916201</c:v>
                </c:pt>
                <c:pt idx="74">
                  <c:v>8.1758466642411207</c:v>
                </c:pt>
                <c:pt idx="75">
                  <c:v>7.4223753014807903</c:v>
                </c:pt>
                <c:pt idx="76">
                  <c:v>6.2874063479903901</c:v>
                </c:pt>
                <c:pt idx="77">
                  <c:v>7.4458340180852298</c:v>
                </c:pt>
                <c:pt idx="78">
                  <c:v>8.94398634016793</c:v>
                </c:pt>
                <c:pt idx="79">
                  <c:v>9.4162817777554402</c:v>
                </c:pt>
                <c:pt idx="80">
                  <c:v>7.9196984982702201</c:v>
                </c:pt>
                <c:pt idx="81">
                  <c:v>7.3489692867536798</c:v>
                </c:pt>
                <c:pt idx="82">
                  <c:v>6.4672161159633301</c:v>
                </c:pt>
                <c:pt idx="83">
                  <c:v>8.4797898277653001</c:v>
                </c:pt>
                <c:pt idx="84">
                  <c:v>7.7796293586656402</c:v>
                </c:pt>
                <c:pt idx="85">
                  <c:v>3.2806826435718399</c:v>
                </c:pt>
                <c:pt idx="86">
                  <c:v>3.8639931483536198</c:v>
                </c:pt>
                <c:pt idx="87">
                  <c:v>7.2090335079224301</c:v>
                </c:pt>
                <c:pt idx="88">
                  <c:v>9.0129166677558992</c:v>
                </c:pt>
                <c:pt idx="89">
                  <c:v>8.0619209399915199</c:v>
                </c:pt>
                <c:pt idx="90">
                  <c:v>8.4507723398835495</c:v>
                </c:pt>
                <c:pt idx="91">
                  <c:v>5.1933646106075102</c:v>
                </c:pt>
                <c:pt idx="92">
                  <c:v>3.5782634142391601</c:v>
                </c:pt>
                <c:pt idx="93">
                  <c:v>5.07498652192925</c:v>
                </c:pt>
                <c:pt idx="94">
                  <c:v>5.9028452816667896</c:v>
                </c:pt>
                <c:pt idx="95">
                  <c:v>2.9922184718058702</c:v>
                </c:pt>
                <c:pt idx="96">
                  <c:v>7.7159605671895397</c:v>
                </c:pt>
                <c:pt idx="97">
                  <c:v>10.6193882888396</c:v>
                </c:pt>
                <c:pt idx="98">
                  <c:v>9.5689733830054795</c:v>
                </c:pt>
                <c:pt idx="99">
                  <c:v>9.1907541452628507</c:v>
                </c:pt>
                <c:pt idx="100">
                  <c:v>10.6283152581286</c:v>
                </c:pt>
                <c:pt idx="101">
                  <c:v>4.41643940670206</c:v>
                </c:pt>
                <c:pt idx="102">
                  <c:v>6.8720894120923202</c:v>
                </c:pt>
                <c:pt idx="103">
                  <c:v>5.8737347877460699</c:v>
                </c:pt>
                <c:pt idx="104">
                  <c:v>9.9200187875383694</c:v>
                </c:pt>
                <c:pt idx="105">
                  <c:v>7.0610346452935602</c:v>
                </c:pt>
                <c:pt idx="106">
                  <c:v>7.3985547254792099</c:v>
                </c:pt>
                <c:pt idx="107">
                  <c:v>4.8815652233204103</c:v>
                </c:pt>
                <c:pt idx="108">
                  <c:v>8.5885230351393496</c:v>
                </c:pt>
                <c:pt idx="109">
                  <c:v>5.1086712833032504</c:v>
                </c:pt>
                <c:pt idx="110">
                  <c:v>7.39136036887027</c:v>
                </c:pt>
                <c:pt idx="111">
                  <c:v>7.9503693864758702</c:v>
                </c:pt>
                <c:pt idx="112">
                  <c:v>7.3917420550771098</c:v>
                </c:pt>
                <c:pt idx="113">
                  <c:v>8.0025445846632408</c:v>
                </c:pt>
                <c:pt idx="114">
                  <c:v>5.6910227638520503</c:v>
                </c:pt>
                <c:pt idx="115">
                  <c:v>6.2754156000761698</c:v>
                </c:pt>
                <c:pt idx="116">
                  <c:v>5.4587004435306499</c:v>
                </c:pt>
                <c:pt idx="117">
                  <c:v>1.7664750998016101</c:v>
                </c:pt>
                <c:pt idx="118">
                  <c:v>8.5658604358916008</c:v>
                </c:pt>
                <c:pt idx="119">
                  <c:v>7.85439737787501</c:v>
                </c:pt>
                <c:pt idx="120">
                  <c:v>6.5360341802999304</c:v>
                </c:pt>
                <c:pt idx="121">
                  <c:v>7.9647575096723404</c:v>
                </c:pt>
                <c:pt idx="122">
                  <c:v>9.4568514964336394</c:v>
                </c:pt>
                <c:pt idx="123">
                  <c:v>9.7982597788158898</c:v>
                </c:pt>
                <c:pt idx="124">
                  <c:v>8.3375983923333603</c:v>
                </c:pt>
                <c:pt idx="125">
                  <c:v>7.4986498200287404</c:v>
                </c:pt>
                <c:pt idx="126">
                  <c:v>7.1747807037635596</c:v>
                </c:pt>
                <c:pt idx="127">
                  <c:v>9.0940876242122695</c:v>
                </c:pt>
                <c:pt idx="128">
                  <c:v>8.30159840668267</c:v>
                </c:pt>
                <c:pt idx="129">
                  <c:v>3.08670171405684</c:v>
                </c:pt>
                <c:pt idx="130">
                  <c:v>4.2746078937240997</c:v>
                </c:pt>
                <c:pt idx="131">
                  <c:v>7.5417858187824303</c:v>
                </c:pt>
                <c:pt idx="132">
                  <c:v>9.0530082910073197</c:v>
                </c:pt>
                <c:pt idx="133">
                  <c:v>8.1304471663380902</c:v>
                </c:pt>
                <c:pt idx="134">
                  <c:v>8.3860315493044109</c:v>
                </c:pt>
                <c:pt idx="135">
                  <c:v>5.19869513351777</c:v>
                </c:pt>
                <c:pt idx="136">
                  <c:v>3.5519439554184</c:v>
                </c:pt>
                <c:pt idx="137">
                  <c:v>5.0561519134017399</c:v>
                </c:pt>
                <c:pt idx="138">
                  <c:v>5.8628394270881596</c:v>
                </c:pt>
                <c:pt idx="139">
                  <c:v>2.9379934591061501</c:v>
                </c:pt>
                <c:pt idx="140">
                  <c:v>7.7671234010770203</c:v>
                </c:pt>
                <c:pt idx="141">
                  <c:v>10.617199145235899</c:v>
                </c:pt>
                <c:pt idx="142">
                  <c:v>9.6570056041488908</c:v>
                </c:pt>
                <c:pt idx="143">
                  <c:v>9.2596690455009298</c:v>
                </c:pt>
                <c:pt idx="144">
                  <c:v>10.757965802261801</c:v>
                </c:pt>
                <c:pt idx="145">
                  <c:v>4.4111395380777099</c:v>
                </c:pt>
                <c:pt idx="146">
                  <c:v>6.8625451930737</c:v>
                </c:pt>
                <c:pt idx="147">
                  <c:v>5.9225088206546301</c:v>
                </c:pt>
                <c:pt idx="148">
                  <c:v>10.0567939311972</c:v>
                </c:pt>
                <c:pt idx="149">
                  <c:v>7.2855561871378303</c:v>
                </c:pt>
                <c:pt idx="150">
                  <c:v>7.3922940303473501</c:v>
                </c:pt>
                <c:pt idx="151">
                  <c:v>4.9204814668766899</c:v>
                </c:pt>
                <c:pt idx="152">
                  <c:v>8.6091482488886406</c:v>
                </c:pt>
                <c:pt idx="153">
                  <c:v>5.2007009906396098</c:v>
                </c:pt>
                <c:pt idx="154">
                  <c:v>7.41985829246401</c:v>
                </c:pt>
                <c:pt idx="155">
                  <c:v>8.08553999891868</c:v>
                </c:pt>
                <c:pt idx="156">
                  <c:v>7.38454686050411</c:v>
                </c:pt>
                <c:pt idx="157">
                  <c:v>8.3508731056816998</c:v>
                </c:pt>
                <c:pt idx="158">
                  <c:v>5.7872089027352702</c:v>
                </c:pt>
                <c:pt idx="159">
                  <c:v>6.3725859631333996</c:v>
                </c:pt>
                <c:pt idx="160">
                  <c:v>5.5725141170302104</c:v>
                </c:pt>
                <c:pt idx="161">
                  <c:v>1.7817732810732301</c:v>
                </c:pt>
                <c:pt idx="162">
                  <c:v>8.7526275917975092</c:v>
                </c:pt>
                <c:pt idx="163">
                  <c:v>8.0646862955255898</c:v>
                </c:pt>
                <c:pt idx="164">
                  <c:v>6.7738664058607503</c:v>
                </c:pt>
                <c:pt idx="165">
                  <c:v>8.0761488841681892</c:v>
                </c:pt>
                <c:pt idx="166">
                  <c:v>9.5958418119961504</c:v>
                </c:pt>
                <c:pt idx="167">
                  <c:v>10.0769214477584</c:v>
                </c:pt>
                <c:pt idx="168">
                  <c:v>8.3409473674058496</c:v>
                </c:pt>
                <c:pt idx="169">
                  <c:v>7.5615253405940503</c:v>
                </c:pt>
                <c:pt idx="170">
                  <c:v>7.2340118793137798</c:v>
                </c:pt>
                <c:pt idx="171">
                  <c:v>9.1172073713619195</c:v>
                </c:pt>
                <c:pt idx="172">
                  <c:v>8.3676008509593292</c:v>
                </c:pt>
                <c:pt idx="173">
                  <c:v>3.0917391015935198</c:v>
                </c:pt>
                <c:pt idx="174">
                  <c:v>4.2268358437863496</c:v>
                </c:pt>
                <c:pt idx="175">
                  <c:v>7.54441099985993</c:v>
                </c:pt>
                <c:pt idx="176">
                  <c:v>9.0129166677558992</c:v>
                </c:pt>
                <c:pt idx="177">
                  <c:v>8.0619209399915199</c:v>
                </c:pt>
                <c:pt idx="178">
                  <c:v>8.4507723398835495</c:v>
                </c:pt>
                <c:pt idx="179">
                  <c:v>5.1933646106075102</c:v>
                </c:pt>
                <c:pt idx="180">
                  <c:v>3.5782634142391601</c:v>
                </c:pt>
                <c:pt idx="181">
                  <c:v>5.07498652192925</c:v>
                </c:pt>
                <c:pt idx="182">
                  <c:v>5.9028452816667896</c:v>
                </c:pt>
                <c:pt idx="183">
                  <c:v>2.9922184718058702</c:v>
                </c:pt>
                <c:pt idx="184">
                  <c:v>7.7159605671895397</c:v>
                </c:pt>
                <c:pt idx="185">
                  <c:v>10.6193882888396</c:v>
                </c:pt>
                <c:pt idx="186">
                  <c:v>9.5689733830054795</c:v>
                </c:pt>
                <c:pt idx="187">
                  <c:v>9.1907541452628507</c:v>
                </c:pt>
                <c:pt idx="188">
                  <c:v>10.6283152581286</c:v>
                </c:pt>
                <c:pt idx="189">
                  <c:v>4.41643940670206</c:v>
                </c:pt>
                <c:pt idx="190">
                  <c:v>6.8720894120923202</c:v>
                </c:pt>
                <c:pt idx="191">
                  <c:v>5.8737347877460699</c:v>
                </c:pt>
                <c:pt idx="192">
                  <c:v>9.9200187875383694</c:v>
                </c:pt>
                <c:pt idx="193">
                  <c:v>7.0610346452935602</c:v>
                </c:pt>
                <c:pt idx="194">
                  <c:v>7.3985547254792099</c:v>
                </c:pt>
                <c:pt idx="195">
                  <c:v>4.8815652233204103</c:v>
                </c:pt>
                <c:pt idx="196">
                  <c:v>8.5885230351393496</c:v>
                </c:pt>
                <c:pt idx="197">
                  <c:v>5.1086712833032504</c:v>
                </c:pt>
                <c:pt idx="198">
                  <c:v>7.39136036887027</c:v>
                </c:pt>
                <c:pt idx="199">
                  <c:v>7.9503693864758702</c:v>
                </c:pt>
                <c:pt idx="200">
                  <c:v>7.3917420550771098</c:v>
                </c:pt>
                <c:pt idx="201">
                  <c:v>8.0025445846632408</c:v>
                </c:pt>
                <c:pt idx="202">
                  <c:v>5.6910227638520503</c:v>
                </c:pt>
                <c:pt idx="203">
                  <c:v>6.2754156000761698</c:v>
                </c:pt>
                <c:pt idx="204">
                  <c:v>5.4587004435306499</c:v>
                </c:pt>
                <c:pt idx="205">
                  <c:v>1.7664750998016101</c:v>
                </c:pt>
                <c:pt idx="206">
                  <c:v>8.5658604358916008</c:v>
                </c:pt>
                <c:pt idx="207">
                  <c:v>7.85439737787501</c:v>
                </c:pt>
                <c:pt idx="208">
                  <c:v>6.5360341802999304</c:v>
                </c:pt>
                <c:pt idx="209">
                  <c:v>7.9647575096723404</c:v>
                </c:pt>
                <c:pt idx="210">
                  <c:v>9.4568514964336394</c:v>
                </c:pt>
                <c:pt idx="211">
                  <c:v>9.7982597788158898</c:v>
                </c:pt>
                <c:pt idx="212">
                  <c:v>8.3375983923333603</c:v>
                </c:pt>
                <c:pt idx="213">
                  <c:v>7.4986498200287404</c:v>
                </c:pt>
                <c:pt idx="214">
                  <c:v>7.1747807037635596</c:v>
                </c:pt>
                <c:pt idx="215">
                  <c:v>9.0940876242122695</c:v>
                </c:pt>
                <c:pt idx="216">
                  <c:v>8.30159840668267</c:v>
                </c:pt>
                <c:pt idx="217">
                  <c:v>3.08670171405684</c:v>
                </c:pt>
                <c:pt idx="218">
                  <c:v>4.2746078937240997</c:v>
                </c:pt>
                <c:pt idx="219">
                  <c:v>7.5417858187824303</c:v>
                </c:pt>
                <c:pt idx="220">
                  <c:v>8.9083093387263101</c:v>
                </c:pt>
                <c:pt idx="221">
                  <c:v>8.0257207867911706</c:v>
                </c:pt>
                <c:pt idx="222">
                  <c:v>8.2729448129702803</c:v>
                </c:pt>
                <c:pt idx="223">
                  <c:v>5.2627185051384302</c:v>
                </c:pt>
                <c:pt idx="224">
                  <c:v>3.6930763417691601</c:v>
                </c:pt>
                <c:pt idx="225">
                  <c:v>4.8904199508555104</c:v>
                </c:pt>
                <c:pt idx="226">
                  <c:v>6.0640450908934804</c:v>
                </c:pt>
                <c:pt idx="227">
                  <c:v>3.14985788145641</c:v>
                </c:pt>
                <c:pt idx="228">
                  <c:v>7.6816186674367897</c:v>
                </c:pt>
                <c:pt idx="229">
                  <c:v>10.5075472765737</c:v>
                </c:pt>
                <c:pt idx="230">
                  <c:v>9.4497274968340896</c:v>
                </c:pt>
                <c:pt idx="231">
                  <c:v>9.2811798731402195</c:v>
                </c:pt>
                <c:pt idx="232">
                  <c:v>10.692630523290999</c:v>
                </c:pt>
                <c:pt idx="233">
                  <c:v>4.6556848764771104</c:v>
                </c:pt>
                <c:pt idx="234">
                  <c:v>6.9650709221706402</c:v>
                </c:pt>
                <c:pt idx="235">
                  <c:v>5.8089707016406198</c:v>
                </c:pt>
                <c:pt idx="236">
                  <c:v>9.7385856450339396</c:v>
                </c:pt>
                <c:pt idx="237">
                  <c:v>7.39413358956282</c:v>
                </c:pt>
                <c:pt idx="238">
                  <c:v>7.5381425814621501</c:v>
                </c:pt>
                <c:pt idx="239">
                  <c:v>4.9162285252141897</c:v>
                </c:pt>
                <c:pt idx="240">
                  <c:v>8.6347335481380103</c:v>
                </c:pt>
                <c:pt idx="241">
                  <c:v>5.2524363338080402</c:v>
                </c:pt>
                <c:pt idx="242">
                  <c:v>7.4875878045680802</c:v>
                </c:pt>
                <c:pt idx="243">
                  <c:v>7.8910577889420104</c:v>
                </c:pt>
                <c:pt idx="244">
                  <c:v>7.5636373751741601</c:v>
                </c:pt>
                <c:pt idx="245">
                  <c:v>8.0370679861150993</c:v>
                </c:pt>
                <c:pt idx="246">
                  <c:v>5.7711645070611102</c:v>
                </c:pt>
                <c:pt idx="247">
                  <c:v>6.3217449926400704</c:v>
                </c:pt>
                <c:pt idx="248">
                  <c:v>5.5594856238089996</c:v>
                </c:pt>
                <c:pt idx="249">
                  <c:v>1.9207111917623501</c:v>
                </c:pt>
                <c:pt idx="250">
                  <c:v>8.5852584994891394</c:v>
                </c:pt>
                <c:pt idx="251">
                  <c:v>7.8380279741607399</c:v>
                </c:pt>
                <c:pt idx="252">
                  <c:v>6.5567259517746503</c:v>
                </c:pt>
                <c:pt idx="253">
                  <c:v>8.0244240052435192</c:v>
                </c:pt>
                <c:pt idx="254">
                  <c:v>9.3860033751804508</c:v>
                </c:pt>
                <c:pt idx="255">
                  <c:v>9.9198667417285904</c:v>
                </c:pt>
                <c:pt idx="256">
                  <c:v>8.2198644104306808</c:v>
                </c:pt>
                <c:pt idx="257">
                  <c:v>7.5760916785224204</c:v>
                </c:pt>
                <c:pt idx="258">
                  <c:v>7.1622508226655697</c:v>
                </c:pt>
                <c:pt idx="259">
                  <c:v>9.0560407325890608</c:v>
                </c:pt>
                <c:pt idx="260">
                  <c:v>8.2952192207189004</c:v>
                </c:pt>
                <c:pt idx="261">
                  <c:v>3.27260928504877</c:v>
                </c:pt>
                <c:pt idx="262">
                  <c:v>4.3655964538679601</c:v>
                </c:pt>
                <c:pt idx="263">
                  <c:v>7.5023671159922101</c:v>
                </c:pt>
                <c:pt idx="264">
                  <c:v>9.0129166677558992</c:v>
                </c:pt>
                <c:pt idx="265">
                  <c:v>8.0619209399915199</c:v>
                </c:pt>
                <c:pt idx="266">
                  <c:v>8.4507723398835495</c:v>
                </c:pt>
                <c:pt idx="267">
                  <c:v>5.1933646106075102</c:v>
                </c:pt>
                <c:pt idx="268">
                  <c:v>3.5782634142391601</c:v>
                </c:pt>
                <c:pt idx="269">
                  <c:v>5.07498652192925</c:v>
                </c:pt>
                <c:pt idx="270">
                  <c:v>5.9028452816667896</c:v>
                </c:pt>
                <c:pt idx="271">
                  <c:v>2.9922184718058702</c:v>
                </c:pt>
                <c:pt idx="272">
                  <c:v>7.7159605671895397</c:v>
                </c:pt>
                <c:pt idx="273">
                  <c:v>10.6193882888396</c:v>
                </c:pt>
                <c:pt idx="274">
                  <c:v>9.5689733830054795</c:v>
                </c:pt>
                <c:pt idx="275">
                  <c:v>9.1907541452628507</c:v>
                </c:pt>
                <c:pt idx="276">
                  <c:v>10.6283152581286</c:v>
                </c:pt>
                <c:pt idx="277">
                  <c:v>4.41643940670206</c:v>
                </c:pt>
                <c:pt idx="278">
                  <c:v>6.8720894120923202</c:v>
                </c:pt>
                <c:pt idx="279">
                  <c:v>5.8737347877460699</c:v>
                </c:pt>
                <c:pt idx="280">
                  <c:v>9.9200187875383694</c:v>
                </c:pt>
                <c:pt idx="281">
                  <c:v>7.0610346452935602</c:v>
                </c:pt>
                <c:pt idx="282">
                  <c:v>7.3985547254792099</c:v>
                </c:pt>
                <c:pt idx="283">
                  <c:v>4.8815652233204103</c:v>
                </c:pt>
                <c:pt idx="284">
                  <c:v>8.5885230351393496</c:v>
                </c:pt>
                <c:pt idx="285">
                  <c:v>5.1086712833032504</c:v>
                </c:pt>
                <c:pt idx="286">
                  <c:v>7.39136036887027</c:v>
                </c:pt>
                <c:pt idx="287">
                  <c:v>7.9503693864758702</c:v>
                </c:pt>
                <c:pt idx="288">
                  <c:v>7.3917420550771098</c:v>
                </c:pt>
                <c:pt idx="289">
                  <c:v>8.0025445846632408</c:v>
                </c:pt>
                <c:pt idx="290">
                  <c:v>5.6910227638520503</c:v>
                </c:pt>
                <c:pt idx="291">
                  <c:v>6.2754156000761698</c:v>
                </c:pt>
                <c:pt idx="292">
                  <c:v>5.4587004435306499</c:v>
                </c:pt>
                <c:pt idx="293">
                  <c:v>1.7664750998016101</c:v>
                </c:pt>
                <c:pt idx="294">
                  <c:v>8.5658604358916008</c:v>
                </c:pt>
                <c:pt idx="295">
                  <c:v>7.85439737787501</c:v>
                </c:pt>
                <c:pt idx="296">
                  <c:v>6.5360341802999304</c:v>
                </c:pt>
                <c:pt idx="297">
                  <c:v>7.9647575096723404</c:v>
                </c:pt>
                <c:pt idx="298">
                  <c:v>9.4568514964336394</c:v>
                </c:pt>
                <c:pt idx="299">
                  <c:v>9.7982597788158898</c:v>
                </c:pt>
                <c:pt idx="300">
                  <c:v>8.3375983923333603</c:v>
                </c:pt>
                <c:pt idx="301">
                  <c:v>7.4986498200287404</c:v>
                </c:pt>
                <c:pt idx="302">
                  <c:v>7.1747807037635596</c:v>
                </c:pt>
                <c:pt idx="303">
                  <c:v>9.0940876242122695</c:v>
                </c:pt>
                <c:pt idx="304">
                  <c:v>8.30159840668267</c:v>
                </c:pt>
                <c:pt idx="305">
                  <c:v>3.08670171405684</c:v>
                </c:pt>
                <c:pt idx="306">
                  <c:v>4.2746078937240997</c:v>
                </c:pt>
                <c:pt idx="307">
                  <c:v>7.5417858187824303</c:v>
                </c:pt>
                <c:pt idx="308">
                  <c:v>9.0129166677558992</c:v>
                </c:pt>
                <c:pt idx="309">
                  <c:v>8.0619209399915199</c:v>
                </c:pt>
                <c:pt idx="310">
                  <c:v>8.4507723398835495</c:v>
                </c:pt>
                <c:pt idx="311">
                  <c:v>5.1933646106075102</c:v>
                </c:pt>
                <c:pt idx="312">
                  <c:v>3.5782634142391601</c:v>
                </c:pt>
                <c:pt idx="313">
                  <c:v>5.07498652192925</c:v>
                </c:pt>
                <c:pt idx="314">
                  <c:v>5.9028452816667896</c:v>
                </c:pt>
                <c:pt idx="315">
                  <c:v>2.9922184718058702</c:v>
                </c:pt>
                <c:pt idx="316">
                  <c:v>7.7159605671895397</c:v>
                </c:pt>
                <c:pt idx="317">
                  <c:v>10.6193882888396</c:v>
                </c:pt>
                <c:pt idx="318">
                  <c:v>9.5689733830054795</c:v>
                </c:pt>
                <c:pt idx="319">
                  <c:v>9.1907541452628507</c:v>
                </c:pt>
                <c:pt idx="320">
                  <c:v>10.6283152581286</c:v>
                </c:pt>
                <c:pt idx="321">
                  <c:v>4.41643940670206</c:v>
                </c:pt>
                <c:pt idx="322">
                  <c:v>6.8720894120923202</c:v>
                </c:pt>
                <c:pt idx="323">
                  <c:v>5.8737347877460699</c:v>
                </c:pt>
                <c:pt idx="324">
                  <c:v>9.9200187875383694</c:v>
                </c:pt>
                <c:pt idx="325">
                  <c:v>7.0610346452935602</c:v>
                </c:pt>
                <c:pt idx="326">
                  <c:v>7.3985547254792099</c:v>
                </c:pt>
                <c:pt idx="327">
                  <c:v>4.8815652233204103</c:v>
                </c:pt>
                <c:pt idx="328">
                  <c:v>8.5885230351393496</c:v>
                </c:pt>
                <c:pt idx="329">
                  <c:v>5.1086712833032504</c:v>
                </c:pt>
                <c:pt idx="330">
                  <c:v>7.39136036887027</c:v>
                </c:pt>
                <c:pt idx="331">
                  <c:v>7.9503693864758702</c:v>
                </c:pt>
                <c:pt idx="332">
                  <c:v>7.3917420550771098</c:v>
                </c:pt>
                <c:pt idx="333">
                  <c:v>8.0025445846632408</c:v>
                </c:pt>
                <c:pt idx="334">
                  <c:v>5.6910227638520503</c:v>
                </c:pt>
                <c:pt idx="335">
                  <c:v>6.2754156000761698</c:v>
                </c:pt>
                <c:pt idx="336">
                  <c:v>5.4587004435306499</c:v>
                </c:pt>
                <c:pt idx="337">
                  <c:v>1.7664750998016101</c:v>
                </c:pt>
                <c:pt idx="338">
                  <c:v>8.5658604358916008</c:v>
                </c:pt>
                <c:pt idx="339">
                  <c:v>7.85439737787501</c:v>
                </c:pt>
                <c:pt idx="340">
                  <c:v>6.5360341802999304</c:v>
                </c:pt>
                <c:pt idx="341">
                  <c:v>7.9647575096723404</c:v>
                </c:pt>
                <c:pt idx="342">
                  <c:v>9.4568514964336394</c:v>
                </c:pt>
                <c:pt idx="343">
                  <c:v>9.7982597788158898</c:v>
                </c:pt>
                <c:pt idx="344">
                  <c:v>8.3375983923333603</c:v>
                </c:pt>
                <c:pt idx="345">
                  <c:v>7.4986498200287404</c:v>
                </c:pt>
                <c:pt idx="346">
                  <c:v>7.1747807037635596</c:v>
                </c:pt>
                <c:pt idx="347">
                  <c:v>9.0940876242122695</c:v>
                </c:pt>
                <c:pt idx="348">
                  <c:v>8.30159840668267</c:v>
                </c:pt>
                <c:pt idx="349">
                  <c:v>3.08670171405684</c:v>
                </c:pt>
                <c:pt idx="350">
                  <c:v>4.2746078937240997</c:v>
                </c:pt>
                <c:pt idx="351">
                  <c:v>7.5417858187824303</c:v>
                </c:pt>
                <c:pt idx="352">
                  <c:v>9.0129166677558992</c:v>
                </c:pt>
                <c:pt idx="353">
                  <c:v>8.0619209399915199</c:v>
                </c:pt>
                <c:pt idx="354">
                  <c:v>8.4507723398835495</c:v>
                </c:pt>
                <c:pt idx="355">
                  <c:v>5.1933646106075102</c:v>
                </c:pt>
                <c:pt idx="356">
                  <c:v>3.5782634142391601</c:v>
                </c:pt>
                <c:pt idx="357">
                  <c:v>5.07498652192925</c:v>
                </c:pt>
                <c:pt idx="358">
                  <c:v>5.9028452816667896</c:v>
                </c:pt>
                <c:pt idx="359">
                  <c:v>2.9922184718058702</c:v>
                </c:pt>
                <c:pt idx="360">
                  <c:v>7.7159605671895397</c:v>
                </c:pt>
                <c:pt idx="361">
                  <c:v>10.6193882888396</c:v>
                </c:pt>
                <c:pt idx="362">
                  <c:v>9.5689733830054795</c:v>
                </c:pt>
                <c:pt idx="363">
                  <c:v>9.1907541452628507</c:v>
                </c:pt>
                <c:pt idx="364">
                  <c:v>10.6283152581286</c:v>
                </c:pt>
                <c:pt idx="365">
                  <c:v>4.41643940670206</c:v>
                </c:pt>
                <c:pt idx="366">
                  <c:v>6.8720894120923202</c:v>
                </c:pt>
                <c:pt idx="367">
                  <c:v>5.8737347877460699</c:v>
                </c:pt>
                <c:pt idx="368">
                  <c:v>9.9200187875383694</c:v>
                </c:pt>
                <c:pt idx="369">
                  <c:v>7.0610346452935602</c:v>
                </c:pt>
                <c:pt idx="370">
                  <c:v>7.3985547254792099</c:v>
                </c:pt>
                <c:pt idx="371">
                  <c:v>4.8815652233204103</c:v>
                </c:pt>
                <c:pt idx="372">
                  <c:v>8.5885230351393496</c:v>
                </c:pt>
                <c:pt idx="373">
                  <c:v>5.1086712833032504</c:v>
                </c:pt>
                <c:pt idx="374">
                  <c:v>7.39136036887027</c:v>
                </c:pt>
                <c:pt idx="375">
                  <c:v>7.9503693864758702</c:v>
                </c:pt>
                <c:pt idx="376">
                  <c:v>7.3917420550771098</c:v>
                </c:pt>
                <c:pt idx="377">
                  <c:v>8.0025445846632408</c:v>
                </c:pt>
                <c:pt idx="378">
                  <c:v>5.6910227638520503</c:v>
                </c:pt>
                <c:pt idx="379">
                  <c:v>6.2754156000761698</c:v>
                </c:pt>
                <c:pt idx="380">
                  <c:v>5.4587004435306499</c:v>
                </c:pt>
                <c:pt idx="381">
                  <c:v>1.7664750998016101</c:v>
                </c:pt>
                <c:pt idx="382">
                  <c:v>8.5658604358916008</c:v>
                </c:pt>
                <c:pt idx="383">
                  <c:v>7.85439737787501</c:v>
                </c:pt>
                <c:pt idx="384">
                  <c:v>6.5360341802999304</c:v>
                </c:pt>
                <c:pt idx="385">
                  <c:v>7.9647575096723404</c:v>
                </c:pt>
                <c:pt idx="386">
                  <c:v>9.4568514964336394</c:v>
                </c:pt>
                <c:pt idx="387">
                  <c:v>9.7982597788158898</c:v>
                </c:pt>
                <c:pt idx="388">
                  <c:v>8.3375983923333603</c:v>
                </c:pt>
                <c:pt idx="389">
                  <c:v>7.4986498200287404</c:v>
                </c:pt>
                <c:pt idx="390">
                  <c:v>7.1747807037635596</c:v>
                </c:pt>
                <c:pt idx="391">
                  <c:v>9.0940876242122695</c:v>
                </c:pt>
                <c:pt idx="392">
                  <c:v>8.30159840668267</c:v>
                </c:pt>
                <c:pt idx="393">
                  <c:v>3.08670171405684</c:v>
                </c:pt>
                <c:pt idx="394">
                  <c:v>4.2746078937240997</c:v>
                </c:pt>
                <c:pt idx="395">
                  <c:v>7.5417858187824303</c:v>
                </c:pt>
                <c:pt idx="396">
                  <c:v>9.0129166677558992</c:v>
                </c:pt>
                <c:pt idx="397">
                  <c:v>8.0619209399915199</c:v>
                </c:pt>
                <c:pt idx="398">
                  <c:v>8.4507723398835495</c:v>
                </c:pt>
                <c:pt idx="399">
                  <c:v>5.1933646106075102</c:v>
                </c:pt>
                <c:pt idx="400">
                  <c:v>3.5782634142391601</c:v>
                </c:pt>
                <c:pt idx="401">
                  <c:v>5.07498652192925</c:v>
                </c:pt>
                <c:pt idx="402">
                  <c:v>5.9028452816667896</c:v>
                </c:pt>
                <c:pt idx="403">
                  <c:v>2.9922184718058702</c:v>
                </c:pt>
                <c:pt idx="404">
                  <c:v>7.7159605671895397</c:v>
                </c:pt>
                <c:pt idx="405">
                  <c:v>10.6193882888396</c:v>
                </c:pt>
                <c:pt idx="406">
                  <c:v>9.5689733830054795</c:v>
                </c:pt>
                <c:pt idx="407">
                  <c:v>9.1907541452628507</c:v>
                </c:pt>
                <c:pt idx="408">
                  <c:v>10.6283152581286</c:v>
                </c:pt>
                <c:pt idx="409">
                  <c:v>4.41643940670206</c:v>
                </c:pt>
                <c:pt idx="410">
                  <c:v>6.8720894120923202</c:v>
                </c:pt>
                <c:pt idx="411">
                  <c:v>5.8737347877460699</c:v>
                </c:pt>
                <c:pt idx="412">
                  <c:v>9.9200187875383694</c:v>
                </c:pt>
                <c:pt idx="413">
                  <c:v>7.0610346452935602</c:v>
                </c:pt>
                <c:pt idx="414">
                  <c:v>7.3985547254792099</c:v>
                </c:pt>
                <c:pt idx="415">
                  <c:v>4.8815652233204103</c:v>
                </c:pt>
                <c:pt idx="416">
                  <c:v>8.5885230351393496</c:v>
                </c:pt>
                <c:pt idx="417">
                  <c:v>5.1086712833032504</c:v>
                </c:pt>
                <c:pt idx="418">
                  <c:v>7.39136036887027</c:v>
                </c:pt>
                <c:pt idx="419">
                  <c:v>7.9503693864758702</c:v>
                </c:pt>
                <c:pt idx="420">
                  <c:v>7.3917420550771098</c:v>
                </c:pt>
                <c:pt idx="421">
                  <c:v>8.0025445846632408</c:v>
                </c:pt>
                <c:pt idx="422">
                  <c:v>5.6910227638520503</c:v>
                </c:pt>
                <c:pt idx="423">
                  <c:v>6.2754156000761698</c:v>
                </c:pt>
                <c:pt idx="424">
                  <c:v>5.4587004435306499</c:v>
                </c:pt>
                <c:pt idx="425">
                  <c:v>1.7664750998016101</c:v>
                </c:pt>
                <c:pt idx="426">
                  <c:v>8.5658604358916008</c:v>
                </c:pt>
                <c:pt idx="427">
                  <c:v>7.85439737787501</c:v>
                </c:pt>
                <c:pt idx="428">
                  <c:v>6.5360341802999304</c:v>
                </c:pt>
                <c:pt idx="429">
                  <c:v>7.9647575096723404</c:v>
                </c:pt>
                <c:pt idx="430">
                  <c:v>9.4568514964336394</c:v>
                </c:pt>
                <c:pt idx="431">
                  <c:v>9.7982597788158898</c:v>
                </c:pt>
                <c:pt idx="432">
                  <c:v>8.3375983923333603</c:v>
                </c:pt>
                <c:pt idx="433">
                  <c:v>7.4986498200287404</c:v>
                </c:pt>
                <c:pt idx="434">
                  <c:v>7.1747807037635596</c:v>
                </c:pt>
                <c:pt idx="435">
                  <c:v>9.0940876242122695</c:v>
                </c:pt>
                <c:pt idx="436">
                  <c:v>8.30159840668267</c:v>
                </c:pt>
                <c:pt idx="437">
                  <c:v>3.08670171405684</c:v>
                </c:pt>
                <c:pt idx="438">
                  <c:v>4.2746078937240997</c:v>
                </c:pt>
                <c:pt idx="439">
                  <c:v>7.5417858187824303</c:v>
                </c:pt>
                <c:pt idx="440">
                  <c:v>9.0129166677558992</c:v>
                </c:pt>
                <c:pt idx="441">
                  <c:v>8.0619209399915199</c:v>
                </c:pt>
                <c:pt idx="442">
                  <c:v>8.4507723398835495</c:v>
                </c:pt>
                <c:pt idx="443">
                  <c:v>5.1933646106075102</c:v>
                </c:pt>
                <c:pt idx="444">
                  <c:v>3.5782634142391601</c:v>
                </c:pt>
                <c:pt idx="445">
                  <c:v>5.07498652192925</c:v>
                </c:pt>
                <c:pt idx="446">
                  <c:v>5.9028452816667896</c:v>
                </c:pt>
                <c:pt idx="447">
                  <c:v>2.9922184718058702</c:v>
                </c:pt>
                <c:pt idx="448">
                  <c:v>7.7159605671895397</c:v>
                </c:pt>
                <c:pt idx="449">
                  <c:v>10.6193882888396</c:v>
                </c:pt>
                <c:pt idx="450">
                  <c:v>9.5689733830054795</c:v>
                </c:pt>
                <c:pt idx="451">
                  <c:v>9.1907541452628507</c:v>
                </c:pt>
                <c:pt idx="452">
                  <c:v>10.6283152581286</c:v>
                </c:pt>
                <c:pt idx="453">
                  <c:v>4.41643940670206</c:v>
                </c:pt>
                <c:pt idx="454">
                  <c:v>6.8720894120923202</c:v>
                </c:pt>
                <c:pt idx="455">
                  <c:v>5.8737347877460699</c:v>
                </c:pt>
                <c:pt idx="456">
                  <c:v>9.9200187875383694</c:v>
                </c:pt>
                <c:pt idx="457">
                  <c:v>7.0610346452935602</c:v>
                </c:pt>
                <c:pt idx="458">
                  <c:v>7.3985547254792099</c:v>
                </c:pt>
                <c:pt idx="459">
                  <c:v>4.8815652233204103</c:v>
                </c:pt>
                <c:pt idx="460">
                  <c:v>8.5885230351393496</c:v>
                </c:pt>
                <c:pt idx="461">
                  <c:v>5.1086712833032504</c:v>
                </c:pt>
                <c:pt idx="462">
                  <c:v>7.39136036887027</c:v>
                </c:pt>
                <c:pt idx="463">
                  <c:v>7.9503693864758702</c:v>
                </c:pt>
                <c:pt idx="464">
                  <c:v>7.3917420550771098</c:v>
                </c:pt>
                <c:pt idx="465">
                  <c:v>8.0025445846632408</c:v>
                </c:pt>
                <c:pt idx="466">
                  <c:v>5.6910227638520503</c:v>
                </c:pt>
                <c:pt idx="467">
                  <c:v>6.2754156000761698</c:v>
                </c:pt>
                <c:pt idx="468">
                  <c:v>5.4587004435306499</c:v>
                </c:pt>
                <c:pt idx="469">
                  <c:v>1.7664750998016101</c:v>
                </c:pt>
                <c:pt idx="470">
                  <c:v>8.5658604358916008</c:v>
                </c:pt>
                <c:pt idx="471">
                  <c:v>7.85439737787501</c:v>
                </c:pt>
                <c:pt idx="472">
                  <c:v>6.5360341802999304</c:v>
                </c:pt>
                <c:pt idx="473">
                  <c:v>7.9647575096723404</c:v>
                </c:pt>
                <c:pt idx="474">
                  <c:v>9.4568514964336394</c:v>
                </c:pt>
                <c:pt idx="475">
                  <c:v>9.7982597788158898</c:v>
                </c:pt>
                <c:pt idx="476">
                  <c:v>8.3375983923333603</c:v>
                </c:pt>
                <c:pt idx="477">
                  <c:v>7.4986498200287404</c:v>
                </c:pt>
                <c:pt idx="478">
                  <c:v>7.1747807037635596</c:v>
                </c:pt>
                <c:pt idx="479">
                  <c:v>9.0940876242122695</c:v>
                </c:pt>
                <c:pt idx="480">
                  <c:v>8.30159840668267</c:v>
                </c:pt>
                <c:pt idx="481">
                  <c:v>3.08670171405684</c:v>
                </c:pt>
                <c:pt idx="482">
                  <c:v>4.2746078937240997</c:v>
                </c:pt>
                <c:pt idx="483">
                  <c:v>7.5417858187824303</c:v>
                </c:pt>
                <c:pt idx="484">
                  <c:v>9.0530082910073197</c:v>
                </c:pt>
                <c:pt idx="485">
                  <c:v>8.1304471663380902</c:v>
                </c:pt>
                <c:pt idx="486">
                  <c:v>8.3860315493044109</c:v>
                </c:pt>
                <c:pt idx="487">
                  <c:v>5.19869513351777</c:v>
                </c:pt>
                <c:pt idx="488">
                  <c:v>3.5519439554184</c:v>
                </c:pt>
                <c:pt idx="489">
                  <c:v>5.0561519134017399</c:v>
                </c:pt>
                <c:pt idx="490">
                  <c:v>5.8628394270881596</c:v>
                </c:pt>
                <c:pt idx="491">
                  <c:v>2.9379934591061501</c:v>
                </c:pt>
                <c:pt idx="492">
                  <c:v>7.7671234010770203</c:v>
                </c:pt>
                <c:pt idx="493">
                  <c:v>10.617199145235899</c:v>
                </c:pt>
                <c:pt idx="494">
                  <c:v>9.6570056041488908</c:v>
                </c:pt>
                <c:pt idx="495">
                  <c:v>9.2596690455009298</c:v>
                </c:pt>
                <c:pt idx="496">
                  <c:v>10.757965802261801</c:v>
                </c:pt>
                <c:pt idx="497">
                  <c:v>4.4111395380777099</c:v>
                </c:pt>
                <c:pt idx="498">
                  <c:v>6.8625451930737</c:v>
                </c:pt>
                <c:pt idx="499">
                  <c:v>5.9225088206546301</c:v>
                </c:pt>
                <c:pt idx="500">
                  <c:v>10.0567939311972</c:v>
                </c:pt>
                <c:pt idx="501">
                  <c:v>7.2855561871378303</c:v>
                </c:pt>
                <c:pt idx="502">
                  <c:v>7.3922940303473501</c:v>
                </c:pt>
                <c:pt idx="503">
                  <c:v>4.9204814668766899</c:v>
                </c:pt>
                <c:pt idx="504">
                  <c:v>8.6091482488886406</c:v>
                </c:pt>
                <c:pt idx="505">
                  <c:v>5.2007009906396098</c:v>
                </c:pt>
                <c:pt idx="506">
                  <c:v>7.41985829246401</c:v>
                </c:pt>
                <c:pt idx="507">
                  <c:v>8.08553999891868</c:v>
                </c:pt>
                <c:pt idx="508">
                  <c:v>7.38454686050411</c:v>
                </c:pt>
                <c:pt idx="509">
                  <c:v>8.3508731056816998</c:v>
                </c:pt>
                <c:pt idx="510">
                  <c:v>5.7872089027352702</c:v>
                </c:pt>
                <c:pt idx="511">
                  <c:v>6.3725859631333996</c:v>
                </c:pt>
                <c:pt idx="512">
                  <c:v>5.5725141170302104</c:v>
                </c:pt>
                <c:pt idx="513">
                  <c:v>1.7817732810732301</c:v>
                </c:pt>
                <c:pt idx="514">
                  <c:v>8.7526275917975092</c:v>
                </c:pt>
                <c:pt idx="515">
                  <c:v>8.0646862955255898</c:v>
                </c:pt>
                <c:pt idx="516">
                  <c:v>6.7738664058607503</c:v>
                </c:pt>
                <c:pt idx="517">
                  <c:v>8.0761488841681892</c:v>
                </c:pt>
                <c:pt idx="518">
                  <c:v>9.5958418119961504</c:v>
                </c:pt>
                <c:pt idx="519">
                  <c:v>10.0769214477584</c:v>
                </c:pt>
                <c:pt idx="520">
                  <c:v>8.3409473674058496</c:v>
                </c:pt>
                <c:pt idx="521">
                  <c:v>7.5615253405940503</c:v>
                </c:pt>
                <c:pt idx="522">
                  <c:v>7.2340118793137798</c:v>
                </c:pt>
                <c:pt idx="523">
                  <c:v>9.1172073713619195</c:v>
                </c:pt>
                <c:pt idx="524">
                  <c:v>8.3676008509593292</c:v>
                </c:pt>
                <c:pt idx="525">
                  <c:v>3.0917391015935198</c:v>
                </c:pt>
                <c:pt idx="526">
                  <c:v>4.2268358437863496</c:v>
                </c:pt>
                <c:pt idx="527">
                  <c:v>7.54441099985993</c:v>
                </c:pt>
                <c:pt idx="528">
                  <c:v>9.0275256435158902</c:v>
                </c:pt>
                <c:pt idx="529">
                  <c:v>8.0869221109052294</c:v>
                </c:pt>
                <c:pt idx="530">
                  <c:v>8.4521986025507907</c:v>
                </c:pt>
                <c:pt idx="531">
                  <c:v>5.1731713553551097</c:v>
                </c:pt>
                <c:pt idx="532">
                  <c:v>3.6706722103551601</c:v>
                </c:pt>
                <c:pt idx="533">
                  <c:v>4.8948932845865896</c:v>
                </c:pt>
                <c:pt idx="534">
                  <c:v>5.9661159764280898</c:v>
                </c:pt>
                <c:pt idx="535">
                  <c:v>3.0686687226078599</c:v>
                </c:pt>
                <c:pt idx="536">
                  <c:v>7.7413811463837297</c:v>
                </c:pt>
                <c:pt idx="537">
                  <c:v>10.595941235773401</c:v>
                </c:pt>
                <c:pt idx="538">
                  <c:v>9.5635068793934206</c:v>
                </c:pt>
                <c:pt idx="539">
                  <c:v>9.2011922314739802</c:v>
                </c:pt>
                <c:pt idx="540">
                  <c:v>10.63213503363</c:v>
                </c:pt>
                <c:pt idx="541">
                  <c:v>4.4899946801028499</c:v>
                </c:pt>
                <c:pt idx="542">
                  <c:v>6.9057601567761804</c:v>
                </c:pt>
                <c:pt idx="543">
                  <c:v>5.8830547478549997</c:v>
                </c:pt>
                <c:pt idx="544">
                  <c:v>9.8385041352906804</c:v>
                </c:pt>
                <c:pt idx="545">
                  <c:v>7.1697511637571001</c:v>
                </c:pt>
                <c:pt idx="546">
                  <c:v>7.4067514186486703</c:v>
                </c:pt>
                <c:pt idx="547">
                  <c:v>4.9304624862144104</c:v>
                </c:pt>
                <c:pt idx="548">
                  <c:v>8.5847456143885292</c:v>
                </c:pt>
                <c:pt idx="549">
                  <c:v>5.1276004800764801</c:v>
                </c:pt>
                <c:pt idx="550">
                  <c:v>7.46071788038142</c:v>
                </c:pt>
                <c:pt idx="551">
                  <c:v>7.9059422371910104</c:v>
                </c:pt>
                <c:pt idx="552">
                  <c:v>7.3983035353654998</c:v>
                </c:pt>
                <c:pt idx="553">
                  <c:v>7.9647941240927196</c:v>
                </c:pt>
                <c:pt idx="554">
                  <c:v>5.6938301776667402</c:v>
                </c:pt>
                <c:pt idx="555">
                  <c:v>6.2844339737008399</c:v>
                </c:pt>
                <c:pt idx="556">
                  <c:v>5.4784291563039504</c:v>
                </c:pt>
                <c:pt idx="557">
                  <c:v>1.77172362292528</c:v>
                </c:pt>
                <c:pt idx="558">
                  <c:v>8.5509641613953598</c:v>
                </c:pt>
                <c:pt idx="559">
                  <c:v>7.75432617377089</c:v>
                </c:pt>
                <c:pt idx="560">
                  <c:v>6.4889657413355097</c:v>
                </c:pt>
                <c:pt idx="561">
                  <c:v>7.9597654193492602</c:v>
                </c:pt>
                <c:pt idx="562">
                  <c:v>9.4707110960636793</c:v>
                </c:pt>
                <c:pt idx="563">
                  <c:v>9.7978401190057092</c:v>
                </c:pt>
                <c:pt idx="564">
                  <c:v>8.3360784018227303</c:v>
                </c:pt>
                <c:pt idx="565">
                  <c:v>7.4969104892908502</c:v>
                </c:pt>
                <c:pt idx="566">
                  <c:v>7.1821262337548903</c:v>
                </c:pt>
                <c:pt idx="567">
                  <c:v>9.0883978036296806</c:v>
                </c:pt>
                <c:pt idx="568">
                  <c:v>8.3040945935219597</c:v>
                </c:pt>
                <c:pt idx="569">
                  <c:v>3.1079041455129901</c:v>
                </c:pt>
                <c:pt idx="570">
                  <c:v>4.2867700861839699</c:v>
                </c:pt>
                <c:pt idx="571">
                  <c:v>7.6202619524377999</c:v>
                </c:pt>
                <c:pt idx="572">
                  <c:v>8.4801290115832906</c:v>
                </c:pt>
                <c:pt idx="573">
                  <c:v>7.5308308399098003</c:v>
                </c:pt>
                <c:pt idx="574">
                  <c:v>7.9982602699278296</c:v>
                </c:pt>
                <c:pt idx="575">
                  <c:v>3.9698876318287901</c:v>
                </c:pt>
                <c:pt idx="576">
                  <c:v>3.6600362704082401</c:v>
                </c:pt>
                <c:pt idx="577">
                  <c:v>4.2146305733782103</c:v>
                </c:pt>
                <c:pt idx="578">
                  <c:v>5.25095687525996</c:v>
                </c:pt>
                <c:pt idx="579">
                  <c:v>2.1495658019610699</c:v>
                </c:pt>
                <c:pt idx="580">
                  <c:v>6.9969259619019901</c:v>
                </c:pt>
                <c:pt idx="581">
                  <c:v>10.344904981393199</c:v>
                </c:pt>
                <c:pt idx="582">
                  <c:v>8.9403799324541602</c:v>
                </c:pt>
                <c:pt idx="583">
                  <c:v>9.0996114281377807</c:v>
                </c:pt>
                <c:pt idx="584">
                  <c:v>10.3556998133144</c:v>
                </c:pt>
                <c:pt idx="585">
                  <c:v>4.5650645454314098</c:v>
                </c:pt>
                <c:pt idx="586">
                  <c:v>7.3065327772547999</c:v>
                </c:pt>
                <c:pt idx="587">
                  <c:v>5.4280146517788301</c:v>
                </c:pt>
                <c:pt idx="588">
                  <c:v>8.9516424254316291</c:v>
                </c:pt>
                <c:pt idx="589">
                  <c:v>7.5963922185013297</c:v>
                </c:pt>
                <c:pt idx="590">
                  <c:v>7.0313598813680001</c:v>
                </c:pt>
                <c:pt idx="591">
                  <c:v>5.1456820030272201</c:v>
                </c:pt>
                <c:pt idx="592">
                  <c:v>7.8753053442977698</c:v>
                </c:pt>
                <c:pt idx="593">
                  <c:v>4.7061639582345096</c:v>
                </c:pt>
                <c:pt idx="594">
                  <c:v>6.6531558111978004</c:v>
                </c:pt>
                <c:pt idx="595">
                  <c:v>7.3316684736265598</c:v>
                </c:pt>
                <c:pt idx="596">
                  <c:v>7.0370867141720002</c:v>
                </c:pt>
                <c:pt idx="597">
                  <c:v>7.9868229063511196</c:v>
                </c:pt>
                <c:pt idx="598">
                  <c:v>5.7390557090956298</c:v>
                </c:pt>
                <c:pt idx="599">
                  <c:v>6.3148880073188103</c:v>
                </c:pt>
                <c:pt idx="600">
                  <c:v>5.1518997700087503</c:v>
                </c:pt>
                <c:pt idx="601">
                  <c:v>2.5468481585823701</c:v>
                </c:pt>
                <c:pt idx="602">
                  <c:v>8.2104862544601396</c:v>
                </c:pt>
                <c:pt idx="603">
                  <c:v>7.95973872883099</c:v>
                </c:pt>
                <c:pt idx="604">
                  <c:v>6.44429062295234</c:v>
                </c:pt>
                <c:pt idx="605">
                  <c:v>7.3528861205861098</c:v>
                </c:pt>
                <c:pt idx="606">
                  <c:v>8.8524164236896006</c:v>
                </c:pt>
                <c:pt idx="607">
                  <c:v>9.9418156334869199</c:v>
                </c:pt>
                <c:pt idx="608">
                  <c:v>7.96866973638065</c:v>
                </c:pt>
                <c:pt idx="609">
                  <c:v>7.4724843452692102</c:v>
                </c:pt>
                <c:pt idx="610">
                  <c:v>6.6745388313968403</c:v>
                </c:pt>
                <c:pt idx="611">
                  <c:v>8.6289703722534199</c:v>
                </c:pt>
                <c:pt idx="612">
                  <c:v>8.18030852009732</c:v>
                </c:pt>
                <c:pt idx="613">
                  <c:v>2.4436562108410702</c:v>
                </c:pt>
                <c:pt idx="614">
                  <c:v>3.36585050451556</c:v>
                </c:pt>
                <c:pt idx="615">
                  <c:v>7.1148900501755801</c:v>
                </c:pt>
                <c:pt idx="616">
                  <c:v>8.8434956578244392</c:v>
                </c:pt>
                <c:pt idx="617">
                  <c:v>7.8699970839124598</c:v>
                </c:pt>
                <c:pt idx="618">
                  <c:v>8.2199843753223103</c:v>
                </c:pt>
                <c:pt idx="619">
                  <c:v>5.0973588748931098</c:v>
                </c:pt>
                <c:pt idx="620">
                  <c:v>3.4783346400405999</c:v>
                </c:pt>
                <c:pt idx="621">
                  <c:v>4.8540444928034203</c:v>
                </c:pt>
                <c:pt idx="622">
                  <c:v>5.7460536934584399</c:v>
                </c:pt>
                <c:pt idx="623">
                  <c:v>2.82571096269313</c:v>
                </c:pt>
                <c:pt idx="624">
                  <c:v>7.5153102986572202</c:v>
                </c:pt>
                <c:pt idx="625">
                  <c:v>10.4644882370993</c:v>
                </c:pt>
                <c:pt idx="626">
                  <c:v>9.4449289490500501</c:v>
                </c:pt>
                <c:pt idx="627">
                  <c:v>9.0965573119097591</c:v>
                </c:pt>
                <c:pt idx="628">
                  <c:v>10.5187404772708</c:v>
                </c:pt>
                <c:pt idx="629">
                  <c:v>4.2604072645890803</c:v>
                </c:pt>
                <c:pt idx="630">
                  <c:v>6.74995784755271</c:v>
                </c:pt>
                <c:pt idx="631">
                  <c:v>5.7622443095812397</c:v>
                </c:pt>
                <c:pt idx="632">
                  <c:v>9.7852882576623603</c:v>
                </c:pt>
                <c:pt idx="633">
                  <c:v>6.9386236866151796</c:v>
                </c:pt>
                <c:pt idx="634">
                  <c:v>7.3384246442970902</c:v>
                </c:pt>
                <c:pt idx="635">
                  <c:v>4.7822034684819599</c:v>
                </c:pt>
                <c:pt idx="636">
                  <c:v>8.4655223575046392</c:v>
                </c:pt>
                <c:pt idx="637">
                  <c:v>4.9945132113110597</c:v>
                </c:pt>
                <c:pt idx="638">
                  <c:v>7.2523615405438298</c:v>
                </c:pt>
                <c:pt idx="639">
                  <c:v>7.8066324344756897</c:v>
                </c:pt>
                <c:pt idx="640">
                  <c:v>7.3339794832566501</c:v>
                </c:pt>
                <c:pt idx="641">
                  <c:v>7.8683041643851004</c:v>
                </c:pt>
                <c:pt idx="642">
                  <c:v>5.5727297955064303</c:v>
                </c:pt>
                <c:pt idx="643">
                  <c:v>6.1524409210925004</c:v>
                </c:pt>
                <c:pt idx="644">
                  <c:v>5.3843188609904198</c:v>
                </c:pt>
                <c:pt idx="645">
                  <c:v>1.6808969704655401</c:v>
                </c:pt>
                <c:pt idx="646">
                  <c:v>8.4889846094627597</c:v>
                </c:pt>
                <c:pt idx="647">
                  <c:v>7.7322102277996203</c:v>
                </c:pt>
                <c:pt idx="648">
                  <c:v>6.3746782261718202</c:v>
                </c:pt>
                <c:pt idx="649">
                  <c:v>7.8970556940943997</c:v>
                </c:pt>
                <c:pt idx="650">
                  <c:v>9.3135760532317899</c:v>
                </c:pt>
                <c:pt idx="651">
                  <c:v>9.6556265382467394</c:v>
                </c:pt>
                <c:pt idx="652">
                  <c:v>8.2236913673300602</c:v>
                </c:pt>
                <c:pt idx="653">
                  <c:v>7.3680531769329196</c:v>
                </c:pt>
                <c:pt idx="654">
                  <c:v>7.0288393901181401</c:v>
                </c:pt>
                <c:pt idx="655">
                  <c:v>8.9243493858654492</c:v>
                </c:pt>
                <c:pt idx="656">
                  <c:v>8.1830886633470197</c:v>
                </c:pt>
                <c:pt idx="657">
                  <c:v>2.9244864864830999</c:v>
                </c:pt>
                <c:pt idx="658">
                  <c:v>4.1902405602967399</c:v>
                </c:pt>
                <c:pt idx="659">
                  <c:v>7.4217420520749</c:v>
                </c:pt>
                <c:pt idx="660">
                  <c:v>9.0530082910073197</c:v>
                </c:pt>
                <c:pt idx="661">
                  <c:v>8.1304471663380902</c:v>
                </c:pt>
                <c:pt idx="662">
                  <c:v>8.3860315493044109</c:v>
                </c:pt>
                <c:pt idx="663">
                  <c:v>5.19869513351777</c:v>
                </c:pt>
                <c:pt idx="664">
                  <c:v>3.5519439554184</c:v>
                </c:pt>
                <c:pt idx="665">
                  <c:v>5.0561519134017399</c:v>
                </c:pt>
                <c:pt idx="666">
                  <c:v>5.8628394270881596</c:v>
                </c:pt>
                <c:pt idx="667">
                  <c:v>2.9379934591061501</c:v>
                </c:pt>
                <c:pt idx="668">
                  <c:v>7.7671234010770203</c:v>
                </c:pt>
                <c:pt idx="669">
                  <c:v>10.617199145235899</c:v>
                </c:pt>
                <c:pt idx="670">
                  <c:v>9.6570056041488908</c:v>
                </c:pt>
                <c:pt idx="671">
                  <c:v>9.2596690455009298</c:v>
                </c:pt>
                <c:pt idx="672">
                  <c:v>10.757965802261801</c:v>
                </c:pt>
                <c:pt idx="673">
                  <c:v>4.4111395380777099</c:v>
                </c:pt>
                <c:pt idx="674">
                  <c:v>6.8625451930737</c:v>
                </c:pt>
                <c:pt idx="675">
                  <c:v>5.9225088206546301</c:v>
                </c:pt>
                <c:pt idx="676">
                  <c:v>10.0567939311972</c:v>
                </c:pt>
                <c:pt idx="677">
                  <c:v>7.2855561871378303</c:v>
                </c:pt>
                <c:pt idx="678">
                  <c:v>7.3922940303473501</c:v>
                </c:pt>
                <c:pt idx="679">
                  <c:v>4.9204814668766899</c:v>
                </c:pt>
                <c:pt idx="680">
                  <c:v>8.6091482488886406</c:v>
                </c:pt>
                <c:pt idx="681">
                  <c:v>5.2007009906396098</c:v>
                </c:pt>
                <c:pt idx="682">
                  <c:v>7.41985829246401</c:v>
                </c:pt>
                <c:pt idx="683">
                  <c:v>8.08553999891868</c:v>
                </c:pt>
                <c:pt idx="684">
                  <c:v>7.38454686050411</c:v>
                </c:pt>
                <c:pt idx="685">
                  <c:v>8.3508731056816998</c:v>
                </c:pt>
                <c:pt idx="686">
                  <c:v>5.7872089027352702</c:v>
                </c:pt>
                <c:pt idx="687">
                  <c:v>6.3725859631333996</c:v>
                </c:pt>
                <c:pt idx="688">
                  <c:v>5.5725141170302104</c:v>
                </c:pt>
                <c:pt idx="689">
                  <c:v>1.7817732810732301</c:v>
                </c:pt>
                <c:pt idx="690">
                  <c:v>8.7526275917975092</c:v>
                </c:pt>
                <c:pt idx="691">
                  <c:v>8.0646862955255898</c:v>
                </c:pt>
                <c:pt idx="692">
                  <c:v>6.7738664058607503</c:v>
                </c:pt>
                <c:pt idx="693">
                  <c:v>8.0761488841681892</c:v>
                </c:pt>
                <c:pt idx="694">
                  <c:v>9.5958418119961504</c:v>
                </c:pt>
                <c:pt idx="695">
                  <c:v>10.0769214477584</c:v>
                </c:pt>
                <c:pt idx="696">
                  <c:v>8.3409473674058496</c:v>
                </c:pt>
                <c:pt idx="697">
                  <c:v>7.5615253405940503</c:v>
                </c:pt>
                <c:pt idx="698">
                  <c:v>7.2340118793137798</c:v>
                </c:pt>
                <c:pt idx="699">
                  <c:v>9.1172073713619195</c:v>
                </c:pt>
                <c:pt idx="700">
                  <c:v>8.3676008509593292</c:v>
                </c:pt>
                <c:pt idx="701">
                  <c:v>3.0917391015935198</c:v>
                </c:pt>
                <c:pt idx="702">
                  <c:v>4.2268358437863496</c:v>
                </c:pt>
                <c:pt idx="703">
                  <c:v>7.54441099985993</c:v>
                </c:pt>
                <c:pt idx="704">
                  <c:v>9.0530082910073197</c:v>
                </c:pt>
                <c:pt idx="705">
                  <c:v>8.1304471663380902</c:v>
                </c:pt>
                <c:pt idx="706">
                  <c:v>8.3860315493044109</c:v>
                </c:pt>
                <c:pt idx="707">
                  <c:v>5.19869513351777</c:v>
                </c:pt>
                <c:pt idx="708">
                  <c:v>3.5519439554184</c:v>
                </c:pt>
                <c:pt idx="709">
                  <c:v>5.0561519134017399</c:v>
                </c:pt>
                <c:pt idx="710">
                  <c:v>5.8628394270881596</c:v>
                </c:pt>
                <c:pt idx="711">
                  <c:v>2.9379934591061501</c:v>
                </c:pt>
                <c:pt idx="712">
                  <c:v>7.7671234010770203</c:v>
                </c:pt>
                <c:pt idx="713">
                  <c:v>10.617199145235899</c:v>
                </c:pt>
                <c:pt idx="714">
                  <c:v>9.6570056041488908</c:v>
                </c:pt>
                <c:pt idx="715">
                  <c:v>9.2596690455009298</c:v>
                </c:pt>
                <c:pt idx="716">
                  <c:v>10.757965802261801</c:v>
                </c:pt>
                <c:pt idx="717">
                  <c:v>4.4111395380777099</c:v>
                </c:pt>
                <c:pt idx="718">
                  <c:v>6.8625451930737</c:v>
                </c:pt>
                <c:pt idx="719">
                  <c:v>5.9225088206546301</c:v>
                </c:pt>
                <c:pt idx="720">
                  <c:v>10.0567939311972</c:v>
                </c:pt>
                <c:pt idx="721">
                  <c:v>7.2855561871378303</c:v>
                </c:pt>
                <c:pt idx="722">
                  <c:v>7.3922940303473501</c:v>
                </c:pt>
                <c:pt idx="723">
                  <c:v>4.9204814668766899</c:v>
                </c:pt>
                <c:pt idx="724">
                  <c:v>8.6091482488886406</c:v>
                </c:pt>
                <c:pt idx="725">
                  <c:v>5.2007009906396098</c:v>
                </c:pt>
                <c:pt idx="726">
                  <c:v>7.41985829246401</c:v>
                </c:pt>
                <c:pt idx="727">
                  <c:v>8.08553999891868</c:v>
                </c:pt>
                <c:pt idx="728">
                  <c:v>7.38454686050411</c:v>
                </c:pt>
                <c:pt idx="729">
                  <c:v>8.3508731056816998</c:v>
                </c:pt>
                <c:pt idx="730">
                  <c:v>5.7872089027352702</c:v>
                </c:pt>
                <c:pt idx="731">
                  <c:v>6.3725859631333996</c:v>
                </c:pt>
                <c:pt idx="732">
                  <c:v>5.5725141170302104</c:v>
                </c:pt>
                <c:pt idx="733">
                  <c:v>1.7817732810732301</c:v>
                </c:pt>
                <c:pt idx="734">
                  <c:v>8.7526275917975092</c:v>
                </c:pt>
                <c:pt idx="735">
                  <c:v>8.0646862955255898</c:v>
                </c:pt>
                <c:pt idx="736">
                  <c:v>6.7738664058607503</c:v>
                </c:pt>
                <c:pt idx="737">
                  <c:v>8.0761488841681892</c:v>
                </c:pt>
                <c:pt idx="738">
                  <c:v>9.5958418119961504</c:v>
                </c:pt>
                <c:pt idx="739">
                  <c:v>10.0769214477584</c:v>
                </c:pt>
                <c:pt idx="740">
                  <c:v>8.3409473674058496</c:v>
                </c:pt>
                <c:pt idx="741">
                  <c:v>7.5615253405940503</c:v>
                </c:pt>
                <c:pt idx="742">
                  <c:v>7.2340118793137798</c:v>
                </c:pt>
                <c:pt idx="743">
                  <c:v>9.1172073713619195</c:v>
                </c:pt>
                <c:pt idx="744">
                  <c:v>8.3676008509593292</c:v>
                </c:pt>
                <c:pt idx="745">
                  <c:v>3.0917391015935198</c:v>
                </c:pt>
                <c:pt idx="746">
                  <c:v>4.2268358437863496</c:v>
                </c:pt>
                <c:pt idx="747">
                  <c:v>7.54441099985993</c:v>
                </c:pt>
                <c:pt idx="748">
                  <c:v>9.0530082910073197</c:v>
                </c:pt>
                <c:pt idx="749">
                  <c:v>8.1304471663380902</c:v>
                </c:pt>
                <c:pt idx="750">
                  <c:v>8.3860315493044109</c:v>
                </c:pt>
                <c:pt idx="751">
                  <c:v>5.19869513351777</c:v>
                </c:pt>
                <c:pt idx="752">
                  <c:v>3.5519439554184</c:v>
                </c:pt>
                <c:pt idx="753">
                  <c:v>5.0561519134017399</c:v>
                </c:pt>
                <c:pt idx="754">
                  <c:v>5.8628394270881596</c:v>
                </c:pt>
                <c:pt idx="755">
                  <c:v>2.9379934591061501</c:v>
                </c:pt>
                <c:pt idx="756">
                  <c:v>7.7671234010770203</c:v>
                </c:pt>
                <c:pt idx="757">
                  <c:v>10.617199145235899</c:v>
                </c:pt>
                <c:pt idx="758">
                  <c:v>9.6570056041488908</c:v>
                </c:pt>
                <c:pt idx="759">
                  <c:v>9.2596690455009298</c:v>
                </c:pt>
                <c:pt idx="760">
                  <c:v>10.757965802261801</c:v>
                </c:pt>
                <c:pt idx="761">
                  <c:v>4.4111395380777099</c:v>
                </c:pt>
                <c:pt idx="762">
                  <c:v>6.8625451930737</c:v>
                </c:pt>
                <c:pt idx="763">
                  <c:v>5.9225088206546301</c:v>
                </c:pt>
                <c:pt idx="764">
                  <c:v>10.0567939311972</c:v>
                </c:pt>
                <c:pt idx="765">
                  <c:v>7.2855561871378303</c:v>
                </c:pt>
                <c:pt idx="766">
                  <c:v>7.3922940303473501</c:v>
                </c:pt>
                <c:pt idx="767">
                  <c:v>4.9204814668766899</c:v>
                </c:pt>
                <c:pt idx="768">
                  <c:v>8.6091482488886406</c:v>
                </c:pt>
                <c:pt idx="769">
                  <c:v>5.2007009906396098</c:v>
                </c:pt>
                <c:pt idx="770">
                  <c:v>7.41985829246401</c:v>
                </c:pt>
                <c:pt idx="771">
                  <c:v>8.08553999891868</c:v>
                </c:pt>
                <c:pt idx="772">
                  <c:v>7.38454686050411</c:v>
                </c:pt>
                <c:pt idx="773">
                  <c:v>8.3508731056816998</c:v>
                </c:pt>
                <c:pt idx="774">
                  <c:v>5.7872089027352702</c:v>
                </c:pt>
                <c:pt idx="775">
                  <c:v>6.3725859631333996</c:v>
                </c:pt>
                <c:pt idx="776">
                  <c:v>5.5725141170302104</c:v>
                </c:pt>
                <c:pt idx="777">
                  <c:v>1.7817732810732301</c:v>
                </c:pt>
                <c:pt idx="778">
                  <c:v>8.7526275917975092</c:v>
                </c:pt>
                <c:pt idx="779">
                  <c:v>8.0646862955255898</c:v>
                </c:pt>
                <c:pt idx="780">
                  <c:v>6.7738664058607503</c:v>
                </c:pt>
                <c:pt idx="781">
                  <c:v>8.0761488841681892</c:v>
                </c:pt>
                <c:pt idx="782">
                  <c:v>9.5958418119961504</c:v>
                </c:pt>
                <c:pt idx="783">
                  <c:v>10.0769214477584</c:v>
                </c:pt>
                <c:pt idx="784">
                  <c:v>8.3409473674058496</c:v>
                </c:pt>
                <c:pt idx="785">
                  <c:v>7.5615253405940503</c:v>
                </c:pt>
                <c:pt idx="786">
                  <c:v>7.2340118793137798</c:v>
                </c:pt>
                <c:pt idx="787">
                  <c:v>9.1172073713619195</c:v>
                </c:pt>
                <c:pt idx="788">
                  <c:v>8.3676008509593292</c:v>
                </c:pt>
                <c:pt idx="789">
                  <c:v>3.0917391015935198</c:v>
                </c:pt>
                <c:pt idx="790">
                  <c:v>4.2268358437863496</c:v>
                </c:pt>
                <c:pt idx="791">
                  <c:v>7.54441099985993</c:v>
                </c:pt>
                <c:pt idx="792">
                  <c:v>9.0530082910073197</c:v>
                </c:pt>
                <c:pt idx="793">
                  <c:v>8.1304471663380902</c:v>
                </c:pt>
                <c:pt idx="794">
                  <c:v>8.3860315493044109</c:v>
                </c:pt>
                <c:pt idx="795">
                  <c:v>5.19869513351777</c:v>
                </c:pt>
                <c:pt idx="796">
                  <c:v>3.5519439554184</c:v>
                </c:pt>
                <c:pt idx="797">
                  <c:v>5.0561519134017399</c:v>
                </c:pt>
                <c:pt idx="798">
                  <c:v>5.8628394270881596</c:v>
                </c:pt>
                <c:pt idx="799">
                  <c:v>2.9379934591061501</c:v>
                </c:pt>
                <c:pt idx="800">
                  <c:v>7.7671234010770203</c:v>
                </c:pt>
                <c:pt idx="801">
                  <c:v>10.617199145235899</c:v>
                </c:pt>
                <c:pt idx="802">
                  <c:v>9.6570056041488908</c:v>
                </c:pt>
                <c:pt idx="803">
                  <c:v>9.2596690455009298</c:v>
                </c:pt>
                <c:pt idx="804">
                  <c:v>10.757965802261801</c:v>
                </c:pt>
                <c:pt idx="805">
                  <c:v>4.4111395380777099</c:v>
                </c:pt>
                <c:pt idx="806">
                  <c:v>6.8625451930737</c:v>
                </c:pt>
                <c:pt idx="807">
                  <c:v>5.9225088206546301</c:v>
                </c:pt>
                <c:pt idx="808">
                  <c:v>10.0567939311972</c:v>
                </c:pt>
                <c:pt idx="809">
                  <c:v>7.2855561871378303</c:v>
                </c:pt>
                <c:pt idx="810">
                  <c:v>7.3922940303473501</c:v>
                </c:pt>
                <c:pt idx="811">
                  <c:v>4.9204814668766899</c:v>
                </c:pt>
                <c:pt idx="812">
                  <c:v>8.6091482488886406</c:v>
                </c:pt>
                <c:pt idx="813">
                  <c:v>5.2007009906396098</c:v>
                </c:pt>
                <c:pt idx="814">
                  <c:v>7.41985829246401</c:v>
                </c:pt>
                <c:pt idx="815">
                  <c:v>8.08553999891868</c:v>
                </c:pt>
                <c:pt idx="816">
                  <c:v>7.38454686050411</c:v>
                </c:pt>
                <c:pt idx="817">
                  <c:v>8.3508731056816998</c:v>
                </c:pt>
                <c:pt idx="818">
                  <c:v>5.7872089027352702</c:v>
                </c:pt>
                <c:pt idx="819">
                  <c:v>6.3725859631333996</c:v>
                </c:pt>
                <c:pt idx="820">
                  <c:v>5.5725141170302104</c:v>
                </c:pt>
                <c:pt idx="821">
                  <c:v>1.7817732810732301</c:v>
                </c:pt>
                <c:pt idx="822">
                  <c:v>8.7526275917975092</c:v>
                </c:pt>
                <c:pt idx="823">
                  <c:v>8.0646862955255898</c:v>
                </c:pt>
                <c:pt idx="824">
                  <c:v>6.7738664058607503</c:v>
                </c:pt>
                <c:pt idx="825">
                  <c:v>8.0761488841681892</c:v>
                </c:pt>
                <c:pt idx="826">
                  <c:v>9.5958418119961504</c:v>
                </c:pt>
                <c:pt idx="827">
                  <c:v>10.0769214477584</c:v>
                </c:pt>
                <c:pt idx="828">
                  <c:v>8.3409473674058496</c:v>
                </c:pt>
                <c:pt idx="829">
                  <c:v>7.5615253405940503</c:v>
                </c:pt>
                <c:pt idx="830">
                  <c:v>7.2340118793137798</c:v>
                </c:pt>
                <c:pt idx="831">
                  <c:v>9.1172073713619195</c:v>
                </c:pt>
                <c:pt idx="832">
                  <c:v>8.3676008509593292</c:v>
                </c:pt>
                <c:pt idx="833">
                  <c:v>3.0917391015935198</c:v>
                </c:pt>
                <c:pt idx="834">
                  <c:v>4.2268358437863496</c:v>
                </c:pt>
                <c:pt idx="835">
                  <c:v>7.54441099985993</c:v>
                </c:pt>
                <c:pt idx="836">
                  <c:v>8.7622185381157198</c:v>
                </c:pt>
                <c:pt idx="837">
                  <c:v>7.8061711906716704</c:v>
                </c:pt>
                <c:pt idx="838">
                  <c:v>8.0913902609704706</c:v>
                </c:pt>
                <c:pt idx="839">
                  <c:v>5.20674445359706</c:v>
                </c:pt>
                <c:pt idx="840">
                  <c:v>3.67620515484399</c:v>
                </c:pt>
                <c:pt idx="841">
                  <c:v>4.9694223268087896</c:v>
                </c:pt>
                <c:pt idx="842">
                  <c:v>5.9362007842675499</c:v>
                </c:pt>
                <c:pt idx="843">
                  <c:v>3.3237164399652999</c:v>
                </c:pt>
                <c:pt idx="844">
                  <c:v>7.5636629067227998</c:v>
                </c:pt>
                <c:pt idx="845">
                  <c:v>10.316631704278301</c:v>
                </c:pt>
                <c:pt idx="846">
                  <c:v>8.9928705332772303</c:v>
                </c:pt>
                <c:pt idx="847">
                  <c:v>9.0610007821290708</c:v>
                </c:pt>
                <c:pt idx="848">
                  <c:v>10.488652631893901</c:v>
                </c:pt>
                <c:pt idx="849">
                  <c:v>4.6358823553625896</c:v>
                </c:pt>
                <c:pt idx="850">
                  <c:v>6.7404179031521796</c:v>
                </c:pt>
                <c:pt idx="851">
                  <c:v>5.8284338670234197</c:v>
                </c:pt>
                <c:pt idx="852">
                  <c:v>9.4276777005725201</c:v>
                </c:pt>
                <c:pt idx="853">
                  <c:v>7.1779639928718098</c:v>
                </c:pt>
                <c:pt idx="854">
                  <c:v>7.2332070223751597</c:v>
                </c:pt>
                <c:pt idx="855">
                  <c:v>4.7771263007502096</c:v>
                </c:pt>
                <c:pt idx="856">
                  <c:v>8.2568847377843095</c:v>
                </c:pt>
                <c:pt idx="857">
                  <c:v>5.1173011675875903</c:v>
                </c:pt>
                <c:pt idx="858">
                  <c:v>7.1143374665215804</c:v>
                </c:pt>
                <c:pt idx="859">
                  <c:v>7.6479854902558397</c:v>
                </c:pt>
                <c:pt idx="860">
                  <c:v>7.0206950270436099</c:v>
                </c:pt>
                <c:pt idx="861">
                  <c:v>7.7311117763412502</c:v>
                </c:pt>
                <c:pt idx="862">
                  <c:v>5.5788903484581098</c:v>
                </c:pt>
                <c:pt idx="863">
                  <c:v>6.1449681168931702</c:v>
                </c:pt>
                <c:pt idx="864">
                  <c:v>5.35898087094301</c:v>
                </c:pt>
                <c:pt idx="865">
                  <c:v>1.8681665915424299</c:v>
                </c:pt>
                <c:pt idx="866">
                  <c:v>8.3648369827323297</c:v>
                </c:pt>
                <c:pt idx="867">
                  <c:v>7.6190313356501598</c:v>
                </c:pt>
                <c:pt idx="868">
                  <c:v>6.2884573665601602</c:v>
                </c:pt>
                <c:pt idx="869">
                  <c:v>7.6147336524793001</c:v>
                </c:pt>
                <c:pt idx="870">
                  <c:v>9.2004364746037499</c:v>
                </c:pt>
                <c:pt idx="871">
                  <c:v>9.9486606329256393</c:v>
                </c:pt>
                <c:pt idx="872">
                  <c:v>8.0256315200494193</c:v>
                </c:pt>
                <c:pt idx="873">
                  <c:v>7.3699053025506798</c:v>
                </c:pt>
                <c:pt idx="874">
                  <c:v>6.9840602825303399</c:v>
                </c:pt>
                <c:pt idx="875">
                  <c:v>8.84640723557367</c:v>
                </c:pt>
                <c:pt idx="876">
                  <c:v>7.8957008882627999</c:v>
                </c:pt>
                <c:pt idx="877">
                  <c:v>3.3641861604922099</c:v>
                </c:pt>
                <c:pt idx="878">
                  <c:v>4.3555527764255304</c:v>
                </c:pt>
                <c:pt idx="879">
                  <c:v>7.4094115702040302</c:v>
                </c:pt>
                <c:pt idx="880">
                  <c:v>9.0875401446080701</c:v>
                </c:pt>
                <c:pt idx="881">
                  <c:v>8.11931666745906</c:v>
                </c:pt>
                <c:pt idx="882">
                  <c:v>8.4605988200521001</c:v>
                </c:pt>
                <c:pt idx="883">
                  <c:v>5.2835201556205798</c:v>
                </c:pt>
                <c:pt idx="884">
                  <c:v>3.69498049185917</c:v>
                </c:pt>
                <c:pt idx="885">
                  <c:v>4.9945377816198597</c:v>
                </c:pt>
                <c:pt idx="886">
                  <c:v>5.9675471309970396</c:v>
                </c:pt>
                <c:pt idx="887">
                  <c:v>3.0896453907141601</c:v>
                </c:pt>
                <c:pt idx="888">
                  <c:v>7.7915112098830797</c:v>
                </c:pt>
                <c:pt idx="889">
                  <c:v>10.680104500832201</c:v>
                </c:pt>
                <c:pt idx="890">
                  <c:v>9.5783924804955394</c:v>
                </c:pt>
                <c:pt idx="891">
                  <c:v>9.2720220090992207</c:v>
                </c:pt>
                <c:pt idx="892">
                  <c:v>10.729690972289401</c:v>
                </c:pt>
                <c:pt idx="893">
                  <c:v>4.5259732558725903</c:v>
                </c:pt>
                <c:pt idx="894">
                  <c:v>6.8927822548585604</c:v>
                </c:pt>
                <c:pt idx="895">
                  <c:v>5.9080657858121901</c:v>
                </c:pt>
                <c:pt idx="896">
                  <c:v>9.7574247270196608</c:v>
                </c:pt>
                <c:pt idx="897">
                  <c:v>7.2421070879043397</c:v>
                </c:pt>
                <c:pt idx="898">
                  <c:v>7.36570098903693</c:v>
                </c:pt>
                <c:pt idx="899">
                  <c:v>4.8665668169404199</c:v>
                </c:pt>
                <c:pt idx="900">
                  <c:v>8.5706072082738007</c:v>
                </c:pt>
                <c:pt idx="901">
                  <c:v>5.2146019065422902</c:v>
                </c:pt>
                <c:pt idx="902">
                  <c:v>7.3807025980827596</c:v>
                </c:pt>
                <c:pt idx="903">
                  <c:v>7.8985114376462597</c:v>
                </c:pt>
                <c:pt idx="904">
                  <c:v>7.3580683085922898</c:v>
                </c:pt>
                <c:pt idx="905">
                  <c:v>7.9523740427103702</c:v>
                </c:pt>
                <c:pt idx="906">
                  <c:v>5.6891434764315099</c:v>
                </c:pt>
                <c:pt idx="907">
                  <c:v>6.2830772553435699</c:v>
                </c:pt>
                <c:pt idx="908">
                  <c:v>5.5921391603365098</c:v>
                </c:pt>
                <c:pt idx="909">
                  <c:v>1.8948390802391499</c:v>
                </c:pt>
                <c:pt idx="910">
                  <c:v>8.6155966134440494</c:v>
                </c:pt>
                <c:pt idx="911">
                  <c:v>7.7476854612182198</c:v>
                </c:pt>
                <c:pt idx="912">
                  <c:v>6.4925742098154302</c:v>
                </c:pt>
                <c:pt idx="913">
                  <c:v>7.9468982056962902</c:v>
                </c:pt>
                <c:pt idx="914">
                  <c:v>9.4711560812078908</c:v>
                </c:pt>
                <c:pt idx="915">
                  <c:v>9.81691200717834</c:v>
                </c:pt>
                <c:pt idx="916">
                  <c:v>8.3829045112784097</c:v>
                </c:pt>
                <c:pt idx="917">
                  <c:v>7.4948952171438901</c:v>
                </c:pt>
                <c:pt idx="918">
                  <c:v>7.1737982911305798</c:v>
                </c:pt>
                <c:pt idx="919">
                  <c:v>9.1625141033013904</c:v>
                </c:pt>
                <c:pt idx="920">
                  <c:v>8.2948756377927992</c:v>
                </c:pt>
                <c:pt idx="921">
                  <c:v>3.14668221531121</c:v>
                </c:pt>
                <c:pt idx="922">
                  <c:v>4.3392545079506304</c:v>
                </c:pt>
                <c:pt idx="923">
                  <c:v>7.6589986978854299</c:v>
                </c:pt>
                <c:pt idx="924">
                  <c:v>9.0326722253355598</c:v>
                </c:pt>
                <c:pt idx="925">
                  <c:v>8.0736412583903991</c:v>
                </c:pt>
                <c:pt idx="926">
                  <c:v>8.4345057174030806</c:v>
                </c:pt>
                <c:pt idx="927">
                  <c:v>5.2937881055543698</c:v>
                </c:pt>
                <c:pt idx="928">
                  <c:v>3.58306897648982</c:v>
                </c:pt>
                <c:pt idx="929">
                  <c:v>4.9704145633602304</c:v>
                </c:pt>
                <c:pt idx="930">
                  <c:v>5.9423965388866398</c:v>
                </c:pt>
                <c:pt idx="931">
                  <c:v>3.0415331732255702</c:v>
                </c:pt>
                <c:pt idx="932">
                  <c:v>7.8000899137030304</c:v>
                </c:pt>
                <c:pt idx="933">
                  <c:v>10.661701279569</c:v>
                </c:pt>
                <c:pt idx="934">
                  <c:v>9.5970910565973302</c:v>
                </c:pt>
                <c:pt idx="935">
                  <c:v>9.2721652610343206</c:v>
                </c:pt>
                <c:pt idx="936">
                  <c:v>10.691281952420701</c:v>
                </c:pt>
                <c:pt idx="937">
                  <c:v>4.41182730387633</c:v>
                </c:pt>
                <c:pt idx="938">
                  <c:v>6.93586470402618</c:v>
                </c:pt>
                <c:pt idx="939">
                  <c:v>5.8339693579465104</c:v>
                </c:pt>
                <c:pt idx="940">
                  <c:v>9.9323012753250897</c:v>
                </c:pt>
                <c:pt idx="941">
                  <c:v>7.0896848878721803</c:v>
                </c:pt>
                <c:pt idx="942">
                  <c:v>7.5276749896553001</c:v>
                </c:pt>
                <c:pt idx="943">
                  <c:v>4.9119801194381596</c:v>
                </c:pt>
                <c:pt idx="944">
                  <c:v>8.63875303307554</c:v>
                </c:pt>
                <c:pt idx="945">
                  <c:v>5.2385773262162596</c:v>
                </c:pt>
                <c:pt idx="946">
                  <c:v>7.4060918723875497</c:v>
                </c:pt>
                <c:pt idx="947">
                  <c:v>7.9108114094498303</c:v>
                </c:pt>
                <c:pt idx="948">
                  <c:v>7.5371404357105796</c:v>
                </c:pt>
                <c:pt idx="949">
                  <c:v>8.0674427313196198</c:v>
                </c:pt>
                <c:pt idx="950">
                  <c:v>5.75531187748732</c:v>
                </c:pt>
                <c:pt idx="951">
                  <c:v>6.3107990259835898</c:v>
                </c:pt>
                <c:pt idx="952">
                  <c:v>5.5429351193244703</c:v>
                </c:pt>
                <c:pt idx="953">
                  <c:v>1.8814191758108501</c:v>
                </c:pt>
                <c:pt idx="954">
                  <c:v>8.5997628983885406</c:v>
                </c:pt>
                <c:pt idx="955">
                  <c:v>7.9023937672055098</c:v>
                </c:pt>
                <c:pt idx="956">
                  <c:v>6.5770508228403903</c:v>
                </c:pt>
                <c:pt idx="957">
                  <c:v>8.0363869295123607</c:v>
                </c:pt>
                <c:pt idx="958">
                  <c:v>9.4898096947911306</c:v>
                </c:pt>
                <c:pt idx="959">
                  <c:v>9.9185854099018407</c:v>
                </c:pt>
                <c:pt idx="960">
                  <c:v>8.3172299585816702</c:v>
                </c:pt>
                <c:pt idx="961">
                  <c:v>7.5406584308587696</c:v>
                </c:pt>
                <c:pt idx="962">
                  <c:v>7.1656800816704296</c:v>
                </c:pt>
                <c:pt idx="963">
                  <c:v>9.1346239640119897</c:v>
                </c:pt>
                <c:pt idx="964">
                  <c:v>8.3626866862645599</c:v>
                </c:pt>
                <c:pt idx="965">
                  <c:v>3.1327318961830199</c:v>
                </c:pt>
                <c:pt idx="966">
                  <c:v>4.3421445786855299</c:v>
                </c:pt>
                <c:pt idx="967">
                  <c:v>7.5395505024795098</c:v>
                </c:pt>
                <c:pt idx="968">
                  <c:v>9.0530082910073197</c:v>
                </c:pt>
                <c:pt idx="969">
                  <c:v>8.1304471663380902</c:v>
                </c:pt>
                <c:pt idx="970">
                  <c:v>8.3860315493044109</c:v>
                </c:pt>
                <c:pt idx="971">
                  <c:v>5.19869513351777</c:v>
                </c:pt>
                <c:pt idx="972">
                  <c:v>3.5519439554184</c:v>
                </c:pt>
                <c:pt idx="973">
                  <c:v>5.0561519134017399</c:v>
                </c:pt>
                <c:pt idx="974">
                  <c:v>5.8628394270881596</c:v>
                </c:pt>
                <c:pt idx="975">
                  <c:v>2.9379934591061501</c:v>
                </c:pt>
                <c:pt idx="976">
                  <c:v>7.7671234010770203</c:v>
                </c:pt>
                <c:pt idx="977">
                  <c:v>10.617199145235899</c:v>
                </c:pt>
                <c:pt idx="978">
                  <c:v>9.6570056041488908</c:v>
                </c:pt>
                <c:pt idx="979">
                  <c:v>9.2596690455009298</c:v>
                </c:pt>
                <c:pt idx="980">
                  <c:v>10.757965802261801</c:v>
                </c:pt>
                <c:pt idx="981">
                  <c:v>4.4111395380777099</c:v>
                </c:pt>
                <c:pt idx="982">
                  <c:v>6.8625451930737</c:v>
                </c:pt>
                <c:pt idx="983">
                  <c:v>5.9225088206546301</c:v>
                </c:pt>
                <c:pt idx="984">
                  <c:v>10.0567939311972</c:v>
                </c:pt>
                <c:pt idx="985">
                  <c:v>7.2855561871378303</c:v>
                </c:pt>
                <c:pt idx="986">
                  <c:v>7.3922940303473501</c:v>
                </c:pt>
                <c:pt idx="987">
                  <c:v>4.9204814668766899</c:v>
                </c:pt>
                <c:pt idx="988">
                  <c:v>8.6091482488886406</c:v>
                </c:pt>
                <c:pt idx="989">
                  <c:v>5.2007009906396098</c:v>
                </c:pt>
                <c:pt idx="990">
                  <c:v>7.41985829246401</c:v>
                </c:pt>
                <c:pt idx="991">
                  <c:v>8.08553999891868</c:v>
                </c:pt>
                <c:pt idx="992">
                  <c:v>7.38454686050411</c:v>
                </c:pt>
                <c:pt idx="993">
                  <c:v>8.3508731056816998</c:v>
                </c:pt>
                <c:pt idx="994">
                  <c:v>5.7872089027352702</c:v>
                </c:pt>
                <c:pt idx="995">
                  <c:v>6.3725859631333996</c:v>
                </c:pt>
                <c:pt idx="996">
                  <c:v>5.5725141170302104</c:v>
                </c:pt>
                <c:pt idx="997">
                  <c:v>1.7817732810732301</c:v>
                </c:pt>
                <c:pt idx="998">
                  <c:v>8.7526275917975092</c:v>
                </c:pt>
                <c:pt idx="999">
                  <c:v>8.0646862955255898</c:v>
                </c:pt>
                <c:pt idx="1000">
                  <c:v>6.7738664058607503</c:v>
                </c:pt>
                <c:pt idx="1001">
                  <c:v>8.0761488841681892</c:v>
                </c:pt>
                <c:pt idx="1002">
                  <c:v>9.5958418119961504</c:v>
                </c:pt>
                <c:pt idx="1003">
                  <c:v>10.0769214477584</c:v>
                </c:pt>
                <c:pt idx="1004">
                  <c:v>8.3409473674058496</c:v>
                </c:pt>
                <c:pt idx="1005">
                  <c:v>7.5615253405940503</c:v>
                </c:pt>
                <c:pt idx="1006">
                  <c:v>7.2340118793137798</c:v>
                </c:pt>
                <c:pt idx="1007">
                  <c:v>9.1172073713619195</c:v>
                </c:pt>
                <c:pt idx="1008">
                  <c:v>8.3676008509593292</c:v>
                </c:pt>
                <c:pt idx="1009">
                  <c:v>3.0917391015935198</c:v>
                </c:pt>
                <c:pt idx="1010">
                  <c:v>4.2268358437863496</c:v>
                </c:pt>
                <c:pt idx="1011">
                  <c:v>7.54441099985993</c:v>
                </c:pt>
                <c:pt idx="1012">
                  <c:v>8.6765812270723703</c:v>
                </c:pt>
                <c:pt idx="1013">
                  <c:v>7.6797759560384602</c:v>
                </c:pt>
                <c:pt idx="1014">
                  <c:v>8.0726929553556701</c:v>
                </c:pt>
                <c:pt idx="1015">
                  <c:v>5.1811651750619099</c:v>
                </c:pt>
                <c:pt idx="1016">
                  <c:v>3.5552020254352699</c:v>
                </c:pt>
                <c:pt idx="1017">
                  <c:v>5.0403350793847697</c:v>
                </c:pt>
                <c:pt idx="1018">
                  <c:v>5.9446446913168796</c:v>
                </c:pt>
                <c:pt idx="1019">
                  <c:v>3.0769872677558401</c:v>
                </c:pt>
                <c:pt idx="1020">
                  <c:v>7.2274369961606002</c:v>
                </c:pt>
                <c:pt idx="1021">
                  <c:v>10.303485367195099</c:v>
                </c:pt>
                <c:pt idx="1022">
                  <c:v>9.2745488643290699</c:v>
                </c:pt>
                <c:pt idx="1023">
                  <c:v>8.9164646244211205</c:v>
                </c:pt>
                <c:pt idx="1024">
                  <c:v>10.4435421652499</c:v>
                </c:pt>
                <c:pt idx="1025">
                  <c:v>4.4228880541488103</c:v>
                </c:pt>
                <c:pt idx="1026">
                  <c:v>6.4906739401887403</c:v>
                </c:pt>
                <c:pt idx="1027">
                  <c:v>5.68800365094895</c:v>
                </c:pt>
                <c:pt idx="1028">
                  <c:v>9.3267474690980503</c:v>
                </c:pt>
                <c:pt idx="1029">
                  <c:v>6.7107372985574401</c:v>
                </c:pt>
                <c:pt idx="1030">
                  <c:v>7.0161317469494202</c:v>
                </c:pt>
                <c:pt idx="1031">
                  <c:v>4.8588563424896396</c:v>
                </c:pt>
                <c:pt idx="1032">
                  <c:v>7.8977912372800203</c:v>
                </c:pt>
                <c:pt idx="1033">
                  <c:v>4.9474559049814602</c:v>
                </c:pt>
                <c:pt idx="1034">
                  <c:v>7.0915601510597304</c:v>
                </c:pt>
                <c:pt idx="1035">
                  <c:v>7.4221066214416904</c:v>
                </c:pt>
                <c:pt idx="1036">
                  <c:v>6.9625344238516904</c:v>
                </c:pt>
                <c:pt idx="1037">
                  <c:v>7.3735200202254996</c:v>
                </c:pt>
                <c:pt idx="1038">
                  <c:v>5.6584983817309098</c:v>
                </c:pt>
                <c:pt idx="1039">
                  <c:v>5.8176531374025604</c:v>
                </c:pt>
                <c:pt idx="1040">
                  <c:v>5.2976654570586197</c:v>
                </c:pt>
                <c:pt idx="1041">
                  <c:v>1.81546563821875</c:v>
                </c:pt>
                <c:pt idx="1042">
                  <c:v>8.1563075460708596</c:v>
                </c:pt>
                <c:pt idx="1043">
                  <c:v>7.3106489549095501</c:v>
                </c:pt>
                <c:pt idx="1044">
                  <c:v>6.0777980290798803</c:v>
                </c:pt>
                <c:pt idx="1045">
                  <c:v>7.3396444178598603</c:v>
                </c:pt>
                <c:pt idx="1046">
                  <c:v>8.8744815792748692</c:v>
                </c:pt>
                <c:pt idx="1047">
                  <c:v>9.3297853519759499</c:v>
                </c:pt>
                <c:pt idx="1048">
                  <c:v>7.9655094100960602</c:v>
                </c:pt>
                <c:pt idx="1049">
                  <c:v>7.07259126945962</c:v>
                </c:pt>
                <c:pt idx="1050">
                  <c:v>6.8147457467563699</c:v>
                </c:pt>
                <c:pt idx="1051">
                  <c:v>8.7417884823298397</c:v>
                </c:pt>
                <c:pt idx="1052">
                  <c:v>7.4855793434779603</c:v>
                </c:pt>
                <c:pt idx="1053">
                  <c:v>3.21309101767315</c:v>
                </c:pt>
                <c:pt idx="1054">
                  <c:v>4.3240600333641099</c:v>
                </c:pt>
                <c:pt idx="1055">
                  <c:v>7.10040936764634</c:v>
                </c:pt>
                <c:pt idx="1056">
                  <c:v>8.86750402822436</c:v>
                </c:pt>
                <c:pt idx="1057">
                  <c:v>7.8393447683040502</c:v>
                </c:pt>
                <c:pt idx="1058">
                  <c:v>8.1787443807586495</c:v>
                </c:pt>
                <c:pt idx="1059">
                  <c:v>5.2366667075995199</c:v>
                </c:pt>
                <c:pt idx="1060">
                  <c:v>3.6456212713257199</c:v>
                </c:pt>
                <c:pt idx="1061">
                  <c:v>4.85470907987796</c:v>
                </c:pt>
                <c:pt idx="1062">
                  <c:v>5.9445227560937202</c:v>
                </c:pt>
                <c:pt idx="1063">
                  <c:v>3.0606162011504199</c:v>
                </c:pt>
                <c:pt idx="1064">
                  <c:v>7.5111253822564397</c:v>
                </c:pt>
                <c:pt idx="1065">
                  <c:v>10.438344493126801</c:v>
                </c:pt>
                <c:pt idx="1066">
                  <c:v>9.3134145187858302</c:v>
                </c:pt>
                <c:pt idx="1067">
                  <c:v>9.0339457309816105</c:v>
                </c:pt>
                <c:pt idx="1068">
                  <c:v>10.436566012951101</c:v>
                </c:pt>
                <c:pt idx="1069">
                  <c:v>4.4205774332492203</c:v>
                </c:pt>
                <c:pt idx="1070">
                  <c:v>6.6728627579554196</c:v>
                </c:pt>
                <c:pt idx="1071">
                  <c:v>5.76769824194088</c:v>
                </c:pt>
                <c:pt idx="1072">
                  <c:v>9.6036076151634706</c:v>
                </c:pt>
                <c:pt idx="1073">
                  <c:v>6.9546530265204796</c:v>
                </c:pt>
                <c:pt idx="1074">
                  <c:v>7.2601820451706596</c:v>
                </c:pt>
                <c:pt idx="1075">
                  <c:v>4.7565532066757097</c:v>
                </c:pt>
                <c:pt idx="1076">
                  <c:v>8.2188084198342892</c:v>
                </c:pt>
                <c:pt idx="1077">
                  <c:v>5.0193832570764503</c:v>
                </c:pt>
                <c:pt idx="1078">
                  <c:v>7.2377109100537096</c:v>
                </c:pt>
                <c:pt idx="1079">
                  <c:v>7.5880839474579904</c:v>
                </c:pt>
                <c:pt idx="1080">
                  <c:v>6.97136060058771</c:v>
                </c:pt>
                <c:pt idx="1081">
                  <c:v>7.7470829625854698</c:v>
                </c:pt>
                <c:pt idx="1082">
                  <c:v>5.57487823977457</c:v>
                </c:pt>
                <c:pt idx="1083">
                  <c:v>6.0281566422513997</c:v>
                </c:pt>
                <c:pt idx="1084">
                  <c:v>5.6602486350919801</c:v>
                </c:pt>
                <c:pt idx="1085">
                  <c:v>1.60159297750389</c:v>
                </c:pt>
                <c:pt idx="1086">
                  <c:v>8.3582099264272696</c:v>
                </c:pt>
                <c:pt idx="1087">
                  <c:v>7.4909659174806196</c:v>
                </c:pt>
                <c:pt idx="1088">
                  <c:v>6.2566588411730502</c:v>
                </c:pt>
                <c:pt idx="1089">
                  <c:v>7.6646109287900597</c:v>
                </c:pt>
                <c:pt idx="1090">
                  <c:v>9.1602535776976293</c:v>
                </c:pt>
                <c:pt idx="1091">
                  <c:v>9.4469786278482495</c:v>
                </c:pt>
                <c:pt idx="1092">
                  <c:v>8.1587381805000199</c:v>
                </c:pt>
                <c:pt idx="1093">
                  <c:v>7.3112397416231403</c:v>
                </c:pt>
                <c:pt idx="1094">
                  <c:v>6.8976937981660997</c:v>
                </c:pt>
                <c:pt idx="1095">
                  <c:v>8.9746645841163897</c:v>
                </c:pt>
                <c:pt idx="1096">
                  <c:v>8.0112792749149708</c:v>
                </c:pt>
                <c:pt idx="1097">
                  <c:v>2.91699190957676</c:v>
                </c:pt>
                <c:pt idx="1098">
                  <c:v>4.2760077760859199</c:v>
                </c:pt>
                <c:pt idx="1099">
                  <c:v>7.4046199499832799</c:v>
                </c:pt>
                <c:pt idx="1100">
                  <c:v>8.3318091694476806</c:v>
                </c:pt>
                <c:pt idx="1101">
                  <c:v>7.6623670333882901</c:v>
                </c:pt>
                <c:pt idx="1102">
                  <c:v>8.0108878558206307</c:v>
                </c:pt>
                <c:pt idx="1103">
                  <c:v>4.1018089264737698</c:v>
                </c:pt>
                <c:pt idx="1104">
                  <c:v>4.0130586775555104</c:v>
                </c:pt>
                <c:pt idx="1105">
                  <c:v>4.1189293903012496</c:v>
                </c:pt>
                <c:pt idx="1106">
                  <c:v>5.7679354663492504</c:v>
                </c:pt>
                <c:pt idx="1107">
                  <c:v>2.9613129417278601</c:v>
                </c:pt>
                <c:pt idx="1108">
                  <c:v>7.1403236582611003</c:v>
                </c:pt>
                <c:pt idx="1109">
                  <c:v>9.4325470475000497</c:v>
                </c:pt>
                <c:pt idx="1110">
                  <c:v>8.7424920797396499</c:v>
                </c:pt>
                <c:pt idx="1111">
                  <c:v>8.4925174397635601</c:v>
                </c:pt>
                <c:pt idx="1112">
                  <c:v>9.9718004711593196</c:v>
                </c:pt>
                <c:pt idx="1113">
                  <c:v>5.3096517199163804</c:v>
                </c:pt>
                <c:pt idx="1114">
                  <c:v>7.9919008635444504</c:v>
                </c:pt>
                <c:pt idx="1115">
                  <c:v>6.0042781446528499</c:v>
                </c:pt>
                <c:pt idx="1116">
                  <c:v>9.3005752397683707</c:v>
                </c:pt>
                <c:pt idx="1117">
                  <c:v>7.8438407860285597</c:v>
                </c:pt>
                <c:pt idx="1118">
                  <c:v>8.1291514648118905</c:v>
                </c:pt>
                <c:pt idx="1119">
                  <c:v>5.1439258674155397</c:v>
                </c:pt>
                <c:pt idx="1120">
                  <c:v>8.6378392427302604</c:v>
                </c:pt>
                <c:pt idx="1121">
                  <c:v>5.4843079775007997</c:v>
                </c:pt>
                <c:pt idx="1122">
                  <c:v>7.0942845909792798</c:v>
                </c:pt>
                <c:pt idx="1123">
                  <c:v>7.5911828207226302</c:v>
                </c:pt>
                <c:pt idx="1124">
                  <c:v>7.8930670143708399</c:v>
                </c:pt>
                <c:pt idx="1125">
                  <c:v>8.2778250481071094</c:v>
                </c:pt>
                <c:pt idx="1126">
                  <c:v>6.58141467986521</c:v>
                </c:pt>
                <c:pt idx="1127">
                  <c:v>7.2723937542387302</c:v>
                </c:pt>
                <c:pt idx="1128">
                  <c:v>5.7937356211327096</c:v>
                </c:pt>
                <c:pt idx="1129">
                  <c:v>3.0968661625266898</c:v>
                </c:pt>
                <c:pt idx="1130">
                  <c:v>8.2563795786749008</c:v>
                </c:pt>
                <c:pt idx="1131">
                  <c:v>8.1447292467265999</c:v>
                </c:pt>
                <c:pt idx="1132">
                  <c:v>6.7791896413485997</c:v>
                </c:pt>
                <c:pt idx="1133">
                  <c:v>7.7788196873246802</c:v>
                </c:pt>
                <c:pt idx="1134">
                  <c:v>9.1549144904698103</c:v>
                </c:pt>
                <c:pt idx="1135">
                  <c:v>9.5081517789571102</c:v>
                </c:pt>
                <c:pt idx="1136">
                  <c:v>7.9495266820646302</c:v>
                </c:pt>
                <c:pt idx="1137">
                  <c:v>7.92079613516814</c:v>
                </c:pt>
                <c:pt idx="1138">
                  <c:v>7.0609137409563996</c:v>
                </c:pt>
                <c:pt idx="1139">
                  <c:v>8.4348750970347002</c:v>
                </c:pt>
                <c:pt idx="1140">
                  <c:v>8.3404423194708901</c:v>
                </c:pt>
                <c:pt idx="1141">
                  <c:v>2.9637468023965501</c:v>
                </c:pt>
                <c:pt idx="1142">
                  <c:v>3.5701219784526299</c:v>
                </c:pt>
                <c:pt idx="1143">
                  <c:v>7.3665555588117302</c:v>
                </c:pt>
                <c:pt idx="1144">
                  <c:v>8.6765812270723703</c:v>
                </c:pt>
                <c:pt idx="1145">
                  <c:v>7.6797759560384602</c:v>
                </c:pt>
                <c:pt idx="1146">
                  <c:v>8.0726929553556701</c:v>
                </c:pt>
                <c:pt idx="1147">
                  <c:v>5.1811651750619099</c:v>
                </c:pt>
                <c:pt idx="1148">
                  <c:v>3.5552020254352699</c:v>
                </c:pt>
                <c:pt idx="1149">
                  <c:v>5.0403350793847697</c:v>
                </c:pt>
                <c:pt idx="1150">
                  <c:v>5.9446446913168796</c:v>
                </c:pt>
                <c:pt idx="1151">
                  <c:v>3.0769872677558401</c:v>
                </c:pt>
                <c:pt idx="1152">
                  <c:v>7.2274369961606002</c:v>
                </c:pt>
                <c:pt idx="1153">
                  <c:v>10.303485367195099</c:v>
                </c:pt>
                <c:pt idx="1154">
                  <c:v>9.2745488643290699</c:v>
                </c:pt>
                <c:pt idx="1155">
                  <c:v>8.9164646244211205</c:v>
                </c:pt>
                <c:pt idx="1156">
                  <c:v>10.4435421652499</c:v>
                </c:pt>
                <c:pt idx="1157">
                  <c:v>4.4228880541488103</c:v>
                </c:pt>
                <c:pt idx="1158">
                  <c:v>6.4906739401887403</c:v>
                </c:pt>
                <c:pt idx="1159">
                  <c:v>5.68800365094895</c:v>
                </c:pt>
                <c:pt idx="1160">
                  <c:v>9.3267474690980503</c:v>
                </c:pt>
                <c:pt idx="1161">
                  <c:v>6.7107372985574401</c:v>
                </c:pt>
                <c:pt idx="1162">
                  <c:v>7.0161317469494202</c:v>
                </c:pt>
                <c:pt idx="1163">
                  <c:v>4.8588563424896396</c:v>
                </c:pt>
                <c:pt idx="1164">
                  <c:v>7.8977912372800203</c:v>
                </c:pt>
                <c:pt idx="1165">
                  <c:v>4.9474559049814602</c:v>
                </c:pt>
                <c:pt idx="1166">
                  <c:v>7.0915601510597304</c:v>
                </c:pt>
                <c:pt idx="1167">
                  <c:v>7.4221066214416904</c:v>
                </c:pt>
                <c:pt idx="1168">
                  <c:v>6.9625344238516904</c:v>
                </c:pt>
                <c:pt idx="1169">
                  <c:v>7.3735200202254996</c:v>
                </c:pt>
                <c:pt idx="1170">
                  <c:v>5.6584983817309098</c:v>
                </c:pt>
                <c:pt idx="1171">
                  <c:v>5.8176531374025604</c:v>
                </c:pt>
                <c:pt idx="1172">
                  <c:v>5.2976654570586197</c:v>
                </c:pt>
                <c:pt idx="1173">
                  <c:v>1.81546563821875</c:v>
                </c:pt>
                <c:pt idx="1174">
                  <c:v>8.1563075460708596</c:v>
                </c:pt>
                <c:pt idx="1175">
                  <c:v>7.3106489549095501</c:v>
                </c:pt>
                <c:pt idx="1176">
                  <c:v>6.0777980290798803</c:v>
                </c:pt>
                <c:pt idx="1177">
                  <c:v>7.3396444178598603</c:v>
                </c:pt>
                <c:pt idx="1178">
                  <c:v>8.8744815792748692</c:v>
                </c:pt>
                <c:pt idx="1179">
                  <c:v>9.3297853519759499</c:v>
                </c:pt>
                <c:pt idx="1180">
                  <c:v>7.9655094100960602</c:v>
                </c:pt>
                <c:pt idx="1181">
                  <c:v>7.07259126945962</c:v>
                </c:pt>
                <c:pt idx="1182">
                  <c:v>6.8147457467563699</c:v>
                </c:pt>
                <c:pt idx="1183">
                  <c:v>8.7417884823298397</c:v>
                </c:pt>
                <c:pt idx="1184">
                  <c:v>7.4855793434779603</c:v>
                </c:pt>
                <c:pt idx="1185">
                  <c:v>3.21309101767315</c:v>
                </c:pt>
                <c:pt idx="1186">
                  <c:v>4.3240600333641099</c:v>
                </c:pt>
                <c:pt idx="1187">
                  <c:v>7.10040936764634</c:v>
                </c:pt>
                <c:pt idx="1188">
                  <c:v>9.1163316710126292</c:v>
                </c:pt>
                <c:pt idx="1189">
                  <c:v>7.9222087441004803</c:v>
                </c:pt>
                <c:pt idx="1190">
                  <c:v>8.1895588929832002</c:v>
                </c:pt>
                <c:pt idx="1191">
                  <c:v>5.3255648513919898</c:v>
                </c:pt>
                <c:pt idx="1192">
                  <c:v>3.6287978961419598</c:v>
                </c:pt>
                <c:pt idx="1193">
                  <c:v>4.8113853602008003</c:v>
                </c:pt>
                <c:pt idx="1194">
                  <c:v>5.9257480190426897</c:v>
                </c:pt>
                <c:pt idx="1195">
                  <c:v>3.2189477892641398</c:v>
                </c:pt>
                <c:pt idx="1196">
                  <c:v>7.8630725937849402</c:v>
                </c:pt>
                <c:pt idx="1197">
                  <c:v>10.756975174069</c:v>
                </c:pt>
                <c:pt idx="1198">
                  <c:v>9.5099500511310406</c:v>
                </c:pt>
                <c:pt idx="1199">
                  <c:v>9.3312007768234295</c:v>
                </c:pt>
                <c:pt idx="1200">
                  <c:v>10.6810035144678</c:v>
                </c:pt>
                <c:pt idx="1201">
                  <c:v>4.5095457934415402</c:v>
                </c:pt>
                <c:pt idx="1202">
                  <c:v>7.0260066359870796</c:v>
                </c:pt>
                <c:pt idx="1203">
                  <c:v>5.8303067636589603</c:v>
                </c:pt>
                <c:pt idx="1204">
                  <c:v>9.76942817476532</c:v>
                </c:pt>
                <c:pt idx="1205">
                  <c:v>7.1109055719836798</c:v>
                </c:pt>
                <c:pt idx="1206">
                  <c:v>7.5547298618535503</c:v>
                </c:pt>
                <c:pt idx="1207">
                  <c:v>5.0077542976880203</c:v>
                </c:pt>
                <c:pt idx="1208">
                  <c:v>8.5324280544432494</c:v>
                </c:pt>
                <c:pt idx="1209">
                  <c:v>5.3982961127848403</c:v>
                </c:pt>
                <c:pt idx="1210">
                  <c:v>7.3039466421935897</c:v>
                </c:pt>
                <c:pt idx="1211">
                  <c:v>7.71064958481091</c:v>
                </c:pt>
                <c:pt idx="1212">
                  <c:v>7.5362347738529403</c:v>
                </c:pt>
                <c:pt idx="1213">
                  <c:v>8.0583156252732309</c:v>
                </c:pt>
                <c:pt idx="1214">
                  <c:v>5.9497843628226104</c:v>
                </c:pt>
                <c:pt idx="1215">
                  <c:v>6.45980345678562</c:v>
                </c:pt>
                <c:pt idx="1216">
                  <c:v>5.4145273864979799</c:v>
                </c:pt>
                <c:pt idx="1217">
                  <c:v>2.0767738308709598</c:v>
                </c:pt>
                <c:pt idx="1218">
                  <c:v>8.6120446883558799</c:v>
                </c:pt>
                <c:pt idx="1219">
                  <c:v>7.7515395914982097</c:v>
                </c:pt>
                <c:pt idx="1220">
                  <c:v>6.6178588933930804</c:v>
                </c:pt>
                <c:pt idx="1221">
                  <c:v>7.9244726875531297</c:v>
                </c:pt>
                <c:pt idx="1222">
                  <c:v>9.4452051932545</c:v>
                </c:pt>
                <c:pt idx="1223">
                  <c:v>9.89612899975881</c:v>
                </c:pt>
                <c:pt idx="1224">
                  <c:v>8.2370919028874692</c:v>
                </c:pt>
                <c:pt idx="1225">
                  <c:v>7.5358572939663997</c:v>
                </c:pt>
                <c:pt idx="1226">
                  <c:v>7.0627266396354402</c:v>
                </c:pt>
                <c:pt idx="1227">
                  <c:v>9.2190383329634997</c:v>
                </c:pt>
                <c:pt idx="1228">
                  <c:v>8.1409144631172996</c:v>
                </c:pt>
                <c:pt idx="1229">
                  <c:v>3.33585561441783</c:v>
                </c:pt>
                <c:pt idx="1230">
                  <c:v>4.3270898198051002</c:v>
                </c:pt>
                <c:pt idx="1231">
                  <c:v>7.5412377018749597</c:v>
                </c:pt>
                <c:pt idx="1232">
                  <c:v>9.0326722253355598</c:v>
                </c:pt>
                <c:pt idx="1233">
                  <c:v>8.0736412583903991</c:v>
                </c:pt>
                <c:pt idx="1234">
                  <c:v>8.4345057174030806</c:v>
                </c:pt>
                <c:pt idx="1235">
                  <c:v>5.2937881055543698</c:v>
                </c:pt>
                <c:pt idx="1236">
                  <c:v>3.58306897648982</c:v>
                </c:pt>
                <c:pt idx="1237">
                  <c:v>4.9704145633602304</c:v>
                </c:pt>
                <c:pt idx="1238">
                  <c:v>5.9423965388866398</c:v>
                </c:pt>
                <c:pt idx="1239">
                  <c:v>3.0415331732255702</c:v>
                </c:pt>
                <c:pt idx="1240">
                  <c:v>7.8000899137030304</c:v>
                </c:pt>
                <c:pt idx="1241">
                  <c:v>10.661701279569</c:v>
                </c:pt>
                <c:pt idx="1242">
                  <c:v>9.5970910565973302</c:v>
                </c:pt>
                <c:pt idx="1243">
                  <c:v>9.2721652610343206</c:v>
                </c:pt>
                <c:pt idx="1244">
                  <c:v>10.691281952420701</c:v>
                </c:pt>
                <c:pt idx="1245">
                  <c:v>4.41182730387633</c:v>
                </c:pt>
                <c:pt idx="1246">
                  <c:v>6.93586470402618</c:v>
                </c:pt>
                <c:pt idx="1247">
                  <c:v>5.8339693579465104</c:v>
                </c:pt>
                <c:pt idx="1248">
                  <c:v>9.9323012753250897</c:v>
                </c:pt>
                <c:pt idx="1249">
                  <c:v>7.0896848878721803</c:v>
                </c:pt>
                <c:pt idx="1250">
                  <c:v>7.5276749896553001</c:v>
                </c:pt>
                <c:pt idx="1251">
                  <c:v>4.9119801194381596</c:v>
                </c:pt>
                <c:pt idx="1252">
                  <c:v>8.63875303307554</c:v>
                </c:pt>
                <c:pt idx="1253">
                  <c:v>5.2385773262162596</c:v>
                </c:pt>
                <c:pt idx="1254">
                  <c:v>7.4060918723875497</c:v>
                </c:pt>
                <c:pt idx="1255">
                  <c:v>7.9108114094498303</c:v>
                </c:pt>
                <c:pt idx="1256">
                  <c:v>7.5371404357105796</c:v>
                </c:pt>
                <c:pt idx="1257">
                  <c:v>8.0674427313196198</c:v>
                </c:pt>
                <c:pt idx="1258">
                  <c:v>5.75531187748732</c:v>
                </c:pt>
                <c:pt idx="1259">
                  <c:v>6.3107990259835898</c:v>
                </c:pt>
                <c:pt idx="1260">
                  <c:v>5.5429351193244703</c:v>
                </c:pt>
                <c:pt idx="1261">
                  <c:v>1.8814191758108501</c:v>
                </c:pt>
                <c:pt idx="1262">
                  <c:v>8.5997628983885406</c:v>
                </c:pt>
                <c:pt idx="1263">
                  <c:v>7.9023937672055098</c:v>
                </c:pt>
                <c:pt idx="1264">
                  <c:v>6.5770508228403903</c:v>
                </c:pt>
                <c:pt idx="1265">
                  <c:v>8.0363869295123607</c:v>
                </c:pt>
                <c:pt idx="1266">
                  <c:v>9.4898096947911306</c:v>
                </c:pt>
                <c:pt idx="1267">
                  <c:v>9.9185854099018407</c:v>
                </c:pt>
                <c:pt idx="1268">
                  <c:v>8.3172299585816702</c:v>
                </c:pt>
                <c:pt idx="1269">
                  <c:v>7.5406584308587696</c:v>
                </c:pt>
                <c:pt idx="1270">
                  <c:v>7.1656800816704296</c:v>
                </c:pt>
                <c:pt idx="1271">
                  <c:v>9.1346239640119897</c:v>
                </c:pt>
                <c:pt idx="1272">
                  <c:v>8.3626866862645599</c:v>
                </c:pt>
                <c:pt idx="1273">
                  <c:v>3.1327318961830199</c:v>
                </c:pt>
                <c:pt idx="1274">
                  <c:v>4.3421445786855299</c:v>
                </c:pt>
                <c:pt idx="1275">
                  <c:v>7.5395505024795098</c:v>
                </c:pt>
                <c:pt idx="1276">
                  <c:v>9.1205180846985403</c:v>
                </c:pt>
                <c:pt idx="1277">
                  <c:v>7.9597417975570002</c:v>
                </c:pt>
                <c:pt idx="1278">
                  <c:v>8.2059249075329301</c:v>
                </c:pt>
                <c:pt idx="1279">
                  <c:v>4.9496065006760102</c:v>
                </c:pt>
                <c:pt idx="1280">
                  <c:v>3.58957182944512</c:v>
                </c:pt>
                <c:pt idx="1281">
                  <c:v>4.9892307382387999</c:v>
                </c:pt>
                <c:pt idx="1282">
                  <c:v>5.8449850993102297</c:v>
                </c:pt>
                <c:pt idx="1283">
                  <c:v>3.1917108066647302</c:v>
                </c:pt>
                <c:pt idx="1284">
                  <c:v>7.7637507900229501</c:v>
                </c:pt>
                <c:pt idx="1285">
                  <c:v>10.7080296114802</c:v>
                </c:pt>
                <c:pt idx="1286">
                  <c:v>9.5713840417507807</c:v>
                </c:pt>
                <c:pt idx="1287">
                  <c:v>9.2354104930179499</c:v>
                </c:pt>
                <c:pt idx="1288">
                  <c:v>10.6681849033713</c:v>
                </c:pt>
                <c:pt idx="1289">
                  <c:v>4.5097378312295504</c:v>
                </c:pt>
                <c:pt idx="1290">
                  <c:v>6.9329292052396703</c:v>
                </c:pt>
                <c:pt idx="1291">
                  <c:v>6.0088743833576297</c:v>
                </c:pt>
                <c:pt idx="1292">
                  <c:v>9.8194662415610008</c:v>
                </c:pt>
                <c:pt idx="1293">
                  <c:v>7.1472261890655497</c:v>
                </c:pt>
                <c:pt idx="1294">
                  <c:v>7.4337126596019099</c:v>
                </c:pt>
                <c:pt idx="1295">
                  <c:v>4.9837446043727303</c:v>
                </c:pt>
                <c:pt idx="1296">
                  <c:v>8.4798246269181003</c:v>
                </c:pt>
                <c:pt idx="1297">
                  <c:v>5.3018090238447302</c:v>
                </c:pt>
                <c:pt idx="1298">
                  <c:v>7.3470707477779698</c:v>
                </c:pt>
                <c:pt idx="1299">
                  <c:v>7.9951672231859101</c:v>
                </c:pt>
                <c:pt idx="1300">
                  <c:v>7.3970503441737501</c:v>
                </c:pt>
                <c:pt idx="1301">
                  <c:v>8.1942781529391002</c:v>
                </c:pt>
                <c:pt idx="1302">
                  <c:v>5.9723026877190204</c:v>
                </c:pt>
                <c:pt idx="1303">
                  <c:v>6.4879859500408799</c:v>
                </c:pt>
                <c:pt idx="1304">
                  <c:v>5.3983410734486501</c:v>
                </c:pt>
                <c:pt idx="1305">
                  <c:v>1.9163873579220601</c:v>
                </c:pt>
                <c:pt idx="1306">
                  <c:v>8.6751149824697507</c:v>
                </c:pt>
                <c:pt idx="1307">
                  <c:v>7.8880188293272102</c:v>
                </c:pt>
                <c:pt idx="1308">
                  <c:v>6.7029692385214998</c:v>
                </c:pt>
                <c:pt idx="1309">
                  <c:v>7.87185285339537</c:v>
                </c:pt>
                <c:pt idx="1310">
                  <c:v>9.4691824876883199</c:v>
                </c:pt>
                <c:pt idx="1311">
                  <c:v>9.87173559898193</c:v>
                </c:pt>
                <c:pt idx="1312">
                  <c:v>8.2303144393409902</c:v>
                </c:pt>
                <c:pt idx="1313">
                  <c:v>7.5710653923659299</c:v>
                </c:pt>
                <c:pt idx="1314">
                  <c:v>7.1667858282735599</c:v>
                </c:pt>
                <c:pt idx="1315">
                  <c:v>9.2075298729462602</c:v>
                </c:pt>
                <c:pt idx="1316">
                  <c:v>8.2048868152708501</c:v>
                </c:pt>
                <c:pt idx="1317">
                  <c:v>3.3495998774618201</c:v>
                </c:pt>
                <c:pt idx="1318">
                  <c:v>4.2507565765278104</c:v>
                </c:pt>
                <c:pt idx="1319">
                  <c:v>7.5362907724387904</c:v>
                </c:pt>
                <c:pt idx="1320">
                  <c:v>9.0129166677558992</c:v>
                </c:pt>
                <c:pt idx="1321">
                  <c:v>8.0619209399915199</c:v>
                </c:pt>
                <c:pt idx="1322">
                  <c:v>8.4507723398835495</c:v>
                </c:pt>
                <c:pt idx="1323">
                  <c:v>5.1933646106075102</c:v>
                </c:pt>
                <c:pt idx="1324">
                  <c:v>3.5782634142391601</c:v>
                </c:pt>
                <c:pt idx="1325">
                  <c:v>5.07498652192925</c:v>
                </c:pt>
                <c:pt idx="1326">
                  <c:v>5.9028452816667896</c:v>
                </c:pt>
                <c:pt idx="1327">
                  <c:v>2.9922184718058702</c:v>
                </c:pt>
                <c:pt idx="1328">
                  <c:v>7.7159605671895397</c:v>
                </c:pt>
                <c:pt idx="1329">
                  <c:v>10.6193882888396</c:v>
                </c:pt>
                <c:pt idx="1330">
                  <c:v>9.5689733830054795</c:v>
                </c:pt>
                <c:pt idx="1331">
                  <c:v>9.1907541452628507</c:v>
                </c:pt>
                <c:pt idx="1332">
                  <c:v>10.6283152581286</c:v>
                </c:pt>
                <c:pt idx="1333">
                  <c:v>4.41643940670206</c:v>
                </c:pt>
                <c:pt idx="1334">
                  <c:v>6.8720894120923202</c:v>
                </c:pt>
                <c:pt idx="1335">
                  <c:v>5.8737347877460699</c:v>
                </c:pt>
                <c:pt idx="1336">
                  <c:v>9.9200187875383694</c:v>
                </c:pt>
                <c:pt idx="1337">
                  <c:v>7.0610346452935602</c:v>
                </c:pt>
                <c:pt idx="1338">
                  <c:v>7.3985547254792099</c:v>
                </c:pt>
                <c:pt idx="1339">
                  <c:v>4.8815652233204103</c:v>
                </c:pt>
                <c:pt idx="1340">
                  <c:v>8.5885230351393496</c:v>
                </c:pt>
                <c:pt idx="1341">
                  <c:v>5.1086712833032504</c:v>
                </c:pt>
                <c:pt idx="1342">
                  <c:v>7.39136036887027</c:v>
                </c:pt>
                <c:pt idx="1343">
                  <c:v>7.9503693864758702</c:v>
                </c:pt>
                <c:pt idx="1344">
                  <c:v>7.3917420550771098</c:v>
                </c:pt>
                <c:pt idx="1345">
                  <c:v>8.0025445846632408</c:v>
                </c:pt>
                <c:pt idx="1346">
                  <c:v>5.6910227638520503</c:v>
                </c:pt>
                <c:pt idx="1347">
                  <c:v>6.2754156000761698</c:v>
                </c:pt>
                <c:pt idx="1348">
                  <c:v>5.4587004435306499</c:v>
                </c:pt>
                <c:pt idx="1349">
                  <c:v>1.7664750998016101</c:v>
                </c:pt>
                <c:pt idx="1350">
                  <c:v>8.5658604358916008</c:v>
                </c:pt>
                <c:pt idx="1351">
                  <c:v>7.85439737787501</c:v>
                </c:pt>
                <c:pt idx="1352">
                  <c:v>6.5360341802999304</c:v>
                </c:pt>
                <c:pt idx="1353">
                  <c:v>7.9647575096723404</c:v>
                </c:pt>
                <c:pt idx="1354">
                  <c:v>9.4568514964336394</c:v>
                </c:pt>
                <c:pt idx="1355">
                  <c:v>9.7982597788158898</c:v>
                </c:pt>
                <c:pt idx="1356">
                  <c:v>8.3375983923333603</c:v>
                </c:pt>
                <c:pt idx="1357">
                  <c:v>7.4986498200287404</c:v>
                </c:pt>
                <c:pt idx="1358">
                  <c:v>7.1747807037635596</c:v>
                </c:pt>
                <c:pt idx="1359">
                  <c:v>9.0940876242122695</c:v>
                </c:pt>
                <c:pt idx="1360">
                  <c:v>8.30159840668267</c:v>
                </c:pt>
                <c:pt idx="1361">
                  <c:v>3.08670171405684</c:v>
                </c:pt>
                <c:pt idx="1362">
                  <c:v>4.2746078937240997</c:v>
                </c:pt>
                <c:pt idx="1363">
                  <c:v>7.5417858187824303</c:v>
                </c:pt>
                <c:pt idx="1364">
                  <c:v>8.6765812270723703</c:v>
                </c:pt>
                <c:pt idx="1365">
                  <c:v>7.6797759560384602</c:v>
                </c:pt>
                <c:pt idx="1366">
                  <c:v>8.0726929553556701</c:v>
                </c:pt>
                <c:pt idx="1367">
                  <c:v>5.1811651750619099</c:v>
                </c:pt>
                <c:pt idx="1368">
                  <c:v>3.5552020254352699</c:v>
                </c:pt>
                <c:pt idx="1369">
                  <c:v>5.0403350793847697</c:v>
                </c:pt>
                <c:pt idx="1370">
                  <c:v>5.9446446913168796</c:v>
                </c:pt>
                <c:pt idx="1371">
                  <c:v>3.0769872677558401</c:v>
                </c:pt>
                <c:pt idx="1372">
                  <c:v>7.2274369961606002</c:v>
                </c:pt>
                <c:pt idx="1373">
                  <c:v>10.303485367195099</c:v>
                </c:pt>
                <c:pt idx="1374">
                  <c:v>9.2745488643290699</c:v>
                </c:pt>
                <c:pt idx="1375">
                  <c:v>8.9164646244211205</c:v>
                </c:pt>
                <c:pt idx="1376">
                  <c:v>10.4435421652499</c:v>
                </c:pt>
                <c:pt idx="1377">
                  <c:v>4.4228880541488103</c:v>
                </c:pt>
                <c:pt idx="1378">
                  <c:v>6.4906739401887403</c:v>
                </c:pt>
                <c:pt idx="1379">
                  <c:v>5.68800365094895</c:v>
                </c:pt>
                <c:pt idx="1380">
                  <c:v>9.3267474690980503</c:v>
                </c:pt>
                <c:pt idx="1381">
                  <c:v>6.7107372985574401</c:v>
                </c:pt>
                <c:pt idx="1382">
                  <c:v>7.0161317469494202</c:v>
                </c:pt>
                <c:pt idx="1383">
                  <c:v>4.8588563424896396</c:v>
                </c:pt>
                <c:pt idx="1384">
                  <c:v>7.8977912372800203</c:v>
                </c:pt>
                <c:pt idx="1385">
                  <c:v>4.9474559049814602</c:v>
                </c:pt>
                <c:pt idx="1386">
                  <c:v>7.0915601510597304</c:v>
                </c:pt>
                <c:pt idx="1387">
                  <c:v>7.4221066214416904</c:v>
                </c:pt>
                <c:pt idx="1388">
                  <c:v>6.9625344238516904</c:v>
                </c:pt>
                <c:pt idx="1389">
                  <c:v>7.3735200202254996</c:v>
                </c:pt>
                <c:pt idx="1390">
                  <c:v>5.6584983817309098</c:v>
                </c:pt>
                <c:pt idx="1391">
                  <c:v>5.8176531374025604</c:v>
                </c:pt>
                <c:pt idx="1392">
                  <c:v>5.2976654570586197</c:v>
                </c:pt>
                <c:pt idx="1393">
                  <c:v>1.81546563821875</c:v>
                </c:pt>
                <c:pt idx="1394">
                  <c:v>8.1563075460708596</c:v>
                </c:pt>
                <c:pt idx="1395">
                  <c:v>7.3106489549095501</c:v>
                </c:pt>
                <c:pt idx="1396">
                  <c:v>6.0777980290798803</c:v>
                </c:pt>
                <c:pt idx="1397">
                  <c:v>7.3396444178598603</c:v>
                </c:pt>
                <c:pt idx="1398">
                  <c:v>8.8744815792748692</c:v>
                </c:pt>
                <c:pt idx="1399">
                  <c:v>9.3297853519759499</c:v>
                </c:pt>
                <c:pt idx="1400">
                  <c:v>7.9655094100960602</c:v>
                </c:pt>
                <c:pt idx="1401">
                  <c:v>7.07259126945962</c:v>
                </c:pt>
                <c:pt idx="1402">
                  <c:v>6.8147457467563699</c:v>
                </c:pt>
                <c:pt idx="1403">
                  <c:v>8.7417884823298397</c:v>
                </c:pt>
                <c:pt idx="1404">
                  <c:v>7.4855793434779603</c:v>
                </c:pt>
                <c:pt idx="1405">
                  <c:v>3.21309101767315</c:v>
                </c:pt>
                <c:pt idx="1406">
                  <c:v>4.3240600333641099</c:v>
                </c:pt>
                <c:pt idx="1407">
                  <c:v>7.10040936764634</c:v>
                </c:pt>
                <c:pt idx="1408">
                  <c:v>9.0212277035196902</c:v>
                </c:pt>
                <c:pt idx="1409">
                  <c:v>8.0816672714154691</c:v>
                </c:pt>
                <c:pt idx="1410">
                  <c:v>8.4950447992079603</c:v>
                </c:pt>
                <c:pt idx="1411">
                  <c:v>5.0612090462164803</c:v>
                </c:pt>
                <c:pt idx="1412">
                  <c:v>3.5880380984265501</c:v>
                </c:pt>
                <c:pt idx="1413">
                  <c:v>4.7638578452281104</c:v>
                </c:pt>
                <c:pt idx="1414">
                  <c:v>5.9271743755172999</c:v>
                </c:pt>
                <c:pt idx="1415">
                  <c:v>2.98736971981279</c:v>
                </c:pt>
                <c:pt idx="1416">
                  <c:v>7.6778767345791499</c:v>
                </c:pt>
                <c:pt idx="1417">
                  <c:v>10.5746458038341</c:v>
                </c:pt>
                <c:pt idx="1418">
                  <c:v>9.5732639327449007</c:v>
                </c:pt>
                <c:pt idx="1419">
                  <c:v>9.2155513159963593</c:v>
                </c:pt>
                <c:pt idx="1420">
                  <c:v>10.6534596881848</c:v>
                </c:pt>
                <c:pt idx="1421">
                  <c:v>4.5391871067189697</c:v>
                </c:pt>
                <c:pt idx="1422">
                  <c:v>6.9396284837253299</c:v>
                </c:pt>
                <c:pt idx="1423">
                  <c:v>5.9465596487932899</c:v>
                </c:pt>
                <c:pt idx="1424">
                  <c:v>9.7996158146072094</c:v>
                </c:pt>
                <c:pt idx="1425">
                  <c:v>7.3026538685570399</c:v>
                </c:pt>
                <c:pt idx="1426">
                  <c:v>7.5090399326517403</c:v>
                </c:pt>
                <c:pt idx="1427">
                  <c:v>4.9161363945072498</c:v>
                </c:pt>
                <c:pt idx="1428">
                  <c:v>8.6244702789435603</c:v>
                </c:pt>
                <c:pt idx="1429">
                  <c:v>5.1500050575537397</c:v>
                </c:pt>
                <c:pt idx="1430">
                  <c:v>7.5821259666199898</c:v>
                </c:pt>
                <c:pt idx="1431">
                  <c:v>7.8623827094606096</c:v>
                </c:pt>
                <c:pt idx="1432">
                  <c:v>7.4948301362942003</c:v>
                </c:pt>
                <c:pt idx="1433">
                  <c:v>7.9944479048944403</c:v>
                </c:pt>
                <c:pt idx="1434">
                  <c:v>5.7473375142375298</c:v>
                </c:pt>
                <c:pt idx="1435">
                  <c:v>6.3429279556534697</c:v>
                </c:pt>
                <c:pt idx="1436">
                  <c:v>5.4414480531747396</c:v>
                </c:pt>
                <c:pt idx="1437">
                  <c:v>1.6838612967781701</c:v>
                </c:pt>
                <c:pt idx="1438">
                  <c:v>8.5236270489898303</c:v>
                </c:pt>
                <c:pt idx="1439">
                  <c:v>7.7949565969131598</c:v>
                </c:pt>
                <c:pt idx="1440">
                  <c:v>6.5739318367222399</c:v>
                </c:pt>
                <c:pt idx="1441">
                  <c:v>7.9734198892112902</c:v>
                </c:pt>
                <c:pt idx="1442">
                  <c:v>9.4184718347373693</c:v>
                </c:pt>
                <c:pt idx="1443">
                  <c:v>9.8002894825692604</c:v>
                </c:pt>
                <c:pt idx="1444">
                  <c:v>8.3517801378421908</c:v>
                </c:pt>
                <c:pt idx="1445">
                  <c:v>7.53460357354788</c:v>
                </c:pt>
                <c:pt idx="1446">
                  <c:v>7.2009921652219901</c:v>
                </c:pt>
                <c:pt idx="1447">
                  <c:v>9.0774087498148592</c:v>
                </c:pt>
                <c:pt idx="1448">
                  <c:v>8.3589537221383594</c:v>
                </c:pt>
                <c:pt idx="1449">
                  <c:v>3.0196726337868101</c:v>
                </c:pt>
                <c:pt idx="1450">
                  <c:v>4.2208058912530202</c:v>
                </c:pt>
                <c:pt idx="1451">
                  <c:v>7.6932207008707696</c:v>
                </c:pt>
                <c:pt idx="1452">
                  <c:v>9.0530082910073197</c:v>
                </c:pt>
                <c:pt idx="1453">
                  <c:v>8.1304471663380902</c:v>
                </c:pt>
                <c:pt idx="1454">
                  <c:v>8.3860315493044109</c:v>
                </c:pt>
                <c:pt idx="1455">
                  <c:v>5.19869513351777</c:v>
                </c:pt>
                <c:pt idx="1456">
                  <c:v>3.5519439554184</c:v>
                </c:pt>
                <c:pt idx="1457">
                  <c:v>5.0561519134017399</c:v>
                </c:pt>
                <c:pt idx="1458">
                  <c:v>5.8628394270881596</c:v>
                </c:pt>
                <c:pt idx="1459">
                  <c:v>2.9379934591061501</c:v>
                </c:pt>
                <c:pt idx="1460">
                  <c:v>7.7671234010770203</c:v>
                </c:pt>
                <c:pt idx="1461">
                  <c:v>10.617199145235899</c:v>
                </c:pt>
                <c:pt idx="1462">
                  <c:v>9.6570056041488908</c:v>
                </c:pt>
                <c:pt idx="1463">
                  <c:v>9.2596690455009298</c:v>
                </c:pt>
                <c:pt idx="1464">
                  <c:v>10.757965802261801</c:v>
                </c:pt>
                <c:pt idx="1465">
                  <c:v>4.4111395380777099</c:v>
                </c:pt>
                <c:pt idx="1466">
                  <c:v>6.8625451930737</c:v>
                </c:pt>
                <c:pt idx="1467">
                  <c:v>5.9225088206546301</c:v>
                </c:pt>
                <c:pt idx="1468">
                  <c:v>10.0567939311972</c:v>
                </c:pt>
                <c:pt idx="1469">
                  <c:v>7.2855561871378303</c:v>
                </c:pt>
                <c:pt idx="1470">
                  <c:v>7.3922940303473501</c:v>
                </c:pt>
                <c:pt idx="1471">
                  <c:v>4.9204814668766899</c:v>
                </c:pt>
                <c:pt idx="1472">
                  <c:v>8.6091482488886406</c:v>
                </c:pt>
                <c:pt idx="1473">
                  <c:v>5.2007009906396098</c:v>
                </c:pt>
                <c:pt idx="1474">
                  <c:v>7.41985829246401</c:v>
                </c:pt>
                <c:pt idx="1475">
                  <c:v>8.08553999891868</c:v>
                </c:pt>
                <c:pt idx="1476">
                  <c:v>7.38454686050411</c:v>
                </c:pt>
                <c:pt idx="1477">
                  <c:v>8.3508731056816998</c:v>
                </c:pt>
                <c:pt idx="1478">
                  <c:v>5.7872089027352702</c:v>
                </c:pt>
                <c:pt idx="1479">
                  <c:v>6.3725859631333996</c:v>
                </c:pt>
                <c:pt idx="1480">
                  <c:v>5.5725141170302104</c:v>
                </c:pt>
                <c:pt idx="1481">
                  <c:v>1.7817732810732301</c:v>
                </c:pt>
                <c:pt idx="1482">
                  <c:v>8.7526275917975092</c:v>
                </c:pt>
                <c:pt idx="1483">
                  <c:v>8.0646862955255898</c:v>
                </c:pt>
                <c:pt idx="1484">
                  <c:v>6.7738664058607503</c:v>
                </c:pt>
                <c:pt idx="1485">
                  <c:v>8.0761488841681892</c:v>
                </c:pt>
                <c:pt idx="1486">
                  <c:v>9.5958418119961504</c:v>
                </c:pt>
                <c:pt idx="1487">
                  <c:v>10.0769214477584</c:v>
                </c:pt>
                <c:pt idx="1488">
                  <c:v>8.3409473674058496</c:v>
                </c:pt>
                <c:pt idx="1489">
                  <c:v>7.5615253405940503</c:v>
                </c:pt>
                <c:pt idx="1490">
                  <c:v>7.2340118793137798</c:v>
                </c:pt>
                <c:pt idx="1491">
                  <c:v>9.1172073713619195</c:v>
                </c:pt>
                <c:pt idx="1492">
                  <c:v>8.3676008509593292</c:v>
                </c:pt>
                <c:pt idx="1493">
                  <c:v>3.0917391015935198</c:v>
                </c:pt>
                <c:pt idx="1494">
                  <c:v>4.2268358437863496</c:v>
                </c:pt>
                <c:pt idx="1495">
                  <c:v>7.54441099985993</c:v>
                </c:pt>
                <c:pt idx="1496">
                  <c:v>7.8854173197487203</c:v>
                </c:pt>
                <c:pt idx="1497">
                  <c:v>6.5645804397955896</c:v>
                </c:pt>
                <c:pt idx="1498">
                  <c:v>7.0637447801002997</c:v>
                </c:pt>
                <c:pt idx="1499">
                  <c:v>4.2441145457074301</c:v>
                </c:pt>
                <c:pt idx="1500">
                  <c:v>3.7275955739342699</c:v>
                </c:pt>
                <c:pt idx="1501">
                  <c:v>4.1359595748497897</c:v>
                </c:pt>
                <c:pt idx="1502">
                  <c:v>5.1281891286196197</c:v>
                </c:pt>
                <c:pt idx="1503">
                  <c:v>3.12496847330873</c:v>
                </c:pt>
                <c:pt idx="1504">
                  <c:v>6.2352424874358601</c:v>
                </c:pt>
                <c:pt idx="1505">
                  <c:v>9.3218993430430803</c:v>
                </c:pt>
                <c:pt idx="1506">
                  <c:v>8.0755522839342007</c:v>
                </c:pt>
                <c:pt idx="1507">
                  <c:v>8.0818841571315296</c:v>
                </c:pt>
                <c:pt idx="1508">
                  <c:v>9.7318867695138707</c:v>
                </c:pt>
                <c:pt idx="1509">
                  <c:v>4.7825067527661398</c:v>
                </c:pt>
                <c:pt idx="1510">
                  <c:v>7.1470036225539202</c:v>
                </c:pt>
                <c:pt idx="1511">
                  <c:v>5.4964204235315997</c:v>
                </c:pt>
                <c:pt idx="1512">
                  <c:v>8.1478752724977799</c:v>
                </c:pt>
                <c:pt idx="1513">
                  <c:v>6.9747360748323199</c:v>
                </c:pt>
                <c:pt idx="1514">
                  <c:v>6.2485508300439498</c:v>
                </c:pt>
                <c:pt idx="1515">
                  <c:v>4.95113387401459</c:v>
                </c:pt>
                <c:pt idx="1516">
                  <c:v>7.2000606185840796</c:v>
                </c:pt>
                <c:pt idx="1517">
                  <c:v>4.7730326084096104</c:v>
                </c:pt>
                <c:pt idx="1518">
                  <c:v>6.2697186193903001</c:v>
                </c:pt>
                <c:pt idx="1519">
                  <c:v>6.79406017776589</c:v>
                </c:pt>
                <c:pt idx="1520">
                  <c:v>6.0818284914702296</c:v>
                </c:pt>
                <c:pt idx="1521">
                  <c:v>7.4389792975345399</c:v>
                </c:pt>
                <c:pt idx="1522">
                  <c:v>6.0393957915717502</c:v>
                </c:pt>
                <c:pt idx="1523">
                  <c:v>6.7347106544186399</c:v>
                </c:pt>
                <c:pt idx="1524">
                  <c:v>4.8781748797509001</c:v>
                </c:pt>
                <c:pt idx="1525">
                  <c:v>2.89464535157266</c:v>
                </c:pt>
                <c:pt idx="1526">
                  <c:v>7.4686031745738797</c:v>
                </c:pt>
                <c:pt idx="1527">
                  <c:v>7.4092953585279302</c:v>
                </c:pt>
                <c:pt idx="1528">
                  <c:v>6.2249540446254601</c:v>
                </c:pt>
                <c:pt idx="1529">
                  <c:v>6.6540005381117604</c:v>
                </c:pt>
                <c:pt idx="1530">
                  <c:v>7.88714886994289</c:v>
                </c:pt>
                <c:pt idx="1531">
                  <c:v>8.9369605108920993</c:v>
                </c:pt>
                <c:pt idx="1532">
                  <c:v>6.5682979880431303</c:v>
                </c:pt>
                <c:pt idx="1533">
                  <c:v>7.3320338577983897</c:v>
                </c:pt>
                <c:pt idx="1534">
                  <c:v>6.2802700696549101</c:v>
                </c:pt>
                <c:pt idx="1535">
                  <c:v>7.8789541950517803</c:v>
                </c:pt>
                <c:pt idx="1536">
                  <c:v>7.5005805730406703</c:v>
                </c:pt>
                <c:pt idx="1537">
                  <c:v>3.3764089777672299</c:v>
                </c:pt>
                <c:pt idx="1538">
                  <c:v>3.3764850760838101</c:v>
                </c:pt>
                <c:pt idx="1539">
                  <c:v>6.2377839002788296</c:v>
                </c:pt>
                <c:pt idx="1540">
                  <c:v>9.1205180846985403</c:v>
                </c:pt>
                <c:pt idx="1541">
                  <c:v>7.9597417975570002</c:v>
                </c:pt>
                <c:pt idx="1542">
                  <c:v>8.2059249075329301</c:v>
                </c:pt>
                <c:pt idx="1543">
                  <c:v>4.9496065006760102</c:v>
                </c:pt>
                <c:pt idx="1544">
                  <c:v>3.58957182944512</c:v>
                </c:pt>
                <c:pt idx="1545">
                  <c:v>4.9892307382387999</c:v>
                </c:pt>
                <c:pt idx="1546">
                  <c:v>5.8449850993102297</c:v>
                </c:pt>
                <c:pt idx="1547">
                  <c:v>3.1917108066647302</c:v>
                </c:pt>
                <c:pt idx="1548">
                  <c:v>7.7637507900229501</c:v>
                </c:pt>
                <c:pt idx="1549">
                  <c:v>10.7080296114802</c:v>
                </c:pt>
                <c:pt idx="1550">
                  <c:v>9.5713840417507807</c:v>
                </c:pt>
                <c:pt idx="1551">
                  <c:v>9.2354104930179499</c:v>
                </c:pt>
                <c:pt idx="1552">
                  <c:v>10.6681849033713</c:v>
                </c:pt>
                <c:pt idx="1553">
                  <c:v>4.5097378312295504</c:v>
                </c:pt>
                <c:pt idx="1554">
                  <c:v>6.9329292052396703</c:v>
                </c:pt>
                <c:pt idx="1555">
                  <c:v>6.0088743833576297</c:v>
                </c:pt>
                <c:pt idx="1556">
                  <c:v>9.8194662415610008</c:v>
                </c:pt>
                <c:pt idx="1557">
                  <c:v>7.1472261890655497</c:v>
                </c:pt>
                <c:pt idx="1558">
                  <c:v>7.4337126596019099</c:v>
                </c:pt>
                <c:pt idx="1559">
                  <c:v>4.9837446043727303</c:v>
                </c:pt>
                <c:pt idx="1560">
                  <c:v>8.4798246269181003</c:v>
                </c:pt>
                <c:pt idx="1561">
                  <c:v>5.3018090238447302</c:v>
                </c:pt>
                <c:pt idx="1562">
                  <c:v>7.3470707477779698</c:v>
                </c:pt>
                <c:pt idx="1563">
                  <c:v>7.9951672231859101</c:v>
                </c:pt>
                <c:pt idx="1564">
                  <c:v>7.3970503441737501</c:v>
                </c:pt>
                <c:pt idx="1565">
                  <c:v>8.1942781529391002</c:v>
                </c:pt>
                <c:pt idx="1566">
                  <c:v>5.9723026877190204</c:v>
                </c:pt>
                <c:pt idx="1567">
                  <c:v>6.4879859500408799</c:v>
                </c:pt>
                <c:pt idx="1568">
                  <c:v>5.3983410734486501</c:v>
                </c:pt>
                <c:pt idx="1569">
                  <c:v>1.9163873579220601</c:v>
                </c:pt>
                <c:pt idx="1570">
                  <c:v>8.6751149824697507</c:v>
                </c:pt>
                <c:pt idx="1571">
                  <c:v>7.8880188293272102</c:v>
                </c:pt>
                <c:pt idx="1572">
                  <c:v>6.7029692385214998</c:v>
                </c:pt>
                <c:pt idx="1573">
                  <c:v>7.87185285339537</c:v>
                </c:pt>
                <c:pt idx="1574">
                  <c:v>9.4691824876883199</c:v>
                </c:pt>
                <c:pt idx="1575">
                  <c:v>9.87173559898193</c:v>
                </c:pt>
                <c:pt idx="1576">
                  <c:v>8.2303144393409902</c:v>
                </c:pt>
                <c:pt idx="1577">
                  <c:v>7.5710653923659299</c:v>
                </c:pt>
                <c:pt idx="1578">
                  <c:v>7.1667858282735599</c:v>
                </c:pt>
                <c:pt idx="1579">
                  <c:v>9.2075298729462602</c:v>
                </c:pt>
                <c:pt idx="1580">
                  <c:v>8.2048868152708501</c:v>
                </c:pt>
                <c:pt idx="1581">
                  <c:v>3.3495998774618201</c:v>
                </c:pt>
                <c:pt idx="1582">
                  <c:v>4.2507565765278104</c:v>
                </c:pt>
                <c:pt idx="1583">
                  <c:v>7.5362907724387904</c:v>
                </c:pt>
                <c:pt idx="1584">
                  <c:v>8.4801290115832906</c:v>
                </c:pt>
                <c:pt idx="1585">
                  <c:v>7.5308308399098003</c:v>
                </c:pt>
                <c:pt idx="1586">
                  <c:v>7.9982602699278296</c:v>
                </c:pt>
                <c:pt idx="1587">
                  <c:v>3.9698876318287901</c:v>
                </c:pt>
                <c:pt idx="1588">
                  <c:v>3.6600362704082401</c:v>
                </c:pt>
                <c:pt idx="1589">
                  <c:v>4.2146305733782103</c:v>
                </c:pt>
                <c:pt idx="1590">
                  <c:v>5.25095687525996</c:v>
                </c:pt>
                <c:pt idx="1591">
                  <c:v>2.1495658019610699</c:v>
                </c:pt>
                <c:pt idx="1592">
                  <c:v>6.9969259619019901</c:v>
                </c:pt>
                <c:pt idx="1593">
                  <c:v>10.344904981393199</c:v>
                </c:pt>
                <c:pt idx="1594">
                  <c:v>8.9403799324541602</c:v>
                </c:pt>
                <c:pt idx="1595">
                  <c:v>9.0996114281377807</c:v>
                </c:pt>
                <c:pt idx="1596">
                  <c:v>10.3556998133144</c:v>
                </c:pt>
                <c:pt idx="1597">
                  <c:v>4.5650645454314098</c:v>
                </c:pt>
                <c:pt idx="1598">
                  <c:v>7.3065327772547999</c:v>
                </c:pt>
                <c:pt idx="1599">
                  <c:v>5.4280146517788301</c:v>
                </c:pt>
                <c:pt idx="1600">
                  <c:v>8.9516424254316291</c:v>
                </c:pt>
                <c:pt idx="1601">
                  <c:v>7.5963922185013297</c:v>
                </c:pt>
                <c:pt idx="1602">
                  <c:v>7.0313598813680001</c:v>
                </c:pt>
                <c:pt idx="1603">
                  <c:v>5.1456820030272201</c:v>
                </c:pt>
                <c:pt idx="1604">
                  <c:v>7.8753053442977698</c:v>
                </c:pt>
                <c:pt idx="1605">
                  <c:v>4.7061639582345096</c:v>
                </c:pt>
                <c:pt idx="1606">
                  <c:v>6.6531558111978004</c:v>
                </c:pt>
                <c:pt idx="1607">
                  <c:v>7.3316684736265598</c:v>
                </c:pt>
                <c:pt idx="1608">
                  <c:v>7.0370867141720002</c:v>
                </c:pt>
                <c:pt idx="1609">
                  <c:v>7.9868229063511196</c:v>
                </c:pt>
                <c:pt idx="1610">
                  <c:v>5.7390557090956298</c:v>
                </c:pt>
                <c:pt idx="1611">
                  <c:v>6.3148880073188103</c:v>
                </c:pt>
                <c:pt idx="1612">
                  <c:v>5.1518997700087503</c:v>
                </c:pt>
                <c:pt idx="1613">
                  <c:v>2.5468481585823701</c:v>
                </c:pt>
                <c:pt idx="1614">
                  <c:v>8.2104862544601396</c:v>
                </c:pt>
                <c:pt idx="1615">
                  <c:v>7.95973872883099</c:v>
                </c:pt>
                <c:pt idx="1616">
                  <c:v>6.44429062295234</c:v>
                </c:pt>
                <c:pt idx="1617">
                  <c:v>7.3528861205861098</c:v>
                </c:pt>
                <c:pt idx="1618">
                  <c:v>8.8524164236896006</c:v>
                </c:pt>
                <c:pt idx="1619">
                  <c:v>9.9418156334869199</c:v>
                </c:pt>
                <c:pt idx="1620">
                  <c:v>7.96866973638065</c:v>
                </c:pt>
                <c:pt idx="1621">
                  <c:v>7.4724843452692102</c:v>
                </c:pt>
                <c:pt idx="1622">
                  <c:v>6.6745388313968403</c:v>
                </c:pt>
                <c:pt idx="1623">
                  <c:v>8.6289703722534199</c:v>
                </c:pt>
                <c:pt idx="1624">
                  <c:v>8.18030852009732</c:v>
                </c:pt>
                <c:pt idx="1625">
                  <c:v>2.4436562108410702</c:v>
                </c:pt>
                <c:pt idx="1626">
                  <c:v>3.36585050451556</c:v>
                </c:pt>
                <c:pt idx="1627">
                  <c:v>7.1148900501755801</c:v>
                </c:pt>
                <c:pt idx="1628">
                  <c:v>8.6390765472320794</c:v>
                </c:pt>
                <c:pt idx="1629">
                  <c:v>7.8742433831039298</c:v>
                </c:pt>
                <c:pt idx="1630">
                  <c:v>8.1845974889474196</c:v>
                </c:pt>
                <c:pt idx="1631">
                  <c:v>5.0590659299573701</c:v>
                </c:pt>
                <c:pt idx="1632">
                  <c:v>3.6529610564920598</c:v>
                </c:pt>
                <c:pt idx="1633">
                  <c:v>4.8031321800103397</c:v>
                </c:pt>
                <c:pt idx="1634">
                  <c:v>5.8358306443389596</c:v>
                </c:pt>
                <c:pt idx="1635">
                  <c:v>3.0297993162550898</c:v>
                </c:pt>
                <c:pt idx="1636">
                  <c:v>7.4093626048658798</c:v>
                </c:pt>
                <c:pt idx="1637">
                  <c:v>10.394522026003701</c:v>
                </c:pt>
                <c:pt idx="1638">
                  <c:v>9.3555387502760592</c:v>
                </c:pt>
                <c:pt idx="1639">
                  <c:v>8.9900676933276795</c:v>
                </c:pt>
                <c:pt idx="1640">
                  <c:v>10.4514442699395</c:v>
                </c:pt>
                <c:pt idx="1641">
                  <c:v>4.5719240091766897</c:v>
                </c:pt>
                <c:pt idx="1642">
                  <c:v>6.8417687879440603</c:v>
                </c:pt>
                <c:pt idx="1643">
                  <c:v>5.7927509256313998</c:v>
                </c:pt>
                <c:pt idx="1644">
                  <c:v>9.6024102673366603</c:v>
                </c:pt>
                <c:pt idx="1645">
                  <c:v>7.0539518134077497</c:v>
                </c:pt>
                <c:pt idx="1646">
                  <c:v>7.37654774880244</c:v>
                </c:pt>
                <c:pt idx="1647">
                  <c:v>4.8124034259398298</c:v>
                </c:pt>
                <c:pt idx="1648">
                  <c:v>8.4425316772044798</c:v>
                </c:pt>
                <c:pt idx="1649">
                  <c:v>5.0284930112041097</c:v>
                </c:pt>
                <c:pt idx="1650">
                  <c:v>7.39324575402257</c:v>
                </c:pt>
                <c:pt idx="1651">
                  <c:v>7.6877637122066202</c:v>
                </c:pt>
                <c:pt idx="1652">
                  <c:v>7.3550718261897003</c:v>
                </c:pt>
                <c:pt idx="1653">
                  <c:v>7.8787995697660502</c:v>
                </c:pt>
                <c:pt idx="1654">
                  <c:v>5.6238313250186804</c:v>
                </c:pt>
                <c:pt idx="1655">
                  <c:v>6.2128865818841303</c:v>
                </c:pt>
                <c:pt idx="1656">
                  <c:v>5.3645357997674203</c:v>
                </c:pt>
                <c:pt idx="1657">
                  <c:v>1.69786364477131</c:v>
                </c:pt>
                <c:pt idx="1658">
                  <c:v>8.4370667516691409</c:v>
                </c:pt>
                <c:pt idx="1659">
                  <c:v>7.61327960403161</c:v>
                </c:pt>
                <c:pt idx="1660">
                  <c:v>6.45507654362968</c:v>
                </c:pt>
                <c:pt idx="1661">
                  <c:v>7.7833906848337202</c:v>
                </c:pt>
                <c:pt idx="1662">
                  <c:v>9.2631999561978695</c:v>
                </c:pt>
                <c:pt idx="1663">
                  <c:v>9.5043286251692596</c:v>
                </c:pt>
                <c:pt idx="1664">
                  <c:v>8.1201636127954</c:v>
                </c:pt>
                <c:pt idx="1665">
                  <c:v>7.3576428153149998</c:v>
                </c:pt>
                <c:pt idx="1666">
                  <c:v>7.1139896791882702</c:v>
                </c:pt>
                <c:pt idx="1667">
                  <c:v>8.8724712110299198</c:v>
                </c:pt>
                <c:pt idx="1668">
                  <c:v>8.1520766445286803</c:v>
                </c:pt>
                <c:pt idx="1669">
                  <c:v>3.0449427891009599</c:v>
                </c:pt>
                <c:pt idx="1670">
                  <c:v>4.2099196611057499</c:v>
                </c:pt>
                <c:pt idx="1671">
                  <c:v>7.4434567384672103</c:v>
                </c:pt>
                <c:pt idx="1672">
                  <c:v>9.0490855736741693</c:v>
                </c:pt>
                <c:pt idx="1673">
                  <c:v>8.0991281795824808</c:v>
                </c:pt>
                <c:pt idx="1674">
                  <c:v>8.4360316786714993</c:v>
                </c:pt>
                <c:pt idx="1675">
                  <c:v>5.2793232233606204</c:v>
                </c:pt>
                <c:pt idx="1676">
                  <c:v>3.6746465339913099</c:v>
                </c:pt>
                <c:pt idx="1677">
                  <c:v>4.8908305869432702</c:v>
                </c:pt>
                <c:pt idx="1678">
                  <c:v>6.0056637372644897</c:v>
                </c:pt>
                <c:pt idx="1679">
                  <c:v>3.0807385412803998</c:v>
                </c:pt>
                <c:pt idx="1680">
                  <c:v>7.8283795499293696</c:v>
                </c:pt>
                <c:pt idx="1681">
                  <c:v>10.6368739070949</c:v>
                </c:pt>
                <c:pt idx="1682">
                  <c:v>9.5937864402936608</c:v>
                </c:pt>
                <c:pt idx="1683">
                  <c:v>9.2823977195338898</c:v>
                </c:pt>
                <c:pt idx="1684">
                  <c:v>10.694558977581799</c:v>
                </c:pt>
                <c:pt idx="1685">
                  <c:v>4.4875703459201297</c:v>
                </c:pt>
                <c:pt idx="1686">
                  <c:v>6.97185676030574</c:v>
                </c:pt>
                <c:pt idx="1687">
                  <c:v>5.8509449156383102</c:v>
                </c:pt>
                <c:pt idx="1688">
                  <c:v>9.8499912471986608</c:v>
                </c:pt>
                <c:pt idx="1689">
                  <c:v>7.1999229373476403</c:v>
                </c:pt>
                <c:pt idx="1690">
                  <c:v>7.5354761999035098</c:v>
                </c:pt>
                <c:pt idx="1691">
                  <c:v>4.9137058870209298</c:v>
                </c:pt>
                <c:pt idx="1692">
                  <c:v>8.6374974605049797</c:v>
                </c:pt>
                <c:pt idx="1693">
                  <c:v>5.2562082896426103</c:v>
                </c:pt>
                <c:pt idx="1694">
                  <c:v>7.4755841307152604</c:v>
                </c:pt>
                <c:pt idx="1695">
                  <c:v>7.8716479064366203</c:v>
                </c:pt>
                <c:pt idx="1696">
                  <c:v>7.54302583931059</c:v>
                </c:pt>
                <c:pt idx="1697">
                  <c:v>8.0302775973394596</c:v>
                </c:pt>
                <c:pt idx="1698">
                  <c:v>5.7581192913020098</c:v>
                </c:pt>
                <c:pt idx="1699">
                  <c:v>6.3218197758560004</c:v>
                </c:pt>
                <c:pt idx="1700">
                  <c:v>5.5624569645474997</c:v>
                </c:pt>
                <c:pt idx="1701">
                  <c:v>1.9034165283967099</c:v>
                </c:pt>
                <c:pt idx="1702">
                  <c:v>8.5870034038508205</c:v>
                </c:pt>
                <c:pt idx="1703">
                  <c:v>7.8013752542447703</c:v>
                </c:pt>
                <c:pt idx="1704">
                  <c:v>6.5634239097568301</c:v>
                </c:pt>
                <c:pt idx="1705">
                  <c:v>8.0299804070621796</c:v>
                </c:pt>
                <c:pt idx="1706">
                  <c:v>9.3009300293748893</c:v>
                </c:pt>
                <c:pt idx="1707">
                  <c:v>9.9190472801462608</c:v>
                </c:pt>
                <c:pt idx="1708">
                  <c:v>8.3170718026989405</c:v>
                </c:pt>
                <c:pt idx="1709">
                  <c:v>7.5371809154479701</c:v>
                </c:pt>
                <c:pt idx="1710">
                  <c:v>7.1739468074485702</c:v>
                </c:pt>
                <c:pt idx="1711">
                  <c:v>9.1282114015412805</c:v>
                </c:pt>
                <c:pt idx="1712">
                  <c:v>8.3651937964666896</c:v>
                </c:pt>
                <c:pt idx="1713">
                  <c:v>3.2222881705245698</c:v>
                </c:pt>
                <c:pt idx="1714">
                  <c:v>4.3547240564779699</c:v>
                </c:pt>
                <c:pt idx="1715">
                  <c:v>7.6165988647113396</c:v>
                </c:pt>
                <c:pt idx="1716">
                  <c:v>9.0326722253355598</c:v>
                </c:pt>
                <c:pt idx="1717">
                  <c:v>8.0736412583903991</c:v>
                </c:pt>
                <c:pt idx="1718">
                  <c:v>8.4345057174030806</c:v>
                </c:pt>
                <c:pt idx="1719">
                  <c:v>5.2937881055543698</c:v>
                </c:pt>
                <c:pt idx="1720">
                  <c:v>3.58306897648982</c:v>
                </c:pt>
                <c:pt idx="1721">
                  <c:v>4.9704145633602304</c:v>
                </c:pt>
                <c:pt idx="1722">
                  <c:v>5.9423965388866398</c:v>
                </c:pt>
                <c:pt idx="1723">
                  <c:v>3.0415331732255702</c:v>
                </c:pt>
                <c:pt idx="1724">
                  <c:v>7.8000899137030304</c:v>
                </c:pt>
                <c:pt idx="1725">
                  <c:v>10.661701279569</c:v>
                </c:pt>
                <c:pt idx="1726">
                  <c:v>9.5970910565973302</c:v>
                </c:pt>
                <c:pt idx="1727">
                  <c:v>9.2721652610343206</c:v>
                </c:pt>
                <c:pt idx="1728">
                  <c:v>10.691281952420701</c:v>
                </c:pt>
                <c:pt idx="1729">
                  <c:v>4.41182730387633</c:v>
                </c:pt>
                <c:pt idx="1730">
                  <c:v>6.93586470402618</c:v>
                </c:pt>
                <c:pt idx="1731">
                  <c:v>5.8339693579465104</c:v>
                </c:pt>
                <c:pt idx="1732">
                  <c:v>9.9323012753250897</c:v>
                </c:pt>
                <c:pt idx="1733">
                  <c:v>7.0896848878721803</c:v>
                </c:pt>
                <c:pt idx="1734">
                  <c:v>7.5276749896553001</c:v>
                </c:pt>
                <c:pt idx="1735">
                  <c:v>4.9119801194381596</c:v>
                </c:pt>
                <c:pt idx="1736">
                  <c:v>8.63875303307554</c:v>
                </c:pt>
                <c:pt idx="1737">
                  <c:v>5.2385773262162596</c:v>
                </c:pt>
                <c:pt idx="1738">
                  <c:v>7.4060918723875497</c:v>
                </c:pt>
                <c:pt idx="1739">
                  <c:v>7.9108114094498303</c:v>
                </c:pt>
                <c:pt idx="1740">
                  <c:v>7.5371404357105796</c:v>
                </c:pt>
                <c:pt idx="1741">
                  <c:v>8.0674427313196198</c:v>
                </c:pt>
                <c:pt idx="1742">
                  <c:v>5.75531187748732</c:v>
                </c:pt>
                <c:pt idx="1743">
                  <c:v>6.3107990259835898</c:v>
                </c:pt>
                <c:pt idx="1744">
                  <c:v>5.5429351193244703</c:v>
                </c:pt>
                <c:pt idx="1745">
                  <c:v>1.8814191758108501</c:v>
                </c:pt>
                <c:pt idx="1746">
                  <c:v>8.5997628983885406</c:v>
                </c:pt>
                <c:pt idx="1747">
                  <c:v>7.9023937672055098</c:v>
                </c:pt>
                <c:pt idx="1748">
                  <c:v>6.5770508228403903</c:v>
                </c:pt>
                <c:pt idx="1749">
                  <c:v>8.0363869295123607</c:v>
                </c:pt>
                <c:pt idx="1750">
                  <c:v>9.4898096947911306</c:v>
                </c:pt>
                <c:pt idx="1751">
                  <c:v>9.9185854099018407</c:v>
                </c:pt>
                <c:pt idx="1752">
                  <c:v>8.3172299585816702</c:v>
                </c:pt>
                <c:pt idx="1753">
                  <c:v>7.5406584308587696</c:v>
                </c:pt>
                <c:pt idx="1754">
                  <c:v>7.1656800816704296</c:v>
                </c:pt>
                <c:pt idx="1755">
                  <c:v>9.1346239640119897</c:v>
                </c:pt>
                <c:pt idx="1756">
                  <c:v>8.3626866862645599</c:v>
                </c:pt>
                <c:pt idx="1757">
                  <c:v>3.1327318961830199</c:v>
                </c:pt>
                <c:pt idx="1758">
                  <c:v>4.3421445786855299</c:v>
                </c:pt>
                <c:pt idx="1759">
                  <c:v>7.5395505024795098</c:v>
                </c:pt>
                <c:pt idx="1760">
                  <c:v>9.0304149719646496</c:v>
                </c:pt>
                <c:pt idx="1761">
                  <c:v>8.0473228095667295</c:v>
                </c:pt>
                <c:pt idx="1762">
                  <c:v>8.4351427223590196</c:v>
                </c:pt>
                <c:pt idx="1763">
                  <c:v>4.9050995361952801</c:v>
                </c:pt>
                <c:pt idx="1764">
                  <c:v>3.56277147636002</c:v>
                </c:pt>
                <c:pt idx="1765">
                  <c:v>4.8558723081793396</c:v>
                </c:pt>
                <c:pt idx="1766">
                  <c:v>5.7068676527909297</c:v>
                </c:pt>
                <c:pt idx="1767">
                  <c:v>3.0648925709291901</c:v>
                </c:pt>
                <c:pt idx="1768">
                  <c:v>7.74705892103953</c:v>
                </c:pt>
                <c:pt idx="1769">
                  <c:v>10.599656655216799</c:v>
                </c:pt>
                <c:pt idx="1770">
                  <c:v>9.5557422719750793</c:v>
                </c:pt>
                <c:pt idx="1771">
                  <c:v>9.2061968044153399</c:v>
                </c:pt>
                <c:pt idx="1772">
                  <c:v>10.6915427117205</c:v>
                </c:pt>
                <c:pt idx="1773">
                  <c:v>4.4087349207909501</c:v>
                </c:pt>
                <c:pt idx="1774">
                  <c:v>6.7870372088909798</c:v>
                </c:pt>
                <c:pt idx="1775">
                  <c:v>5.8876091348911803</c:v>
                </c:pt>
                <c:pt idx="1776">
                  <c:v>10.105893421833001</c:v>
                </c:pt>
                <c:pt idx="1777">
                  <c:v>7.6390495308387498</c:v>
                </c:pt>
                <c:pt idx="1778">
                  <c:v>7.3950690210194896</c:v>
                </c:pt>
                <c:pt idx="1779">
                  <c:v>4.9242316923386404</c:v>
                </c:pt>
                <c:pt idx="1780">
                  <c:v>8.5299539179403894</c:v>
                </c:pt>
                <c:pt idx="1781">
                  <c:v>5.2069377357780002</c:v>
                </c:pt>
                <c:pt idx="1782">
                  <c:v>7.3709903666204104</c:v>
                </c:pt>
                <c:pt idx="1783">
                  <c:v>8.0148646699302102</c:v>
                </c:pt>
                <c:pt idx="1784">
                  <c:v>7.3727231437438698</c:v>
                </c:pt>
                <c:pt idx="1785">
                  <c:v>8.2609933959448796</c:v>
                </c:pt>
                <c:pt idx="1786">
                  <c:v>5.7970525985875501</c:v>
                </c:pt>
                <c:pt idx="1787">
                  <c:v>6.4256015536759303</c:v>
                </c:pt>
                <c:pt idx="1788">
                  <c:v>5.5691785784657304</c:v>
                </c:pt>
                <c:pt idx="1789">
                  <c:v>1.79290278657671</c:v>
                </c:pt>
                <c:pt idx="1790">
                  <c:v>8.7056172534702707</c:v>
                </c:pt>
                <c:pt idx="1791">
                  <c:v>8.03049838156101</c:v>
                </c:pt>
                <c:pt idx="1792">
                  <c:v>6.7706605206681596</c:v>
                </c:pt>
                <c:pt idx="1793">
                  <c:v>7.79921157962408</c:v>
                </c:pt>
                <c:pt idx="1794">
                  <c:v>9.4927024190192899</c:v>
                </c:pt>
                <c:pt idx="1795">
                  <c:v>9.9549650517572896</c:v>
                </c:pt>
                <c:pt idx="1796">
                  <c:v>8.2991213514502906</c:v>
                </c:pt>
                <c:pt idx="1797">
                  <c:v>7.5330815295383298</c:v>
                </c:pt>
                <c:pt idx="1798">
                  <c:v>7.21875560100505</c:v>
                </c:pt>
                <c:pt idx="1799">
                  <c:v>9.1055627380049398</c:v>
                </c:pt>
                <c:pt idx="1800">
                  <c:v>8.4102812710152808</c:v>
                </c:pt>
                <c:pt idx="1801">
                  <c:v>3.24570847249807</c:v>
                </c:pt>
                <c:pt idx="1802">
                  <c:v>4.23891874999868</c:v>
                </c:pt>
                <c:pt idx="1803">
                  <c:v>7.4874341065090499</c:v>
                </c:pt>
                <c:pt idx="1804">
                  <c:v>8.8309198651713494</c:v>
                </c:pt>
                <c:pt idx="1805">
                  <c:v>7.8283073992112602</c:v>
                </c:pt>
                <c:pt idx="1806">
                  <c:v>8.2072065207927505</c:v>
                </c:pt>
                <c:pt idx="1807">
                  <c:v>5.0739954444748498</c:v>
                </c:pt>
                <c:pt idx="1808">
                  <c:v>3.4687323611943199</c:v>
                </c:pt>
                <c:pt idx="1809">
                  <c:v>4.9327750861378803</c:v>
                </c:pt>
                <c:pt idx="1810">
                  <c:v>5.9155569960888696</c:v>
                </c:pt>
                <c:pt idx="1811">
                  <c:v>3.2171708692298102</c:v>
                </c:pt>
                <c:pt idx="1812">
                  <c:v>7.4428456387853199</c:v>
                </c:pt>
                <c:pt idx="1813">
                  <c:v>10.386940185399901</c:v>
                </c:pt>
                <c:pt idx="1814">
                  <c:v>9.3813545082053391</c:v>
                </c:pt>
                <c:pt idx="1815">
                  <c:v>9.2087600584775995</c:v>
                </c:pt>
                <c:pt idx="1816">
                  <c:v>10.746270666435899</c:v>
                </c:pt>
                <c:pt idx="1817">
                  <c:v>4.5901297833177903</c:v>
                </c:pt>
                <c:pt idx="1818">
                  <c:v>6.8893180168002504</c:v>
                </c:pt>
                <c:pt idx="1819">
                  <c:v>5.8671545391950604</c:v>
                </c:pt>
                <c:pt idx="1820">
                  <c:v>9.6147632220756201</c:v>
                </c:pt>
                <c:pt idx="1821">
                  <c:v>7.2567656151596296</c:v>
                </c:pt>
                <c:pt idx="1822">
                  <c:v>7.5351936822705596</c:v>
                </c:pt>
                <c:pt idx="1823">
                  <c:v>4.8817068275636402</c:v>
                </c:pt>
                <c:pt idx="1824">
                  <c:v>8.4707840140115405</c:v>
                </c:pt>
                <c:pt idx="1825">
                  <c:v>5.1445041924845603</c:v>
                </c:pt>
                <c:pt idx="1826">
                  <c:v>7.3698462385154198</c:v>
                </c:pt>
                <c:pt idx="1827">
                  <c:v>7.6403360234148598</c:v>
                </c:pt>
                <c:pt idx="1828">
                  <c:v>7.3863136761118202</c:v>
                </c:pt>
                <c:pt idx="1829">
                  <c:v>7.9120173845699</c:v>
                </c:pt>
                <c:pt idx="1830">
                  <c:v>5.7163492131907097</c:v>
                </c:pt>
                <c:pt idx="1831">
                  <c:v>6.2830218884859903</c:v>
                </c:pt>
                <c:pt idx="1832">
                  <c:v>5.4639909945282996</c:v>
                </c:pt>
                <c:pt idx="1833">
                  <c:v>1.9140867977959199</c:v>
                </c:pt>
                <c:pt idx="1834">
                  <c:v>8.4650800474128598</c:v>
                </c:pt>
                <c:pt idx="1835">
                  <c:v>7.6991301380717703</c:v>
                </c:pt>
                <c:pt idx="1836">
                  <c:v>6.4767206238832298</c:v>
                </c:pt>
                <c:pt idx="1837">
                  <c:v>7.8601728384917902</c:v>
                </c:pt>
                <c:pt idx="1838">
                  <c:v>9.3836167499343794</c:v>
                </c:pt>
                <c:pt idx="1839">
                  <c:v>9.7310326048477194</c:v>
                </c:pt>
                <c:pt idx="1840">
                  <c:v>8.1333241151958902</c:v>
                </c:pt>
                <c:pt idx="1841">
                  <c:v>7.4814739845459801</c:v>
                </c:pt>
                <c:pt idx="1842">
                  <c:v>7.0221963937647498</c:v>
                </c:pt>
                <c:pt idx="1843">
                  <c:v>8.8905402445470898</c:v>
                </c:pt>
                <c:pt idx="1844">
                  <c:v>8.1438607180224292</c:v>
                </c:pt>
                <c:pt idx="1845">
                  <c:v>3.1790126299878998</c:v>
                </c:pt>
                <c:pt idx="1846">
                  <c:v>4.3494711604986103</c:v>
                </c:pt>
                <c:pt idx="1847">
                  <c:v>7.51243164709018</c:v>
                </c:pt>
                <c:pt idx="1848">
                  <c:v>8.8434956578244392</c:v>
                </c:pt>
                <c:pt idx="1849">
                  <c:v>7.8699970839124598</c:v>
                </c:pt>
                <c:pt idx="1850">
                  <c:v>8.2199843753223103</c:v>
                </c:pt>
                <c:pt idx="1851">
                  <c:v>5.0973588748931098</c:v>
                </c:pt>
                <c:pt idx="1852">
                  <c:v>3.4783346400405999</c:v>
                </c:pt>
                <c:pt idx="1853">
                  <c:v>4.8540444928034203</c:v>
                </c:pt>
                <c:pt idx="1854">
                  <c:v>5.7460536934584399</c:v>
                </c:pt>
                <c:pt idx="1855">
                  <c:v>2.82571096269313</c:v>
                </c:pt>
                <c:pt idx="1856">
                  <c:v>7.5153102986572202</c:v>
                </c:pt>
                <c:pt idx="1857">
                  <c:v>10.4644882370993</c:v>
                </c:pt>
                <c:pt idx="1858">
                  <c:v>9.4449289490500501</c:v>
                </c:pt>
                <c:pt idx="1859">
                  <c:v>9.0965573119097591</c:v>
                </c:pt>
                <c:pt idx="1860">
                  <c:v>10.5187404772708</c:v>
                </c:pt>
                <c:pt idx="1861">
                  <c:v>4.2604072645890803</c:v>
                </c:pt>
                <c:pt idx="1862">
                  <c:v>6.74995784755271</c:v>
                </c:pt>
                <c:pt idx="1863">
                  <c:v>5.7622443095812397</c:v>
                </c:pt>
                <c:pt idx="1864">
                  <c:v>9.7852882576623603</c:v>
                </c:pt>
                <c:pt idx="1865">
                  <c:v>6.9386236866151796</c:v>
                </c:pt>
                <c:pt idx="1866">
                  <c:v>7.3384246442970902</c:v>
                </c:pt>
                <c:pt idx="1867">
                  <c:v>4.7822034684819599</c:v>
                </c:pt>
                <c:pt idx="1868">
                  <c:v>8.4655223575046392</c:v>
                </c:pt>
                <c:pt idx="1869">
                  <c:v>4.9945132113110597</c:v>
                </c:pt>
                <c:pt idx="1870">
                  <c:v>7.2523615405438298</c:v>
                </c:pt>
                <c:pt idx="1871">
                  <c:v>7.8066324344756897</c:v>
                </c:pt>
                <c:pt idx="1872">
                  <c:v>7.3339794832566501</c:v>
                </c:pt>
                <c:pt idx="1873">
                  <c:v>7.8683041643851004</c:v>
                </c:pt>
                <c:pt idx="1874">
                  <c:v>5.5727297955064303</c:v>
                </c:pt>
                <c:pt idx="1875">
                  <c:v>6.1524409210925004</c:v>
                </c:pt>
                <c:pt idx="1876">
                  <c:v>5.3843188609904198</c:v>
                </c:pt>
                <c:pt idx="1877">
                  <c:v>1.6808969704655401</c:v>
                </c:pt>
                <c:pt idx="1878">
                  <c:v>8.4889846094627597</c:v>
                </c:pt>
                <c:pt idx="1879">
                  <c:v>7.7322102277996203</c:v>
                </c:pt>
                <c:pt idx="1880">
                  <c:v>6.3746782261718202</c:v>
                </c:pt>
                <c:pt idx="1881">
                  <c:v>7.8970556940943997</c:v>
                </c:pt>
                <c:pt idx="1882">
                  <c:v>9.3135760532317899</c:v>
                </c:pt>
                <c:pt idx="1883">
                  <c:v>9.6556265382467394</c:v>
                </c:pt>
                <c:pt idx="1884">
                  <c:v>8.2236913673300602</c:v>
                </c:pt>
                <c:pt idx="1885">
                  <c:v>7.3680531769329196</c:v>
                </c:pt>
                <c:pt idx="1886">
                  <c:v>7.0288393901181401</c:v>
                </c:pt>
                <c:pt idx="1887">
                  <c:v>8.9243493858654492</c:v>
                </c:pt>
                <c:pt idx="1888">
                  <c:v>8.1830886633470197</c:v>
                </c:pt>
                <c:pt idx="1889">
                  <c:v>2.9244864864830999</c:v>
                </c:pt>
                <c:pt idx="1890">
                  <c:v>4.1902405602967399</c:v>
                </c:pt>
                <c:pt idx="1891">
                  <c:v>7.4217420520749</c:v>
                </c:pt>
                <c:pt idx="1892">
                  <c:v>9.1205180846985403</c:v>
                </c:pt>
                <c:pt idx="1893">
                  <c:v>7.9597417975570002</c:v>
                </c:pt>
                <c:pt idx="1894">
                  <c:v>8.2059249075329301</c:v>
                </c:pt>
                <c:pt idx="1895">
                  <c:v>4.9496065006760102</c:v>
                </c:pt>
                <c:pt idx="1896">
                  <c:v>3.58957182944512</c:v>
                </c:pt>
                <c:pt idx="1897">
                  <c:v>4.9892307382387999</c:v>
                </c:pt>
                <c:pt idx="1898">
                  <c:v>5.8449850993102297</c:v>
                </c:pt>
                <c:pt idx="1899">
                  <c:v>3.1917108066647302</c:v>
                </c:pt>
                <c:pt idx="1900">
                  <c:v>7.7637507900229501</c:v>
                </c:pt>
                <c:pt idx="1901">
                  <c:v>10.7080296114802</c:v>
                </c:pt>
                <c:pt idx="1902">
                  <c:v>9.5713840417507807</c:v>
                </c:pt>
                <c:pt idx="1903">
                  <c:v>9.2354104930179499</c:v>
                </c:pt>
                <c:pt idx="1904">
                  <c:v>10.6681849033713</c:v>
                </c:pt>
                <c:pt idx="1905">
                  <c:v>4.5097378312295504</c:v>
                </c:pt>
                <c:pt idx="1906">
                  <c:v>6.9329292052396703</c:v>
                </c:pt>
                <c:pt idx="1907">
                  <c:v>6.0088743833576297</c:v>
                </c:pt>
                <c:pt idx="1908">
                  <c:v>9.8194662415610008</c:v>
                </c:pt>
                <c:pt idx="1909">
                  <c:v>7.1472261890655497</c:v>
                </c:pt>
                <c:pt idx="1910">
                  <c:v>7.4337126596019099</c:v>
                </c:pt>
                <c:pt idx="1911">
                  <c:v>4.9837446043727303</c:v>
                </c:pt>
                <c:pt idx="1912">
                  <c:v>8.4798246269181003</c:v>
                </c:pt>
                <c:pt idx="1913">
                  <c:v>5.3018090238447302</c:v>
                </c:pt>
                <c:pt idx="1914">
                  <c:v>7.3470707477779698</c:v>
                </c:pt>
                <c:pt idx="1915">
                  <c:v>7.9951672231859101</c:v>
                </c:pt>
                <c:pt idx="1916">
                  <c:v>7.3970503441737501</c:v>
                </c:pt>
                <c:pt idx="1917">
                  <c:v>8.1942781529391002</c:v>
                </c:pt>
                <c:pt idx="1918">
                  <c:v>5.9723026877190204</c:v>
                </c:pt>
                <c:pt idx="1919">
                  <c:v>6.4879859500408799</c:v>
                </c:pt>
                <c:pt idx="1920">
                  <c:v>5.3983410734486501</c:v>
                </c:pt>
                <c:pt idx="1921">
                  <c:v>1.9163873579220601</c:v>
                </c:pt>
                <c:pt idx="1922">
                  <c:v>8.6751149824697507</c:v>
                </c:pt>
                <c:pt idx="1923">
                  <c:v>7.8880188293272102</c:v>
                </c:pt>
                <c:pt idx="1924">
                  <c:v>6.7029692385214998</c:v>
                </c:pt>
                <c:pt idx="1925">
                  <c:v>7.87185285339537</c:v>
                </c:pt>
                <c:pt idx="1926">
                  <c:v>9.4691824876883199</c:v>
                </c:pt>
                <c:pt idx="1927">
                  <c:v>9.87173559898193</c:v>
                </c:pt>
                <c:pt idx="1928">
                  <c:v>8.2303144393409902</c:v>
                </c:pt>
                <c:pt idx="1929">
                  <c:v>7.5710653923659299</c:v>
                </c:pt>
                <c:pt idx="1930">
                  <c:v>7.1667858282735599</c:v>
                </c:pt>
                <c:pt idx="1931">
                  <c:v>9.2075298729462602</c:v>
                </c:pt>
                <c:pt idx="1932">
                  <c:v>8.2048868152708501</c:v>
                </c:pt>
                <c:pt idx="1933">
                  <c:v>3.3495998774618201</c:v>
                </c:pt>
                <c:pt idx="1934">
                  <c:v>4.2507565765278104</c:v>
                </c:pt>
                <c:pt idx="1935">
                  <c:v>7.5362907724387904</c:v>
                </c:pt>
                <c:pt idx="1936">
                  <c:v>9.0275256435158902</c:v>
                </c:pt>
                <c:pt idx="1937">
                  <c:v>8.0869221109052294</c:v>
                </c:pt>
                <c:pt idx="1938">
                  <c:v>8.4521986025507907</c:v>
                </c:pt>
                <c:pt idx="1939">
                  <c:v>5.1731713553551097</c:v>
                </c:pt>
                <c:pt idx="1940">
                  <c:v>3.6706722103551601</c:v>
                </c:pt>
                <c:pt idx="1941">
                  <c:v>4.8948932845865896</c:v>
                </c:pt>
                <c:pt idx="1942">
                  <c:v>5.9661159764280898</c:v>
                </c:pt>
                <c:pt idx="1943">
                  <c:v>3.0686687226078599</c:v>
                </c:pt>
                <c:pt idx="1944">
                  <c:v>7.7413811463837297</c:v>
                </c:pt>
                <c:pt idx="1945">
                  <c:v>10.595941235773401</c:v>
                </c:pt>
                <c:pt idx="1946">
                  <c:v>9.5635068793934206</c:v>
                </c:pt>
                <c:pt idx="1947">
                  <c:v>9.1045467275756593</c:v>
                </c:pt>
                <c:pt idx="1948">
                  <c:v>10.6085704507437</c:v>
                </c:pt>
                <c:pt idx="1949">
                  <c:v>4.4899946801028499</c:v>
                </c:pt>
                <c:pt idx="1950">
                  <c:v>6.8551533634992197</c:v>
                </c:pt>
                <c:pt idx="1951">
                  <c:v>5.8662959954205496</c:v>
                </c:pt>
                <c:pt idx="1952">
                  <c:v>9.9109244418448696</c:v>
                </c:pt>
                <c:pt idx="1953">
                  <c:v>7.0553547199867701</c:v>
                </c:pt>
                <c:pt idx="1954">
                  <c:v>7.39129398436428</c:v>
                </c:pt>
                <c:pt idx="1955">
                  <c:v>4.8585514586383596</c:v>
                </c:pt>
                <c:pt idx="1956">
                  <c:v>8.5025694123483309</c:v>
                </c:pt>
                <c:pt idx="1957">
                  <c:v>5.1374187811827898</c:v>
                </c:pt>
                <c:pt idx="1958">
                  <c:v>7.3853100671343697</c:v>
                </c:pt>
                <c:pt idx="1959">
                  <c:v>7.9514301884781</c:v>
                </c:pt>
                <c:pt idx="1960">
                  <c:v>7.38368175041792</c:v>
                </c:pt>
                <c:pt idx="1961">
                  <c:v>7.9418820906777503</c:v>
                </c:pt>
                <c:pt idx="1962">
                  <c:v>5.6596629798233096</c:v>
                </c:pt>
                <c:pt idx="1963">
                  <c:v>6.2590762546367404</c:v>
                </c:pt>
                <c:pt idx="1964">
                  <c:v>5.4391761432563399</c:v>
                </c:pt>
                <c:pt idx="1965">
                  <c:v>1.77172362292528</c:v>
                </c:pt>
                <c:pt idx="1966">
                  <c:v>8.5390623252428899</c:v>
                </c:pt>
                <c:pt idx="1967">
                  <c:v>7.8516273274708501</c:v>
                </c:pt>
                <c:pt idx="1968">
                  <c:v>6.49685614904591</c:v>
                </c:pt>
                <c:pt idx="1969">
                  <c:v>7.9031472991171103</c:v>
                </c:pt>
                <c:pt idx="1970">
                  <c:v>9.2821674041387894</c:v>
                </c:pt>
                <c:pt idx="1971">
                  <c:v>9.7528917072055208</c:v>
                </c:pt>
                <c:pt idx="1972">
                  <c:v>8.3360784018227303</c:v>
                </c:pt>
                <c:pt idx="1973">
                  <c:v>7.4967943937838202</c:v>
                </c:pt>
                <c:pt idx="1974">
                  <c:v>7.1672972646240103</c:v>
                </c:pt>
                <c:pt idx="1975">
                  <c:v>9.0883978036296806</c:v>
                </c:pt>
                <c:pt idx="1976">
                  <c:v>8.2233303841003096</c:v>
                </c:pt>
                <c:pt idx="1977">
                  <c:v>3.1079041455129901</c:v>
                </c:pt>
                <c:pt idx="1978">
                  <c:v>4.2867700861839699</c:v>
                </c:pt>
                <c:pt idx="1979">
                  <c:v>7.6202619524377999</c:v>
                </c:pt>
                <c:pt idx="1980">
                  <c:v>9.1205180846985403</c:v>
                </c:pt>
                <c:pt idx="1981">
                  <c:v>7.9597417975570002</c:v>
                </c:pt>
                <c:pt idx="1982">
                  <c:v>8.2059249075329301</c:v>
                </c:pt>
                <c:pt idx="1983">
                  <c:v>4.9496065006760102</c:v>
                </c:pt>
                <c:pt idx="1984">
                  <c:v>3.58957182944512</c:v>
                </c:pt>
                <c:pt idx="1985">
                  <c:v>4.9892307382387999</c:v>
                </c:pt>
                <c:pt idx="1986">
                  <c:v>5.8449850993102297</c:v>
                </c:pt>
                <c:pt idx="1987">
                  <c:v>3.1917108066647302</c:v>
                </c:pt>
                <c:pt idx="1988">
                  <c:v>7.7637507900229501</c:v>
                </c:pt>
                <c:pt idx="1989">
                  <c:v>10.7080296114802</c:v>
                </c:pt>
                <c:pt idx="1990">
                  <c:v>9.5713840417507807</c:v>
                </c:pt>
                <c:pt idx="1991">
                  <c:v>9.2354104930179499</c:v>
                </c:pt>
                <c:pt idx="1992">
                  <c:v>10.6681849033713</c:v>
                </c:pt>
                <c:pt idx="1993">
                  <c:v>4.5097378312295504</c:v>
                </c:pt>
                <c:pt idx="1994">
                  <c:v>6.9329292052396703</c:v>
                </c:pt>
                <c:pt idx="1995">
                  <c:v>6.0088743833576297</c:v>
                </c:pt>
                <c:pt idx="1996">
                  <c:v>9.8194662415610008</c:v>
                </c:pt>
                <c:pt idx="1997">
                  <c:v>7.1472261890655497</c:v>
                </c:pt>
                <c:pt idx="1998">
                  <c:v>7.4337126596019099</c:v>
                </c:pt>
                <c:pt idx="1999">
                  <c:v>4.9837446043727303</c:v>
                </c:pt>
                <c:pt idx="2000">
                  <c:v>8.4798246269181003</c:v>
                </c:pt>
                <c:pt idx="2001">
                  <c:v>5.3018090238447302</c:v>
                </c:pt>
                <c:pt idx="2002">
                  <c:v>7.3470707477779698</c:v>
                </c:pt>
                <c:pt idx="2003">
                  <c:v>7.9951672231859101</c:v>
                </c:pt>
                <c:pt idx="2004">
                  <c:v>7.3970503441737501</c:v>
                </c:pt>
                <c:pt idx="2005">
                  <c:v>8.1942781529391002</c:v>
                </c:pt>
                <c:pt idx="2006">
                  <c:v>5.9723026877190204</c:v>
                </c:pt>
                <c:pt idx="2007">
                  <c:v>6.4879859500408799</c:v>
                </c:pt>
                <c:pt idx="2008">
                  <c:v>5.3983410734486501</c:v>
                </c:pt>
                <c:pt idx="2009">
                  <c:v>1.9163873579220601</c:v>
                </c:pt>
                <c:pt idx="2010">
                  <c:v>8.6751149824697507</c:v>
                </c:pt>
                <c:pt idx="2011">
                  <c:v>7.8880188293272102</c:v>
                </c:pt>
                <c:pt idx="2012">
                  <c:v>6.7029692385214998</c:v>
                </c:pt>
                <c:pt idx="2013">
                  <c:v>7.87185285339537</c:v>
                </c:pt>
                <c:pt idx="2014">
                  <c:v>9.4691824876883199</c:v>
                </c:pt>
                <c:pt idx="2015">
                  <c:v>9.87173559898193</c:v>
                </c:pt>
                <c:pt idx="2016">
                  <c:v>8.2303144393409902</c:v>
                </c:pt>
                <c:pt idx="2017">
                  <c:v>7.5710653923659299</c:v>
                </c:pt>
                <c:pt idx="2018">
                  <c:v>7.1667858282735599</c:v>
                </c:pt>
                <c:pt idx="2019">
                  <c:v>9.2075298729462602</c:v>
                </c:pt>
                <c:pt idx="2020">
                  <c:v>8.2048868152708501</c:v>
                </c:pt>
                <c:pt idx="2021">
                  <c:v>3.3495998774618201</c:v>
                </c:pt>
                <c:pt idx="2022">
                  <c:v>4.2507565765278104</c:v>
                </c:pt>
                <c:pt idx="2023">
                  <c:v>7.5362907724387904</c:v>
                </c:pt>
                <c:pt idx="2024">
                  <c:v>9.0304149719646496</c:v>
                </c:pt>
                <c:pt idx="2025">
                  <c:v>8.0473228095667295</c:v>
                </c:pt>
                <c:pt idx="2026">
                  <c:v>8.4351427223590196</c:v>
                </c:pt>
                <c:pt idx="2027">
                  <c:v>4.9050995361952801</c:v>
                </c:pt>
                <c:pt idx="2028">
                  <c:v>3.56277147636002</c:v>
                </c:pt>
                <c:pt idx="2029">
                  <c:v>4.8558723081793396</c:v>
                </c:pt>
                <c:pt idx="2030">
                  <c:v>5.7068676527909297</c:v>
                </c:pt>
                <c:pt idx="2031">
                  <c:v>3.0648925709291901</c:v>
                </c:pt>
                <c:pt idx="2032">
                  <c:v>7.74705892103953</c:v>
                </c:pt>
                <c:pt idx="2033">
                  <c:v>10.599656655216799</c:v>
                </c:pt>
                <c:pt idx="2034">
                  <c:v>9.5557422719750793</c:v>
                </c:pt>
                <c:pt idx="2035">
                  <c:v>9.2061968044153399</c:v>
                </c:pt>
                <c:pt idx="2036">
                  <c:v>10.6915427117205</c:v>
                </c:pt>
                <c:pt idx="2037">
                  <c:v>4.4087349207909501</c:v>
                </c:pt>
                <c:pt idx="2038">
                  <c:v>6.7870372088909798</c:v>
                </c:pt>
                <c:pt idx="2039">
                  <c:v>5.8876091348911803</c:v>
                </c:pt>
                <c:pt idx="2040">
                  <c:v>10.105893421833001</c:v>
                </c:pt>
                <c:pt idx="2041">
                  <c:v>7.6390495308387498</c:v>
                </c:pt>
                <c:pt idx="2042">
                  <c:v>7.3950690210194896</c:v>
                </c:pt>
                <c:pt idx="2043">
                  <c:v>4.9242316923386404</c:v>
                </c:pt>
                <c:pt idx="2044">
                  <c:v>8.5299539179403894</c:v>
                </c:pt>
                <c:pt idx="2045">
                  <c:v>5.2069377357780002</c:v>
                </c:pt>
                <c:pt idx="2046">
                  <c:v>7.3709903666204104</c:v>
                </c:pt>
                <c:pt idx="2047">
                  <c:v>8.0148646699302102</c:v>
                </c:pt>
                <c:pt idx="2048">
                  <c:v>7.3727231437438698</c:v>
                </c:pt>
                <c:pt idx="2049">
                  <c:v>8.2609933959448796</c:v>
                </c:pt>
                <c:pt idx="2050">
                  <c:v>5.7970525985875501</c:v>
                </c:pt>
                <c:pt idx="2051">
                  <c:v>6.4256015536759303</c:v>
                </c:pt>
                <c:pt idx="2052">
                  <c:v>5.5691785784657304</c:v>
                </c:pt>
                <c:pt idx="2053">
                  <c:v>1.79290278657671</c:v>
                </c:pt>
                <c:pt idx="2054">
                  <c:v>8.7056172534702707</c:v>
                </c:pt>
                <c:pt idx="2055">
                  <c:v>8.03049838156101</c:v>
                </c:pt>
                <c:pt idx="2056">
                  <c:v>6.7706605206681596</c:v>
                </c:pt>
                <c:pt idx="2057">
                  <c:v>7.79921157962408</c:v>
                </c:pt>
                <c:pt idx="2058">
                  <c:v>9.4927024190192899</c:v>
                </c:pt>
                <c:pt idx="2059">
                  <c:v>9.9549650517572896</c:v>
                </c:pt>
                <c:pt idx="2060">
                  <c:v>8.2991213514502906</c:v>
                </c:pt>
                <c:pt idx="2061">
                  <c:v>7.5330815295383298</c:v>
                </c:pt>
                <c:pt idx="2062">
                  <c:v>7.21875560100505</c:v>
                </c:pt>
                <c:pt idx="2063">
                  <c:v>9.1055627380049398</c:v>
                </c:pt>
                <c:pt idx="2064">
                  <c:v>8.4102812710152808</c:v>
                </c:pt>
                <c:pt idx="2065">
                  <c:v>3.24570847249807</c:v>
                </c:pt>
                <c:pt idx="2066">
                  <c:v>4.23891874999868</c:v>
                </c:pt>
                <c:pt idx="2067">
                  <c:v>7.4874341065090499</c:v>
                </c:pt>
                <c:pt idx="2068">
                  <c:v>7.7073152032003298</c:v>
                </c:pt>
                <c:pt idx="2069">
                  <c:v>6.7108986794271503</c:v>
                </c:pt>
                <c:pt idx="2070">
                  <c:v>7.1410902131183098</c:v>
                </c:pt>
                <c:pt idx="2071">
                  <c:v>4.63509847147846</c:v>
                </c:pt>
                <c:pt idx="2072">
                  <c:v>3.7314918637947199</c:v>
                </c:pt>
                <c:pt idx="2073">
                  <c:v>4.4630867667065797</c:v>
                </c:pt>
                <c:pt idx="2074">
                  <c:v>5.5433494418378597</c:v>
                </c:pt>
                <c:pt idx="2075">
                  <c:v>2.0625586749585598</c:v>
                </c:pt>
                <c:pt idx="2076">
                  <c:v>6.2220623771938497</c:v>
                </c:pt>
                <c:pt idx="2077">
                  <c:v>9.8593081601064902</c:v>
                </c:pt>
                <c:pt idx="2078">
                  <c:v>8.2143930802392102</c:v>
                </c:pt>
                <c:pt idx="2079">
                  <c:v>8.4280398304870001</c:v>
                </c:pt>
                <c:pt idx="2080">
                  <c:v>9.8042681822085296</c:v>
                </c:pt>
                <c:pt idx="2081">
                  <c:v>4.2095148664324897</c:v>
                </c:pt>
                <c:pt idx="2082">
                  <c:v>6.2934548304481002</c:v>
                </c:pt>
                <c:pt idx="2083">
                  <c:v>4.6976059788029501</c:v>
                </c:pt>
                <c:pt idx="2084">
                  <c:v>8.5550113032079693</c:v>
                </c:pt>
                <c:pt idx="2085">
                  <c:v>5.5452562072353002</c:v>
                </c:pt>
                <c:pt idx="2086">
                  <c:v>6.6527984632638599</c:v>
                </c:pt>
                <c:pt idx="2087">
                  <c:v>4.6234155190136397</c:v>
                </c:pt>
                <c:pt idx="2088">
                  <c:v>7.2877205620998096</c:v>
                </c:pt>
                <c:pt idx="2089">
                  <c:v>4.1771647082029402</c:v>
                </c:pt>
                <c:pt idx="2090">
                  <c:v>6.64970052843098</c:v>
                </c:pt>
                <c:pt idx="2091">
                  <c:v>6.4314720490364401</c:v>
                </c:pt>
                <c:pt idx="2092">
                  <c:v>6.5905393069476599</c:v>
                </c:pt>
                <c:pt idx="2093">
                  <c:v>6.7510133008793902</c:v>
                </c:pt>
                <c:pt idx="2094">
                  <c:v>4.8645963532048198</c:v>
                </c:pt>
                <c:pt idx="2095">
                  <c:v>5.16834747805862</c:v>
                </c:pt>
                <c:pt idx="2096">
                  <c:v>4.0959633043984596</c:v>
                </c:pt>
                <c:pt idx="2097">
                  <c:v>2.0659720456673898</c:v>
                </c:pt>
                <c:pt idx="2098">
                  <c:v>7.0923217540435903</c:v>
                </c:pt>
                <c:pt idx="2099">
                  <c:v>6.2006959639536996</c:v>
                </c:pt>
                <c:pt idx="2100">
                  <c:v>5.10495188602144</c:v>
                </c:pt>
                <c:pt idx="2101">
                  <c:v>7.0610467540587196</c:v>
                </c:pt>
                <c:pt idx="2102">
                  <c:v>8.3338273645094301</c:v>
                </c:pt>
                <c:pt idx="2103">
                  <c:v>8.6568574907457805</c:v>
                </c:pt>
                <c:pt idx="2104">
                  <c:v>7.2340301371755196</c:v>
                </c:pt>
                <c:pt idx="2105">
                  <c:v>6.1412597302215497</c:v>
                </c:pt>
                <c:pt idx="2106">
                  <c:v>5.4854503480063297</c:v>
                </c:pt>
                <c:pt idx="2107">
                  <c:v>7.8898832383766004</c:v>
                </c:pt>
                <c:pt idx="2108">
                  <c:v>6.7092046171355104</c:v>
                </c:pt>
                <c:pt idx="2109">
                  <c:v>2.3909598898519002</c:v>
                </c:pt>
                <c:pt idx="2110">
                  <c:v>3.7270908083915399</c:v>
                </c:pt>
                <c:pt idx="2111">
                  <c:v>6.6223328187656296</c:v>
                </c:pt>
                <c:pt idx="2112">
                  <c:v>9.0304149719646496</c:v>
                </c:pt>
                <c:pt idx="2113">
                  <c:v>8.0473228095667295</c:v>
                </c:pt>
                <c:pt idx="2114">
                  <c:v>8.4351427223590196</c:v>
                </c:pt>
                <c:pt idx="2115">
                  <c:v>4.9050995361952801</c:v>
                </c:pt>
                <c:pt idx="2116">
                  <c:v>3.56277147636002</c:v>
                </c:pt>
                <c:pt idx="2117">
                  <c:v>4.8558723081793396</c:v>
                </c:pt>
                <c:pt idx="2118">
                  <c:v>5.7068676527909297</c:v>
                </c:pt>
                <c:pt idx="2119">
                  <c:v>3.0648925709291901</c:v>
                </c:pt>
                <c:pt idx="2120">
                  <c:v>7.74705892103953</c:v>
                </c:pt>
                <c:pt idx="2121">
                  <c:v>10.599656655216799</c:v>
                </c:pt>
                <c:pt idx="2122">
                  <c:v>9.5557422719750793</c:v>
                </c:pt>
                <c:pt idx="2123">
                  <c:v>9.2061968044153399</c:v>
                </c:pt>
                <c:pt idx="2124">
                  <c:v>10.6915427117205</c:v>
                </c:pt>
                <c:pt idx="2125">
                  <c:v>4.4087349207909501</c:v>
                </c:pt>
                <c:pt idx="2126">
                  <c:v>6.7870372088909798</c:v>
                </c:pt>
                <c:pt idx="2127">
                  <c:v>5.8876091348911803</c:v>
                </c:pt>
                <c:pt idx="2128">
                  <c:v>10.105893421833001</c:v>
                </c:pt>
                <c:pt idx="2129">
                  <c:v>7.6390495308387498</c:v>
                </c:pt>
                <c:pt idx="2130">
                  <c:v>7.3950690210194896</c:v>
                </c:pt>
                <c:pt idx="2131">
                  <c:v>4.9242316923386404</c:v>
                </c:pt>
                <c:pt idx="2132">
                  <c:v>8.5299539179403894</c:v>
                </c:pt>
                <c:pt idx="2133">
                  <c:v>5.2069377357780002</c:v>
                </c:pt>
                <c:pt idx="2134">
                  <c:v>7.3709903666204104</c:v>
                </c:pt>
                <c:pt idx="2135">
                  <c:v>8.0148646699302102</c:v>
                </c:pt>
                <c:pt idx="2136">
                  <c:v>7.3727231437438698</c:v>
                </c:pt>
                <c:pt idx="2137">
                  <c:v>8.2609933959448796</c:v>
                </c:pt>
                <c:pt idx="2138">
                  <c:v>5.7970525985875501</c:v>
                </c:pt>
                <c:pt idx="2139">
                  <c:v>6.4256015536759303</c:v>
                </c:pt>
                <c:pt idx="2140">
                  <c:v>5.5691785784657304</c:v>
                </c:pt>
                <c:pt idx="2141">
                  <c:v>1.79290278657671</c:v>
                </c:pt>
                <c:pt idx="2142">
                  <c:v>8.7056172534702707</c:v>
                </c:pt>
                <c:pt idx="2143">
                  <c:v>8.03049838156101</c:v>
                </c:pt>
                <c:pt idx="2144">
                  <c:v>6.7706605206681596</c:v>
                </c:pt>
                <c:pt idx="2145">
                  <c:v>7.79921157962408</c:v>
                </c:pt>
                <c:pt idx="2146">
                  <c:v>9.4927024190192899</c:v>
                </c:pt>
                <c:pt idx="2147">
                  <c:v>9.9549650517572896</c:v>
                </c:pt>
                <c:pt idx="2148">
                  <c:v>8.2991213514502906</c:v>
                </c:pt>
                <c:pt idx="2149">
                  <c:v>7.5330815295383298</c:v>
                </c:pt>
                <c:pt idx="2150">
                  <c:v>7.21875560100505</c:v>
                </c:pt>
                <c:pt idx="2151">
                  <c:v>9.1055627380049398</c:v>
                </c:pt>
                <c:pt idx="2152">
                  <c:v>8.4102812710152808</c:v>
                </c:pt>
                <c:pt idx="2153">
                  <c:v>3.24570847249807</c:v>
                </c:pt>
                <c:pt idx="2154">
                  <c:v>4.23891874999868</c:v>
                </c:pt>
                <c:pt idx="2155">
                  <c:v>7.4874341065090499</c:v>
                </c:pt>
                <c:pt idx="2156">
                  <c:v>8.5637405590221807</c:v>
                </c:pt>
                <c:pt idx="2157">
                  <c:v>7.5682381399293401</c:v>
                </c:pt>
                <c:pt idx="2158">
                  <c:v>8.0308799832212898</c:v>
                </c:pt>
                <c:pt idx="2159">
                  <c:v>5.1720719839953402</c:v>
                </c:pt>
                <c:pt idx="2160">
                  <c:v>3.6345327253106201</c:v>
                </c:pt>
                <c:pt idx="2161">
                  <c:v>5.0729870432504303</c:v>
                </c:pt>
                <c:pt idx="2162">
                  <c:v>6.1009813320192503</c:v>
                </c:pt>
                <c:pt idx="2163">
                  <c:v>3.2625543522486402</c:v>
                </c:pt>
                <c:pt idx="2164">
                  <c:v>7.1861957333783604</c:v>
                </c:pt>
                <c:pt idx="2165">
                  <c:v>10.2455325651185</c:v>
                </c:pt>
                <c:pt idx="2166">
                  <c:v>9.1577547421345802</c:v>
                </c:pt>
                <c:pt idx="2167">
                  <c:v>8.8363623379275396</c:v>
                </c:pt>
                <c:pt idx="2168">
                  <c:v>10.246829204608099</c:v>
                </c:pt>
                <c:pt idx="2169">
                  <c:v>4.7058225554503696</c:v>
                </c:pt>
                <c:pt idx="2170">
                  <c:v>6.4393693486017201</c:v>
                </c:pt>
                <c:pt idx="2171">
                  <c:v>5.7687743546091497</c:v>
                </c:pt>
                <c:pt idx="2172">
                  <c:v>9.2160874484290698</c:v>
                </c:pt>
                <c:pt idx="2173">
                  <c:v>6.7007242820659902</c:v>
                </c:pt>
                <c:pt idx="2174">
                  <c:v>6.9636731161095797</c:v>
                </c:pt>
                <c:pt idx="2175">
                  <c:v>4.8671201072301997</c:v>
                </c:pt>
                <c:pt idx="2176">
                  <c:v>7.7336701175277804</c:v>
                </c:pt>
                <c:pt idx="2177">
                  <c:v>5.0055638905797499</c:v>
                </c:pt>
                <c:pt idx="2178">
                  <c:v>7.0938939431580001</c:v>
                </c:pt>
                <c:pt idx="2179">
                  <c:v>7.4584648193055303</c:v>
                </c:pt>
                <c:pt idx="2180">
                  <c:v>6.9630276726652598</c:v>
                </c:pt>
                <c:pt idx="2181">
                  <c:v>7.5739545633949197</c:v>
                </c:pt>
                <c:pt idx="2182">
                  <c:v>5.61655239361908</c:v>
                </c:pt>
                <c:pt idx="2183">
                  <c:v>5.9483930630855797</c:v>
                </c:pt>
                <c:pt idx="2184">
                  <c:v>5.4523759333773496</c:v>
                </c:pt>
                <c:pt idx="2185">
                  <c:v>1.9603339120379299</c:v>
                </c:pt>
                <c:pt idx="2186">
                  <c:v>8.1379968162038097</c:v>
                </c:pt>
                <c:pt idx="2187">
                  <c:v>7.4655215786123996</c:v>
                </c:pt>
                <c:pt idx="2188">
                  <c:v>6.1832786088588501</c:v>
                </c:pt>
                <c:pt idx="2189">
                  <c:v>7.2924982576368</c:v>
                </c:pt>
                <c:pt idx="2190">
                  <c:v>8.8204579348009702</c:v>
                </c:pt>
                <c:pt idx="2191">
                  <c:v>9.3431711742138308</c:v>
                </c:pt>
                <c:pt idx="2192">
                  <c:v>7.95851478721909</c:v>
                </c:pt>
                <c:pt idx="2193">
                  <c:v>7.11546946391862</c:v>
                </c:pt>
                <c:pt idx="2194">
                  <c:v>6.65635405470249</c:v>
                </c:pt>
                <c:pt idx="2195">
                  <c:v>8.6426504238119701</c:v>
                </c:pt>
                <c:pt idx="2196">
                  <c:v>7.5030816618799996</c:v>
                </c:pt>
                <c:pt idx="2197">
                  <c:v>3.40250241154745</c:v>
                </c:pt>
                <c:pt idx="2198">
                  <c:v>4.36825630194787</c:v>
                </c:pt>
                <c:pt idx="2199">
                  <c:v>7.13255346312559</c:v>
                </c:pt>
                <c:pt idx="2200">
                  <c:v>9.0530082910073197</c:v>
                </c:pt>
                <c:pt idx="2201">
                  <c:v>8.1304471663380902</c:v>
                </c:pt>
                <c:pt idx="2202">
                  <c:v>8.3860315493044109</c:v>
                </c:pt>
                <c:pt idx="2203">
                  <c:v>5.19869513351777</c:v>
                </c:pt>
                <c:pt idx="2204">
                  <c:v>3.5519439554184</c:v>
                </c:pt>
                <c:pt idx="2205">
                  <c:v>5.0561519134017399</c:v>
                </c:pt>
                <c:pt idx="2206">
                  <c:v>5.8628394270881596</c:v>
                </c:pt>
                <c:pt idx="2207">
                  <c:v>2.9379934591061501</c:v>
                </c:pt>
                <c:pt idx="2208">
                  <c:v>7.7671234010770203</c:v>
                </c:pt>
                <c:pt idx="2209">
                  <c:v>10.617199145235899</c:v>
                </c:pt>
                <c:pt idx="2210">
                  <c:v>9.6570056041488908</c:v>
                </c:pt>
                <c:pt idx="2211">
                  <c:v>9.2596690455009298</c:v>
                </c:pt>
                <c:pt idx="2212">
                  <c:v>10.757965802261801</c:v>
                </c:pt>
                <c:pt idx="2213">
                  <c:v>4.4111395380777099</c:v>
                </c:pt>
                <c:pt idx="2214">
                  <c:v>6.8625451930737</c:v>
                </c:pt>
                <c:pt idx="2215">
                  <c:v>5.9225088206546301</c:v>
                </c:pt>
                <c:pt idx="2216">
                  <c:v>10.0567939311972</c:v>
                </c:pt>
                <c:pt idx="2217">
                  <c:v>7.2855561871378303</c:v>
                </c:pt>
                <c:pt idx="2218">
                  <c:v>7.3922940303473501</c:v>
                </c:pt>
                <c:pt idx="2219">
                  <c:v>4.9204814668766899</c:v>
                </c:pt>
                <c:pt idx="2220">
                  <c:v>8.6091482488886406</c:v>
                </c:pt>
                <c:pt idx="2221">
                  <c:v>5.2007009906396098</c:v>
                </c:pt>
                <c:pt idx="2222">
                  <c:v>7.41985829246401</c:v>
                </c:pt>
                <c:pt idx="2223">
                  <c:v>8.08553999891868</c:v>
                </c:pt>
                <c:pt idx="2224">
                  <c:v>7.38454686050411</c:v>
                </c:pt>
                <c:pt idx="2225">
                  <c:v>8.3508731056816998</c:v>
                </c:pt>
                <c:pt idx="2226">
                  <c:v>5.7872089027352702</c:v>
                </c:pt>
                <c:pt idx="2227">
                  <c:v>6.3725859631333996</c:v>
                </c:pt>
                <c:pt idx="2228">
                  <c:v>5.5725141170302104</c:v>
                </c:pt>
                <c:pt idx="2229">
                  <c:v>1.7817732810732301</c:v>
                </c:pt>
                <c:pt idx="2230">
                  <c:v>8.7526275917975092</c:v>
                </c:pt>
                <c:pt idx="2231">
                  <c:v>8.0646862955255898</c:v>
                </c:pt>
                <c:pt idx="2232">
                  <c:v>6.7738664058607503</c:v>
                </c:pt>
                <c:pt idx="2233">
                  <c:v>8.0761488841681892</c:v>
                </c:pt>
                <c:pt idx="2234">
                  <c:v>9.5958418119961504</c:v>
                </c:pt>
                <c:pt idx="2235">
                  <c:v>10.0769214477584</c:v>
                </c:pt>
                <c:pt idx="2236">
                  <c:v>8.3409473674058496</c:v>
                </c:pt>
                <c:pt idx="2237">
                  <c:v>7.5615253405940503</c:v>
                </c:pt>
                <c:pt idx="2238">
                  <c:v>7.2340118793137798</c:v>
                </c:pt>
                <c:pt idx="2239">
                  <c:v>9.1172073713619195</c:v>
                </c:pt>
                <c:pt idx="2240">
                  <c:v>8.3676008509593292</c:v>
                </c:pt>
                <c:pt idx="2241">
                  <c:v>3.0917391015935198</c:v>
                </c:pt>
                <c:pt idx="2242">
                  <c:v>4.2268358437863496</c:v>
                </c:pt>
                <c:pt idx="2243">
                  <c:v>7.54441099985993</c:v>
                </c:pt>
                <c:pt idx="2244">
                  <c:v>9.0530082910073197</c:v>
                </c:pt>
                <c:pt idx="2245">
                  <c:v>8.1304471663380902</c:v>
                </c:pt>
                <c:pt idx="2246">
                  <c:v>8.3860315493044109</c:v>
                </c:pt>
                <c:pt idx="2247">
                  <c:v>5.19869513351777</c:v>
                </c:pt>
                <c:pt idx="2248">
                  <c:v>3.5519439554184</c:v>
                </c:pt>
                <c:pt idx="2249">
                  <c:v>5.0561519134017399</c:v>
                </c:pt>
                <c:pt idx="2250">
                  <c:v>5.8628394270881596</c:v>
                </c:pt>
                <c:pt idx="2251">
                  <c:v>2.9379934591061501</c:v>
                </c:pt>
                <c:pt idx="2252">
                  <c:v>7.7671234010770203</c:v>
                </c:pt>
                <c:pt idx="2253">
                  <c:v>10.617199145235899</c:v>
                </c:pt>
                <c:pt idx="2254">
                  <c:v>9.6570056041488908</c:v>
                </c:pt>
                <c:pt idx="2255">
                  <c:v>9.2596690455009298</c:v>
                </c:pt>
                <c:pt idx="2256">
                  <c:v>10.757965802261801</c:v>
                </c:pt>
                <c:pt idx="2257">
                  <c:v>4.4111395380777099</c:v>
                </c:pt>
                <c:pt idx="2258">
                  <c:v>6.8625451930737</c:v>
                </c:pt>
                <c:pt idx="2259">
                  <c:v>5.9225088206546301</c:v>
                </c:pt>
                <c:pt idx="2260">
                  <c:v>10.0567939311972</c:v>
                </c:pt>
                <c:pt idx="2261">
                  <c:v>7.2855561871378303</c:v>
                </c:pt>
                <c:pt idx="2262">
                  <c:v>7.3922940303473501</c:v>
                </c:pt>
                <c:pt idx="2263">
                  <c:v>4.9204814668766899</c:v>
                </c:pt>
                <c:pt idx="2264">
                  <c:v>8.6091482488886406</c:v>
                </c:pt>
                <c:pt idx="2265">
                  <c:v>5.2007009906396098</c:v>
                </c:pt>
                <c:pt idx="2266">
                  <c:v>7.41985829246401</c:v>
                </c:pt>
                <c:pt idx="2267">
                  <c:v>8.08553999891868</c:v>
                </c:pt>
                <c:pt idx="2268">
                  <c:v>7.38454686050411</c:v>
                </c:pt>
                <c:pt idx="2269">
                  <c:v>8.3508731056816998</c:v>
                </c:pt>
                <c:pt idx="2270">
                  <c:v>5.7872089027352702</c:v>
                </c:pt>
                <c:pt idx="2271">
                  <c:v>6.3725859631333996</c:v>
                </c:pt>
                <c:pt idx="2272">
                  <c:v>5.5725141170302104</c:v>
                </c:pt>
                <c:pt idx="2273">
                  <c:v>1.7817732810732301</c:v>
                </c:pt>
                <c:pt idx="2274">
                  <c:v>8.7526275917975092</c:v>
                </c:pt>
                <c:pt idx="2275">
                  <c:v>8.0646862955255898</c:v>
                </c:pt>
                <c:pt idx="2276">
                  <c:v>6.7738664058607503</c:v>
                </c:pt>
                <c:pt idx="2277">
                  <c:v>8.0761488841681892</c:v>
                </c:pt>
                <c:pt idx="2278">
                  <c:v>9.5958418119961504</c:v>
                </c:pt>
                <c:pt idx="2279">
                  <c:v>10.0769214477584</c:v>
                </c:pt>
                <c:pt idx="2280">
                  <c:v>8.3409473674058496</c:v>
                </c:pt>
                <c:pt idx="2281">
                  <c:v>7.5615253405940503</c:v>
                </c:pt>
                <c:pt idx="2282">
                  <c:v>7.2340118793137798</c:v>
                </c:pt>
                <c:pt idx="2283">
                  <c:v>9.1172073713619195</c:v>
                </c:pt>
                <c:pt idx="2284">
                  <c:v>8.3676008509593292</c:v>
                </c:pt>
                <c:pt idx="2285">
                  <c:v>3.0917391015935198</c:v>
                </c:pt>
                <c:pt idx="2286">
                  <c:v>4.2268358437863496</c:v>
                </c:pt>
                <c:pt idx="2287">
                  <c:v>7.54441099985993</c:v>
                </c:pt>
                <c:pt idx="2288">
                  <c:v>9.0264300961164601</c:v>
                </c:pt>
                <c:pt idx="2289">
                  <c:v>8.04867508709326</c:v>
                </c:pt>
                <c:pt idx="2290">
                  <c:v>8.3875742577653298</c:v>
                </c:pt>
                <c:pt idx="2291">
                  <c:v>5.1303627116842803</c:v>
                </c:pt>
                <c:pt idx="2292">
                  <c:v>3.61719265425711</c:v>
                </c:pt>
                <c:pt idx="2293">
                  <c:v>4.8899875123194096</c:v>
                </c:pt>
                <c:pt idx="2294">
                  <c:v>5.9233695702542901</c:v>
                </c:pt>
                <c:pt idx="2295">
                  <c:v>3.0275367315035702</c:v>
                </c:pt>
                <c:pt idx="2296">
                  <c:v>7.6724103429104202</c:v>
                </c:pt>
                <c:pt idx="2297">
                  <c:v>10.591673177273</c:v>
                </c:pt>
                <c:pt idx="2298">
                  <c:v>9.5346689665468602</c:v>
                </c:pt>
                <c:pt idx="2299">
                  <c:v>9.2585934055452999</c:v>
                </c:pt>
                <c:pt idx="2300">
                  <c:v>10.687106385682601</c:v>
                </c:pt>
                <c:pt idx="2301">
                  <c:v>4.53126809078499</c:v>
                </c:pt>
                <c:pt idx="2302">
                  <c:v>6.8955537041992203</c:v>
                </c:pt>
                <c:pt idx="2303">
                  <c:v>5.8994977001188298</c:v>
                </c:pt>
                <c:pt idx="2304">
                  <c:v>9.8637869615564604</c:v>
                </c:pt>
                <c:pt idx="2305">
                  <c:v>7.1565433352303804</c:v>
                </c:pt>
                <c:pt idx="2306">
                  <c:v>7.4106774523624503</c:v>
                </c:pt>
                <c:pt idx="2307">
                  <c:v>4.8540256622736297</c:v>
                </c:pt>
                <c:pt idx="2308">
                  <c:v>8.5736266906512597</c:v>
                </c:pt>
                <c:pt idx="2309">
                  <c:v>5.1276695235734904</c:v>
                </c:pt>
                <c:pt idx="2310">
                  <c:v>7.4144243914442498</c:v>
                </c:pt>
                <c:pt idx="2311">
                  <c:v>7.8678569135965297</c:v>
                </c:pt>
                <c:pt idx="2312">
                  <c:v>7.3586283602690701</c:v>
                </c:pt>
                <c:pt idx="2313">
                  <c:v>7.9547568382289704</c:v>
                </c:pt>
                <c:pt idx="2314">
                  <c:v>5.8134956594273097</c:v>
                </c:pt>
                <c:pt idx="2315">
                  <c:v>6.3137887767408802</c:v>
                </c:pt>
                <c:pt idx="2316">
                  <c:v>5.6092124392529596</c:v>
                </c:pt>
                <c:pt idx="2317">
                  <c:v>1.7795968791996899</c:v>
                </c:pt>
                <c:pt idx="2318">
                  <c:v>8.5873093412473693</c:v>
                </c:pt>
                <c:pt idx="2319">
                  <c:v>7.7207807611960098</c:v>
                </c:pt>
                <c:pt idx="2320">
                  <c:v>6.4636247814837402</c:v>
                </c:pt>
                <c:pt idx="2321">
                  <c:v>8.0239144998425296</c:v>
                </c:pt>
                <c:pt idx="2322">
                  <c:v>9.2614013541685996</c:v>
                </c:pt>
                <c:pt idx="2323">
                  <c:v>9.99298535721619</c:v>
                </c:pt>
                <c:pt idx="2324">
                  <c:v>8.3339194802482304</c:v>
                </c:pt>
                <c:pt idx="2325">
                  <c:v>7.5172683161829603</c:v>
                </c:pt>
                <c:pt idx="2326">
                  <c:v>7.1405304155901099</c:v>
                </c:pt>
                <c:pt idx="2327">
                  <c:v>9.0853393012768908</c:v>
                </c:pt>
                <c:pt idx="2328">
                  <c:v>8.2992789318914095</c:v>
                </c:pt>
                <c:pt idx="2329">
                  <c:v>3.0879518265354</c:v>
                </c:pt>
                <c:pt idx="2330">
                  <c:v>4.2784698110407504</c:v>
                </c:pt>
                <c:pt idx="2331">
                  <c:v>7.6675174057337898</c:v>
                </c:pt>
                <c:pt idx="2332">
                  <c:v>9.0326722253355598</c:v>
                </c:pt>
                <c:pt idx="2333">
                  <c:v>8.0736412583903991</c:v>
                </c:pt>
                <c:pt idx="2334">
                  <c:v>8.4345057174030806</c:v>
                </c:pt>
                <c:pt idx="2335">
                  <c:v>5.2937881055543698</c:v>
                </c:pt>
                <c:pt idx="2336">
                  <c:v>3.58306897648982</c:v>
                </c:pt>
                <c:pt idx="2337">
                  <c:v>4.9704145633602304</c:v>
                </c:pt>
                <c:pt idx="2338">
                  <c:v>5.9423965388866398</c:v>
                </c:pt>
                <c:pt idx="2339">
                  <c:v>3.0415331732255702</c:v>
                </c:pt>
                <c:pt idx="2340">
                  <c:v>7.8000899137030304</c:v>
                </c:pt>
                <c:pt idx="2341">
                  <c:v>10.661701279569</c:v>
                </c:pt>
                <c:pt idx="2342">
                  <c:v>9.5970910565973302</c:v>
                </c:pt>
                <c:pt idx="2343">
                  <c:v>9.2721652610343206</c:v>
                </c:pt>
                <c:pt idx="2344">
                  <c:v>10.691281952420701</c:v>
                </c:pt>
                <c:pt idx="2345">
                  <c:v>4.41182730387633</c:v>
                </c:pt>
                <c:pt idx="2346">
                  <c:v>6.93586470402618</c:v>
                </c:pt>
                <c:pt idx="2347">
                  <c:v>5.8339693579465104</c:v>
                </c:pt>
                <c:pt idx="2348">
                  <c:v>9.9323012753250897</c:v>
                </c:pt>
                <c:pt idx="2349">
                  <c:v>7.0896848878721803</c:v>
                </c:pt>
                <c:pt idx="2350">
                  <c:v>7.5276749896553001</c:v>
                </c:pt>
                <c:pt idx="2351">
                  <c:v>4.9119801194381596</c:v>
                </c:pt>
                <c:pt idx="2352">
                  <c:v>8.63875303307554</c:v>
                </c:pt>
                <c:pt idx="2353">
                  <c:v>5.2385773262162596</c:v>
                </c:pt>
                <c:pt idx="2354">
                  <c:v>7.4060918723875497</c:v>
                </c:pt>
                <c:pt idx="2355">
                  <c:v>7.9108114094498303</c:v>
                </c:pt>
                <c:pt idx="2356">
                  <c:v>7.5371404357105796</c:v>
                </c:pt>
                <c:pt idx="2357">
                  <c:v>8.0674427313196198</c:v>
                </c:pt>
                <c:pt idx="2358">
                  <c:v>5.75531187748732</c:v>
                </c:pt>
                <c:pt idx="2359">
                  <c:v>6.3107990259835898</c:v>
                </c:pt>
                <c:pt idx="2360">
                  <c:v>5.5429351193244703</c:v>
                </c:pt>
                <c:pt idx="2361">
                  <c:v>1.8814191758108501</c:v>
                </c:pt>
                <c:pt idx="2362">
                  <c:v>8.5997628983885406</c:v>
                </c:pt>
                <c:pt idx="2363">
                  <c:v>7.9023937672055098</c:v>
                </c:pt>
                <c:pt idx="2364">
                  <c:v>6.5770508228403903</c:v>
                </c:pt>
                <c:pt idx="2365">
                  <c:v>8.0363869295123607</c:v>
                </c:pt>
                <c:pt idx="2366">
                  <c:v>9.4898096947911306</c:v>
                </c:pt>
                <c:pt idx="2367">
                  <c:v>9.9185854099018407</c:v>
                </c:pt>
                <c:pt idx="2368">
                  <c:v>8.3172299585816702</c:v>
                </c:pt>
                <c:pt idx="2369">
                  <c:v>7.5406584308587696</c:v>
                </c:pt>
                <c:pt idx="2370">
                  <c:v>7.1656800816704296</c:v>
                </c:pt>
                <c:pt idx="2371">
                  <c:v>9.1346239640119897</c:v>
                </c:pt>
                <c:pt idx="2372">
                  <c:v>8.3626866862645599</c:v>
                </c:pt>
                <c:pt idx="2373">
                  <c:v>3.1327318961830199</c:v>
                </c:pt>
                <c:pt idx="2374">
                  <c:v>4.3421445786855299</c:v>
                </c:pt>
                <c:pt idx="2375">
                  <c:v>7.5395505024795098</c:v>
                </c:pt>
                <c:pt idx="2376">
                  <c:v>9.0129166677558992</c:v>
                </c:pt>
                <c:pt idx="2377">
                  <c:v>8.0619209399915199</c:v>
                </c:pt>
                <c:pt idx="2378">
                  <c:v>8.4507723398835495</c:v>
                </c:pt>
                <c:pt idx="2379">
                  <c:v>5.1933646106075102</c:v>
                </c:pt>
                <c:pt idx="2380">
                  <c:v>3.5782634142391601</c:v>
                </c:pt>
                <c:pt idx="2381">
                  <c:v>5.07498652192925</c:v>
                </c:pt>
                <c:pt idx="2382">
                  <c:v>5.9028452816667896</c:v>
                </c:pt>
                <c:pt idx="2383">
                  <c:v>2.9922184718058702</c:v>
                </c:pt>
                <c:pt idx="2384">
                  <c:v>7.7159605671895397</c:v>
                </c:pt>
                <c:pt idx="2385">
                  <c:v>10.6193882888396</c:v>
                </c:pt>
                <c:pt idx="2386">
                  <c:v>9.5689733830054795</c:v>
                </c:pt>
                <c:pt idx="2387">
                  <c:v>9.1907541452628507</c:v>
                </c:pt>
                <c:pt idx="2388">
                  <c:v>10.6283152581286</c:v>
                </c:pt>
                <c:pt idx="2389">
                  <c:v>4.41643940670206</c:v>
                </c:pt>
                <c:pt idx="2390">
                  <c:v>6.8720894120923202</c:v>
                </c:pt>
                <c:pt idx="2391">
                  <c:v>5.8737347877460699</c:v>
                </c:pt>
                <c:pt idx="2392">
                  <c:v>9.9200187875383694</c:v>
                </c:pt>
                <c:pt idx="2393">
                  <c:v>7.0610346452935602</c:v>
                </c:pt>
                <c:pt idx="2394">
                  <c:v>7.3985547254792099</c:v>
                </c:pt>
                <c:pt idx="2395">
                  <c:v>4.8815652233204103</c:v>
                </c:pt>
                <c:pt idx="2396">
                  <c:v>8.5885230351393496</c:v>
                </c:pt>
                <c:pt idx="2397">
                  <c:v>5.1086712833032504</c:v>
                </c:pt>
                <c:pt idx="2398">
                  <c:v>7.39136036887027</c:v>
                </c:pt>
                <c:pt idx="2399">
                  <c:v>7.9503693864758702</c:v>
                </c:pt>
                <c:pt idx="2400">
                  <c:v>7.3917420550771098</c:v>
                </c:pt>
                <c:pt idx="2401">
                  <c:v>8.0025445846632408</c:v>
                </c:pt>
                <c:pt idx="2402">
                  <c:v>5.6910227638520503</c:v>
                </c:pt>
                <c:pt idx="2403">
                  <c:v>6.2754156000761698</c:v>
                </c:pt>
                <c:pt idx="2404">
                  <c:v>5.4587004435306499</c:v>
                </c:pt>
                <c:pt idx="2405">
                  <c:v>1.7664750998016101</c:v>
                </c:pt>
                <c:pt idx="2406">
                  <c:v>8.5658604358916008</c:v>
                </c:pt>
                <c:pt idx="2407">
                  <c:v>7.85439737787501</c:v>
                </c:pt>
                <c:pt idx="2408">
                  <c:v>6.5360341802999304</c:v>
                </c:pt>
                <c:pt idx="2409">
                  <c:v>7.9647575096723404</c:v>
                </c:pt>
                <c:pt idx="2410">
                  <c:v>9.3725809219671401</c:v>
                </c:pt>
                <c:pt idx="2411">
                  <c:v>9.7982597788158898</c:v>
                </c:pt>
                <c:pt idx="2412">
                  <c:v>8.3375983923333603</c:v>
                </c:pt>
                <c:pt idx="2413">
                  <c:v>7.4986498200287404</c:v>
                </c:pt>
                <c:pt idx="2414">
                  <c:v>7.1747807037635596</c:v>
                </c:pt>
                <c:pt idx="2415">
                  <c:v>9.0940876242122695</c:v>
                </c:pt>
                <c:pt idx="2416">
                  <c:v>8.30159840668267</c:v>
                </c:pt>
                <c:pt idx="2417">
                  <c:v>3.08670171405684</c:v>
                </c:pt>
                <c:pt idx="2418">
                  <c:v>4.2746078937240997</c:v>
                </c:pt>
                <c:pt idx="2419">
                  <c:v>7.5417858187824303</c:v>
                </c:pt>
                <c:pt idx="2420">
                  <c:v>9.0754646459590695</c:v>
                </c:pt>
                <c:pt idx="2421">
                  <c:v>8.12226064007662</c:v>
                </c:pt>
                <c:pt idx="2422">
                  <c:v>8.4191398141062308</c:v>
                </c:pt>
                <c:pt idx="2423">
                  <c:v>5.3638266251295104</c:v>
                </c:pt>
                <c:pt idx="2424">
                  <c:v>3.7211205980839699</c:v>
                </c:pt>
                <c:pt idx="2425">
                  <c:v>5.0582275699590502</c:v>
                </c:pt>
                <c:pt idx="2426">
                  <c:v>6.0306281692345101</c:v>
                </c:pt>
                <c:pt idx="2427">
                  <c:v>3.1504992272588601</c:v>
                </c:pt>
                <c:pt idx="2428">
                  <c:v>7.8357185489481802</c:v>
                </c:pt>
                <c:pt idx="2429">
                  <c:v>10.6848546176928</c:v>
                </c:pt>
                <c:pt idx="2430">
                  <c:v>9.6319620892484092</c:v>
                </c:pt>
                <c:pt idx="2431">
                  <c:v>9.2624409789275699</c:v>
                </c:pt>
                <c:pt idx="2432">
                  <c:v>10.7129415071498</c:v>
                </c:pt>
                <c:pt idx="2433">
                  <c:v>4.4601896062948301</c:v>
                </c:pt>
                <c:pt idx="2434">
                  <c:v>6.9633414231452297</c:v>
                </c:pt>
                <c:pt idx="2435">
                  <c:v>5.8637786413817903</c:v>
                </c:pt>
                <c:pt idx="2436">
                  <c:v>9.7353664298147997</c:v>
                </c:pt>
                <c:pt idx="2437">
                  <c:v>7.3443606469509799</c:v>
                </c:pt>
                <c:pt idx="2438">
                  <c:v>7.5207310205943596</c:v>
                </c:pt>
                <c:pt idx="2439">
                  <c:v>4.9125204896935504</c:v>
                </c:pt>
                <c:pt idx="2440">
                  <c:v>8.5982698388180694</c:v>
                </c:pt>
                <c:pt idx="2441">
                  <c:v>5.2721082944005202</c:v>
                </c:pt>
                <c:pt idx="2442">
                  <c:v>7.41291214708568</c:v>
                </c:pt>
                <c:pt idx="2443">
                  <c:v>7.6870876291562098</c:v>
                </c:pt>
                <c:pt idx="2444">
                  <c:v>7.4913383314313799</c:v>
                </c:pt>
                <c:pt idx="2445">
                  <c:v>8.0315861189630802</c:v>
                </c:pt>
                <c:pt idx="2446">
                  <c:v>5.7730295082253402</c:v>
                </c:pt>
                <c:pt idx="2447">
                  <c:v>6.3186678960604796</c:v>
                </c:pt>
                <c:pt idx="2448">
                  <c:v>5.5933026489741904</c:v>
                </c:pt>
                <c:pt idx="2449">
                  <c:v>1.9709773746699499</c:v>
                </c:pt>
                <c:pt idx="2450">
                  <c:v>8.5989091389267607</c:v>
                </c:pt>
                <c:pt idx="2451">
                  <c:v>7.8110294970459497</c:v>
                </c:pt>
                <c:pt idx="2452">
                  <c:v>6.5830791074101596</c:v>
                </c:pt>
                <c:pt idx="2453">
                  <c:v>7.9344903165309697</c:v>
                </c:pt>
                <c:pt idx="2454">
                  <c:v>9.46933943305695</c:v>
                </c:pt>
                <c:pt idx="2455">
                  <c:v>9.9137985901374392</c:v>
                </c:pt>
                <c:pt idx="2456">
                  <c:v>8.3650455351184796</c:v>
                </c:pt>
                <c:pt idx="2457">
                  <c:v>7.5361068585210296</c:v>
                </c:pt>
                <c:pt idx="2458">
                  <c:v>7.1372061698277003</c:v>
                </c:pt>
                <c:pt idx="2459">
                  <c:v>9.1340919928465691</c:v>
                </c:pt>
                <c:pt idx="2460">
                  <c:v>8.3841054518448406</c:v>
                </c:pt>
                <c:pt idx="2461">
                  <c:v>3.2886402172049398</c:v>
                </c:pt>
                <c:pt idx="2462">
                  <c:v>4.4191534003031201</c:v>
                </c:pt>
                <c:pt idx="2463">
                  <c:v>7.6364605646200703</c:v>
                </c:pt>
                <c:pt idx="2464">
                  <c:v>8.6941121404057196</c:v>
                </c:pt>
                <c:pt idx="2465">
                  <c:v>7.9342882932184997</c:v>
                </c:pt>
                <c:pt idx="2466">
                  <c:v>8.2048295308258492</c:v>
                </c:pt>
                <c:pt idx="2467">
                  <c:v>4.7035648714947396</c:v>
                </c:pt>
                <c:pt idx="2468">
                  <c:v>4.0224542614841701</c:v>
                </c:pt>
                <c:pt idx="2469">
                  <c:v>4.69277624238015</c:v>
                </c:pt>
                <c:pt idx="2470">
                  <c:v>6.0201060397831503</c:v>
                </c:pt>
                <c:pt idx="2471">
                  <c:v>2.23540554610131</c:v>
                </c:pt>
                <c:pt idx="2472">
                  <c:v>7.0977181943238898</c:v>
                </c:pt>
                <c:pt idx="2473">
                  <c:v>10.5252244918009</c:v>
                </c:pt>
                <c:pt idx="2474">
                  <c:v>9.0285028085438093</c:v>
                </c:pt>
                <c:pt idx="2475">
                  <c:v>9.2531297456931103</c:v>
                </c:pt>
                <c:pt idx="2476">
                  <c:v>10.5126996134856</c:v>
                </c:pt>
                <c:pt idx="2477">
                  <c:v>4.7845326968605297</c:v>
                </c:pt>
                <c:pt idx="2478">
                  <c:v>7.2246126808559801</c:v>
                </c:pt>
                <c:pt idx="2479">
                  <c:v>5.5089423938267998</c:v>
                </c:pt>
                <c:pt idx="2480">
                  <c:v>9.3742121803242799</c:v>
                </c:pt>
                <c:pt idx="2481">
                  <c:v>7.4899680306793304</c:v>
                </c:pt>
                <c:pt idx="2482">
                  <c:v>7.7874528342071896</c:v>
                </c:pt>
                <c:pt idx="2483">
                  <c:v>4.9787874275470596</c:v>
                </c:pt>
                <c:pt idx="2484">
                  <c:v>8.4377031343169993</c:v>
                </c:pt>
                <c:pt idx="2485">
                  <c:v>5.0383484237678902</c:v>
                </c:pt>
                <c:pt idx="2486">
                  <c:v>7.3680762592724598</c:v>
                </c:pt>
                <c:pt idx="2487">
                  <c:v>7.0161166301310001</c:v>
                </c:pt>
                <c:pt idx="2488">
                  <c:v>7.6360743586928796</c:v>
                </c:pt>
                <c:pt idx="2489">
                  <c:v>8.0164449358755299</c:v>
                </c:pt>
                <c:pt idx="2490">
                  <c:v>5.7462856145914802</c:v>
                </c:pt>
                <c:pt idx="2491">
                  <c:v>6.3616326270524599</c:v>
                </c:pt>
                <c:pt idx="2492">
                  <c:v>5.2504462440153601</c:v>
                </c:pt>
                <c:pt idx="2493">
                  <c:v>2.7356624199302</c:v>
                </c:pt>
                <c:pt idx="2494">
                  <c:v>8.1912304688720692</c:v>
                </c:pt>
                <c:pt idx="2495">
                  <c:v>7.9281262347579</c:v>
                </c:pt>
                <c:pt idx="2496">
                  <c:v>6.28575418414776</c:v>
                </c:pt>
                <c:pt idx="2497">
                  <c:v>7.8657537998696698</c:v>
                </c:pt>
                <c:pt idx="2498">
                  <c:v>9.5777039102997605</c:v>
                </c:pt>
                <c:pt idx="2499">
                  <c:v>9.6129364774728607</c:v>
                </c:pt>
                <c:pt idx="2500">
                  <c:v>8.3296375417120903</c:v>
                </c:pt>
                <c:pt idx="2501">
                  <c:v>7.4042492878056603</c:v>
                </c:pt>
                <c:pt idx="2502">
                  <c:v>6.8045171408870999</c:v>
                </c:pt>
                <c:pt idx="2503">
                  <c:v>8.8201300961006606</c:v>
                </c:pt>
                <c:pt idx="2504">
                  <c:v>8.0107567174086292</c:v>
                </c:pt>
                <c:pt idx="2505">
                  <c:v>2.6467215256529801</c:v>
                </c:pt>
                <c:pt idx="2506">
                  <c:v>3.6959006638988998</c:v>
                </c:pt>
                <c:pt idx="2507">
                  <c:v>7.6030520260293599</c:v>
                </c:pt>
                <c:pt idx="2508">
                  <c:v>9.0326722253355598</c:v>
                </c:pt>
                <c:pt idx="2509">
                  <c:v>8.0736412583903991</c:v>
                </c:pt>
                <c:pt idx="2510">
                  <c:v>8.4345057174030806</c:v>
                </c:pt>
                <c:pt idx="2511">
                  <c:v>5.2937881055543698</c:v>
                </c:pt>
                <c:pt idx="2512">
                  <c:v>3.58306897648982</c:v>
                </c:pt>
                <c:pt idx="2513">
                  <c:v>4.9704145633602304</c:v>
                </c:pt>
                <c:pt idx="2514">
                  <c:v>5.9423965388866398</c:v>
                </c:pt>
                <c:pt idx="2515">
                  <c:v>3.0415331732255702</c:v>
                </c:pt>
                <c:pt idx="2516">
                  <c:v>7.8000899137030304</c:v>
                </c:pt>
                <c:pt idx="2517">
                  <c:v>10.661701279569</c:v>
                </c:pt>
                <c:pt idx="2518">
                  <c:v>9.5970910565973302</c:v>
                </c:pt>
                <c:pt idx="2519">
                  <c:v>9.2721652610343206</c:v>
                </c:pt>
                <c:pt idx="2520">
                  <c:v>10.691281952420701</c:v>
                </c:pt>
                <c:pt idx="2521">
                  <c:v>4.41182730387633</c:v>
                </c:pt>
                <c:pt idx="2522">
                  <c:v>6.93586470402618</c:v>
                </c:pt>
                <c:pt idx="2523">
                  <c:v>5.8339693579465104</c:v>
                </c:pt>
                <c:pt idx="2524">
                  <c:v>9.9323012753250897</c:v>
                </c:pt>
                <c:pt idx="2525">
                  <c:v>7.0896848878721803</c:v>
                </c:pt>
                <c:pt idx="2526">
                  <c:v>7.5276749896553001</c:v>
                </c:pt>
                <c:pt idx="2527">
                  <c:v>4.9119801194381596</c:v>
                </c:pt>
                <c:pt idx="2528">
                  <c:v>8.63875303307554</c:v>
                </c:pt>
                <c:pt idx="2529">
                  <c:v>5.2385773262162596</c:v>
                </c:pt>
                <c:pt idx="2530">
                  <c:v>7.4060918723875497</c:v>
                </c:pt>
                <c:pt idx="2531">
                  <c:v>7.9108114094498303</c:v>
                </c:pt>
                <c:pt idx="2532">
                  <c:v>7.5371404357105796</c:v>
                </c:pt>
                <c:pt idx="2533">
                  <c:v>8.0674427313196198</c:v>
                </c:pt>
                <c:pt idx="2534">
                  <c:v>5.75531187748732</c:v>
                </c:pt>
                <c:pt idx="2535">
                  <c:v>6.3107990259835898</c:v>
                </c:pt>
                <c:pt idx="2536">
                  <c:v>5.5429351193244703</c:v>
                </c:pt>
                <c:pt idx="2537">
                  <c:v>1.8814191758108501</c:v>
                </c:pt>
                <c:pt idx="2538">
                  <c:v>8.5997628983885406</c:v>
                </c:pt>
                <c:pt idx="2539">
                  <c:v>7.9023937672055098</c:v>
                </c:pt>
                <c:pt idx="2540">
                  <c:v>6.5770508228403903</c:v>
                </c:pt>
                <c:pt idx="2541">
                  <c:v>8.0363869295123607</c:v>
                </c:pt>
                <c:pt idx="2542">
                  <c:v>9.4898096947911306</c:v>
                </c:pt>
                <c:pt idx="2543">
                  <c:v>9.9185854099018407</c:v>
                </c:pt>
                <c:pt idx="2544">
                  <c:v>8.3172299585816702</c:v>
                </c:pt>
                <c:pt idx="2545">
                  <c:v>7.5406584308587696</c:v>
                </c:pt>
                <c:pt idx="2546">
                  <c:v>7.1656800816704296</c:v>
                </c:pt>
                <c:pt idx="2547">
                  <c:v>9.1346239640119897</c:v>
                </c:pt>
                <c:pt idx="2548">
                  <c:v>8.3626866862645599</c:v>
                </c:pt>
                <c:pt idx="2549">
                  <c:v>3.1327318961830199</c:v>
                </c:pt>
                <c:pt idx="2550">
                  <c:v>4.3421445786855299</c:v>
                </c:pt>
                <c:pt idx="2551">
                  <c:v>7.5395505024795098</c:v>
                </c:pt>
                <c:pt idx="2552">
                  <c:v>9.0115044091928294</c:v>
                </c:pt>
                <c:pt idx="2553">
                  <c:v>8.0543747108174006</c:v>
                </c:pt>
                <c:pt idx="2554">
                  <c:v>8.4429317321648298</c:v>
                </c:pt>
                <c:pt idx="2555">
                  <c:v>5.1764340044817798</c:v>
                </c:pt>
                <c:pt idx="2556">
                  <c:v>3.6898059003678898</c:v>
                </c:pt>
                <c:pt idx="2557">
                  <c:v>4.8983592740773396</c:v>
                </c:pt>
                <c:pt idx="2558">
                  <c:v>6.1129576418781699</c:v>
                </c:pt>
                <c:pt idx="2559">
                  <c:v>3.18137850343861</c:v>
                </c:pt>
                <c:pt idx="2560">
                  <c:v>7.5003220351328199</c:v>
                </c:pt>
                <c:pt idx="2561">
                  <c:v>10.559512583588401</c:v>
                </c:pt>
                <c:pt idx="2562">
                  <c:v>9.5776805769668201</c:v>
                </c:pt>
                <c:pt idx="2563">
                  <c:v>8.8801981170792796</c:v>
                </c:pt>
                <c:pt idx="2564">
                  <c:v>10.4052553816016</c:v>
                </c:pt>
                <c:pt idx="2565">
                  <c:v>4.6729826153104499</c:v>
                </c:pt>
                <c:pt idx="2566">
                  <c:v>6.9067667699838999</c:v>
                </c:pt>
                <c:pt idx="2567">
                  <c:v>5.9017549175599102</c:v>
                </c:pt>
                <c:pt idx="2568">
                  <c:v>9.9255102832771396</c:v>
                </c:pt>
                <c:pt idx="2569">
                  <c:v>7.1169191063867396</c:v>
                </c:pt>
                <c:pt idx="2570">
                  <c:v>7.3421146613612001</c:v>
                </c:pt>
                <c:pt idx="2571">
                  <c:v>4.9428877066330097</c:v>
                </c:pt>
                <c:pt idx="2572">
                  <c:v>8.5110606373048601</c:v>
                </c:pt>
                <c:pt idx="2573">
                  <c:v>5.1757737879810897</c:v>
                </c:pt>
                <c:pt idx="2574">
                  <c:v>7.4966908061994797</c:v>
                </c:pt>
                <c:pt idx="2575">
                  <c:v>8.0218534645784505</c:v>
                </c:pt>
                <c:pt idx="2576">
                  <c:v>7.1096627799797503</c:v>
                </c:pt>
                <c:pt idx="2577">
                  <c:v>8.2698655848489206</c:v>
                </c:pt>
                <c:pt idx="2578">
                  <c:v>5.7461660264503402</c:v>
                </c:pt>
                <c:pt idx="2579">
                  <c:v>6.3438792746872901</c:v>
                </c:pt>
                <c:pt idx="2580">
                  <c:v>5.5129736625414401</c:v>
                </c:pt>
                <c:pt idx="2581">
                  <c:v>1.83792683422439</c:v>
                </c:pt>
                <c:pt idx="2582">
                  <c:v>8.4313147522464504</c:v>
                </c:pt>
                <c:pt idx="2583">
                  <c:v>7.9387039201474696</c:v>
                </c:pt>
                <c:pt idx="2584">
                  <c:v>6.7340674311370998</c:v>
                </c:pt>
                <c:pt idx="2585">
                  <c:v>7.8187790474901497</c:v>
                </c:pt>
                <c:pt idx="2586">
                  <c:v>9.3356902114081404</c:v>
                </c:pt>
                <c:pt idx="2587">
                  <c:v>9.7578313179920801</c:v>
                </c:pt>
                <c:pt idx="2588">
                  <c:v>8.3657912161134504</c:v>
                </c:pt>
                <c:pt idx="2589">
                  <c:v>7.4213479325055296</c:v>
                </c:pt>
                <c:pt idx="2590">
                  <c:v>6.9486507376329998</c:v>
                </c:pt>
                <c:pt idx="2591">
                  <c:v>9.1142609998883106</c:v>
                </c:pt>
                <c:pt idx="2592">
                  <c:v>8.1470444260316892</c:v>
                </c:pt>
                <c:pt idx="2593">
                  <c:v>3.3221606679522599</c:v>
                </c:pt>
                <c:pt idx="2594">
                  <c:v>4.2859861619384496</c:v>
                </c:pt>
                <c:pt idx="2595">
                  <c:v>7.6891408294178802</c:v>
                </c:pt>
                <c:pt idx="2596">
                  <c:v>9.1205180846985403</c:v>
                </c:pt>
                <c:pt idx="2597">
                  <c:v>7.9597417975570002</c:v>
                </c:pt>
                <c:pt idx="2598">
                  <c:v>8.2059249075329301</c:v>
                </c:pt>
                <c:pt idx="2599">
                  <c:v>4.9496065006760102</c:v>
                </c:pt>
                <c:pt idx="2600">
                  <c:v>3.58957182944512</c:v>
                </c:pt>
                <c:pt idx="2601">
                  <c:v>4.9892307382387999</c:v>
                </c:pt>
                <c:pt idx="2602">
                  <c:v>5.8449850993102297</c:v>
                </c:pt>
                <c:pt idx="2603">
                  <c:v>3.1917108066647302</c:v>
                </c:pt>
                <c:pt idx="2604">
                  <c:v>7.7637507900229501</c:v>
                </c:pt>
                <c:pt idx="2605">
                  <c:v>10.7080296114802</c:v>
                </c:pt>
                <c:pt idx="2606">
                  <c:v>9.5713840417507807</c:v>
                </c:pt>
                <c:pt idx="2607">
                  <c:v>9.2354104930179499</c:v>
                </c:pt>
                <c:pt idx="2608">
                  <c:v>10.6681849033713</c:v>
                </c:pt>
                <c:pt idx="2609">
                  <c:v>4.5097378312295504</c:v>
                </c:pt>
                <c:pt idx="2610">
                  <c:v>6.9329292052396703</c:v>
                </c:pt>
                <c:pt idx="2611">
                  <c:v>6.0088743833576297</c:v>
                </c:pt>
                <c:pt idx="2612">
                  <c:v>9.8194662415610008</c:v>
                </c:pt>
                <c:pt idx="2613">
                  <c:v>7.1472261890655497</c:v>
                </c:pt>
                <c:pt idx="2614">
                  <c:v>7.4337126596019099</c:v>
                </c:pt>
                <c:pt idx="2615">
                  <c:v>4.9837446043727303</c:v>
                </c:pt>
                <c:pt idx="2616">
                  <c:v>8.4798246269181003</c:v>
                </c:pt>
                <c:pt idx="2617">
                  <c:v>5.3018090238447302</c:v>
                </c:pt>
                <c:pt idx="2618">
                  <c:v>7.3470707477779698</c:v>
                </c:pt>
                <c:pt idx="2619">
                  <c:v>7.9951672231859101</c:v>
                </c:pt>
                <c:pt idx="2620">
                  <c:v>7.3970503441737501</c:v>
                </c:pt>
                <c:pt idx="2621">
                  <c:v>8.1942781529391002</c:v>
                </c:pt>
                <c:pt idx="2622">
                  <c:v>5.9723026877190204</c:v>
                </c:pt>
                <c:pt idx="2623">
                  <c:v>6.4879859500408799</c:v>
                </c:pt>
                <c:pt idx="2624">
                  <c:v>5.3983410734486501</c:v>
                </c:pt>
                <c:pt idx="2625">
                  <c:v>1.9163873579220601</c:v>
                </c:pt>
                <c:pt idx="2626">
                  <c:v>8.6751149824697507</c:v>
                </c:pt>
                <c:pt idx="2627">
                  <c:v>7.8880188293272102</c:v>
                </c:pt>
                <c:pt idx="2628">
                  <c:v>6.7029692385214998</c:v>
                </c:pt>
                <c:pt idx="2629">
                  <c:v>7.87185285339537</c:v>
                </c:pt>
                <c:pt idx="2630">
                  <c:v>9.4691824876883199</c:v>
                </c:pt>
                <c:pt idx="2631">
                  <c:v>9.87173559898193</c:v>
                </c:pt>
                <c:pt idx="2632">
                  <c:v>8.2303144393409902</c:v>
                </c:pt>
                <c:pt idx="2633">
                  <c:v>7.5710653923659299</c:v>
                </c:pt>
                <c:pt idx="2634">
                  <c:v>7.1667858282735599</c:v>
                </c:pt>
                <c:pt idx="2635">
                  <c:v>9.2075298729462602</c:v>
                </c:pt>
                <c:pt idx="2636">
                  <c:v>8.2048868152708501</c:v>
                </c:pt>
                <c:pt idx="2637">
                  <c:v>3.3495998774618201</c:v>
                </c:pt>
                <c:pt idx="2638">
                  <c:v>4.2507565765278104</c:v>
                </c:pt>
                <c:pt idx="2639">
                  <c:v>7.5362907724387904</c:v>
                </c:pt>
                <c:pt idx="2640">
                  <c:v>9.1205180846985403</c:v>
                </c:pt>
                <c:pt idx="2641">
                  <c:v>7.9597417975570002</c:v>
                </c:pt>
                <c:pt idx="2642">
                  <c:v>8.2059249075329301</c:v>
                </c:pt>
                <c:pt idx="2643">
                  <c:v>4.9496065006760102</c:v>
                </c:pt>
                <c:pt idx="2644">
                  <c:v>3.58957182944512</c:v>
                </c:pt>
                <c:pt idx="2645">
                  <c:v>4.9892307382387999</c:v>
                </c:pt>
                <c:pt idx="2646">
                  <c:v>5.8449850993102297</c:v>
                </c:pt>
                <c:pt idx="2647">
                  <c:v>3.1917108066647302</c:v>
                </c:pt>
                <c:pt idx="2648">
                  <c:v>7.7637507900229501</c:v>
                </c:pt>
                <c:pt idx="2649">
                  <c:v>10.7080296114802</c:v>
                </c:pt>
                <c:pt idx="2650">
                  <c:v>9.5713840417507807</c:v>
                </c:pt>
                <c:pt idx="2651">
                  <c:v>9.2354104930179499</c:v>
                </c:pt>
                <c:pt idx="2652">
                  <c:v>10.6681849033713</c:v>
                </c:pt>
                <c:pt idx="2653">
                  <c:v>4.5097378312295504</c:v>
                </c:pt>
                <c:pt idx="2654">
                  <c:v>6.9329292052396703</c:v>
                </c:pt>
                <c:pt idx="2655">
                  <c:v>6.0088743833576297</c:v>
                </c:pt>
                <c:pt idx="2656">
                  <c:v>9.8194662415610008</c:v>
                </c:pt>
                <c:pt idx="2657">
                  <c:v>7.1472261890655497</c:v>
                </c:pt>
                <c:pt idx="2658">
                  <c:v>7.4337126596019099</c:v>
                </c:pt>
                <c:pt idx="2659">
                  <c:v>4.9837446043727303</c:v>
                </c:pt>
                <c:pt idx="2660">
                  <c:v>8.4798246269181003</c:v>
                </c:pt>
                <c:pt idx="2661">
                  <c:v>5.3018090238447302</c:v>
                </c:pt>
                <c:pt idx="2662">
                  <c:v>7.3470707477779698</c:v>
                </c:pt>
                <c:pt idx="2663">
                  <c:v>7.9951672231859101</c:v>
                </c:pt>
                <c:pt idx="2664">
                  <c:v>7.3970503441737501</c:v>
                </c:pt>
                <c:pt idx="2665">
                  <c:v>8.1942781529391002</c:v>
                </c:pt>
                <c:pt idx="2666">
                  <c:v>5.9723026877190204</c:v>
                </c:pt>
                <c:pt idx="2667">
                  <c:v>6.4879859500408799</c:v>
                </c:pt>
                <c:pt idx="2668">
                  <c:v>5.3983410734486501</c:v>
                </c:pt>
                <c:pt idx="2669">
                  <c:v>1.9163873579220601</c:v>
                </c:pt>
                <c:pt idx="2670">
                  <c:v>8.6751149824697507</c:v>
                </c:pt>
                <c:pt idx="2671">
                  <c:v>7.8880188293272102</c:v>
                </c:pt>
                <c:pt idx="2672">
                  <c:v>6.7029692385214998</c:v>
                </c:pt>
                <c:pt idx="2673">
                  <c:v>7.87185285339537</c:v>
                </c:pt>
                <c:pt idx="2674">
                  <c:v>9.4691824876883199</c:v>
                </c:pt>
                <c:pt idx="2675">
                  <c:v>9.87173559898193</c:v>
                </c:pt>
                <c:pt idx="2676">
                  <c:v>8.2303144393409902</c:v>
                </c:pt>
                <c:pt idx="2677">
                  <c:v>7.5710653923659299</c:v>
                </c:pt>
                <c:pt idx="2678">
                  <c:v>7.1667858282735599</c:v>
                </c:pt>
                <c:pt idx="2679">
                  <c:v>9.2075298729462602</c:v>
                </c:pt>
                <c:pt idx="2680">
                  <c:v>8.2048868152708501</c:v>
                </c:pt>
                <c:pt idx="2681">
                  <c:v>3.3495998774618201</c:v>
                </c:pt>
                <c:pt idx="2682">
                  <c:v>4.2507565765278104</c:v>
                </c:pt>
                <c:pt idx="2683">
                  <c:v>7.5362907724387904</c:v>
                </c:pt>
                <c:pt idx="2684">
                  <c:v>9.1358466186341492</c:v>
                </c:pt>
                <c:pt idx="2685">
                  <c:v>8.2195585561653797</c:v>
                </c:pt>
                <c:pt idx="2686">
                  <c:v>8.5607919581818699</c:v>
                </c:pt>
                <c:pt idx="2687">
                  <c:v>5.3557272686469704</c:v>
                </c:pt>
                <c:pt idx="2688">
                  <c:v>3.6904585386336</c:v>
                </c:pt>
                <c:pt idx="2689">
                  <c:v>5.0854506186066102</c:v>
                </c:pt>
                <c:pt idx="2690">
                  <c:v>6.1332186277273202</c:v>
                </c:pt>
                <c:pt idx="2691">
                  <c:v>3.5721488054780699</c:v>
                </c:pt>
                <c:pt idx="2692">
                  <c:v>7.8623782198004699</c:v>
                </c:pt>
                <c:pt idx="2693">
                  <c:v>10.668247376496099</c:v>
                </c:pt>
                <c:pt idx="2694">
                  <c:v>9.6831445379304792</c:v>
                </c:pt>
                <c:pt idx="2695">
                  <c:v>9.2958225019265797</c:v>
                </c:pt>
                <c:pt idx="2696">
                  <c:v>10.679510496892499</c:v>
                </c:pt>
                <c:pt idx="2697">
                  <c:v>4.5402968303721796</c:v>
                </c:pt>
                <c:pt idx="2698">
                  <c:v>6.9698680766426699</c:v>
                </c:pt>
                <c:pt idx="2699">
                  <c:v>6.1058809768589599</c:v>
                </c:pt>
                <c:pt idx="2700">
                  <c:v>10.039065640839199</c:v>
                </c:pt>
                <c:pt idx="2701">
                  <c:v>7.28696112847335</c:v>
                </c:pt>
                <c:pt idx="2702">
                  <c:v>7.4531049894905097</c:v>
                </c:pt>
                <c:pt idx="2703">
                  <c:v>5.0702243674960501</c:v>
                </c:pt>
                <c:pt idx="2704">
                  <c:v>8.6918064117855192</c:v>
                </c:pt>
                <c:pt idx="2705">
                  <c:v>5.3520973708953203</c:v>
                </c:pt>
                <c:pt idx="2706">
                  <c:v>7.4950786990626304</c:v>
                </c:pt>
                <c:pt idx="2707">
                  <c:v>8.0914767586910994</c:v>
                </c:pt>
                <c:pt idx="2708">
                  <c:v>7.4276643904895501</c:v>
                </c:pt>
                <c:pt idx="2709">
                  <c:v>8.1158805694879206</c:v>
                </c:pt>
                <c:pt idx="2710">
                  <c:v>5.8668688133554898</c:v>
                </c:pt>
                <c:pt idx="2711">
                  <c:v>6.4267349954301798</c:v>
                </c:pt>
                <c:pt idx="2712">
                  <c:v>5.6551085614868297</c:v>
                </c:pt>
                <c:pt idx="2713">
                  <c:v>1.8794515675027901</c:v>
                </c:pt>
                <c:pt idx="2714">
                  <c:v>8.6960645854292409</c:v>
                </c:pt>
                <c:pt idx="2715">
                  <c:v>8.0731741049758803</c:v>
                </c:pt>
                <c:pt idx="2716">
                  <c:v>6.7179772407126697</c:v>
                </c:pt>
                <c:pt idx="2717">
                  <c:v>7.6613632653973802</c:v>
                </c:pt>
                <c:pt idx="2718">
                  <c:v>9.4730202509845203</c:v>
                </c:pt>
                <c:pt idx="2719">
                  <c:v>9.86067986197531</c:v>
                </c:pt>
                <c:pt idx="2720">
                  <c:v>8.4100548080059507</c:v>
                </c:pt>
                <c:pt idx="2721">
                  <c:v>7.6332756570209597</c:v>
                </c:pt>
                <c:pt idx="2722">
                  <c:v>7.3323917078680703</c:v>
                </c:pt>
                <c:pt idx="2723">
                  <c:v>9.1478926729969796</c:v>
                </c:pt>
                <c:pt idx="2724">
                  <c:v>8.4185741850895308</c:v>
                </c:pt>
                <c:pt idx="2725">
                  <c:v>3.6788581730539298</c:v>
                </c:pt>
                <c:pt idx="2726">
                  <c:v>4.4923030053179698</c:v>
                </c:pt>
                <c:pt idx="2727">
                  <c:v>7.7373493299554799</c:v>
                </c:pt>
                <c:pt idx="2728">
                  <c:v>7.7221182988875601</c:v>
                </c:pt>
                <c:pt idx="2729">
                  <c:v>7.1240299822068804</c:v>
                </c:pt>
                <c:pt idx="2730">
                  <c:v>7.4084134394387897</c:v>
                </c:pt>
                <c:pt idx="2731">
                  <c:v>4.7394686885920798</c:v>
                </c:pt>
                <c:pt idx="2732">
                  <c:v>4.0832912502379504</c:v>
                </c:pt>
                <c:pt idx="2733">
                  <c:v>4.7575582049654699</c:v>
                </c:pt>
                <c:pt idx="2734">
                  <c:v>6.21164173855726</c:v>
                </c:pt>
                <c:pt idx="2735">
                  <c:v>2.40845563434987</c:v>
                </c:pt>
                <c:pt idx="2736">
                  <c:v>7.0836082397020901</c:v>
                </c:pt>
                <c:pt idx="2737">
                  <c:v>9.6693986496626501</c:v>
                </c:pt>
                <c:pt idx="2738">
                  <c:v>8.2105536308319405</c:v>
                </c:pt>
                <c:pt idx="2739">
                  <c:v>8.8847914584331793</c:v>
                </c:pt>
                <c:pt idx="2740">
                  <c:v>9.9412899654585392</c:v>
                </c:pt>
                <c:pt idx="2741">
                  <c:v>5.4725888624691201</c:v>
                </c:pt>
                <c:pt idx="2742">
                  <c:v>6.9033487698082503</c:v>
                </c:pt>
                <c:pt idx="2743">
                  <c:v>5.4352117603833801</c:v>
                </c:pt>
                <c:pt idx="2744">
                  <c:v>8.9934012415270903</c:v>
                </c:pt>
                <c:pt idx="2745">
                  <c:v>7.2884954460452702</c:v>
                </c:pt>
                <c:pt idx="2746">
                  <c:v>7.2688327098658503</c:v>
                </c:pt>
                <c:pt idx="2747">
                  <c:v>4.7834078895975498</c:v>
                </c:pt>
                <c:pt idx="2748">
                  <c:v>7.98960036359935</c:v>
                </c:pt>
                <c:pt idx="2749">
                  <c:v>5.0229465259783099</c:v>
                </c:pt>
                <c:pt idx="2750">
                  <c:v>6.7601660609771503</c:v>
                </c:pt>
                <c:pt idx="2751">
                  <c:v>6.87055652437002</c:v>
                </c:pt>
                <c:pt idx="2752">
                  <c:v>6.9393592759168898</c:v>
                </c:pt>
                <c:pt idx="2753">
                  <c:v>7.8388129547896304</c:v>
                </c:pt>
                <c:pt idx="2754">
                  <c:v>5.8318113642785097</c:v>
                </c:pt>
                <c:pt idx="2755">
                  <c:v>6.2644357786949696</c:v>
                </c:pt>
                <c:pt idx="2756">
                  <c:v>6.6577083886336403</c:v>
                </c:pt>
                <c:pt idx="2757">
                  <c:v>2.54824175174307</c:v>
                </c:pt>
                <c:pt idx="2758">
                  <c:v>7.9312147603044298</c:v>
                </c:pt>
                <c:pt idx="2759">
                  <c:v>7.4658300011517698</c:v>
                </c:pt>
                <c:pt idx="2760">
                  <c:v>7.0196431798906103</c:v>
                </c:pt>
                <c:pt idx="2761">
                  <c:v>7.38069230752079</c:v>
                </c:pt>
                <c:pt idx="2762">
                  <c:v>8.9830889527386901</c:v>
                </c:pt>
                <c:pt idx="2763">
                  <c:v>9.0824772775653404</c:v>
                </c:pt>
                <c:pt idx="2764">
                  <c:v>7.49435485039578</c:v>
                </c:pt>
                <c:pt idx="2765">
                  <c:v>7.1929448085543797</c:v>
                </c:pt>
                <c:pt idx="2766">
                  <c:v>6.6506083244741196</c:v>
                </c:pt>
                <c:pt idx="2767">
                  <c:v>8.0897995539560004</c:v>
                </c:pt>
                <c:pt idx="2768">
                  <c:v>7.7262942006477697</c:v>
                </c:pt>
                <c:pt idx="2769">
                  <c:v>2.7198666247628598</c:v>
                </c:pt>
                <c:pt idx="2770">
                  <c:v>3.7468049067748201</c:v>
                </c:pt>
                <c:pt idx="2771">
                  <c:v>6.8130889914668904</c:v>
                </c:pt>
                <c:pt idx="2772">
                  <c:v>8.9263582803483192</c:v>
                </c:pt>
                <c:pt idx="2773">
                  <c:v>8.1281019438313393</c:v>
                </c:pt>
                <c:pt idx="2774">
                  <c:v>8.3728590650646808</c:v>
                </c:pt>
                <c:pt idx="2775">
                  <c:v>4.8498284186639999</c:v>
                </c:pt>
                <c:pt idx="2776">
                  <c:v>3.3288956350122199</c:v>
                </c:pt>
                <c:pt idx="2777">
                  <c:v>4.6747359237435502</c:v>
                </c:pt>
                <c:pt idx="2778">
                  <c:v>5.58486214746448</c:v>
                </c:pt>
                <c:pt idx="2779">
                  <c:v>3.0477193951918999</c:v>
                </c:pt>
                <c:pt idx="2780">
                  <c:v>7.4987255274366502</c:v>
                </c:pt>
                <c:pt idx="2781">
                  <c:v>10.3827039594666</c:v>
                </c:pt>
                <c:pt idx="2782">
                  <c:v>9.5220125813243506</c:v>
                </c:pt>
                <c:pt idx="2783">
                  <c:v>9.0738580578884704</c:v>
                </c:pt>
                <c:pt idx="2784">
                  <c:v>10.6282465990171</c:v>
                </c:pt>
                <c:pt idx="2785">
                  <c:v>4.7767802426203598</c:v>
                </c:pt>
                <c:pt idx="2786">
                  <c:v>7.2887027863002398</c:v>
                </c:pt>
                <c:pt idx="2787">
                  <c:v>6.0044116392820497</c:v>
                </c:pt>
                <c:pt idx="2788">
                  <c:v>9.8291876367993893</c:v>
                </c:pt>
                <c:pt idx="2789">
                  <c:v>7.4281823704257803</c:v>
                </c:pt>
                <c:pt idx="2790">
                  <c:v>7.6470205844654897</c:v>
                </c:pt>
                <c:pt idx="2791">
                  <c:v>4.94573047407407</c:v>
                </c:pt>
                <c:pt idx="2792">
                  <c:v>8.7274415853736294</c:v>
                </c:pt>
                <c:pt idx="2793">
                  <c:v>5.2727381163705598</c:v>
                </c:pt>
                <c:pt idx="2794">
                  <c:v>7.1084343978880096</c:v>
                </c:pt>
                <c:pt idx="2795">
                  <c:v>7.9709676797463</c:v>
                </c:pt>
                <c:pt idx="2796">
                  <c:v>7.6189164526575404</c:v>
                </c:pt>
                <c:pt idx="2797">
                  <c:v>8.2337105217461595</c:v>
                </c:pt>
                <c:pt idx="2798">
                  <c:v>5.8552157515094301</c:v>
                </c:pt>
                <c:pt idx="2799">
                  <c:v>6.4977844775673699</c:v>
                </c:pt>
                <c:pt idx="2800">
                  <c:v>5.6816111282884201</c:v>
                </c:pt>
                <c:pt idx="2801">
                  <c:v>1.3310401128045799</c:v>
                </c:pt>
                <c:pt idx="2802">
                  <c:v>8.5108815873113297</c:v>
                </c:pt>
                <c:pt idx="2803">
                  <c:v>7.9576400591566498</c:v>
                </c:pt>
                <c:pt idx="2804">
                  <c:v>6.7249938245414498</c:v>
                </c:pt>
                <c:pt idx="2805">
                  <c:v>7.9475600982621302</c:v>
                </c:pt>
                <c:pt idx="2806">
                  <c:v>9.3273691637671803</c:v>
                </c:pt>
                <c:pt idx="2807">
                  <c:v>9.8816883035841592</c:v>
                </c:pt>
                <c:pt idx="2808">
                  <c:v>8.4327857993964894</c:v>
                </c:pt>
                <c:pt idx="2809">
                  <c:v>7.6164778681933996</c:v>
                </c:pt>
                <c:pt idx="2810">
                  <c:v>7.1735274113053196</c:v>
                </c:pt>
                <c:pt idx="2811">
                  <c:v>8.9295365911310096</c:v>
                </c:pt>
                <c:pt idx="2812">
                  <c:v>8.4090588464011606</c:v>
                </c:pt>
                <c:pt idx="2813">
                  <c:v>3.1934604280396299</c:v>
                </c:pt>
                <c:pt idx="2814">
                  <c:v>4.0276685752812602</c:v>
                </c:pt>
                <c:pt idx="2815">
                  <c:v>7.6884437450340899</c:v>
                </c:pt>
                <c:pt idx="2816">
                  <c:v>8.8163258084210003</c:v>
                </c:pt>
                <c:pt idx="2817">
                  <c:v>8.0515716053489097</c:v>
                </c:pt>
                <c:pt idx="2818">
                  <c:v>8.4507723398835495</c:v>
                </c:pt>
                <c:pt idx="2819">
                  <c:v>4.5134236368116403</c:v>
                </c:pt>
                <c:pt idx="2820">
                  <c:v>3.5782634142391601</c:v>
                </c:pt>
                <c:pt idx="2821">
                  <c:v>4.7349290284070804</c:v>
                </c:pt>
                <c:pt idx="2822">
                  <c:v>5.9588938608101696</c:v>
                </c:pt>
                <c:pt idx="2823">
                  <c:v>2.4135370660897699</c:v>
                </c:pt>
                <c:pt idx="2824">
                  <c:v>7.3233602987162696</c:v>
                </c:pt>
                <c:pt idx="2825">
                  <c:v>10.608044902109601</c:v>
                </c:pt>
                <c:pt idx="2826">
                  <c:v>9.2992879562762703</c:v>
                </c:pt>
                <c:pt idx="2827">
                  <c:v>9.1907541452628507</c:v>
                </c:pt>
                <c:pt idx="2828">
                  <c:v>10.6283152581286</c:v>
                </c:pt>
                <c:pt idx="2829">
                  <c:v>4.41643940670206</c:v>
                </c:pt>
                <c:pt idx="2830">
                  <c:v>7.2326254306967597</c:v>
                </c:pt>
                <c:pt idx="2831">
                  <c:v>5.5112419230765601</c:v>
                </c:pt>
                <c:pt idx="2832">
                  <c:v>9.9200187875383694</c:v>
                </c:pt>
                <c:pt idx="2833">
                  <c:v>7.9503693864758702</c:v>
                </c:pt>
                <c:pt idx="2834">
                  <c:v>7.6676924731350304</c:v>
                </c:pt>
                <c:pt idx="2835">
                  <c:v>4.8815652233204103</c:v>
                </c:pt>
                <c:pt idx="2836">
                  <c:v>8.6776499168390799</c:v>
                </c:pt>
                <c:pt idx="2837">
                  <c:v>5.0358264230350196</c:v>
                </c:pt>
                <c:pt idx="2838">
                  <c:v>7.39136036887027</c:v>
                </c:pt>
                <c:pt idx="2839">
                  <c:v>7.9503693864758702</c:v>
                </c:pt>
                <c:pt idx="2840">
                  <c:v>7.5819732071009502</c:v>
                </c:pt>
                <c:pt idx="2841">
                  <c:v>8.3995734631337893</c:v>
                </c:pt>
                <c:pt idx="2842">
                  <c:v>5.8774396245528697</c:v>
                </c:pt>
                <c:pt idx="2843">
                  <c:v>6.5296116728120701</c:v>
                </c:pt>
                <c:pt idx="2844">
                  <c:v>5.42091268926184</c:v>
                </c:pt>
                <c:pt idx="2845">
                  <c:v>1.7664750998016101</c:v>
                </c:pt>
                <c:pt idx="2846">
                  <c:v>8.6131489865317192</c:v>
                </c:pt>
                <c:pt idx="2847">
                  <c:v>8.2883088082099601</c:v>
                </c:pt>
                <c:pt idx="2848">
                  <c:v>6.6832936368154297</c:v>
                </c:pt>
                <c:pt idx="2849">
                  <c:v>7.9647575096723404</c:v>
                </c:pt>
                <c:pt idx="2850">
                  <c:v>9.6075297515261795</c:v>
                </c:pt>
                <c:pt idx="2851">
                  <c:v>9.6700671817652601</c:v>
                </c:pt>
                <c:pt idx="2852">
                  <c:v>8.3375983923333603</c:v>
                </c:pt>
                <c:pt idx="2853">
                  <c:v>7.582609136246</c:v>
                </c:pt>
                <c:pt idx="2854">
                  <c:v>7.1747807037635596</c:v>
                </c:pt>
                <c:pt idx="2855">
                  <c:v>8.9682182339026504</c:v>
                </c:pt>
                <c:pt idx="2856">
                  <c:v>8.4255412939292604</c:v>
                </c:pt>
                <c:pt idx="2857">
                  <c:v>2.7257484211260099</c:v>
                </c:pt>
                <c:pt idx="2858">
                  <c:v>3.8290173020256701</c:v>
                </c:pt>
                <c:pt idx="2859">
                  <c:v>7.5417858187824303</c:v>
                </c:pt>
                <c:pt idx="2860">
                  <c:v>7.4054417996777602</c:v>
                </c:pt>
                <c:pt idx="2861">
                  <c:v>6.44243058788431</c:v>
                </c:pt>
                <c:pt idx="2862">
                  <c:v>6.8790144033033398</c:v>
                </c:pt>
                <c:pt idx="2863">
                  <c:v>4.7229561427466598</c:v>
                </c:pt>
                <c:pt idx="2864">
                  <c:v>3.9342550870194799</c:v>
                </c:pt>
                <c:pt idx="2865">
                  <c:v>4.6388898129193699</c:v>
                </c:pt>
                <c:pt idx="2866">
                  <c:v>5.3291748147448104</c:v>
                </c:pt>
                <c:pt idx="2867">
                  <c:v>2.56277415599595</c:v>
                </c:pt>
                <c:pt idx="2868">
                  <c:v>6.0782928874416999</c:v>
                </c:pt>
                <c:pt idx="2869">
                  <c:v>9.5137860898809699</c:v>
                </c:pt>
                <c:pt idx="2870">
                  <c:v>7.8246348166304802</c:v>
                </c:pt>
                <c:pt idx="2871">
                  <c:v>8.1306427179082892</c:v>
                </c:pt>
                <c:pt idx="2872">
                  <c:v>9.4594856277483395</c:v>
                </c:pt>
                <c:pt idx="2873">
                  <c:v>4.1297438028259803</c:v>
                </c:pt>
                <c:pt idx="2874">
                  <c:v>6.1976916636141999</c:v>
                </c:pt>
                <c:pt idx="2875">
                  <c:v>4.8110271133007103</c:v>
                </c:pt>
                <c:pt idx="2876">
                  <c:v>8.2770139190820409</c:v>
                </c:pt>
                <c:pt idx="2877">
                  <c:v>5.5828026136045299</c:v>
                </c:pt>
                <c:pt idx="2878">
                  <c:v>6.4192697993355603</c:v>
                </c:pt>
                <c:pt idx="2879">
                  <c:v>4.6576695883891501</c:v>
                </c:pt>
                <c:pt idx="2880">
                  <c:v>6.8625163852148603</c:v>
                </c:pt>
                <c:pt idx="2881">
                  <c:v>4.2216449485322602</c:v>
                </c:pt>
                <c:pt idx="2882">
                  <c:v>6.4185746312066101</c:v>
                </c:pt>
                <c:pt idx="2883">
                  <c:v>5.9668449393671104</c:v>
                </c:pt>
                <c:pt idx="2884">
                  <c:v>6.3196126671601203</c:v>
                </c:pt>
                <c:pt idx="2885">
                  <c:v>6.5500485088975102</c:v>
                </c:pt>
                <c:pt idx="2886">
                  <c:v>4.7833495708394498</c:v>
                </c:pt>
                <c:pt idx="2887">
                  <c:v>5.1224137267075296</c:v>
                </c:pt>
                <c:pt idx="2888">
                  <c:v>4.1507325563494799</c:v>
                </c:pt>
                <c:pt idx="2889">
                  <c:v>2.2159791782334302</c:v>
                </c:pt>
                <c:pt idx="2890">
                  <c:v>6.7289266234384399</c:v>
                </c:pt>
                <c:pt idx="2891">
                  <c:v>6.0597238847050701</c:v>
                </c:pt>
                <c:pt idx="2892">
                  <c:v>5.1766460139442403</c:v>
                </c:pt>
                <c:pt idx="2893">
                  <c:v>6.8289835842043098</c:v>
                </c:pt>
                <c:pt idx="2894">
                  <c:v>7.93206408211128</c:v>
                </c:pt>
                <c:pt idx="2895">
                  <c:v>8.2426979334492607</c:v>
                </c:pt>
                <c:pt idx="2896">
                  <c:v>6.9538447696929104</c:v>
                </c:pt>
                <c:pt idx="2897">
                  <c:v>5.9249426837689398</c:v>
                </c:pt>
                <c:pt idx="2898">
                  <c:v>5.4714141598872903</c:v>
                </c:pt>
                <c:pt idx="2899">
                  <c:v>7.6454253195785702</c:v>
                </c:pt>
                <c:pt idx="2900">
                  <c:v>6.4367229162406696</c:v>
                </c:pt>
                <c:pt idx="2901">
                  <c:v>2.9344316637300998</c:v>
                </c:pt>
                <c:pt idx="2902">
                  <c:v>3.8707606240522798</c:v>
                </c:pt>
                <c:pt idx="2903">
                  <c:v>6.3516683004491901</c:v>
                </c:pt>
                <c:pt idx="2904">
                  <c:v>9.0530082910073197</c:v>
                </c:pt>
                <c:pt idx="2905">
                  <c:v>8.1304471663380902</c:v>
                </c:pt>
                <c:pt idx="2906">
                  <c:v>8.3860315493044109</c:v>
                </c:pt>
                <c:pt idx="2907">
                  <c:v>5.19869513351777</c:v>
                </c:pt>
                <c:pt idx="2908">
                  <c:v>3.5519439554184</c:v>
                </c:pt>
                <c:pt idx="2909">
                  <c:v>5.0561519134017399</c:v>
                </c:pt>
                <c:pt idx="2910">
                  <c:v>5.8628394270881596</c:v>
                </c:pt>
                <c:pt idx="2911">
                  <c:v>2.9379934591061501</c:v>
                </c:pt>
                <c:pt idx="2912">
                  <c:v>7.7671234010770203</c:v>
                </c:pt>
                <c:pt idx="2913">
                  <c:v>10.617199145235899</c:v>
                </c:pt>
                <c:pt idx="2914">
                  <c:v>9.6570056041488908</c:v>
                </c:pt>
                <c:pt idx="2915">
                  <c:v>9.2596690455009298</c:v>
                </c:pt>
                <c:pt idx="2916">
                  <c:v>10.757965802261801</c:v>
                </c:pt>
                <c:pt idx="2917">
                  <c:v>4.4111395380777099</c:v>
                </c:pt>
                <c:pt idx="2918">
                  <c:v>6.8625451930737</c:v>
                </c:pt>
                <c:pt idx="2919">
                  <c:v>5.9225088206546301</c:v>
                </c:pt>
                <c:pt idx="2920">
                  <c:v>10.0567939311972</c:v>
                </c:pt>
                <c:pt idx="2921">
                  <c:v>7.2855561871378303</c:v>
                </c:pt>
                <c:pt idx="2922">
                  <c:v>7.3922940303473501</c:v>
                </c:pt>
                <c:pt idx="2923">
                  <c:v>4.9204814668766899</c:v>
                </c:pt>
                <c:pt idx="2924">
                  <c:v>8.6091482488886406</c:v>
                </c:pt>
                <c:pt idx="2925">
                  <c:v>5.2007009906396098</c:v>
                </c:pt>
                <c:pt idx="2926">
                  <c:v>7.41985829246401</c:v>
                </c:pt>
                <c:pt idx="2927">
                  <c:v>8.08553999891868</c:v>
                </c:pt>
                <c:pt idx="2928">
                  <c:v>7.38454686050411</c:v>
                </c:pt>
                <c:pt idx="2929">
                  <c:v>8.3508731056816998</c:v>
                </c:pt>
                <c:pt idx="2930">
                  <c:v>5.7872089027352702</c:v>
                </c:pt>
                <c:pt idx="2931">
                  <c:v>6.3725859631333996</c:v>
                </c:pt>
                <c:pt idx="2932">
                  <c:v>5.5725141170302104</c:v>
                </c:pt>
                <c:pt idx="2933">
                  <c:v>1.7817732810732301</c:v>
                </c:pt>
                <c:pt idx="2934">
                  <c:v>8.7526275917975092</c:v>
                </c:pt>
                <c:pt idx="2935">
                  <c:v>8.0646862955255898</c:v>
                </c:pt>
                <c:pt idx="2936">
                  <c:v>6.7738664058607503</c:v>
                </c:pt>
                <c:pt idx="2937">
                  <c:v>8.0761488841681892</c:v>
                </c:pt>
                <c:pt idx="2938">
                  <c:v>9.5958418119961504</c:v>
                </c:pt>
                <c:pt idx="2939">
                  <c:v>10.0769214477584</c:v>
                </c:pt>
                <c:pt idx="2940">
                  <c:v>8.3409473674058496</c:v>
                </c:pt>
                <c:pt idx="2941">
                  <c:v>7.5615253405940503</c:v>
                </c:pt>
                <c:pt idx="2942">
                  <c:v>7.2340118793137798</c:v>
                </c:pt>
                <c:pt idx="2943">
                  <c:v>9.1172073713619195</c:v>
                </c:pt>
                <c:pt idx="2944">
                  <c:v>8.3676008509593292</c:v>
                </c:pt>
                <c:pt idx="2945">
                  <c:v>3.0917391015935198</c:v>
                </c:pt>
                <c:pt idx="2946">
                  <c:v>4.2268358437863496</c:v>
                </c:pt>
                <c:pt idx="2947">
                  <c:v>7.54441099985993</c:v>
                </c:pt>
                <c:pt idx="2948">
                  <c:v>8.9414275296063703</c:v>
                </c:pt>
                <c:pt idx="2949">
                  <c:v>8.1398603331517805</c:v>
                </c:pt>
                <c:pt idx="2950">
                  <c:v>8.4039066112313705</c:v>
                </c:pt>
                <c:pt idx="2951">
                  <c:v>4.7064482765365403</c:v>
                </c:pt>
                <c:pt idx="2952">
                  <c:v>3.3277912099230198</c:v>
                </c:pt>
                <c:pt idx="2953">
                  <c:v>4.4246450942439202</c:v>
                </c:pt>
                <c:pt idx="2954">
                  <c:v>5.6760213634565702</c:v>
                </c:pt>
                <c:pt idx="2955">
                  <c:v>2.9598260509710399</c:v>
                </c:pt>
                <c:pt idx="2956">
                  <c:v>7.5182777338655704</c:v>
                </c:pt>
                <c:pt idx="2957">
                  <c:v>10.345666937573901</c:v>
                </c:pt>
                <c:pt idx="2958">
                  <c:v>9.5153463429717995</c:v>
                </c:pt>
                <c:pt idx="2959">
                  <c:v>9.1300963162031508</c:v>
                </c:pt>
                <c:pt idx="2960">
                  <c:v>10.6036531335719</c:v>
                </c:pt>
                <c:pt idx="2961">
                  <c:v>4.9161836865598998</c:v>
                </c:pt>
                <c:pt idx="2962">
                  <c:v>7.3394056726286099</c:v>
                </c:pt>
                <c:pt idx="2963">
                  <c:v>6.0618902966331696</c:v>
                </c:pt>
                <c:pt idx="2964">
                  <c:v>9.6617331499202201</c:v>
                </c:pt>
                <c:pt idx="2965">
                  <c:v>7.5824886272674101</c:v>
                </c:pt>
                <c:pt idx="2966">
                  <c:v>7.74687077024097</c:v>
                </c:pt>
                <c:pt idx="2967">
                  <c:v>4.9945528506526502</c:v>
                </c:pt>
                <c:pt idx="2968">
                  <c:v>8.7835944083212194</c:v>
                </c:pt>
                <c:pt idx="2969">
                  <c:v>5.3018025571337102</c:v>
                </c:pt>
                <c:pt idx="2970">
                  <c:v>7.2474993266619103</c:v>
                </c:pt>
                <c:pt idx="2971">
                  <c:v>8.0030090895725401</c:v>
                </c:pt>
                <c:pt idx="2972">
                  <c:v>7.7436863937454001</c:v>
                </c:pt>
                <c:pt idx="2973">
                  <c:v>8.2934882500884299</c:v>
                </c:pt>
                <c:pt idx="2974">
                  <c:v>5.9224627544039796</c:v>
                </c:pt>
                <c:pt idx="2975">
                  <c:v>6.5545275215235099</c:v>
                </c:pt>
                <c:pt idx="2976">
                  <c:v>5.6713805508867798</c:v>
                </c:pt>
                <c:pt idx="2977">
                  <c:v>1.27110515318166</c:v>
                </c:pt>
                <c:pt idx="2978">
                  <c:v>8.4916763140203795</c:v>
                </c:pt>
                <c:pt idx="2979">
                  <c:v>8.0411556978198995</c:v>
                </c:pt>
                <c:pt idx="2980">
                  <c:v>6.7726242505910301</c:v>
                </c:pt>
                <c:pt idx="2981">
                  <c:v>7.92178408942413</c:v>
                </c:pt>
                <c:pt idx="2982">
                  <c:v>9.4395445801165003</c:v>
                </c:pt>
                <c:pt idx="2983">
                  <c:v>9.8683140205436803</c:v>
                </c:pt>
                <c:pt idx="2984">
                  <c:v>8.4407905442193805</c:v>
                </c:pt>
                <c:pt idx="2985">
                  <c:v>7.8443494832722296</c:v>
                </c:pt>
                <c:pt idx="2986">
                  <c:v>7.1378620392550998</c:v>
                </c:pt>
                <c:pt idx="2987">
                  <c:v>8.8921322865500301</c:v>
                </c:pt>
                <c:pt idx="2988">
                  <c:v>8.4334941003492894</c:v>
                </c:pt>
                <c:pt idx="2989">
                  <c:v>3.0645171728484799</c:v>
                </c:pt>
                <c:pt idx="2990">
                  <c:v>3.9587164100070402</c:v>
                </c:pt>
                <c:pt idx="2991">
                  <c:v>7.8040496410066504</c:v>
                </c:pt>
                <c:pt idx="2992">
                  <c:v>9.0129166677558992</c:v>
                </c:pt>
                <c:pt idx="2993">
                  <c:v>8.0619209399915199</c:v>
                </c:pt>
                <c:pt idx="2994">
                  <c:v>8.4507723398835495</c:v>
                </c:pt>
                <c:pt idx="2995">
                  <c:v>5.1933646106075102</c:v>
                </c:pt>
                <c:pt idx="2996">
                  <c:v>3.5782634142391601</c:v>
                </c:pt>
                <c:pt idx="2997">
                  <c:v>5.07498652192925</c:v>
                </c:pt>
                <c:pt idx="2998">
                  <c:v>5.9028452816667896</c:v>
                </c:pt>
                <c:pt idx="2999">
                  <c:v>2.9922184718058702</c:v>
                </c:pt>
                <c:pt idx="3000">
                  <c:v>7.7159605671895397</c:v>
                </c:pt>
                <c:pt idx="3001">
                  <c:v>10.6193882888396</c:v>
                </c:pt>
                <c:pt idx="3002">
                  <c:v>9.5689733830054795</c:v>
                </c:pt>
                <c:pt idx="3003">
                  <c:v>9.1907541452628507</c:v>
                </c:pt>
                <c:pt idx="3004">
                  <c:v>10.6283152581286</c:v>
                </c:pt>
                <c:pt idx="3005">
                  <c:v>4.41643940670206</c:v>
                </c:pt>
                <c:pt idx="3006">
                  <c:v>6.8720894120923202</c:v>
                </c:pt>
                <c:pt idx="3007">
                  <c:v>5.8737347877460699</c:v>
                </c:pt>
                <c:pt idx="3008">
                  <c:v>9.9200187875383694</c:v>
                </c:pt>
                <c:pt idx="3009">
                  <c:v>7.0610346452935602</c:v>
                </c:pt>
                <c:pt idx="3010">
                  <c:v>7.3985547254792099</c:v>
                </c:pt>
                <c:pt idx="3011">
                  <c:v>4.8815652233204103</c:v>
                </c:pt>
                <c:pt idx="3012">
                  <c:v>8.5885230351393496</c:v>
                </c:pt>
                <c:pt idx="3013">
                  <c:v>5.1086712833032504</c:v>
                </c:pt>
                <c:pt idx="3014">
                  <c:v>7.39136036887027</c:v>
                </c:pt>
                <c:pt idx="3015">
                  <c:v>7.9503693864758702</c:v>
                </c:pt>
                <c:pt idx="3016">
                  <c:v>7.3917420550771098</c:v>
                </c:pt>
                <c:pt idx="3017">
                  <c:v>8.0025445846632408</c:v>
                </c:pt>
                <c:pt idx="3018">
                  <c:v>5.6910227638520503</c:v>
                </c:pt>
                <c:pt idx="3019">
                  <c:v>6.2754156000761698</c:v>
                </c:pt>
                <c:pt idx="3020">
                  <c:v>5.4587004435306499</c:v>
                </c:pt>
                <c:pt idx="3021">
                  <c:v>1.7664750998016101</c:v>
                </c:pt>
                <c:pt idx="3022">
                  <c:v>8.5658604358916008</c:v>
                </c:pt>
                <c:pt idx="3023">
                  <c:v>7.85439737787501</c:v>
                </c:pt>
                <c:pt idx="3024">
                  <c:v>6.5360341802999304</c:v>
                </c:pt>
                <c:pt idx="3025">
                  <c:v>7.9647575096723404</c:v>
                </c:pt>
                <c:pt idx="3026">
                  <c:v>9.4568514964336394</c:v>
                </c:pt>
                <c:pt idx="3027">
                  <c:v>9.7982597788158898</c:v>
                </c:pt>
                <c:pt idx="3028">
                  <c:v>8.3375983923333603</c:v>
                </c:pt>
                <c:pt idx="3029">
                  <c:v>7.4986498200287404</c:v>
                </c:pt>
                <c:pt idx="3030">
                  <c:v>7.1747807037635596</c:v>
                </c:pt>
                <c:pt idx="3031">
                  <c:v>9.0940876242122695</c:v>
                </c:pt>
                <c:pt idx="3032">
                  <c:v>8.30159840668267</c:v>
                </c:pt>
                <c:pt idx="3033">
                  <c:v>3.08670171405684</c:v>
                </c:pt>
                <c:pt idx="3034">
                  <c:v>4.2746078937240997</c:v>
                </c:pt>
                <c:pt idx="3035">
                  <c:v>7.5417858187824303</c:v>
                </c:pt>
                <c:pt idx="3036">
                  <c:v>9.0754646459590695</c:v>
                </c:pt>
                <c:pt idx="3037">
                  <c:v>8.12226064007662</c:v>
                </c:pt>
                <c:pt idx="3038">
                  <c:v>8.4191398141062308</c:v>
                </c:pt>
                <c:pt idx="3039">
                  <c:v>5.3638266251295104</c:v>
                </c:pt>
                <c:pt idx="3040">
                  <c:v>3.7211205980839699</c:v>
                </c:pt>
                <c:pt idx="3041">
                  <c:v>5.0582275699590502</c:v>
                </c:pt>
                <c:pt idx="3042">
                  <c:v>6.0306281692345101</c:v>
                </c:pt>
                <c:pt idx="3043">
                  <c:v>3.1504992272588601</c:v>
                </c:pt>
                <c:pt idx="3044">
                  <c:v>7.8357185489481802</c:v>
                </c:pt>
                <c:pt idx="3045">
                  <c:v>10.6848546176928</c:v>
                </c:pt>
                <c:pt idx="3046">
                  <c:v>9.6319620892484092</c:v>
                </c:pt>
                <c:pt idx="3047">
                  <c:v>9.2624409789275699</c:v>
                </c:pt>
                <c:pt idx="3048">
                  <c:v>10.7129415071498</c:v>
                </c:pt>
                <c:pt idx="3049">
                  <c:v>4.4601896062948301</c:v>
                </c:pt>
                <c:pt idx="3050">
                  <c:v>6.9633414231452297</c:v>
                </c:pt>
                <c:pt idx="3051">
                  <c:v>5.8637786413817903</c:v>
                </c:pt>
                <c:pt idx="3052">
                  <c:v>9.7353664298147997</c:v>
                </c:pt>
                <c:pt idx="3053">
                  <c:v>7.3443606469509799</c:v>
                </c:pt>
                <c:pt idx="3054">
                  <c:v>7.5207310205943596</c:v>
                </c:pt>
                <c:pt idx="3055">
                  <c:v>4.9125204896935504</c:v>
                </c:pt>
                <c:pt idx="3056">
                  <c:v>8.5982698388180694</c:v>
                </c:pt>
                <c:pt idx="3057">
                  <c:v>5.2721082944005202</c:v>
                </c:pt>
                <c:pt idx="3058">
                  <c:v>7.41291214708568</c:v>
                </c:pt>
                <c:pt idx="3059">
                  <c:v>7.6870876291562098</c:v>
                </c:pt>
                <c:pt idx="3060">
                  <c:v>7.4913383314313799</c:v>
                </c:pt>
                <c:pt idx="3061">
                  <c:v>8.0315861189630802</c:v>
                </c:pt>
                <c:pt idx="3062">
                  <c:v>5.7730295082253402</c:v>
                </c:pt>
                <c:pt idx="3063">
                  <c:v>6.3186678960604796</c:v>
                </c:pt>
                <c:pt idx="3064">
                  <c:v>5.5933026489741904</c:v>
                </c:pt>
                <c:pt idx="3065">
                  <c:v>1.9709773746699499</c:v>
                </c:pt>
                <c:pt idx="3066">
                  <c:v>8.5989091389267607</c:v>
                </c:pt>
                <c:pt idx="3067">
                  <c:v>7.8110294970459497</c:v>
                </c:pt>
                <c:pt idx="3068">
                  <c:v>6.5830791074101596</c:v>
                </c:pt>
                <c:pt idx="3069">
                  <c:v>7.9344903165309697</c:v>
                </c:pt>
                <c:pt idx="3070">
                  <c:v>9.46933943305695</c:v>
                </c:pt>
                <c:pt idx="3071">
                  <c:v>9.9137985901374392</c:v>
                </c:pt>
                <c:pt idx="3072">
                  <c:v>8.3650455351184796</c:v>
                </c:pt>
                <c:pt idx="3073">
                  <c:v>7.5361068585210296</c:v>
                </c:pt>
                <c:pt idx="3074">
                  <c:v>7.1372061698277003</c:v>
                </c:pt>
                <c:pt idx="3075">
                  <c:v>9.1340919928465691</c:v>
                </c:pt>
                <c:pt idx="3076">
                  <c:v>8.3841054518448406</c:v>
                </c:pt>
                <c:pt idx="3077">
                  <c:v>3.2886402172049398</c:v>
                </c:pt>
                <c:pt idx="3078">
                  <c:v>4.4191534003031201</c:v>
                </c:pt>
                <c:pt idx="3079">
                  <c:v>7.6364605646200703</c:v>
                </c:pt>
                <c:pt idx="3080">
                  <c:v>9.0754646459590695</c:v>
                </c:pt>
                <c:pt idx="3081">
                  <c:v>8.12226064007662</c:v>
                </c:pt>
                <c:pt idx="3082">
                  <c:v>8.4191398141062308</c:v>
                </c:pt>
                <c:pt idx="3083">
                  <c:v>5.3638266251295104</c:v>
                </c:pt>
                <c:pt idx="3084">
                  <c:v>3.7211205980839699</c:v>
                </c:pt>
                <c:pt idx="3085">
                  <c:v>5.0582275699590502</c:v>
                </c:pt>
                <c:pt idx="3086">
                  <c:v>6.0306281692345101</c:v>
                </c:pt>
                <c:pt idx="3087">
                  <c:v>3.1504992272588601</c:v>
                </c:pt>
                <c:pt idx="3088">
                  <c:v>7.8357185489481802</c:v>
                </c:pt>
                <c:pt idx="3089">
                  <c:v>10.6848546176928</c:v>
                </c:pt>
                <c:pt idx="3090">
                  <c:v>9.6319620892484092</c:v>
                </c:pt>
                <c:pt idx="3091">
                  <c:v>9.2624409789275699</c:v>
                </c:pt>
                <c:pt idx="3092">
                  <c:v>10.7129415071498</c:v>
                </c:pt>
                <c:pt idx="3093">
                  <c:v>4.4601896062948301</c:v>
                </c:pt>
                <c:pt idx="3094">
                  <c:v>6.9633414231452297</c:v>
                </c:pt>
                <c:pt idx="3095">
                  <c:v>5.8637786413817903</c:v>
                </c:pt>
                <c:pt idx="3096">
                  <c:v>9.7353664298147997</c:v>
                </c:pt>
                <c:pt idx="3097">
                  <c:v>7.3443606469509799</c:v>
                </c:pt>
                <c:pt idx="3098">
                  <c:v>7.5207310205943596</c:v>
                </c:pt>
                <c:pt idx="3099">
                  <c:v>4.9125204896935504</c:v>
                </c:pt>
                <c:pt idx="3100">
                  <c:v>8.5982698388180694</c:v>
                </c:pt>
                <c:pt idx="3101">
                  <c:v>5.2721082944005202</c:v>
                </c:pt>
                <c:pt idx="3102">
                  <c:v>7.41291214708568</c:v>
                </c:pt>
                <c:pt idx="3103">
                  <c:v>7.6870876291562098</c:v>
                </c:pt>
                <c:pt idx="3104">
                  <c:v>7.4913383314313799</c:v>
                </c:pt>
                <c:pt idx="3105">
                  <c:v>8.0315861189630802</c:v>
                </c:pt>
                <c:pt idx="3106">
                  <c:v>5.7730295082253402</c:v>
                </c:pt>
                <c:pt idx="3107">
                  <c:v>6.3186678960604796</c:v>
                </c:pt>
                <c:pt idx="3108">
                  <c:v>5.5933026489741904</c:v>
                </c:pt>
                <c:pt idx="3109">
                  <c:v>1.9709773746699499</c:v>
                </c:pt>
                <c:pt idx="3110">
                  <c:v>8.5989091389267607</c:v>
                </c:pt>
                <c:pt idx="3111">
                  <c:v>7.8110294970459497</c:v>
                </c:pt>
                <c:pt idx="3112">
                  <c:v>6.5830791074101596</c:v>
                </c:pt>
                <c:pt idx="3113">
                  <c:v>7.9344903165309697</c:v>
                </c:pt>
                <c:pt idx="3114">
                  <c:v>9.46933943305695</c:v>
                </c:pt>
                <c:pt idx="3115">
                  <c:v>9.9137985901374392</c:v>
                </c:pt>
                <c:pt idx="3116">
                  <c:v>8.3650455351184796</c:v>
                </c:pt>
                <c:pt idx="3117">
                  <c:v>7.5361068585210296</c:v>
                </c:pt>
                <c:pt idx="3118">
                  <c:v>7.1372061698277003</c:v>
                </c:pt>
                <c:pt idx="3119">
                  <c:v>9.1340919928465691</c:v>
                </c:pt>
                <c:pt idx="3120">
                  <c:v>8.3841054518448406</c:v>
                </c:pt>
                <c:pt idx="3121">
                  <c:v>3.2886402172049398</c:v>
                </c:pt>
                <c:pt idx="3122">
                  <c:v>4.4191534003031201</c:v>
                </c:pt>
                <c:pt idx="3123">
                  <c:v>7.6364605646200703</c:v>
                </c:pt>
                <c:pt idx="3124">
                  <c:v>7.4054417996777602</c:v>
                </c:pt>
                <c:pt idx="3125">
                  <c:v>6.44243058788431</c:v>
                </c:pt>
                <c:pt idx="3126">
                  <c:v>6.8790144033033398</c:v>
                </c:pt>
                <c:pt idx="3127">
                  <c:v>4.7229561427466598</c:v>
                </c:pt>
                <c:pt idx="3128">
                  <c:v>3.9342550870194799</c:v>
                </c:pt>
                <c:pt idx="3129">
                  <c:v>4.6388898129193699</c:v>
                </c:pt>
                <c:pt idx="3130">
                  <c:v>5.3291748147448104</c:v>
                </c:pt>
                <c:pt idx="3131">
                  <c:v>2.56277415599595</c:v>
                </c:pt>
                <c:pt idx="3132">
                  <c:v>6.0782928874416999</c:v>
                </c:pt>
                <c:pt idx="3133">
                  <c:v>9.5137860898809699</c:v>
                </c:pt>
                <c:pt idx="3134">
                  <c:v>7.8246348166304802</c:v>
                </c:pt>
                <c:pt idx="3135">
                  <c:v>8.1306427179082892</c:v>
                </c:pt>
                <c:pt idx="3136">
                  <c:v>9.4594856277483395</c:v>
                </c:pt>
                <c:pt idx="3137">
                  <c:v>4.1297438028259803</c:v>
                </c:pt>
                <c:pt idx="3138">
                  <c:v>6.1976916636141999</c:v>
                </c:pt>
                <c:pt idx="3139">
                  <c:v>4.8110271133007103</c:v>
                </c:pt>
                <c:pt idx="3140">
                  <c:v>8.2770139190820409</c:v>
                </c:pt>
                <c:pt idx="3141">
                  <c:v>5.5828026136045299</c:v>
                </c:pt>
                <c:pt idx="3142">
                  <c:v>6.4192697993355603</c:v>
                </c:pt>
                <c:pt idx="3143">
                  <c:v>4.6576695883891501</c:v>
                </c:pt>
                <c:pt idx="3144">
                  <c:v>6.8625163852148603</c:v>
                </c:pt>
                <c:pt idx="3145">
                  <c:v>4.2216449485322602</c:v>
                </c:pt>
                <c:pt idx="3146">
                  <c:v>6.4185746312066101</c:v>
                </c:pt>
                <c:pt idx="3147">
                  <c:v>5.9668449393671104</c:v>
                </c:pt>
                <c:pt idx="3148">
                  <c:v>6.3196126671601203</c:v>
                </c:pt>
                <c:pt idx="3149">
                  <c:v>6.5500485088975102</c:v>
                </c:pt>
                <c:pt idx="3150">
                  <c:v>4.7833495708394498</c:v>
                </c:pt>
                <c:pt idx="3151">
                  <c:v>5.1224137267075296</c:v>
                </c:pt>
                <c:pt idx="3152">
                  <c:v>4.1507325563494799</c:v>
                </c:pt>
                <c:pt idx="3153">
                  <c:v>2.2159791782334302</c:v>
                </c:pt>
                <c:pt idx="3154">
                  <c:v>6.7289266234384399</c:v>
                </c:pt>
                <c:pt idx="3155">
                  <c:v>6.0597238847050701</c:v>
                </c:pt>
                <c:pt idx="3156">
                  <c:v>5.1766460139442403</c:v>
                </c:pt>
                <c:pt idx="3157">
                  <c:v>6.8289835842043098</c:v>
                </c:pt>
                <c:pt idx="3158">
                  <c:v>7.93206408211128</c:v>
                </c:pt>
                <c:pt idx="3159">
                  <c:v>8.2426979334492607</c:v>
                </c:pt>
                <c:pt idx="3160">
                  <c:v>6.9538447696929104</c:v>
                </c:pt>
                <c:pt idx="3161">
                  <c:v>5.9249426837689398</c:v>
                </c:pt>
                <c:pt idx="3162">
                  <c:v>5.4714141598872903</c:v>
                </c:pt>
                <c:pt idx="3163">
                  <c:v>7.6454253195785702</c:v>
                </c:pt>
                <c:pt idx="3164">
                  <c:v>6.4367229162406696</c:v>
                </c:pt>
                <c:pt idx="3165">
                  <c:v>2.9344316637300998</c:v>
                </c:pt>
                <c:pt idx="3166">
                  <c:v>3.8707606240522798</c:v>
                </c:pt>
                <c:pt idx="3167">
                  <c:v>6.3516683004491901</c:v>
                </c:pt>
                <c:pt idx="3168">
                  <c:v>8.9844914724406504</c:v>
                </c:pt>
                <c:pt idx="3169">
                  <c:v>8.0655895182793795</c:v>
                </c:pt>
                <c:pt idx="3170">
                  <c:v>8.3423152172667407</c:v>
                </c:pt>
                <c:pt idx="3171">
                  <c:v>5.1740026905270797</c:v>
                </c:pt>
                <c:pt idx="3172">
                  <c:v>3.6651926347344901</c:v>
                </c:pt>
                <c:pt idx="3173">
                  <c:v>4.8839659397552202</c:v>
                </c:pt>
                <c:pt idx="3174">
                  <c:v>5.9376841709244301</c:v>
                </c:pt>
                <c:pt idx="3175">
                  <c:v>3.1113088437816301</c:v>
                </c:pt>
                <c:pt idx="3176">
                  <c:v>7.6831174973417102</c:v>
                </c:pt>
                <c:pt idx="3177">
                  <c:v>10.5667621293401</c:v>
                </c:pt>
                <c:pt idx="3178">
                  <c:v>9.6158818980233001</c:v>
                </c:pt>
                <c:pt idx="3179">
                  <c:v>9.1597917517640699</c:v>
                </c:pt>
                <c:pt idx="3180">
                  <c:v>10.5808774919131</c:v>
                </c:pt>
                <c:pt idx="3181">
                  <c:v>4.4928165209307798</c:v>
                </c:pt>
                <c:pt idx="3182">
                  <c:v>6.8306572057898096</c:v>
                </c:pt>
                <c:pt idx="3183">
                  <c:v>5.8795201475204104</c:v>
                </c:pt>
                <c:pt idx="3184">
                  <c:v>9.8400987649411</c:v>
                </c:pt>
                <c:pt idx="3185">
                  <c:v>7.2125788647163596</c:v>
                </c:pt>
                <c:pt idx="3186">
                  <c:v>7.3816995602526498</c:v>
                </c:pt>
                <c:pt idx="3187">
                  <c:v>4.9203249287859503</c:v>
                </c:pt>
                <c:pt idx="3188">
                  <c:v>8.5479695904758906</c:v>
                </c:pt>
                <c:pt idx="3189">
                  <c:v>5.1095445652374902</c:v>
                </c:pt>
                <c:pt idx="3190">
                  <c:v>7.42307985787735</c:v>
                </c:pt>
                <c:pt idx="3191">
                  <c:v>7.9385465680223</c:v>
                </c:pt>
                <c:pt idx="3192">
                  <c:v>7.3783363036699203</c:v>
                </c:pt>
                <c:pt idx="3193">
                  <c:v>7.9117461848628903</c:v>
                </c:pt>
                <c:pt idx="3194">
                  <c:v>5.7169049289730296</c:v>
                </c:pt>
                <c:pt idx="3195">
                  <c:v>6.2754762758439302</c:v>
                </c:pt>
                <c:pt idx="3196">
                  <c:v>5.4846452695041696</c:v>
                </c:pt>
                <c:pt idx="3197">
                  <c:v>1.7719951421271301</c:v>
                </c:pt>
                <c:pt idx="3198">
                  <c:v>8.5750714401728807</c:v>
                </c:pt>
                <c:pt idx="3199">
                  <c:v>7.7857590931495197</c:v>
                </c:pt>
                <c:pt idx="3200">
                  <c:v>6.5145866078161196</c:v>
                </c:pt>
                <c:pt idx="3201">
                  <c:v>7.9275523230701799</c:v>
                </c:pt>
                <c:pt idx="3202">
                  <c:v>9.3968858522464593</c:v>
                </c:pt>
                <c:pt idx="3203">
                  <c:v>9.7700599633643392</c:v>
                </c:pt>
                <c:pt idx="3204">
                  <c:v>8.3424837238242002</c:v>
                </c:pt>
                <c:pt idx="3205">
                  <c:v>7.4929769222622298</c:v>
                </c:pt>
                <c:pt idx="3206">
                  <c:v>7.2195197992859503</c:v>
                </c:pt>
                <c:pt idx="3207">
                  <c:v>9.0626172703084507</c:v>
                </c:pt>
                <c:pt idx="3208">
                  <c:v>8.2564693528653805</c:v>
                </c:pt>
                <c:pt idx="3209">
                  <c:v>3.18527920902544</c:v>
                </c:pt>
                <c:pt idx="3210">
                  <c:v>4.3219658856181304</c:v>
                </c:pt>
                <c:pt idx="3211">
                  <c:v>7.6104079219379299</c:v>
                </c:pt>
                <c:pt idx="3212">
                  <c:v>8.8713033869955709</c:v>
                </c:pt>
                <c:pt idx="3213">
                  <c:v>7.8692061565751201</c:v>
                </c:pt>
                <c:pt idx="3214">
                  <c:v>8.2265957701687196</c:v>
                </c:pt>
                <c:pt idx="3215">
                  <c:v>4.8662714508761198</c:v>
                </c:pt>
                <c:pt idx="3216">
                  <c:v>3.4703978871020502</c:v>
                </c:pt>
                <c:pt idx="3217">
                  <c:v>4.8111693037527798</c:v>
                </c:pt>
                <c:pt idx="3218">
                  <c:v>5.5671121100102896</c:v>
                </c:pt>
                <c:pt idx="3219">
                  <c:v>3.0275075921999601</c:v>
                </c:pt>
                <c:pt idx="3220">
                  <c:v>7.6013829025838797</c:v>
                </c:pt>
                <c:pt idx="3221">
                  <c:v>10.453686470523399</c:v>
                </c:pt>
                <c:pt idx="3222">
                  <c:v>9.4008018727037204</c:v>
                </c:pt>
                <c:pt idx="3223">
                  <c:v>9.0802661722508695</c:v>
                </c:pt>
                <c:pt idx="3224">
                  <c:v>10.551626170969699</c:v>
                </c:pt>
                <c:pt idx="3225">
                  <c:v>4.2490903281668801</c:v>
                </c:pt>
                <c:pt idx="3226">
                  <c:v>6.6543874997027599</c:v>
                </c:pt>
                <c:pt idx="3227">
                  <c:v>5.7548206241319502</c:v>
                </c:pt>
                <c:pt idx="3228">
                  <c:v>9.7706446390400696</c:v>
                </c:pt>
                <c:pt idx="3229">
                  <c:v>7.4270902668755099</c:v>
                </c:pt>
                <c:pt idx="3230">
                  <c:v>7.2332443815572498</c:v>
                </c:pt>
                <c:pt idx="3231">
                  <c:v>4.7769203812069199</c:v>
                </c:pt>
                <c:pt idx="3232">
                  <c:v>8.3604785221299807</c:v>
                </c:pt>
                <c:pt idx="3233">
                  <c:v>5.0717523996225502</c:v>
                </c:pt>
                <c:pt idx="3234">
                  <c:v>7.1830541917635404</c:v>
                </c:pt>
                <c:pt idx="3235">
                  <c:v>7.8255882216471999</c:v>
                </c:pt>
                <c:pt idx="3236">
                  <c:v>7.2007750972097204</c:v>
                </c:pt>
                <c:pt idx="3237">
                  <c:v>8.0763173244755304</c:v>
                </c:pt>
                <c:pt idx="3238">
                  <c:v>5.6467560866273896</c:v>
                </c:pt>
                <c:pt idx="3239">
                  <c:v>6.2556776383872004</c:v>
                </c:pt>
                <c:pt idx="3240">
                  <c:v>5.5433254614581298</c:v>
                </c:pt>
                <c:pt idx="3241">
                  <c:v>1.69618971524422</c:v>
                </c:pt>
                <c:pt idx="3242">
                  <c:v>8.4639752975515599</c:v>
                </c:pt>
                <c:pt idx="3243">
                  <c:v>7.8544623430374498</c:v>
                </c:pt>
                <c:pt idx="3244">
                  <c:v>6.5677545330869602</c:v>
                </c:pt>
                <c:pt idx="3245">
                  <c:v>7.6300777390632497</c:v>
                </c:pt>
                <c:pt idx="3246">
                  <c:v>9.2746971088158894</c:v>
                </c:pt>
                <c:pt idx="3247">
                  <c:v>9.7678506208048699</c:v>
                </c:pt>
                <c:pt idx="3248">
                  <c:v>8.1181981935115992</c:v>
                </c:pt>
                <c:pt idx="3249">
                  <c:v>7.3573240081228404</c:v>
                </c:pt>
                <c:pt idx="3250">
                  <c:v>7.0337702694710504</c:v>
                </c:pt>
                <c:pt idx="3251">
                  <c:v>8.9503044707674793</c:v>
                </c:pt>
                <c:pt idx="3252">
                  <c:v>8.2184363384003696</c:v>
                </c:pt>
                <c:pt idx="3253">
                  <c:v>3.2487926302536101</c:v>
                </c:pt>
                <c:pt idx="3254">
                  <c:v>4.1775363209312397</c:v>
                </c:pt>
                <c:pt idx="3255">
                  <c:v>7.3285531072333798</c:v>
                </c:pt>
                <c:pt idx="3256">
                  <c:v>9.1603236497443099</c:v>
                </c:pt>
                <c:pt idx="3257">
                  <c:v>8.2590494606359393</c:v>
                </c:pt>
                <c:pt idx="3258">
                  <c:v>8.6460693072643497</c:v>
                </c:pt>
                <c:pt idx="3259">
                  <c:v>5.4713609633806</c:v>
                </c:pt>
                <c:pt idx="3260">
                  <c:v>4.0514741558176599</c:v>
                </c:pt>
                <c:pt idx="3261">
                  <c:v>5.16380232407941</c:v>
                </c:pt>
                <c:pt idx="3262">
                  <c:v>6.4269643223576303</c:v>
                </c:pt>
                <c:pt idx="3263">
                  <c:v>3.3909173070858798</c:v>
                </c:pt>
                <c:pt idx="3264">
                  <c:v>7.89353728962364</c:v>
                </c:pt>
                <c:pt idx="3265">
                  <c:v>10.7120103916071</c:v>
                </c:pt>
                <c:pt idx="3266">
                  <c:v>9.7315197967078095</c:v>
                </c:pt>
                <c:pt idx="3267">
                  <c:v>9.4927216619394699</c:v>
                </c:pt>
                <c:pt idx="3268">
                  <c:v>10.9362723009614</c:v>
                </c:pt>
                <c:pt idx="3269">
                  <c:v>4.9751211524778602</c:v>
                </c:pt>
                <c:pt idx="3270">
                  <c:v>7.4537889510046096</c:v>
                </c:pt>
                <c:pt idx="3271">
                  <c:v>6.3050948746496696</c:v>
                </c:pt>
                <c:pt idx="3272">
                  <c:v>9.6684493608353304</c:v>
                </c:pt>
                <c:pt idx="3273">
                  <c:v>7.6253191452845899</c:v>
                </c:pt>
                <c:pt idx="3274">
                  <c:v>8.0253966705976296</c:v>
                </c:pt>
                <c:pt idx="3275">
                  <c:v>5.30006532905157</c:v>
                </c:pt>
                <c:pt idx="3276">
                  <c:v>9.0438730110417307</c:v>
                </c:pt>
                <c:pt idx="3277">
                  <c:v>5.7447617915947999</c:v>
                </c:pt>
                <c:pt idx="3278">
                  <c:v>7.8581005441008998</c:v>
                </c:pt>
                <c:pt idx="3279">
                  <c:v>8.3284735525131595</c:v>
                </c:pt>
                <c:pt idx="3280">
                  <c:v>8.0318988157140705</c:v>
                </c:pt>
                <c:pt idx="3281">
                  <c:v>8.4276476325342298</c:v>
                </c:pt>
                <c:pt idx="3282">
                  <c:v>6.2076593443717796</c:v>
                </c:pt>
                <c:pt idx="3283">
                  <c:v>6.8424714538789502</c:v>
                </c:pt>
                <c:pt idx="3284">
                  <c:v>6.0969620512924099</c:v>
                </c:pt>
                <c:pt idx="3285">
                  <c:v>2.01138523876606</c:v>
                </c:pt>
                <c:pt idx="3286">
                  <c:v>8.8236903956216803</c:v>
                </c:pt>
                <c:pt idx="3287">
                  <c:v>8.2395835181247108</c:v>
                </c:pt>
                <c:pt idx="3288">
                  <c:v>7.0968361352183802</c:v>
                </c:pt>
                <c:pt idx="3289">
                  <c:v>8.0925179415901205</c:v>
                </c:pt>
                <c:pt idx="3290">
                  <c:v>9.7130906802468502</c:v>
                </c:pt>
                <c:pt idx="3291">
                  <c:v>10.110860924313</c:v>
                </c:pt>
                <c:pt idx="3292">
                  <c:v>8.4704147264114802</c:v>
                </c:pt>
                <c:pt idx="3293">
                  <c:v>7.9727884856496898</c:v>
                </c:pt>
                <c:pt idx="3294">
                  <c:v>7.6700298991017704</c:v>
                </c:pt>
                <c:pt idx="3295">
                  <c:v>9.2685641215317691</c:v>
                </c:pt>
                <c:pt idx="3296">
                  <c:v>8.7331244702669206</c:v>
                </c:pt>
                <c:pt idx="3297">
                  <c:v>3.4776889271945199</c:v>
                </c:pt>
                <c:pt idx="3298">
                  <c:v>4.6842697322745996</c:v>
                </c:pt>
                <c:pt idx="3299">
                  <c:v>7.82750579933204</c:v>
                </c:pt>
                <c:pt idx="3300">
                  <c:v>9.0363994182251393</c:v>
                </c:pt>
                <c:pt idx="3301">
                  <c:v>8.03747864855365</c:v>
                </c:pt>
                <c:pt idx="3302">
                  <c:v>8.3021803671666898</c:v>
                </c:pt>
                <c:pt idx="3303">
                  <c:v>5.2121830396854198</c:v>
                </c:pt>
                <c:pt idx="3304">
                  <c:v>3.64870332137441</c:v>
                </c:pt>
                <c:pt idx="3305">
                  <c:v>5.1143011301833496</c:v>
                </c:pt>
                <c:pt idx="3306">
                  <c:v>6.0240435156750198</c:v>
                </c:pt>
                <c:pt idx="3307">
                  <c:v>3.1233427905498599</c:v>
                </c:pt>
                <c:pt idx="3308">
                  <c:v>7.4622686503894302</c:v>
                </c:pt>
                <c:pt idx="3309">
                  <c:v>10.6274989377781</c:v>
                </c:pt>
                <c:pt idx="3310">
                  <c:v>9.5621765327427397</c:v>
                </c:pt>
                <c:pt idx="3311">
                  <c:v>9.0471528144436899</c:v>
                </c:pt>
                <c:pt idx="3312">
                  <c:v>10.5284934277249</c:v>
                </c:pt>
                <c:pt idx="3313">
                  <c:v>4.6943742211207802</c:v>
                </c:pt>
                <c:pt idx="3314">
                  <c:v>6.7980442856980901</c:v>
                </c:pt>
                <c:pt idx="3315">
                  <c:v>5.8740342858904899</c:v>
                </c:pt>
                <c:pt idx="3316">
                  <c:v>9.8130468709112808</c:v>
                </c:pt>
                <c:pt idx="3317">
                  <c:v>7.5109185475902498</c:v>
                </c:pt>
                <c:pt idx="3318">
                  <c:v>7.3505839196014797</c:v>
                </c:pt>
                <c:pt idx="3319">
                  <c:v>4.9438303022104098</c:v>
                </c:pt>
                <c:pt idx="3320">
                  <c:v>8.3675681415409695</c:v>
                </c:pt>
                <c:pt idx="3321">
                  <c:v>5.17214439237154</c:v>
                </c:pt>
                <c:pt idx="3322">
                  <c:v>7.3349688118854504</c:v>
                </c:pt>
                <c:pt idx="3323">
                  <c:v>7.9509301790361304</c:v>
                </c:pt>
                <c:pt idx="3324">
                  <c:v>7.3421633182780903</c:v>
                </c:pt>
                <c:pt idx="3325">
                  <c:v>8.1668844501317892</c:v>
                </c:pt>
                <c:pt idx="3326">
                  <c:v>5.7805059541613799</c:v>
                </c:pt>
                <c:pt idx="3327">
                  <c:v>6.34876136446307</c:v>
                </c:pt>
                <c:pt idx="3328">
                  <c:v>5.5830309474576403</c:v>
                </c:pt>
                <c:pt idx="3329">
                  <c:v>1.9098867090092599</c:v>
                </c:pt>
                <c:pt idx="3330">
                  <c:v>8.4651440671747</c:v>
                </c:pt>
                <c:pt idx="3331">
                  <c:v>7.9007017347753203</c:v>
                </c:pt>
                <c:pt idx="3332">
                  <c:v>6.5476810425110603</c:v>
                </c:pt>
                <c:pt idx="3333">
                  <c:v>7.68009137857808</c:v>
                </c:pt>
                <c:pt idx="3334">
                  <c:v>9.2887793516640293</c:v>
                </c:pt>
                <c:pt idx="3335">
                  <c:v>9.7303194397814501</c:v>
                </c:pt>
                <c:pt idx="3336">
                  <c:v>8.31482117516674</c:v>
                </c:pt>
                <c:pt idx="3337">
                  <c:v>7.49811057492352</c:v>
                </c:pt>
                <c:pt idx="3338">
                  <c:v>7.1609231527342896</c:v>
                </c:pt>
                <c:pt idx="3339">
                  <c:v>9.1365616505055893</c:v>
                </c:pt>
                <c:pt idx="3340">
                  <c:v>8.2623523622081994</c:v>
                </c:pt>
                <c:pt idx="3341">
                  <c:v>3.26816120494024</c:v>
                </c:pt>
                <c:pt idx="3342">
                  <c:v>4.3111322809270503</c:v>
                </c:pt>
                <c:pt idx="3343">
                  <c:v>7.5502149673971601</c:v>
                </c:pt>
                <c:pt idx="3344">
                  <c:v>8.8649586171862005</c:v>
                </c:pt>
                <c:pt idx="3345">
                  <c:v>7.8786427174331504</c:v>
                </c:pt>
                <c:pt idx="3346">
                  <c:v>8.1566354779929693</c:v>
                </c:pt>
                <c:pt idx="3347">
                  <c:v>5.3084298305533597</c:v>
                </c:pt>
                <c:pt idx="3348">
                  <c:v>3.7087870702877401</c:v>
                </c:pt>
                <c:pt idx="3349">
                  <c:v>4.7119653439207703</c:v>
                </c:pt>
                <c:pt idx="3350">
                  <c:v>6.11699423189983</c:v>
                </c:pt>
                <c:pt idx="3351">
                  <c:v>3.3329085697077701</c:v>
                </c:pt>
                <c:pt idx="3352">
                  <c:v>7.3641770986327799</c:v>
                </c:pt>
                <c:pt idx="3353">
                  <c:v>10.462251571566201</c:v>
                </c:pt>
                <c:pt idx="3354">
                  <c:v>9.2564961142549897</c:v>
                </c:pt>
                <c:pt idx="3355">
                  <c:v>8.9497776972587708</c:v>
                </c:pt>
                <c:pt idx="3356">
                  <c:v>10.372491976362801</c:v>
                </c:pt>
                <c:pt idx="3357">
                  <c:v>4.6942494166445297</c:v>
                </c:pt>
                <c:pt idx="3358">
                  <c:v>6.7682174239075596</c:v>
                </c:pt>
                <c:pt idx="3359">
                  <c:v>5.6643925868080398</c:v>
                </c:pt>
                <c:pt idx="3360">
                  <c:v>9.6046398809123197</c:v>
                </c:pt>
                <c:pt idx="3361">
                  <c:v>6.8525422727766401</c:v>
                </c:pt>
                <c:pt idx="3362">
                  <c:v>7.2093138546467603</c:v>
                </c:pt>
                <c:pt idx="3363">
                  <c:v>4.7712939577299904</c:v>
                </c:pt>
                <c:pt idx="3364">
                  <c:v>8.1959847904712202</c:v>
                </c:pt>
                <c:pt idx="3365">
                  <c:v>5.1060280310911397</c:v>
                </c:pt>
                <c:pt idx="3366">
                  <c:v>7.3495166901862703</c:v>
                </c:pt>
                <c:pt idx="3367">
                  <c:v>7.5249414370243297</c:v>
                </c:pt>
                <c:pt idx="3368">
                  <c:v>7.0566868719329499</c:v>
                </c:pt>
                <c:pt idx="3369">
                  <c:v>7.7768785952781698</c:v>
                </c:pt>
                <c:pt idx="3370">
                  <c:v>5.6087651736122401</c:v>
                </c:pt>
                <c:pt idx="3371">
                  <c:v>6.1243124283380004</c:v>
                </c:pt>
                <c:pt idx="3372">
                  <c:v>5.65484095804403</c:v>
                </c:pt>
                <c:pt idx="3373">
                  <c:v>1.74984033625015</c:v>
                </c:pt>
                <c:pt idx="3374">
                  <c:v>8.0781756174074406</c:v>
                </c:pt>
                <c:pt idx="3375">
                  <c:v>7.4929214000678099</c:v>
                </c:pt>
                <c:pt idx="3376">
                  <c:v>6.3030081560227096</c:v>
                </c:pt>
                <c:pt idx="3377">
                  <c:v>7.59905381653126</c:v>
                </c:pt>
                <c:pt idx="3378">
                  <c:v>9.1089858499225205</c:v>
                </c:pt>
                <c:pt idx="3379">
                  <c:v>9.5303126020771103</c:v>
                </c:pt>
                <c:pt idx="3380">
                  <c:v>8.1087702268008499</c:v>
                </c:pt>
                <c:pt idx="3381">
                  <c:v>7.1457923384405202</c:v>
                </c:pt>
                <c:pt idx="3382">
                  <c:v>6.6235773354933096</c:v>
                </c:pt>
                <c:pt idx="3383">
                  <c:v>9.0130253556562892</c:v>
                </c:pt>
                <c:pt idx="3384">
                  <c:v>7.8545851519047698</c:v>
                </c:pt>
                <c:pt idx="3385">
                  <c:v>3.2343101895854902</c:v>
                </c:pt>
                <c:pt idx="3386">
                  <c:v>4.32489103848242</c:v>
                </c:pt>
                <c:pt idx="3387">
                  <c:v>7.5075547078667002</c:v>
                </c:pt>
                <c:pt idx="3388">
                  <c:v>8.2780032031545403</c:v>
                </c:pt>
                <c:pt idx="3389">
                  <c:v>7.4795831140745399</c:v>
                </c:pt>
                <c:pt idx="3390">
                  <c:v>7.6994233511953096</c:v>
                </c:pt>
                <c:pt idx="3391">
                  <c:v>3.9317533403287901</c:v>
                </c:pt>
                <c:pt idx="3392">
                  <c:v>3.6975570486324298</c:v>
                </c:pt>
                <c:pt idx="3393">
                  <c:v>4.29431717658706</c:v>
                </c:pt>
                <c:pt idx="3394">
                  <c:v>5.4927492644289799</c:v>
                </c:pt>
                <c:pt idx="3395">
                  <c:v>2.5222391212389601</c:v>
                </c:pt>
                <c:pt idx="3396">
                  <c:v>6.8143188535197599</c:v>
                </c:pt>
                <c:pt idx="3397">
                  <c:v>9.9434066166835091</c:v>
                </c:pt>
                <c:pt idx="3398">
                  <c:v>8.3129374704123702</c:v>
                </c:pt>
                <c:pt idx="3399">
                  <c:v>8.6342142935816693</c:v>
                </c:pt>
                <c:pt idx="3400">
                  <c:v>10.1347251760549</c:v>
                </c:pt>
                <c:pt idx="3401">
                  <c:v>4.79303811438868</c:v>
                </c:pt>
                <c:pt idx="3402">
                  <c:v>7.3141543650199097</c:v>
                </c:pt>
                <c:pt idx="3403">
                  <c:v>5.6358753182993402</c:v>
                </c:pt>
                <c:pt idx="3404">
                  <c:v>8.9879815166336101</c:v>
                </c:pt>
                <c:pt idx="3405">
                  <c:v>7.3345777417242601</c:v>
                </c:pt>
                <c:pt idx="3406">
                  <c:v>7.5329422200499696</c:v>
                </c:pt>
                <c:pt idx="3407">
                  <c:v>4.7988030666434396</c:v>
                </c:pt>
                <c:pt idx="3408">
                  <c:v>8.1970944826614804</c:v>
                </c:pt>
                <c:pt idx="3409">
                  <c:v>4.95321484464991</c:v>
                </c:pt>
                <c:pt idx="3410">
                  <c:v>6.7333954514651504</c:v>
                </c:pt>
                <c:pt idx="3411">
                  <c:v>7.0169466605168198</c:v>
                </c:pt>
                <c:pt idx="3412">
                  <c:v>7.4428902723621997</c:v>
                </c:pt>
                <c:pt idx="3413">
                  <c:v>7.7602235711998704</c:v>
                </c:pt>
                <c:pt idx="3414">
                  <c:v>5.9441787651328903</c:v>
                </c:pt>
                <c:pt idx="3415">
                  <c:v>6.5130102603648297</c:v>
                </c:pt>
                <c:pt idx="3416">
                  <c:v>5.4811617547024003</c:v>
                </c:pt>
                <c:pt idx="3417">
                  <c:v>2.6462198875900702</c:v>
                </c:pt>
                <c:pt idx="3418">
                  <c:v>7.9774709096371001</c:v>
                </c:pt>
                <c:pt idx="3419">
                  <c:v>7.7074619505277697</c:v>
                </c:pt>
                <c:pt idx="3420">
                  <c:v>6.2520794025049602</c:v>
                </c:pt>
                <c:pt idx="3421">
                  <c:v>7.5178141433325596</c:v>
                </c:pt>
                <c:pt idx="3422">
                  <c:v>9.0155703155022398</c:v>
                </c:pt>
                <c:pt idx="3423">
                  <c:v>9.2428811384095795</c:v>
                </c:pt>
                <c:pt idx="3424">
                  <c:v>7.98492337800685</c:v>
                </c:pt>
                <c:pt idx="3425">
                  <c:v>7.45021177947533</c:v>
                </c:pt>
                <c:pt idx="3426">
                  <c:v>6.5868531683647698</c:v>
                </c:pt>
                <c:pt idx="3427">
                  <c:v>8.3756994356157008</c:v>
                </c:pt>
                <c:pt idx="3428">
                  <c:v>7.8521145192613098</c:v>
                </c:pt>
                <c:pt idx="3429">
                  <c:v>2.5585900369083698</c:v>
                </c:pt>
                <c:pt idx="3430">
                  <c:v>3.3139329456546598</c:v>
                </c:pt>
                <c:pt idx="3431">
                  <c:v>7.1466899948248797</c:v>
                </c:pt>
                <c:pt idx="3432">
                  <c:v>8.6992171377876897</c:v>
                </c:pt>
                <c:pt idx="3433">
                  <c:v>7.9479765324379796</c:v>
                </c:pt>
                <c:pt idx="3434">
                  <c:v>8.2114750154056999</c:v>
                </c:pt>
                <c:pt idx="3435">
                  <c:v>4.6462784394904899</c:v>
                </c:pt>
                <c:pt idx="3436">
                  <c:v>3.8999556333362002</c:v>
                </c:pt>
                <c:pt idx="3437">
                  <c:v>4.7269322361037904</c:v>
                </c:pt>
                <c:pt idx="3438">
                  <c:v>5.9710491168908497</c:v>
                </c:pt>
                <c:pt idx="3439">
                  <c:v>2.2905337892748299</c:v>
                </c:pt>
                <c:pt idx="3440">
                  <c:v>7.1438923555966198</c:v>
                </c:pt>
                <c:pt idx="3441">
                  <c:v>10.5449387019766</c:v>
                </c:pt>
                <c:pt idx="3442">
                  <c:v>9.1316371221237205</c:v>
                </c:pt>
                <c:pt idx="3443">
                  <c:v>9.1421290902916201</c:v>
                </c:pt>
                <c:pt idx="3444">
                  <c:v>10.460903433227999</c:v>
                </c:pt>
                <c:pt idx="3445">
                  <c:v>4.5161969570033502</c:v>
                </c:pt>
                <c:pt idx="3446">
                  <c:v>7.0783384997822099</c:v>
                </c:pt>
                <c:pt idx="3447">
                  <c:v>5.4713018457737599</c:v>
                </c:pt>
                <c:pt idx="3448">
                  <c:v>9.5033750908954104</c:v>
                </c:pt>
                <c:pt idx="3449">
                  <c:v>7.6328172209262704</c:v>
                </c:pt>
                <c:pt idx="3450">
                  <c:v>7.6891518508251</c:v>
                </c:pt>
                <c:pt idx="3451">
                  <c:v>4.9428047997801903</c:v>
                </c:pt>
                <c:pt idx="3452">
                  <c:v>8.4592298963268107</c:v>
                </c:pt>
                <c:pt idx="3453">
                  <c:v>5.0742603686399699</c:v>
                </c:pt>
                <c:pt idx="3454">
                  <c:v>7.1690661994599498</c:v>
                </c:pt>
                <c:pt idx="3455">
                  <c:v>6.9641247215965603</c:v>
                </c:pt>
                <c:pt idx="3456">
                  <c:v>7.5226920381730196</c:v>
                </c:pt>
                <c:pt idx="3457">
                  <c:v>8.2119923243659407</c:v>
                </c:pt>
                <c:pt idx="3458">
                  <c:v>5.8155017717359998</c:v>
                </c:pt>
                <c:pt idx="3459">
                  <c:v>6.4750803643668204</c:v>
                </c:pt>
                <c:pt idx="3460">
                  <c:v>5.2657644990256198</c:v>
                </c:pt>
                <c:pt idx="3461">
                  <c:v>2.4499659659923201</c:v>
                </c:pt>
                <c:pt idx="3462">
                  <c:v>8.2268243653906605</c:v>
                </c:pt>
                <c:pt idx="3463">
                  <c:v>8.0608259304962893</c:v>
                </c:pt>
                <c:pt idx="3464">
                  <c:v>6.3940078141805898</c:v>
                </c:pt>
                <c:pt idx="3465">
                  <c:v>7.8360520053922098</c:v>
                </c:pt>
                <c:pt idx="3466">
                  <c:v>9.5152059199019394</c:v>
                </c:pt>
                <c:pt idx="3467">
                  <c:v>9.5530090789222495</c:v>
                </c:pt>
                <c:pt idx="3468">
                  <c:v>8.2987041850135697</c:v>
                </c:pt>
                <c:pt idx="3469">
                  <c:v>7.4270513879408497</c:v>
                </c:pt>
                <c:pt idx="3470">
                  <c:v>6.7311957386530903</c:v>
                </c:pt>
                <c:pt idx="3471">
                  <c:v>8.8393561241547491</c:v>
                </c:pt>
                <c:pt idx="3472">
                  <c:v>8.0804888677096294</c:v>
                </c:pt>
                <c:pt idx="3473">
                  <c:v>2.6872796106249401</c:v>
                </c:pt>
                <c:pt idx="3474">
                  <c:v>3.6805795591130499</c:v>
                </c:pt>
                <c:pt idx="3475">
                  <c:v>7.47856454389711</c:v>
                </c:pt>
                <c:pt idx="3476">
                  <c:v>8.9648198922112403</c:v>
                </c:pt>
                <c:pt idx="3477">
                  <c:v>8.1110924672035107</c:v>
                </c:pt>
                <c:pt idx="3478">
                  <c:v>8.3675235514134592</c:v>
                </c:pt>
                <c:pt idx="3479">
                  <c:v>5.0231547725996997</c:v>
                </c:pt>
                <c:pt idx="3480">
                  <c:v>3.3560435881451101</c:v>
                </c:pt>
                <c:pt idx="3481">
                  <c:v>4.5666007425014001</c:v>
                </c:pt>
                <c:pt idx="3482">
                  <c:v>5.6781864571473504</c:v>
                </c:pt>
                <c:pt idx="3483">
                  <c:v>3.1258340581144699</c:v>
                </c:pt>
                <c:pt idx="3484">
                  <c:v>7.6139288177638598</c:v>
                </c:pt>
                <c:pt idx="3485">
                  <c:v>10.4190592640277</c:v>
                </c:pt>
                <c:pt idx="3486">
                  <c:v>9.5452849991886808</c:v>
                </c:pt>
                <c:pt idx="3487">
                  <c:v>9.1413994813998407</c:v>
                </c:pt>
                <c:pt idx="3488">
                  <c:v>10.6864354688967</c:v>
                </c:pt>
                <c:pt idx="3489">
                  <c:v>4.7687674345808198</c:v>
                </c:pt>
                <c:pt idx="3490">
                  <c:v>7.3454840378297597</c:v>
                </c:pt>
                <c:pt idx="3491">
                  <c:v>5.9404886256534599</c:v>
                </c:pt>
                <c:pt idx="3492">
                  <c:v>9.8573390539477597</c:v>
                </c:pt>
                <c:pt idx="3493">
                  <c:v>7.4380244656279402</c:v>
                </c:pt>
                <c:pt idx="3494">
                  <c:v>7.7597553396935801</c:v>
                </c:pt>
                <c:pt idx="3495">
                  <c:v>4.97385222891441</c:v>
                </c:pt>
                <c:pt idx="3496">
                  <c:v>8.7634765689921501</c:v>
                </c:pt>
                <c:pt idx="3497">
                  <c:v>5.3964175850948104</c:v>
                </c:pt>
                <c:pt idx="3498">
                  <c:v>7.1493366282406097</c:v>
                </c:pt>
                <c:pt idx="3499">
                  <c:v>7.9437121314720498</c:v>
                </c:pt>
                <c:pt idx="3500">
                  <c:v>7.77006346680239</c:v>
                </c:pt>
                <c:pt idx="3501">
                  <c:v>8.2712483624230195</c:v>
                </c:pt>
                <c:pt idx="3502">
                  <c:v>5.9181025130403899</c:v>
                </c:pt>
                <c:pt idx="3503">
                  <c:v>6.5253091613411804</c:v>
                </c:pt>
                <c:pt idx="3504">
                  <c:v>5.7670754965477</c:v>
                </c:pt>
                <c:pt idx="3505">
                  <c:v>1.4543518695481099</c:v>
                </c:pt>
                <c:pt idx="3506">
                  <c:v>8.5147019096322207</c:v>
                </c:pt>
                <c:pt idx="3507">
                  <c:v>7.96844398600921</c:v>
                </c:pt>
                <c:pt idx="3508">
                  <c:v>6.7679402383424598</c:v>
                </c:pt>
                <c:pt idx="3509">
                  <c:v>8.0072564379382705</c:v>
                </c:pt>
                <c:pt idx="3510">
                  <c:v>9.5223042670035394</c:v>
                </c:pt>
                <c:pt idx="3511">
                  <c:v>9.9945195755594494</c:v>
                </c:pt>
                <c:pt idx="3512">
                  <c:v>8.4144787568142299</c:v>
                </c:pt>
                <c:pt idx="3513">
                  <c:v>7.66540185203925</c:v>
                </c:pt>
                <c:pt idx="3514">
                  <c:v>7.14409172804256</c:v>
                </c:pt>
                <c:pt idx="3515">
                  <c:v>8.9787772047930297</c:v>
                </c:pt>
                <c:pt idx="3516">
                  <c:v>8.44526897484808</c:v>
                </c:pt>
                <c:pt idx="3517">
                  <c:v>3.2304700205711598</c:v>
                </c:pt>
                <c:pt idx="3518">
                  <c:v>4.1192385033702603</c:v>
                </c:pt>
                <c:pt idx="3519">
                  <c:v>7.6846144130041303</c:v>
                </c:pt>
                <c:pt idx="3520">
                  <c:v>9.0709529767854402</c:v>
                </c:pt>
                <c:pt idx="3521">
                  <c:v>8.12687034754771</c:v>
                </c:pt>
                <c:pt idx="3522">
                  <c:v>8.3525487560387894</c:v>
                </c:pt>
                <c:pt idx="3523">
                  <c:v>5.3508083549481302</c:v>
                </c:pt>
                <c:pt idx="3524">
                  <c:v>3.7403639544376102</c:v>
                </c:pt>
                <c:pt idx="3525">
                  <c:v>4.9813030822820297</c:v>
                </c:pt>
                <c:pt idx="3526">
                  <c:v>6.0879225603901697</c:v>
                </c:pt>
                <c:pt idx="3527">
                  <c:v>3.2528327695054502</c:v>
                </c:pt>
                <c:pt idx="3528">
                  <c:v>7.8399327863163597</c:v>
                </c:pt>
                <c:pt idx="3529">
                  <c:v>10.6832612393008</c:v>
                </c:pt>
                <c:pt idx="3530">
                  <c:v>9.6301793055435496</c:v>
                </c:pt>
                <c:pt idx="3531">
                  <c:v>9.1028640849904097</c:v>
                </c:pt>
                <c:pt idx="3532">
                  <c:v>10.6233419982679</c:v>
                </c:pt>
                <c:pt idx="3533">
                  <c:v>4.6344245573452598</c:v>
                </c:pt>
                <c:pt idx="3534">
                  <c:v>6.9539878949809797</c:v>
                </c:pt>
                <c:pt idx="3535">
                  <c:v>5.8221696807530696</c:v>
                </c:pt>
                <c:pt idx="3536">
                  <c:v>9.6638569507922405</c:v>
                </c:pt>
                <c:pt idx="3537">
                  <c:v>7.4013566872940197</c:v>
                </c:pt>
                <c:pt idx="3538">
                  <c:v>7.5242183122425699</c:v>
                </c:pt>
                <c:pt idx="3539">
                  <c:v>4.88738620503183</c:v>
                </c:pt>
                <c:pt idx="3540">
                  <c:v>8.5938049039763502</c:v>
                </c:pt>
                <c:pt idx="3541">
                  <c:v>5.2688303833915198</c:v>
                </c:pt>
                <c:pt idx="3542">
                  <c:v>7.4244591999339304</c:v>
                </c:pt>
                <c:pt idx="3543">
                  <c:v>7.7081867438600904</c:v>
                </c:pt>
                <c:pt idx="3544">
                  <c:v>7.5120232947033401</c:v>
                </c:pt>
                <c:pt idx="3545">
                  <c:v>8.0376092350766903</c:v>
                </c:pt>
                <c:pt idx="3546">
                  <c:v>5.7865959136783696</c:v>
                </c:pt>
                <c:pt idx="3547">
                  <c:v>6.3200605639130503</c:v>
                </c:pt>
                <c:pt idx="3548">
                  <c:v>5.6239319617196504</c:v>
                </c:pt>
                <c:pt idx="3549">
                  <c:v>2.0000121581056001</c:v>
                </c:pt>
                <c:pt idx="3550">
                  <c:v>8.5981841237996601</c:v>
                </c:pt>
                <c:pt idx="3551">
                  <c:v>7.8802889777052796</c:v>
                </c:pt>
                <c:pt idx="3552">
                  <c:v>6.5763471714955504</c:v>
                </c:pt>
                <c:pt idx="3553">
                  <c:v>7.93550846057658</c:v>
                </c:pt>
                <c:pt idx="3554">
                  <c:v>9.4633712923714803</c:v>
                </c:pt>
                <c:pt idx="3555">
                  <c:v>9.9135615787290803</c:v>
                </c:pt>
                <c:pt idx="3556">
                  <c:v>8.3285623194237797</c:v>
                </c:pt>
                <c:pt idx="3557">
                  <c:v>7.5763900565029001</c:v>
                </c:pt>
                <c:pt idx="3558">
                  <c:v>7.1272235305652503</c:v>
                </c:pt>
                <c:pt idx="3559">
                  <c:v>9.1748483801475498</c:v>
                </c:pt>
                <c:pt idx="3560">
                  <c:v>8.3493123454928604</c:v>
                </c:pt>
                <c:pt idx="3561">
                  <c:v>3.3768005884738499</c:v>
                </c:pt>
                <c:pt idx="3562">
                  <c:v>4.4341578406450699</c:v>
                </c:pt>
                <c:pt idx="3563">
                  <c:v>7.6466147111621598</c:v>
                </c:pt>
                <c:pt idx="3564">
                  <c:v>8.8871924821347097</c:v>
                </c:pt>
                <c:pt idx="3565">
                  <c:v>7.9332665551861297</c:v>
                </c:pt>
                <c:pt idx="3566">
                  <c:v>8.2006004713739191</c:v>
                </c:pt>
                <c:pt idx="3567">
                  <c:v>5.5762931421410604</c:v>
                </c:pt>
                <c:pt idx="3568">
                  <c:v>3.98223334339708</c:v>
                </c:pt>
                <c:pt idx="3569">
                  <c:v>5.1513486236089001</c:v>
                </c:pt>
                <c:pt idx="3570">
                  <c:v>6.32324800537081</c:v>
                </c:pt>
                <c:pt idx="3571">
                  <c:v>3.7089178374373</c:v>
                </c:pt>
                <c:pt idx="3572">
                  <c:v>7.7044957113923802</c:v>
                </c:pt>
                <c:pt idx="3573">
                  <c:v>10.404268676489799</c:v>
                </c:pt>
                <c:pt idx="3574">
                  <c:v>9.46462573029903</c:v>
                </c:pt>
                <c:pt idx="3575">
                  <c:v>9.0828992444074501</c:v>
                </c:pt>
                <c:pt idx="3576">
                  <c:v>10.5787892474735</c:v>
                </c:pt>
                <c:pt idx="3577">
                  <c:v>4.8718788660098804</c:v>
                </c:pt>
                <c:pt idx="3578">
                  <c:v>7.1884363071484199</c:v>
                </c:pt>
                <c:pt idx="3579">
                  <c:v>5.9932929559769299</c:v>
                </c:pt>
                <c:pt idx="3580">
                  <c:v>9.8054481662908906</c:v>
                </c:pt>
                <c:pt idx="3581">
                  <c:v>7.6058526234698203</c:v>
                </c:pt>
                <c:pt idx="3582">
                  <c:v>7.74973847255999</c:v>
                </c:pt>
                <c:pt idx="3583">
                  <c:v>5.0504995872205498</c:v>
                </c:pt>
                <c:pt idx="3584">
                  <c:v>8.7898103709269204</c:v>
                </c:pt>
                <c:pt idx="3585">
                  <c:v>5.4655043148322697</c:v>
                </c:pt>
                <c:pt idx="3586">
                  <c:v>7.56963035209799</c:v>
                </c:pt>
                <c:pt idx="3587">
                  <c:v>7.9399628877383304</c:v>
                </c:pt>
                <c:pt idx="3588">
                  <c:v>7.5245737934641896</c:v>
                </c:pt>
                <c:pt idx="3589">
                  <c:v>8.2425017326090302</c:v>
                </c:pt>
                <c:pt idx="3590">
                  <c:v>5.9795602039282203</c:v>
                </c:pt>
                <c:pt idx="3591">
                  <c:v>6.48503873969445</c:v>
                </c:pt>
                <c:pt idx="3592">
                  <c:v>5.7806804305497401</c:v>
                </c:pt>
                <c:pt idx="3593">
                  <c:v>2.1774407910067799</c:v>
                </c:pt>
                <c:pt idx="3594">
                  <c:v>8.6875297613801905</c:v>
                </c:pt>
                <c:pt idx="3595">
                  <c:v>8.0476057473213203</c:v>
                </c:pt>
                <c:pt idx="3596">
                  <c:v>6.5976957711413302</c:v>
                </c:pt>
                <c:pt idx="3597">
                  <c:v>7.85740837772323</c:v>
                </c:pt>
                <c:pt idx="3598">
                  <c:v>9.5576846846342498</c:v>
                </c:pt>
                <c:pt idx="3599">
                  <c:v>10.113562033933601</c:v>
                </c:pt>
                <c:pt idx="3600">
                  <c:v>8.1614865480735208</c:v>
                </c:pt>
                <c:pt idx="3601">
                  <c:v>7.7630902779519602</c:v>
                </c:pt>
                <c:pt idx="3602">
                  <c:v>7.2968743247719301</c:v>
                </c:pt>
                <c:pt idx="3603">
                  <c:v>8.9264573397501898</c:v>
                </c:pt>
                <c:pt idx="3604">
                  <c:v>8.5325694843406392</c:v>
                </c:pt>
                <c:pt idx="3605">
                  <c:v>3.8357293867036399</c:v>
                </c:pt>
                <c:pt idx="3606">
                  <c:v>4.7153100452771497</c:v>
                </c:pt>
                <c:pt idx="3607">
                  <c:v>7.5102001412670401</c:v>
                </c:pt>
                <c:pt idx="3608">
                  <c:v>9.1754953001243997</c:v>
                </c:pt>
                <c:pt idx="3609">
                  <c:v>8.2710376276392008</c:v>
                </c:pt>
                <c:pt idx="3610">
                  <c:v>8.5887871829698099</c:v>
                </c:pt>
                <c:pt idx="3611">
                  <c:v>5.1792602279068101</c:v>
                </c:pt>
                <c:pt idx="3612">
                  <c:v>3.6933905648413998</c:v>
                </c:pt>
                <c:pt idx="3613">
                  <c:v>4.9806716792799604</c:v>
                </c:pt>
                <c:pt idx="3614">
                  <c:v>6.1509378106948196</c:v>
                </c:pt>
                <c:pt idx="3615">
                  <c:v>3.3499660242515201</c:v>
                </c:pt>
                <c:pt idx="3616">
                  <c:v>7.6629809581860497</c:v>
                </c:pt>
                <c:pt idx="3617">
                  <c:v>10.822970181196</c:v>
                </c:pt>
                <c:pt idx="3618">
                  <c:v>9.6946900201158996</c:v>
                </c:pt>
                <c:pt idx="3619">
                  <c:v>8.9306335173937903</c:v>
                </c:pt>
                <c:pt idx="3620">
                  <c:v>10.4578028654175</c:v>
                </c:pt>
                <c:pt idx="3621">
                  <c:v>4.73893321529071</c:v>
                </c:pt>
                <c:pt idx="3622">
                  <c:v>6.8688886147807704</c:v>
                </c:pt>
                <c:pt idx="3623">
                  <c:v>5.8280825283988804</c:v>
                </c:pt>
                <c:pt idx="3624">
                  <c:v>9.9738038357052705</c:v>
                </c:pt>
                <c:pt idx="3625">
                  <c:v>7.5885924619034402</c:v>
                </c:pt>
                <c:pt idx="3626">
                  <c:v>7.3429214948429697</c:v>
                </c:pt>
                <c:pt idx="3627">
                  <c:v>4.7962247239918003</c:v>
                </c:pt>
                <c:pt idx="3628">
                  <c:v>8.3397163456477195</c:v>
                </c:pt>
                <c:pt idx="3629">
                  <c:v>5.0872816122028297</c:v>
                </c:pt>
                <c:pt idx="3630">
                  <c:v>7.5119121164555702</c:v>
                </c:pt>
                <c:pt idx="3631">
                  <c:v>8.0400441190453993</c:v>
                </c:pt>
                <c:pt idx="3632">
                  <c:v>7.0702614329549904</c:v>
                </c:pt>
                <c:pt idx="3633">
                  <c:v>8.1359466571297698</c:v>
                </c:pt>
                <c:pt idx="3634">
                  <c:v>5.7089370416448801</c:v>
                </c:pt>
                <c:pt idx="3635">
                  <c:v>6.3347118358585899</c:v>
                </c:pt>
                <c:pt idx="3636">
                  <c:v>5.4725448924910003</c:v>
                </c:pt>
                <c:pt idx="3637">
                  <c:v>1.85145665573895</c:v>
                </c:pt>
                <c:pt idx="3638">
                  <c:v>8.4014448405994298</c:v>
                </c:pt>
                <c:pt idx="3639">
                  <c:v>8.0140033294962691</c:v>
                </c:pt>
                <c:pt idx="3640">
                  <c:v>6.5964688527799096</c:v>
                </c:pt>
                <c:pt idx="3641">
                  <c:v>7.6550521600953596</c:v>
                </c:pt>
                <c:pt idx="3642">
                  <c:v>9.20542167523468</c:v>
                </c:pt>
                <c:pt idx="3643">
                  <c:v>9.7167705472135708</c:v>
                </c:pt>
                <c:pt idx="3644">
                  <c:v>8.2899560788511693</c:v>
                </c:pt>
                <c:pt idx="3645">
                  <c:v>7.3838087822151603</c:v>
                </c:pt>
                <c:pt idx="3646">
                  <c:v>7.0986503718595602</c:v>
                </c:pt>
                <c:pt idx="3647">
                  <c:v>9.3322405712557206</c:v>
                </c:pt>
                <c:pt idx="3648">
                  <c:v>8.1700903385607209</c:v>
                </c:pt>
                <c:pt idx="3649">
                  <c:v>3.4553107557083198</c:v>
                </c:pt>
                <c:pt idx="3650">
                  <c:v>4.3601236658667899</c:v>
                </c:pt>
                <c:pt idx="3651">
                  <c:v>7.5776494097954004</c:v>
                </c:pt>
                <c:pt idx="3652">
                  <c:v>8.9961486613643196</c:v>
                </c:pt>
                <c:pt idx="3653">
                  <c:v>8.1085526513021193</c:v>
                </c:pt>
                <c:pt idx="3654">
                  <c:v>8.4073425946004292</c:v>
                </c:pt>
                <c:pt idx="3655">
                  <c:v>5.1599972875706497</c:v>
                </c:pt>
                <c:pt idx="3656">
                  <c:v>3.6670309784244299</c:v>
                </c:pt>
                <c:pt idx="3657">
                  <c:v>5.0093229928231597</c:v>
                </c:pt>
                <c:pt idx="3658">
                  <c:v>6.0867717245595001</c:v>
                </c:pt>
                <c:pt idx="3659">
                  <c:v>3.1149742497587898</c:v>
                </c:pt>
                <c:pt idx="3660">
                  <c:v>7.5051182636091101</c:v>
                </c:pt>
                <c:pt idx="3661">
                  <c:v>10.5829398783409</c:v>
                </c:pt>
                <c:pt idx="3662">
                  <c:v>9.5810577186469192</c:v>
                </c:pt>
                <c:pt idx="3663">
                  <c:v>9.0162996930578405</c:v>
                </c:pt>
                <c:pt idx="3664">
                  <c:v>10.577689404221999</c:v>
                </c:pt>
                <c:pt idx="3665">
                  <c:v>4.6637535485175601</c:v>
                </c:pt>
                <c:pt idx="3666">
                  <c:v>6.8203716873540001</c:v>
                </c:pt>
                <c:pt idx="3667">
                  <c:v>5.8856564782178102</c:v>
                </c:pt>
                <c:pt idx="3668">
                  <c:v>9.9584477323289899</c:v>
                </c:pt>
                <c:pt idx="3669">
                  <c:v>7.51097849162384</c:v>
                </c:pt>
                <c:pt idx="3670">
                  <c:v>7.3736095267553097</c:v>
                </c:pt>
                <c:pt idx="3671">
                  <c:v>4.9057681004683298</c:v>
                </c:pt>
                <c:pt idx="3672">
                  <c:v>8.4888569966739595</c:v>
                </c:pt>
                <c:pt idx="3673">
                  <c:v>5.1947147770720399</c:v>
                </c:pt>
                <c:pt idx="3674">
                  <c:v>7.4628751833700901</c:v>
                </c:pt>
                <c:pt idx="3675">
                  <c:v>7.9763087041141203</c:v>
                </c:pt>
                <c:pt idx="3676">
                  <c:v>7.1013481354956802</c:v>
                </c:pt>
                <c:pt idx="3677">
                  <c:v>8.2261793263567196</c:v>
                </c:pt>
                <c:pt idx="3678">
                  <c:v>5.7557529621056496</c:v>
                </c:pt>
                <c:pt idx="3679">
                  <c:v>6.4050184353091897</c:v>
                </c:pt>
                <c:pt idx="3680">
                  <c:v>5.5098466967715796</c:v>
                </c:pt>
                <c:pt idx="3681">
                  <c:v>1.79147344371106</c:v>
                </c:pt>
                <c:pt idx="3682">
                  <c:v>8.3950863101901092</c:v>
                </c:pt>
                <c:pt idx="3683">
                  <c:v>7.9104628712423803</c:v>
                </c:pt>
                <c:pt idx="3684">
                  <c:v>6.6397294442332502</c:v>
                </c:pt>
                <c:pt idx="3685">
                  <c:v>7.6893959055975598</c:v>
                </c:pt>
                <c:pt idx="3686">
                  <c:v>9.3189220827950106</c:v>
                </c:pt>
                <c:pt idx="3687">
                  <c:v>9.7559037566139999</c:v>
                </c:pt>
                <c:pt idx="3688">
                  <c:v>8.3672128766996607</c:v>
                </c:pt>
                <c:pt idx="3689">
                  <c:v>7.39717846310322</c:v>
                </c:pt>
                <c:pt idx="3690">
                  <c:v>6.9612971735256002</c:v>
                </c:pt>
                <c:pt idx="3691">
                  <c:v>9.1193059104252505</c:v>
                </c:pt>
                <c:pt idx="3692">
                  <c:v>8.3324396703334394</c:v>
                </c:pt>
                <c:pt idx="3693">
                  <c:v>3.2343413280502</c:v>
                </c:pt>
                <c:pt idx="3694">
                  <c:v>4.2742011934903701</c:v>
                </c:pt>
                <c:pt idx="3695">
                  <c:v>7.6786932684154996</c:v>
                </c:pt>
                <c:pt idx="3696">
                  <c:v>9.1603236497443099</c:v>
                </c:pt>
                <c:pt idx="3697">
                  <c:v>8.2590494606359393</c:v>
                </c:pt>
                <c:pt idx="3698">
                  <c:v>8.6460693072643497</c:v>
                </c:pt>
                <c:pt idx="3699">
                  <c:v>5.4713609633806</c:v>
                </c:pt>
                <c:pt idx="3700">
                  <c:v>4.0514741558176599</c:v>
                </c:pt>
                <c:pt idx="3701">
                  <c:v>5.16380232407941</c:v>
                </c:pt>
                <c:pt idx="3702">
                  <c:v>6.4269643223576303</c:v>
                </c:pt>
                <c:pt idx="3703">
                  <c:v>3.3909173070858798</c:v>
                </c:pt>
                <c:pt idx="3704">
                  <c:v>7.89353728962364</c:v>
                </c:pt>
                <c:pt idx="3705">
                  <c:v>10.7120103916071</c:v>
                </c:pt>
                <c:pt idx="3706">
                  <c:v>9.7315197967078095</c:v>
                </c:pt>
                <c:pt idx="3707">
                  <c:v>9.4927216619394699</c:v>
                </c:pt>
                <c:pt idx="3708">
                  <c:v>10.9362723009614</c:v>
                </c:pt>
                <c:pt idx="3709">
                  <c:v>4.9751211524778602</c:v>
                </c:pt>
                <c:pt idx="3710">
                  <c:v>7.4537889510046096</c:v>
                </c:pt>
                <c:pt idx="3711">
                  <c:v>6.3050948746496696</c:v>
                </c:pt>
                <c:pt idx="3712">
                  <c:v>9.6684493608353304</c:v>
                </c:pt>
                <c:pt idx="3713">
                  <c:v>7.6253191452845899</c:v>
                </c:pt>
                <c:pt idx="3714">
                  <c:v>8.0253966705976296</c:v>
                </c:pt>
                <c:pt idx="3715">
                  <c:v>5.30006532905157</c:v>
                </c:pt>
                <c:pt idx="3716">
                  <c:v>9.0438730110417307</c:v>
                </c:pt>
                <c:pt idx="3717">
                  <c:v>5.7447617915947999</c:v>
                </c:pt>
                <c:pt idx="3718">
                  <c:v>7.8581005441008998</c:v>
                </c:pt>
                <c:pt idx="3719">
                  <c:v>8.3284735525131595</c:v>
                </c:pt>
                <c:pt idx="3720">
                  <c:v>8.0318988157140705</c:v>
                </c:pt>
                <c:pt idx="3721">
                  <c:v>8.4276476325342298</c:v>
                </c:pt>
                <c:pt idx="3722">
                  <c:v>6.2076593443717796</c:v>
                </c:pt>
                <c:pt idx="3723">
                  <c:v>6.8424714538789502</c:v>
                </c:pt>
                <c:pt idx="3724">
                  <c:v>6.0969620512924099</c:v>
                </c:pt>
                <c:pt idx="3725">
                  <c:v>2.01138523876606</c:v>
                </c:pt>
                <c:pt idx="3726">
                  <c:v>8.8236903956216803</c:v>
                </c:pt>
                <c:pt idx="3727">
                  <c:v>8.2395835181247108</c:v>
                </c:pt>
                <c:pt idx="3728">
                  <c:v>7.0968361352183802</c:v>
                </c:pt>
                <c:pt idx="3729">
                  <c:v>8.0925179415901205</c:v>
                </c:pt>
                <c:pt idx="3730">
                  <c:v>9.7130906802468502</c:v>
                </c:pt>
                <c:pt idx="3731">
                  <c:v>10.110860924313</c:v>
                </c:pt>
                <c:pt idx="3732">
                  <c:v>8.4704147264114802</c:v>
                </c:pt>
                <c:pt idx="3733">
                  <c:v>7.9727884856496898</c:v>
                </c:pt>
                <c:pt idx="3734">
                  <c:v>7.6700298991017704</c:v>
                </c:pt>
                <c:pt idx="3735">
                  <c:v>9.2685641215317691</c:v>
                </c:pt>
                <c:pt idx="3736">
                  <c:v>8.7331244702669206</c:v>
                </c:pt>
                <c:pt idx="3737">
                  <c:v>3.4776889271945199</c:v>
                </c:pt>
                <c:pt idx="3738">
                  <c:v>4.6842697322745996</c:v>
                </c:pt>
                <c:pt idx="3739">
                  <c:v>7.82750579933204</c:v>
                </c:pt>
                <c:pt idx="3740">
                  <c:v>9.0709529767854402</c:v>
                </c:pt>
                <c:pt idx="3741">
                  <c:v>8.12687034754771</c:v>
                </c:pt>
                <c:pt idx="3742">
                  <c:v>8.3525487560387894</c:v>
                </c:pt>
                <c:pt idx="3743">
                  <c:v>5.3508083549481302</c:v>
                </c:pt>
                <c:pt idx="3744">
                  <c:v>3.7403639544376102</c:v>
                </c:pt>
                <c:pt idx="3745">
                  <c:v>4.9813030822820297</c:v>
                </c:pt>
                <c:pt idx="3746">
                  <c:v>6.0879225603901697</c:v>
                </c:pt>
                <c:pt idx="3747">
                  <c:v>3.2528327695054502</c:v>
                </c:pt>
                <c:pt idx="3748">
                  <c:v>7.8399327863163597</c:v>
                </c:pt>
                <c:pt idx="3749">
                  <c:v>10.6832612393008</c:v>
                </c:pt>
                <c:pt idx="3750">
                  <c:v>9.6301793055435496</c:v>
                </c:pt>
                <c:pt idx="3751">
                  <c:v>9.2951587746655004</c:v>
                </c:pt>
                <c:pt idx="3752">
                  <c:v>10.711861737087601</c:v>
                </c:pt>
                <c:pt idx="3753">
                  <c:v>4.6344245573452598</c:v>
                </c:pt>
                <c:pt idx="3754">
                  <c:v>6.9539878949809797</c:v>
                </c:pt>
                <c:pt idx="3755">
                  <c:v>5.8221696807530696</c:v>
                </c:pt>
                <c:pt idx="3756">
                  <c:v>9.6638569507922405</c:v>
                </c:pt>
                <c:pt idx="3757">
                  <c:v>7.4013566872940197</c:v>
                </c:pt>
                <c:pt idx="3758">
                  <c:v>7.5242183122425699</c:v>
                </c:pt>
                <c:pt idx="3759">
                  <c:v>4.9150203326204602</c:v>
                </c:pt>
                <c:pt idx="3760">
                  <c:v>8.5938049039763502</c:v>
                </c:pt>
                <c:pt idx="3761">
                  <c:v>5.2688303833915198</c:v>
                </c:pt>
                <c:pt idx="3762">
                  <c:v>7.4244591999339304</c:v>
                </c:pt>
                <c:pt idx="3763">
                  <c:v>7.7081867438600904</c:v>
                </c:pt>
                <c:pt idx="3764">
                  <c:v>7.5120232947033401</c:v>
                </c:pt>
                <c:pt idx="3765">
                  <c:v>8.0376092350766903</c:v>
                </c:pt>
                <c:pt idx="3766">
                  <c:v>5.7865959136783696</c:v>
                </c:pt>
                <c:pt idx="3767">
                  <c:v>6.3200605639130503</c:v>
                </c:pt>
                <c:pt idx="3768">
                  <c:v>5.6239319617196504</c:v>
                </c:pt>
                <c:pt idx="3769">
                  <c:v>2.0000121581056001</c:v>
                </c:pt>
                <c:pt idx="3770">
                  <c:v>8.5981841237996601</c:v>
                </c:pt>
                <c:pt idx="3771">
                  <c:v>7.8802889777052796</c:v>
                </c:pt>
                <c:pt idx="3772">
                  <c:v>6.5763471714955504</c:v>
                </c:pt>
                <c:pt idx="3773">
                  <c:v>7.93550846057658</c:v>
                </c:pt>
                <c:pt idx="3774">
                  <c:v>9.4633712923714803</c:v>
                </c:pt>
                <c:pt idx="3775">
                  <c:v>9.9135615787290803</c:v>
                </c:pt>
                <c:pt idx="3776">
                  <c:v>8.3285623194237797</c:v>
                </c:pt>
                <c:pt idx="3777">
                  <c:v>7.5763900565029001</c:v>
                </c:pt>
                <c:pt idx="3778">
                  <c:v>7.1272235305652503</c:v>
                </c:pt>
                <c:pt idx="3779">
                  <c:v>9.1748483801475498</c:v>
                </c:pt>
                <c:pt idx="3780">
                  <c:v>8.3493123454928604</c:v>
                </c:pt>
                <c:pt idx="3781">
                  <c:v>3.3768005884738499</c:v>
                </c:pt>
                <c:pt idx="3782">
                  <c:v>4.4341578406450699</c:v>
                </c:pt>
                <c:pt idx="3783">
                  <c:v>7.6466147111621598</c:v>
                </c:pt>
                <c:pt idx="3784">
                  <c:v>7.7073152032003298</c:v>
                </c:pt>
                <c:pt idx="3785">
                  <c:v>6.7108986794271503</c:v>
                </c:pt>
                <c:pt idx="3786">
                  <c:v>7.1410902131183098</c:v>
                </c:pt>
                <c:pt idx="3787">
                  <c:v>4.63509847147846</c:v>
                </c:pt>
                <c:pt idx="3788">
                  <c:v>3.7314918637947199</c:v>
                </c:pt>
                <c:pt idx="3789">
                  <c:v>4.4630867667065797</c:v>
                </c:pt>
                <c:pt idx="3790">
                  <c:v>5.5433494418378597</c:v>
                </c:pt>
                <c:pt idx="3791">
                  <c:v>2.0625586749585598</c:v>
                </c:pt>
                <c:pt idx="3792">
                  <c:v>6.2220623771938497</c:v>
                </c:pt>
                <c:pt idx="3793">
                  <c:v>9.8593081601064902</c:v>
                </c:pt>
                <c:pt idx="3794">
                  <c:v>8.2143930802392102</c:v>
                </c:pt>
                <c:pt idx="3795">
                  <c:v>8.4280398304870001</c:v>
                </c:pt>
                <c:pt idx="3796">
                  <c:v>9.8042681822085296</c:v>
                </c:pt>
                <c:pt idx="3797">
                  <c:v>4.2095148664324897</c:v>
                </c:pt>
                <c:pt idx="3798">
                  <c:v>6.2934548304481002</c:v>
                </c:pt>
                <c:pt idx="3799">
                  <c:v>4.6976059788029501</c:v>
                </c:pt>
                <c:pt idx="3800">
                  <c:v>8.5550113032079693</c:v>
                </c:pt>
                <c:pt idx="3801">
                  <c:v>5.5452562072353002</c:v>
                </c:pt>
                <c:pt idx="3802">
                  <c:v>6.6527984632638599</c:v>
                </c:pt>
                <c:pt idx="3803">
                  <c:v>4.6234155190136397</c:v>
                </c:pt>
                <c:pt idx="3804">
                  <c:v>7.2877205620998096</c:v>
                </c:pt>
                <c:pt idx="3805">
                  <c:v>4.1771647082029402</c:v>
                </c:pt>
                <c:pt idx="3806">
                  <c:v>6.64970052843098</c:v>
                </c:pt>
                <c:pt idx="3807">
                  <c:v>6.4314720490364401</c:v>
                </c:pt>
                <c:pt idx="3808">
                  <c:v>6.5905393069476599</c:v>
                </c:pt>
                <c:pt idx="3809">
                  <c:v>6.7510133008793902</c:v>
                </c:pt>
                <c:pt idx="3810">
                  <c:v>4.8645963532048198</c:v>
                </c:pt>
                <c:pt idx="3811">
                  <c:v>5.16834747805862</c:v>
                </c:pt>
                <c:pt idx="3812">
                  <c:v>4.0959633043984596</c:v>
                </c:pt>
                <c:pt idx="3813">
                  <c:v>2.0659720456673898</c:v>
                </c:pt>
                <c:pt idx="3814">
                  <c:v>7.0923217540435903</c:v>
                </c:pt>
                <c:pt idx="3815">
                  <c:v>6.2006959639536996</c:v>
                </c:pt>
                <c:pt idx="3816">
                  <c:v>5.10495188602144</c:v>
                </c:pt>
                <c:pt idx="3817">
                  <c:v>7.0610467540587196</c:v>
                </c:pt>
                <c:pt idx="3818">
                  <c:v>8.3338273645094301</c:v>
                </c:pt>
                <c:pt idx="3819">
                  <c:v>8.6568574907457805</c:v>
                </c:pt>
                <c:pt idx="3820">
                  <c:v>7.2340301371755196</c:v>
                </c:pt>
                <c:pt idx="3821">
                  <c:v>6.1412597302215497</c:v>
                </c:pt>
                <c:pt idx="3822">
                  <c:v>5.4854503480063297</c:v>
                </c:pt>
                <c:pt idx="3823">
                  <c:v>7.8898832383766004</c:v>
                </c:pt>
                <c:pt idx="3824">
                  <c:v>6.7092046171355104</c:v>
                </c:pt>
                <c:pt idx="3825">
                  <c:v>2.3909598898519002</c:v>
                </c:pt>
                <c:pt idx="3826">
                  <c:v>3.7270908083915399</c:v>
                </c:pt>
                <c:pt idx="3827">
                  <c:v>6.6223328187656296</c:v>
                </c:pt>
                <c:pt idx="3828">
                  <c:v>9.0326722253355598</c:v>
                </c:pt>
                <c:pt idx="3829">
                  <c:v>8.0736412583903991</c:v>
                </c:pt>
                <c:pt idx="3830">
                  <c:v>8.4345057174030806</c:v>
                </c:pt>
                <c:pt idx="3831">
                  <c:v>5.2937881055543698</c:v>
                </c:pt>
                <c:pt idx="3832">
                  <c:v>3.58306897648982</c:v>
                </c:pt>
                <c:pt idx="3833">
                  <c:v>4.9704145633602304</c:v>
                </c:pt>
                <c:pt idx="3834">
                  <c:v>5.9423965388866398</c:v>
                </c:pt>
                <c:pt idx="3835">
                  <c:v>3.0415331732255702</c:v>
                </c:pt>
                <c:pt idx="3836">
                  <c:v>7.8000899137030304</c:v>
                </c:pt>
                <c:pt idx="3837">
                  <c:v>10.661701279569</c:v>
                </c:pt>
                <c:pt idx="3838">
                  <c:v>9.5970910565973302</c:v>
                </c:pt>
                <c:pt idx="3839">
                  <c:v>9.2721652610343206</c:v>
                </c:pt>
                <c:pt idx="3840">
                  <c:v>10.691281952420701</c:v>
                </c:pt>
                <c:pt idx="3841">
                  <c:v>4.41182730387633</c:v>
                </c:pt>
                <c:pt idx="3842">
                  <c:v>6.93586470402618</c:v>
                </c:pt>
                <c:pt idx="3843">
                  <c:v>5.8339693579465104</c:v>
                </c:pt>
                <c:pt idx="3844">
                  <c:v>9.9323012753250897</c:v>
                </c:pt>
                <c:pt idx="3845">
                  <c:v>7.0896848878721803</c:v>
                </c:pt>
                <c:pt idx="3846">
                  <c:v>7.5276749896553001</c:v>
                </c:pt>
                <c:pt idx="3847">
                  <c:v>4.9119801194381596</c:v>
                </c:pt>
                <c:pt idx="3848">
                  <c:v>8.63875303307554</c:v>
                </c:pt>
                <c:pt idx="3849">
                  <c:v>5.2385773262162596</c:v>
                </c:pt>
                <c:pt idx="3850">
                  <c:v>7.4060918723875497</c:v>
                </c:pt>
                <c:pt idx="3851">
                  <c:v>7.9108114094498303</c:v>
                </c:pt>
                <c:pt idx="3852">
                  <c:v>7.5371404357105796</c:v>
                </c:pt>
                <c:pt idx="3853">
                  <c:v>8.0674427313196198</c:v>
                </c:pt>
                <c:pt idx="3854">
                  <c:v>5.75531187748732</c:v>
                </c:pt>
                <c:pt idx="3855">
                  <c:v>6.3107990259835898</c:v>
                </c:pt>
                <c:pt idx="3856">
                  <c:v>5.5429351193244703</c:v>
                </c:pt>
                <c:pt idx="3857">
                  <c:v>1.8814191758108501</c:v>
                </c:pt>
                <c:pt idx="3858">
                  <c:v>8.5997628983885406</c:v>
                </c:pt>
                <c:pt idx="3859">
                  <c:v>7.9023937672055098</c:v>
                </c:pt>
                <c:pt idx="3860">
                  <c:v>6.5770508228403903</c:v>
                </c:pt>
                <c:pt idx="3861">
                  <c:v>8.0363869295123607</c:v>
                </c:pt>
                <c:pt idx="3862">
                  <c:v>9.4898096947911306</c:v>
                </c:pt>
                <c:pt idx="3863">
                  <c:v>9.9185854099018407</c:v>
                </c:pt>
                <c:pt idx="3864">
                  <c:v>8.3172299585816702</c:v>
                </c:pt>
                <c:pt idx="3865">
                  <c:v>7.5406584308587696</c:v>
                </c:pt>
                <c:pt idx="3866">
                  <c:v>7.1656800816704296</c:v>
                </c:pt>
                <c:pt idx="3867">
                  <c:v>9.1346239640119897</c:v>
                </c:pt>
                <c:pt idx="3868">
                  <c:v>8.3626866862645599</c:v>
                </c:pt>
                <c:pt idx="3869">
                  <c:v>3.1327318961830199</c:v>
                </c:pt>
                <c:pt idx="3870">
                  <c:v>4.3421445786855299</c:v>
                </c:pt>
                <c:pt idx="3871">
                  <c:v>7.5395505024795098</c:v>
                </c:pt>
                <c:pt idx="3872">
                  <c:v>8.7419404168413593</c:v>
                </c:pt>
                <c:pt idx="3873">
                  <c:v>7.8367293152427502</c:v>
                </c:pt>
                <c:pt idx="3874">
                  <c:v>8.1279194460864197</c:v>
                </c:pt>
                <c:pt idx="3875">
                  <c:v>5.1633982399973402</c:v>
                </c:pt>
                <c:pt idx="3876">
                  <c:v>3.59646586775958</c:v>
                </c:pt>
                <c:pt idx="3877">
                  <c:v>4.7312305638749796</c:v>
                </c:pt>
                <c:pt idx="3878">
                  <c:v>5.8074806003813499</c:v>
                </c:pt>
                <c:pt idx="3879">
                  <c:v>2.9886503963942901</c:v>
                </c:pt>
                <c:pt idx="3880">
                  <c:v>7.4796736918777498</c:v>
                </c:pt>
                <c:pt idx="3881">
                  <c:v>10.4591874176147</c:v>
                </c:pt>
                <c:pt idx="3882">
                  <c:v>9.3591572882972898</c:v>
                </c:pt>
                <c:pt idx="3883">
                  <c:v>9.0540120977818095</c:v>
                </c:pt>
                <c:pt idx="3884">
                  <c:v>10.530944531163099</c:v>
                </c:pt>
                <c:pt idx="3885">
                  <c:v>4.5212859566946397</c:v>
                </c:pt>
                <c:pt idx="3886">
                  <c:v>6.8700577962341098</c:v>
                </c:pt>
                <c:pt idx="3887">
                  <c:v>5.7019657967791204</c:v>
                </c:pt>
                <c:pt idx="3888">
                  <c:v>9.6039121442172792</c:v>
                </c:pt>
                <c:pt idx="3889">
                  <c:v>7.0441992498384201</c:v>
                </c:pt>
                <c:pt idx="3890">
                  <c:v>7.5067054314232404</c:v>
                </c:pt>
                <c:pt idx="3891">
                  <c:v>4.8194439478573203</c:v>
                </c:pt>
                <c:pt idx="3892">
                  <c:v>8.5079629469721105</c:v>
                </c:pt>
                <c:pt idx="3893">
                  <c:v>5.1382230314097699</c:v>
                </c:pt>
                <c:pt idx="3894">
                  <c:v>7.35329590442542</c:v>
                </c:pt>
                <c:pt idx="3895">
                  <c:v>7.5875885043030902</c:v>
                </c:pt>
                <c:pt idx="3896">
                  <c:v>7.4661953426172802</c:v>
                </c:pt>
                <c:pt idx="3897">
                  <c:v>7.9195218348781902</c:v>
                </c:pt>
                <c:pt idx="3898">
                  <c:v>5.6532832884115098</c:v>
                </c:pt>
                <c:pt idx="3899">
                  <c:v>6.2389591135664704</c:v>
                </c:pt>
                <c:pt idx="3900">
                  <c:v>5.4587289200948597</c:v>
                </c:pt>
                <c:pt idx="3901">
                  <c:v>1.8525001277571</c:v>
                </c:pt>
                <c:pt idx="3902">
                  <c:v>8.4730441895398307</c:v>
                </c:pt>
                <c:pt idx="3903">
                  <c:v>7.62127098554864</c:v>
                </c:pt>
                <c:pt idx="3904">
                  <c:v>6.4692185293261302</c:v>
                </c:pt>
                <c:pt idx="3905">
                  <c:v>7.8480332818820804</c:v>
                </c:pt>
                <c:pt idx="3906">
                  <c:v>9.2912703626896693</c:v>
                </c:pt>
                <c:pt idx="3907">
                  <c:v>9.6270099692267106</c:v>
                </c:pt>
                <c:pt idx="3908">
                  <c:v>8.1739993339174806</c:v>
                </c:pt>
                <c:pt idx="3909">
                  <c:v>7.3661396887448696</c:v>
                </c:pt>
                <c:pt idx="3910">
                  <c:v>7.0734873434044498</c:v>
                </c:pt>
                <c:pt idx="3911">
                  <c:v>8.9411039035994104</c:v>
                </c:pt>
                <c:pt idx="3912">
                  <c:v>8.2350623626478896</c:v>
                </c:pt>
                <c:pt idx="3913">
                  <c:v>3.0960227938262999</c:v>
                </c:pt>
                <c:pt idx="3914">
                  <c:v>4.2717410156125304</c:v>
                </c:pt>
                <c:pt idx="3915">
                  <c:v>7.4228181568093996</c:v>
                </c:pt>
                <c:pt idx="3916">
                  <c:v>9.0607550208022793</c:v>
                </c:pt>
                <c:pt idx="3917">
                  <c:v>8.0283786691412296</c:v>
                </c:pt>
                <c:pt idx="3918">
                  <c:v>8.3932574895877394</c:v>
                </c:pt>
                <c:pt idx="3919">
                  <c:v>5.2856050263303898</c:v>
                </c:pt>
                <c:pt idx="3920">
                  <c:v>3.5977914043975399</c:v>
                </c:pt>
                <c:pt idx="3921">
                  <c:v>4.8742090090862797</c:v>
                </c:pt>
                <c:pt idx="3922">
                  <c:v>5.9646460765271199</c:v>
                </c:pt>
                <c:pt idx="3923">
                  <c:v>3.1611852137965699</c:v>
                </c:pt>
                <c:pt idx="3924">
                  <c:v>7.7801166686264303</c:v>
                </c:pt>
                <c:pt idx="3925">
                  <c:v>10.6694036395831</c:v>
                </c:pt>
                <c:pt idx="3926">
                  <c:v>9.5659935520152892</c:v>
                </c:pt>
                <c:pt idx="3927">
                  <c:v>9.2551045822800706</c:v>
                </c:pt>
                <c:pt idx="3928">
                  <c:v>10.797634870302099</c:v>
                </c:pt>
                <c:pt idx="3929">
                  <c:v>4.4421934167807002</c:v>
                </c:pt>
                <c:pt idx="3930">
                  <c:v>6.9927053478874797</c:v>
                </c:pt>
                <c:pt idx="3931">
                  <c:v>5.7873746392037999</c:v>
                </c:pt>
                <c:pt idx="3932">
                  <c:v>9.7959470755505507</c:v>
                </c:pt>
                <c:pt idx="3933">
                  <c:v>7.09988791259397</c:v>
                </c:pt>
                <c:pt idx="3934">
                  <c:v>7.5652259138172999</c:v>
                </c:pt>
                <c:pt idx="3935">
                  <c:v>4.8954382187274703</c:v>
                </c:pt>
                <c:pt idx="3936">
                  <c:v>8.5662358584412708</c:v>
                </c:pt>
                <c:pt idx="3937">
                  <c:v>5.21429346923399</c:v>
                </c:pt>
                <c:pt idx="3938">
                  <c:v>7.4192320094257997</c:v>
                </c:pt>
                <c:pt idx="3939">
                  <c:v>7.64453441577992</c:v>
                </c:pt>
                <c:pt idx="3940">
                  <c:v>7.5806055367628904</c:v>
                </c:pt>
                <c:pt idx="3941">
                  <c:v>7.9716753425034996</c:v>
                </c:pt>
                <c:pt idx="3942">
                  <c:v>5.72246768524316</c:v>
                </c:pt>
                <c:pt idx="3943">
                  <c:v>6.2865486008116802</c:v>
                </c:pt>
                <c:pt idx="3944">
                  <c:v>5.5953441167606099</c:v>
                </c:pt>
                <c:pt idx="3945">
                  <c:v>1.96949717580719</c:v>
                </c:pt>
                <c:pt idx="3946">
                  <c:v>8.5499531788197292</c:v>
                </c:pt>
                <c:pt idx="3947">
                  <c:v>7.7053227827474204</c:v>
                </c:pt>
                <c:pt idx="3948">
                  <c:v>6.4889040532251299</c:v>
                </c:pt>
                <c:pt idx="3949">
                  <c:v>8.0140112968681194</c:v>
                </c:pt>
                <c:pt idx="3950">
                  <c:v>9.4204375728208696</c:v>
                </c:pt>
                <c:pt idx="3951">
                  <c:v>9.8707867193096703</c:v>
                </c:pt>
                <c:pt idx="3952">
                  <c:v>8.2674704091505191</c:v>
                </c:pt>
                <c:pt idx="3953">
                  <c:v>7.4895777860599697</c:v>
                </c:pt>
                <c:pt idx="3954">
                  <c:v>7.0794944052503599</c:v>
                </c:pt>
                <c:pt idx="3955">
                  <c:v>9.1049597099856303</c:v>
                </c:pt>
                <c:pt idx="3956">
                  <c:v>8.3042439519082993</c:v>
                </c:pt>
                <c:pt idx="3957">
                  <c:v>3.38098862431612</c:v>
                </c:pt>
                <c:pt idx="3958">
                  <c:v>4.4046867792475002</c:v>
                </c:pt>
                <c:pt idx="3959">
                  <c:v>7.5538016104765902</c:v>
                </c:pt>
                <c:pt idx="3960">
                  <c:v>7.62248784094231</c:v>
                </c:pt>
                <c:pt idx="3961">
                  <c:v>6.7214499411553597</c:v>
                </c:pt>
                <c:pt idx="3962">
                  <c:v>7.17875584709134</c:v>
                </c:pt>
                <c:pt idx="3963">
                  <c:v>4.6146324373879102</c:v>
                </c:pt>
                <c:pt idx="3964">
                  <c:v>3.7401836217403499</c:v>
                </c:pt>
                <c:pt idx="3965">
                  <c:v>4.5030620501506702</c:v>
                </c:pt>
                <c:pt idx="3966">
                  <c:v>5.6128617683473898</c:v>
                </c:pt>
                <c:pt idx="3967">
                  <c:v>2.0593792768921202</c:v>
                </c:pt>
                <c:pt idx="3968">
                  <c:v>6.1788387181364302</c:v>
                </c:pt>
                <c:pt idx="3969">
                  <c:v>9.8037782768881598</c:v>
                </c:pt>
                <c:pt idx="3970">
                  <c:v>8.2136115487847494</c:v>
                </c:pt>
                <c:pt idx="3971">
                  <c:v>8.4043546710415402</c:v>
                </c:pt>
                <c:pt idx="3972">
                  <c:v>9.7458909136056704</c:v>
                </c:pt>
                <c:pt idx="3973">
                  <c:v>4.2125593737895999</c:v>
                </c:pt>
                <c:pt idx="3974">
                  <c:v>6.2962450404722299</c:v>
                </c:pt>
                <c:pt idx="3975">
                  <c:v>4.6840235382320898</c:v>
                </c:pt>
                <c:pt idx="3976">
                  <c:v>8.5628692814168694</c:v>
                </c:pt>
                <c:pt idx="3977">
                  <c:v>5.52518843235534</c:v>
                </c:pt>
                <c:pt idx="3978">
                  <c:v>6.6280334608578704</c:v>
                </c:pt>
                <c:pt idx="3979">
                  <c:v>4.6007633751655099</c:v>
                </c:pt>
                <c:pt idx="3980">
                  <c:v>7.26930967003576</c:v>
                </c:pt>
                <c:pt idx="3981">
                  <c:v>4.1483078506661499</c:v>
                </c:pt>
                <c:pt idx="3982">
                  <c:v>6.6255387548547704</c:v>
                </c:pt>
                <c:pt idx="3983">
                  <c:v>6.3869776988141203</c:v>
                </c:pt>
                <c:pt idx="3984">
                  <c:v>6.5621108205974297</c:v>
                </c:pt>
                <c:pt idx="3985">
                  <c:v>6.7349433084122401</c:v>
                </c:pt>
                <c:pt idx="3986">
                  <c:v>4.9120102284426199</c:v>
                </c:pt>
                <c:pt idx="3987">
                  <c:v>5.1317758773247997</c:v>
                </c:pt>
                <c:pt idx="3988">
                  <c:v>4.1325055057548399</c:v>
                </c:pt>
                <c:pt idx="3989">
                  <c:v>2.0962946809916998</c:v>
                </c:pt>
                <c:pt idx="3990">
                  <c:v>7.0720571218775898</c:v>
                </c:pt>
                <c:pt idx="3991">
                  <c:v>6.1718989404323601</c:v>
                </c:pt>
                <c:pt idx="3992">
                  <c:v>5.1739734112065898</c:v>
                </c:pt>
                <c:pt idx="3993">
                  <c:v>7.0565153470951998</c:v>
                </c:pt>
                <c:pt idx="3994">
                  <c:v>8.2864304776537807</c:v>
                </c:pt>
                <c:pt idx="3995">
                  <c:v>8.6267599605846694</c:v>
                </c:pt>
                <c:pt idx="3996">
                  <c:v>7.29087379770138</c:v>
                </c:pt>
                <c:pt idx="3997">
                  <c:v>6.1495655812585399</c:v>
                </c:pt>
                <c:pt idx="3998">
                  <c:v>5.4453660942590796</c:v>
                </c:pt>
                <c:pt idx="3999">
                  <c:v>7.78578710926352</c:v>
                </c:pt>
                <c:pt idx="4000">
                  <c:v>6.6823014225422099</c:v>
                </c:pt>
                <c:pt idx="4001">
                  <c:v>2.4071463302625302</c:v>
                </c:pt>
                <c:pt idx="4002">
                  <c:v>3.7314706213205202</c:v>
                </c:pt>
                <c:pt idx="4003">
                  <c:v>6.6139257677221002</c:v>
                </c:pt>
                <c:pt idx="4004">
                  <c:v>8.9164539901522595</c:v>
                </c:pt>
                <c:pt idx="4005">
                  <c:v>8.0509070256602193</c:v>
                </c:pt>
                <c:pt idx="4006">
                  <c:v>8.2986382113501502</c:v>
                </c:pt>
                <c:pt idx="4007">
                  <c:v>5.35958539828012</c:v>
                </c:pt>
                <c:pt idx="4008">
                  <c:v>3.8523316648705999</c:v>
                </c:pt>
                <c:pt idx="4009">
                  <c:v>5.1856510234412703</c:v>
                </c:pt>
                <c:pt idx="4010">
                  <c:v>6.2873380220306903</c:v>
                </c:pt>
                <c:pt idx="4011">
                  <c:v>3.6282242004965699</c:v>
                </c:pt>
                <c:pt idx="4012">
                  <c:v>7.4933081619422497</c:v>
                </c:pt>
                <c:pt idx="4013">
                  <c:v>10.485422553077701</c:v>
                </c:pt>
                <c:pt idx="4014">
                  <c:v>9.4453999802232005</c:v>
                </c:pt>
                <c:pt idx="4015">
                  <c:v>9.2075914585000707</c:v>
                </c:pt>
                <c:pt idx="4016">
                  <c:v>10.6603615085256</c:v>
                </c:pt>
                <c:pt idx="4017">
                  <c:v>4.73023479714446</c:v>
                </c:pt>
                <c:pt idx="4018">
                  <c:v>7.0458898229017697</c:v>
                </c:pt>
                <c:pt idx="4019">
                  <c:v>6.1000709174924896</c:v>
                </c:pt>
                <c:pt idx="4020">
                  <c:v>9.9214621595154302</c:v>
                </c:pt>
                <c:pt idx="4021">
                  <c:v>7.5279969691288198</c:v>
                </c:pt>
                <c:pt idx="4022">
                  <c:v>7.2748798471455398</c:v>
                </c:pt>
                <c:pt idx="4023">
                  <c:v>5.02683082726025</c:v>
                </c:pt>
                <c:pt idx="4024">
                  <c:v>8.6201957158214508</c:v>
                </c:pt>
                <c:pt idx="4025">
                  <c:v>5.4015744065378497</c:v>
                </c:pt>
                <c:pt idx="4026">
                  <c:v>7.5097904165449902</c:v>
                </c:pt>
                <c:pt idx="4027">
                  <c:v>8.1192306848313205</c:v>
                </c:pt>
                <c:pt idx="4028">
                  <c:v>6.9986159543941602</c:v>
                </c:pt>
                <c:pt idx="4029">
                  <c:v>8.4248997485233392</c:v>
                </c:pt>
                <c:pt idx="4030">
                  <c:v>5.9456590296492298</c:v>
                </c:pt>
                <c:pt idx="4031">
                  <c:v>6.3528687402980202</c:v>
                </c:pt>
                <c:pt idx="4032">
                  <c:v>5.5728380029990001</c:v>
                </c:pt>
                <c:pt idx="4033">
                  <c:v>1.93402074020693</c:v>
                </c:pt>
                <c:pt idx="4034">
                  <c:v>8.6662724192606895</c:v>
                </c:pt>
                <c:pt idx="4035">
                  <c:v>8.0675131248126295</c:v>
                </c:pt>
                <c:pt idx="4036">
                  <c:v>6.9091273733662204</c:v>
                </c:pt>
                <c:pt idx="4037">
                  <c:v>7.5867449865035397</c:v>
                </c:pt>
                <c:pt idx="4038">
                  <c:v>9.3733342129354096</c:v>
                </c:pt>
                <c:pt idx="4039">
                  <c:v>10.0053075381079</c:v>
                </c:pt>
                <c:pt idx="4040">
                  <c:v>8.3326683119889005</c:v>
                </c:pt>
                <c:pt idx="4041">
                  <c:v>7.6373720450805198</c:v>
                </c:pt>
                <c:pt idx="4042">
                  <c:v>7.3480318045384703</c:v>
                </c:pt>
                <c:pt idx="4043">
                  <c:v>9.0374645530732796</c:v>
                </c:pt>
                <c:pt idx="4044">
                  <c:v>8.0458654920766293</c:v>
                </c:pt>
                <c:pt idx="4045">
                  <c:v>3.7803233405327399</c:v>
                </c:pt>
                <c:pt idx="4046">
                  <c:v>4.5657571950352898</c:v>
                </c:pt>
                <c:pt idx="4047">
                  <c:v>7.6393522365918001</c:v>
                </c:pt>
                <c:pt idx="4048">
                  <c:v>9.0530082910073197</c:v>
                </c:pt>
                <c:pt idx="4049">
                  <c:v>8.1304471663380902</c:v>
                </c:pt>
                <c:pt idx="4050">
                  <c:v>8.3860315493044109</c:v>
                </c:pt>
                <c:pt idx="4051">
                  <c:v>5.19869513351777</c:v>
                </c:pt>
                <c:pt idx="4052">
                  <c:v>3.5519439554184</c:v>
                </c:pt>
                <c:pt idx="4053">
                  <c:v>5.0561519134017399</c:v>
                </c:pt>
                <c:pt idx="4054">
                  <c:v>5.8628394270881596</c:v>
                </c:pt>
                <c:pt idx="4055">
                  <c:v>2.9379934591061501</c:v>
                </c:pt>
                <c:pt idx="4056">
                  <c:v>7.7671234010770203</c:v>
                </c:pt>
                <c:pt idx="4057">
                  <c:v>10.617199145235899</c:v>
                </c:pt>
                <c:pt idx="4058">
                  <c:v>9.6570056041488908</c:v>
                </c:pt>
                <c:pt idx="4059">
                  <c:v>9.2596690455009298</c:v>
                </c:pt>
                <c:pt idx="4060">
                  <c:v>10.757965802261801</c:v>
                </c:pt>
                <c:pt idx="4061">
                  <c:v>4.4111395380777099</c:v>
                </c:pt>
                <c:pt idx="4062">
                  <c:v>6.8625451930737</c:v>
                </c:pt>
                <c:pt idx="4063">
                  <c:v>5.9225088206546301</c:v>
                </c:pt>
                <c:pt idx="4064">
                  <c:v>10.0567939311972</c:v>
                </c:pt>
                <c:pt idx="4065">
                  <c:v>7.2855561871378303</c:v>
                </c:pt>
                <c:pt idx="4066">
                  <c:v>7.3922940303473501</c:v>
                </c:pt>
                <c:pt idx="4067">
                  <c:v>4.9204814668766899</c:v>
                </c:pt>
                <c:pt idx="4068">
                  <c:v>8.6091482488886406</c:v>
                </c:pt>
                <c:pt idx="4069">
                  <c:v>5.2007009906396098</c:v>
                </c:pt>
                <c:pt idx="4070">
                  <c:v>7.41985829246401</c:v>
                </c:pt>
                <c:pt idx="4071">
                  <c:v>8.08553999891868</c:v>
                </c:pt>
                <c:pt idx="4072">
                  <c:v>7.38454686050411</c:v>
                </c:pt>
                <c:pt idx="4073">
                  <c:v>8.3508731056816998</c:v>
                </c:pt>
                <c:pt idx="4074">
                  <c:v>5.7872089027352702</c:v>
                </c:pt>
                <c:pt idx="4075">
                  <c:v>6.3725859631333996</c:v>
                </c:pt>
                <c:pt idx="4076">
                  <c:v>5.5725141170302104</c:v>
                </c:pt>
                <c:pt idx="4077">
                  <c:v>1.7817732810732301</c:v>
                </c:pt>
                <c:pt idx="4078">
                  <c:v>8.7526275917975092</c:v>
                </c:pt>
                <c:pt idx="4079">
                  <c:v>8.0646862955255898</c:v>
                </c:pt>
                <c:pt idx="4080">
                  <c:v>6.7738664058607503</c:v>
                </c:pt>
                <c:pt idx="4081">
                  <c:v>8.0761488841681892</c:v>
                </c:pt>
                <c:pt idx="4082">
                  <c:v>9.5958418119961504</c:v>
                </c:pt>
                <c:pt idx="4083">
                  <c:v>10.0769214477584</c:v>
                </c:pt>
                <c:pt idx="4084">
                  <c:v>8.3409473674058496</c:v>
                </c:pt>
                <c:pt idx="4085">
                  <c:v>7.5615253405940503</c:v>
                </c:pt>
                <c:pt idx="4086">
                  <c:v>7.2340118793137798</c:v>
                </c:pt>
                <c:pt idx="4087">
                  <c:v>9.1172073713619195</c:v>
                </c:pt>
                <c:pt idx="4088">
                  <c:v>8.3676008509593292</c:v>
                </c:pt>
                <c:pt idx="4089">
                  <c:v>3.0917391015935198</c:v>
                </c:pt>
                <c:pt idx="4090">
                  <c:v>4.2268358437863496</c:v>
                </c:pt>
                <c:pt idx="4091">
                  <c:v>7.54441099985993</c:v>
                </c:pt>
                <c:pt idx="4092">
                  <c:v>9.0326722253355598</c:v>
                </c:pt>
                <c:pt idx="4093">
                  <c:v>8.0736412583903991</c:v>
                </c:pt>
                <c:pt idx="4094">
                  <c:v>8.4345057174030806</c:v>
                </c:pt>
                <c:pt idx="4095">
                  <c:v>5.2937881055543698</c:v>
                </c:pt>
                <c:pt idx="4096">
                  <c:v>3.58306897648982</c:v>
                </c:pt>
                <c:pt idx="4097">
                  <c:v>4.9704145633602304</c:v>
                </c:pt>
                <c:pt idx="4098">
                  <c:v>5.9423965388866398</c:v>
                </c:pt>
                <c:pt idx="4099">
                  <c:v>3.0415331732255702</c:v>
                </c:pt>
                <c:pt idx="4100">
                  <c:v>7.8000899137030304</c:v>
                </c:pt>
                <c:pt idx="4101">
                  <c:v>10.661701279569</c:v>
                </c:pt>
                <c:pt idx="4102">
                  <c:v>9.5970910565973302</c:v>
                </c:pt>
                <c:pt idx="4103">
                  <c:v>9.2721652610343206</c:v>
                </c:pt>
                <c:pt idx="4104">
                  <c:v>10.691281952420701</c:v>
                </c:pt>
                <c:pt idx="4105">
                  <c:v>4.41182730387633</c:v>
                </c:pt>
                <c:pt idx="4106">
                  <c:v>6.93586470402618</c:v>
                </c:pt>
                <c:pt idx="4107">
                  <c:v>5.8339693579465104</c:v>
                </c:pt>
                <c:pt idx="4108">
                  <c:v>9.9323012753250897</c:v>
                </c:pt>
                <c:pt idx="4109">
                  <c:v>7.0896848878721803</c:v>
                </c:pt>
                <c:pt idx="4110">
                  <c:v>7.5276749896553001</c:v>
                </c:pt>
                <c:pt idx="4111">
                  <c:v>4.9119801194381596</c:v>
                </c:pt>
                <c:pt idx="4112">
                  <c:v>8.63875303307554</c:v>
                </c:pt>
                <c:pt idx="4113">
                  <c:v>5.2385773262162596</c:v>
                </c:pt>
                <c:pt idx="4114">
                  <c:v>7.4060918723875497</c:v>
                </c:pt>
                <c:pt idx="4115">
                  <c:v>7.9108114094498303</c:v>
                </c:pt>
                <c:pt idx="4116">
                  <c:v>7.5371404357105796</c:v>
                </c:pt>
                <c:pt idx="4117">
                  <c:v>8.0674427313196198</c:v>
                </c:pt>
                <c:pt idx="4118">
                  <c:v>5.75531187748732</c:v>
                </c:pt>
                <c:pt idx="4119">
                  <c:v>6.3107990259835898</c:v>
                </c:pt>
                <c:pt idx="4120">
                  <c:v>5.5429351193244703</c:v>
                </c:pt>
                <c:pt idx="4121">
                  <c:v>1.8814191758108501</c:v>
                </c:pt>
                <c:pt idx="4122">
                  <c:v>8.5997628983885406</c:v>
                </c:pt>
                <c:pt idx="4123">
                  <c:v>7.9023937672055098</c:v>
                </c:pt>
                <c:pt idx="4124">
                  <c:v>6.5770508228403903</c:v>
                </c:pt>
                <c:pt idx="4125">
                  <c:v>8.0363869295123607</c:v>
                </c:pt>
                <c:pt idx="4126">
                  <c:v>9.4898096947911306</c:v>
                </c:pt>
                <c:pt idx="4127">
                  <c:v>9.9185854099018407</c:v>
                </c:pt>
                <c:pt idx="4128">
                  <c:v>8.3172299585816702</c:v>
                </c:pt>
                <c:pt idx="4129">
                  <c:v>7.5406584308587696</c:v>
                </c:pt>
                <c:pt idx="4130">
                  <c:v>7.1656800816704296</c:v>
                </c:pt>
                <c:pt idx="4131">
                  <c:v>9.1346239640119897</c:v>
                </c:pt>
                <c:pt idx="4132">
                  <c:v>8.3626866862645599</c:v>
                </c:pt>
                <c:pt idx="4133">
                  <c:v>3.1327318961830199</c:v>
                </c:pt>
                <c:pt idx="4134">
                  <c:v>4.3421445786855299</c:v>
                </c:pt>
                <c:pt idx="4135">
                  <c:v>7.5395505024795098</c:v>
                </c:pt>
                <c:pt idx="4136">
                  <c:v>9.0064982933638404</c:v>
                </c:pt>
                <c:pt idx="4137">
                  <c:v>7.9400233390563697</c:v>
                </c:pt>
                <c:pt idx="4138">
                  <c:v>8.2558574665196591</c:v>
                </c:pt>
                <c:pt idx="4139">
                  <c:v>5.2830490583006497</c:v>
                </c:pt>
                <c:pt idx="4140">
                  <c:v>3.5560300959661899</c:v>
                </c:pt>
                <c:pt idx="4141">
                  <c:v>5.4618622120833002</c:v>
                </c:pt>
                <c:pt idx="4142">
                  <c:v>5.8385756101458899</c:v>
                </c:pt>
                <c:pt idx="4143">
                  <c:v>3.0940818179877798</c:v>
                </c:pt>
                <c:pt idx="4144">
                  <c:v>7.6586718436515602</c:v>
                </c:pt>
                <c:pt idx="4145">
                  <c:v>10.612520490509199</c:v>
                </c:pt>
                <c:pt idx="4146">
                  <c:v>9.5018174487934406</c:v>
                </c:pt>
                <c:pt idx="4147">
                  <c:v>9.2160316393715007</c:v>
                </c:pt>
                <c:pt idx="4148">
                  <c:v>10.6267602186186</c:v>
                </c:pt>
                <c:pt idx="4149">
                  <c:v>4.2850846143207599</c:v>
                </c:pt>
                <c:pt idx="4150">
                  <c:v>6.7977196235728403</c:v>
                </c:pt>
                <c:pt idx="4151">
                  <c:v>5.7496573684608903</c:v>
                </c:pt>
                <c:pt idx="4152">
                  <c:v>9.7849773362204395</c:v>
                </c:pt>
                <c:pt idx="4153">
                  <c:v>7.1690800105690604</c:v>
                </c:pt>
                <c:pt idx="4154">
                  <c:v>7.3131867464623603</c:v>
                </c:pt>
                <c:pt idx="4155">
                  <c:v>4.7070833922198503</c:v>
                </c:pt>
                <c:pt idx="4156">
                  <c:v>8.4407791298632606</c:v>
                </c:pt>
                <c:pt idx="4157">
                  <c:v>5.1620105856103597</c:v>
                </c:pt>
                <c:pt idx="4158">
                  <c:v>7.3651510029221603</c:v>
                </c:pt>
                <c:pt idx="4159">
                  <c:v>7.7340064805671602</c:v>
                </c:pt>
                <c:pt idx="4160">
                  <c:v>7.3463906983947398</c:v>
                </c:pt>
                <c:pt idx="4161">
                  <c:v>7.8828780145928503</c:v>
                </c:pt>
                <c:pt idx="4162">
                  <c:v>5.6088085173872999</c:v>
                </c:pt>
                <c:pt idx="4163">
                  <c:v>6.1890169957666599</c:v>
                </c:pt>
                <c:pt idx="4164">
                  <c:v>5.4575360362890102</c:v>
                </c:pt>
                <c:pt idx="4165">
                  <c:v>1.8675298101336</c:v>
                </c:pt>
                <c:pt idx="4166">
                  <c:v>8.56424475606185</c:v>
                </c:pt>
                <c:pt idx="4167">
                  <c:v>7.6929823247985301</c:v>
                </c:pt>
                <c:pt idx="4168">
                  <c:v>6.4188351450483196</c:v>
                </c:pt>
                <c:pt idx="4169">
                  <c:v>7.8471421338094904</c:v>
                </c:pt>
                <c:pt idx="4170">
                  <c:v>9.3962384642897803</c:v>
                </c:pt>
                <c:pt idx="4171">
                  <c:v>9.7164858421216191</c:v>
                </c:pt>
                <c:pt idx="4172">
                  <c:v>8.20360722818595</c:v>
                </c:pt>
                <c:pt idx="4173">
                  <c:v>7.3951171002905998</c:v>
                </c:pt>
                <c:pt idx="4174">
                  <c:v>7.0970144956933101</c:v>
                </c:pt>
                <c:pt idx="4175">
                  <c:v>9.1010844341305805</c:v>
                </c:pt>
                <c:pt idx="4176">
                  <c:v>8.1779990868418899</c:v>
                </c:pt>
                <c:pt idx="4177">
                  <c:v>3.3821603610100399</c:v>
                </c:pt>
                <c:pt idx="4178">
                  <c:v>4.32051148650529</c:v>
                </c:pt>
                <c:pt idx="4179">
                  <c:v>7.4300799702543996</c:v>
                </c:pt>
                <c:pt idx="4180">
                  <c:v>8.5596951845717797</c:v>
                </c:pt>
                <c:pt idx="4181">
                  <c:v>7.52337266062659</c:v>
                </c:pt>
                <c:pt idx="4182">
                  <c:v>7.8367777886013101</c:v>
                </c:pt>
                <c:pt idx="4183">
                  <c:v>5.1935319075565296</c:v>
                </c:pt>
                <c:pt idx="4184">
                  <c:v>3.7656248302201498</c:v>
                </c:pt>
                <c:pt idx="4185">
                  <c:v>4.8125087839373197</c:v>
                </c:pt>
                <c:pt idx="4186">
                  <c:v>5.7663658408558396</c:v>
                </c:pt>
                <c:pt idx="4187">
                  <c:v>3.4286168632962002</c:v>
                </c:pt>
                <c:pt idx="4188">
                  <c:v>7.3266390964707098</c:v>
                </c:pt>
                <c:pt idx="4189">
                  <c:v>10.1299113147954</c:v>
                </c:pt>
                <c:pt idx="4190">
                  <c:v>8.9772383392564201</c:v>
                </c:pt>
                <c:pt idx="4191">
                  <c:v>8.6920565491489992</c:v>
                </c:pt>
                <c:pt idx="4192">
                  <c:v>9.9526567459289002</c:v>
                </c:pt>
                <c:pt idx="4193">
                  <c:v>4.4656252383723398</c:v>
                </c:pt>
                <c:pt idx="4194">
                  <c:v>6.8305620150533004</c:v>
                </c:pt>
                <c:pt idx="4195">
                  <c:v>5.9643055526228403</c:v>
                </c:pt>
                <c:pt idx="4196">
                  <c:v>9.1818269912565906</c:v>
                </c:pt>
                <c:pt idx="4197">
                  <c:v>6.9743988137675199</c:v>
                </c:pt>
                <c:pt idx="4198">
                  <c:v>7.0729936690427202</c:v>
                </c:pt>
                <c:pt idx="4199">
                  <c:v>4.8942674290767698</c:v>
                </c:pt>
                <c:pt idx="4200">
                  <c:v>8.1704799019985206</c:v>
                </c:pt>
                <c:pt idx="4201">
                  <c:v>5.2606069245038496</c:v>
                </c:pt>
                <c:pt idx="4202">
                  <c:v>6.81923424384357</c:v>
                </c:pt>
                <c:pt idx="4203">
                  <c:v>7.5132021215880398</c:v>
                </c:pt>
                <c:pt idx="4204">
                  <c:v>7.0189979641832396</c:v>
                </c:pt>
                <c:pt idx="4205">
                  <c:v>7.6718952578248896</c:v>
                </c:pt>
                <c:pt idx="4206">
                  <c:v>5.6680968894500703</c:v>
                </c:pt>
                <c:pt idx="4207">
                  <c:v>6.2616943762379798</c:v>
                </c:pt>
                <c:pt idx="4208">
                  <c:v>5.5527003797032704</c:v>
                </c:pt>
                <c:pt idx="4209">
                  <c:v>1.86029123229371</c:v>
                </c:pt>
                <c:pt idx="4210">
                  <c:v>8.1355775777409303</c:v>
                </c:pt>
                <c:pt idx="4211">
                  <c:v>7.4682927856534604</c:v>
                </c:pt>
                <c:pt idx="4212">
                  <c:v>6.4503685341776302</c:v>
                </c:pt>
                <c:pt idx="4213">
                  <c:v>7.4122811227539396</c:v>
                </c:pt>
                <c:pt idx="4214">
                  <c:v>8.9844192101550693</c:v>
                </c:pt>
                <c:pt idx="4215">
                  <c:v>9.3688211783329596</c:v>
                </c:pt>
                <c:pt idx="4216">
                  <c:v>7.7657326522025203</c:v>
                </c:pt>
                <c:pt idx="4217">
                  <c:v>7.3135954308670499</c:v>
                </c:pt>
                <c:pt idx="4218">
                  <c:v>6.8767108950893201</c:v>
                </c:pt>
                <c:pt idx="4219">
                  <c:v>8.6745529428177299</c:v>
                </c:pt>
                <c:pt idx="4220">
                  <c:v>7.8067014594458897</c:v>
                </c:pt>
                <c:pt idx="4221">
                  <c:v>3.5385130866802599</c:v>
                </c:pt>
                <c:pt idx="4222">
                  <c:v>4.4020322703494097</c:v>
                </c:pt>
                <c:pt idx="4223">
                  <c:v>7.1650919884238302</c:v>
                </c:pt>
                <c:pt idx="4224">
                  <c:v>8.6256724516309298</c:v>
                </c:pt>
                <c:pt idx="4225">
                  <c:v>7.9249760070117201</c:v>
                </c:pt>
                <c:pt idx="4226">
                  <c:v>8.2525205126293901</c:v>
                </c:pt>
                <c:pt idx="4227">
                  <c:v>4.7719712136539796</c:v>
                </c:pt>
                <c:pt idx="4228">
                  <c:v>3.6992548745423801</c:v>
                </c:pt>
                <c:pt idx="4229">
                  <c:v>4.73564954240278</c:v>
                </c:pt>
                <c:pt idx="4230">
                  <c:v>6.0295363159388797</c:v>
                </c:pt>
                <c:pt idx="4231">
                  <c:v>2.3834576442400102</c:v>
                </c:pt>
                <c:pt idx="4232">
                  <c:v>7.05087337627445</c:v>
                </c:pt>
                <c:pt idx="4233">
                  <c:v>10.490259998464699</c:v>
                </c:pt>
                <c:pt idx="4234">
                  <c:v>9.0354539074969598</c:v>
                </c:pt>
                <c:pt idx="4235">
                  <c:v>9.0871442163176308</c:v>
                </c:pt>
                <c:pt idx="4236">
                  <c:v>10.567801180892699</c:v>
                </c:pt>
                <c:pt idx="4237">
                  <c:v>4.5866116793165901</c:v>
                </c:pt>
                <c:pt idx="4238">
                  <c:v>7.1434338760475704</c:v>
                </c:pt>
                <c:pt idx="4239">
                  <c:v>5.4369230791677996</c:v>
                </c:pt>
                <c:pt idx="4240">
                  <c:v>9.3564978104867205</c:v>
                </c:pt>
                <c:pt idx="4241">
                  <c:v>7.5057067236559503</c:v>
                </c:pt>
                <c:pt idx="4242">
                  <c:v>7.6849460250134101</c:v>
                </c:pt>
                <c:pt idx="4243">
                  <c:v>4.8443712533954297</c:v>
                </c:pt>
                <c:pt idx="4244">
                  <c:v>8.3206054574430599</c:v>
                </c:pt>
                <c:pt idx="4245">
                  <c:v>4.9714608460731498</c:v>
                </c:pt>
                <c:pt idx="4246">
                  <c:v>7.3596810076297299</c:v>
                </c:pt>
                <c:pt idx="4247">
                  <c:v>7.5057067236559503</c:v>
                </c:pt>
                <c:pt idx="4248">
                  <c:v>7.5770282814854903</c:v>
                </c:pt>
                <c:pt idx="4249">
                  <c:v>7.8940981100700496</c:v>
                </c:pt>
                <c:pt idx="4250">
                  <c:v>5.6900591788340398</c:v>
                </c:pt>
                <c:pt idx="4251">
                  <c:v>6.3294106060685298</c:v>
                </c:pt>
                <c:pt idx="4252">
                  <c:v>5.2147293956658398</c:v>
                </c:pt>
                <c:pt idx="4253">
                  <c:v>1.9974789918893401</c:v>
                </c:pt>
                <c:pt idx="4254">
                  <c:v>8.2438756586984692</c:v>
                </c:pt>
                <c:pt idx="4255">
                  <c:v>7.7534820983161898</c:v>
                </c:pt>
                <c:pt idx="4256">
                  <c:v>6.2564229105187099</c:v>
                </c:pt>
                <c:pt idx="4257">
                  <c:v>7.7552447631174299</c:v>
                </c:pt>
                <c:pt idx="4258">
                  <c:v>9.4614620906348392</c:v>
                </c:pt>
                <c:pt idx="4259">
                  <c:v>9.5282146267750107</c:v>
                </c:pt>
                <c:pt idx="4260">
                  <c:v>8.25804017613771</c:v>
                </c:pt>
                <c:pt idx="4261">
                  <c:v>7.4013339476600297</c:v>
                </c:pt>
                <c:pt idx="4262">
                  <c:v>6.9689452007595296</c:v>
                </c:pt>
                <c:pt idx="4263">
                  <c:v>8.7744101591469708</c:v>
                </c:pt>
                <c:pt idx="4264">
                  <c:v>7.9669970550599301</c:v>
                </c:pt>
                <c:pt idx="4265">
                  <c:v>2.81090175713127</c:v>
                </c:pt>
                <c:pt idx="4266">
                  <c:v>3.79362770696101</c:v>
                </c:pt>
                <c:pt idx="4267">
                  <c:v>7.5040640047507301</c:v>
                </c:pt>
                <c:pt idx="4268">
                  <c:v>7.6595058328346104</c:v>
                </c:pt>
                <c:pt idx="4269">
                  <c:v>6.6218056544203501</c:v>
                </c:pt>
                <c:pt idx="4270">
                  <c:v>7.0578401542951301</c:v>
                </c:pt>
                <c:pt idx="4271">
                  <c:v>4.5644364692861599</c:v>
                </c:pt>
                <c:pt idx="4272">
                  <c:v>3.6652645180733399</c:v>
                </c:pt>
                <c:pt idx="4273">
                  <c:v>4.4394084583375104</c:v>
                </c:pt>
                <c:pt idx="4274">
                  <c:v>5.45488112354822</c:v>
                </c:pt>
                <c:pt idx="4275">
                  <c:v>2.0778361510021401</c:v>
                </c:pt>
                <c:pt idx="4276">
                  <c:v>6.1864677060022801</c:v>
                </c:pt>
                <c:pt idx="4277">
                  <c:v>9.7996952668347799</c:v>
                </c:pt>
                <c:pt idx="4278">
                  <c:v>8.1386166785280007</c:v>
                </c:pt>
                <c:pt idx="4279">
                  <c:v>8.3474430766729295</c:v>
                </c:pt>
                <c:pt idx="4280">
                  <c:v>9.7703675072750098</c:v>
                </c:pt>
                <c:pt idx="4281">
                  <c:v>4.1309335941986802</c:v>
                </c:pt>
                <c:pt idx="4282">
                  <c:v>6.1617785382184698</c:v>
                </c:pt>
                <c:pt idx="4283">
                  <c:v>4.67152449572517</c:v>
                </c:pt>
                <c:pt idx="4284">
                  <c:v>8.4533762646697994</c:v>
                </c:pt>
                <c:pt idx="4285">
                  <c:v>5.4456171805571101</c:v>
                </c:pt>
                <c:pt idx="4286">
                  <c:v>6.52524271544576</c:v>
                </c:pt>
                <c:pt idx="4287">
                  <c:v>4.5459424024824902</c:v>
                </c:pt>
                <c:pt idx="4288">
                  <c:v>7.1624408763895904</c:v>
                </c:pt>
                <c:pt idx="4289">
                  <c:v>4.1005460126044504</c:v>
                </c:pt>
                <c:pt idx="4290">
                  <c:v>6.6149102870683798</c:v>
                </c:pt>
                <c:pt idx="4291">
                  <c:v>6.3174972534551497</c:v>
                </c:pt>
                <c:pt idx="4292">
                  <c:v>6.4775390857223396</c:v>
                </c:pt>
                <c:pt idx="4293">
                  <c:v>6.6485434636212801</c:v>
                </c:pt>
                <c:pt idx="4294">
                  <c:v>4.7597683886132698</c:v>
                </c:pt>
                <c:pt idx="4295">
                  <c:v>5.7518169651111597</c:v>
                </c:pt>
                <c:pt idx="4296">
                  <c:v>4.0700408531101697</c:v>
                </c:pt>
                <c:pt idx="4297">
                  <c:v>2.1757945986233902</c:v>
                </c:pt>
                <c:pt idx="4298">
                  <c:v>7.0189975085546799</c:v>
                </c:pt>
                <c:pt idx="4299">
                  <c:v>6.0927311899827998</c:v>
                </c:pt>
                <c:pt idx="4300">
                  <c:v>5.0034331910075602</c:v>
                </c:pt>
                <c:pt idx="4301">
                  <c:v>6.9803259644965303</c:v>
                </c:pt>
                <c:pt idx="4302">
                  <c:v>8.2360948636655795</c:v>
                </c:pt>
                <c:pt idx="4303">
                  <c:v>8.5516134469844705</c:v>
                </c:pt>
                <c:pt idx="4304">
                  <c:v>7.2244352543827004</c:v>
                </c:pt>
                <c:pt idx="4305">
                  <c:v>6.2304294200708403</c:v>
                </c:pt>
                <c:pt idx="4306">
                  <c:v>5.3821698494711896</c:v>
                </c:pt>
                <c:pt idx="4307">
                  <c:v>7.8508999331014202</c:v>
                </c:pt>
                <c:pt idx="4308">
                  <c:v>6.6021095537184999</c:v>
                </c:pt>
                <c:pt idx="4309">
                  <c:v>2.4537005876495099</c:v>
                </c:pt>
                <c:pt idx="4310">
                  <c:v>3.6338797201279198</c:v>
                </c:pt>
                <c:pt idx="4311">
                  <c:v>6.5376940564993502</c:v>
                </c:pt>
                <c:pt idx="4312">
                  <c:v>7.7073152032003298</c:v>
                </c:pt>
                <c:pt idx="4313">
                  <c:v>6.7108986794271503</c:v>
                </c:pt>
                <c:pt idx="4314">
                  <c:v>7.1410902131183098</c:v>
                </c:pt>
                <c:pt idx="4315">
                  <c:v>4.63509847147846</c:v>
                </c:pt>
                <c:pt idx="4316">
                  <c:v>3.7314918637947199</c:v>
                </c:pt>
                <c:pt idx="4317">
                  <c:v>4.4630867667065797</c:v>
                </c:pt>
                <c:pt idx="4318">
                  <c:v>5.5433494418378597</c:v>
                </c:pt>
                <c:pt idx="4319">
                  <c:v>2.0625586749585598</c:v>
                </c:pt>
                <c:pt idx="4320">
                  <c:v>6.2220623771938497</c:v>
                </c:pt>
                <c:pt idx="4321">
                  <c:v>9.8593081601064902</c:v>
                </c:pt>
                <c:pt idx="4322">
                  <c:v>8.2143930802392102</c:v>
                </c:pt>
                <c:pt idx="4323">
                  <c:v>8.4280398304870001</c:v>
                </c:pt>
                <c:pt idx="4324">
                  <c:v>9.8042681822085296</c:v>
                </c:pt>
                <c:pt idx="4325">
                  <c:v>4.2095148664324897</c:v>
                </c:pt>
                <c:pt idx="4326">
                  <c:v>6.2934548304481002</c:v>
                </c:pt>
                <c:pt idx="4327">
                  <c:v>4.6976059788029501</c:v>
                </c:pt>
                <c:pt idx="4328">
                  <c:v>8.5550113032079693</c:v>
                </c:pt>
                <c:pt idx="4329">
                  <c:v>5.5452562072353002</c:v>
                </c:pt>
                <c:pt idx="4330">
                  <c:v>6.6527984632638599</c:v>
                </c:pt>
                <c:pt idx="4331">
                  <c:v>4.6234155190136397</c:v>
                </c:pt>
                <c:pt idx="4332">
                  <c:v>7.2877205620998096</c:v>
                </c:pt>
                <c:pt idx="4333">
                  <c:v>4.1771647082029402</c:v>
                </c:pt>
                <c:pt idx="4334">
                  <c:v>6.64970052843098</c:v>
                </c:pt>
                <c:pt idx="4335">
                  <c:v>6.4314720490364401</c:v>
                </c:pt>
                <c:pt idx="4336">
                  <c:v>6.5905393069476599</c:v>
                </c:pt>
                <c:pt idx="4337">
                  <c:v>6.7510133008793902</c:v>
                </c:pt>
                <c:pt idx="4338">
                  <c:v>4.8645963532048198</c:v>
                </c:pt>
                <c:pt idx="4339">
                  <c:v>5.16834747805862</c:v>
                </c:pt>
                <c:pt idx="4340">
                  <c:v>4.0959633043984596</c:v>
                </c:pt>
                <c:pt idx="4341">
                  <c:v>2.0659720456673898</c:v>
                </c:pt>
                <c:pt idx="4342">
                  <c:v>7.0923217540435903</c:v>
                </c:pt>
                <c:pt idx="4343">
                  <c:v>6.2006959639536996</c:v>
                </c:pt>
                <c:pt idx="4344">
                  <c:v>5.10495188602144</c:v>
                </c:pt>
                <c:pt idx="4345">
                  <c:v>7.0610467540587196</c:v>
                </c:pt>
                <c:pt idx="4346">
                  <c:v>8.3338273645094301</c:v>
                </c:pt>
                <c:pt idx="4347">
                  <c:v>8.6568574907457805</c:v>
                </c:pt>
                <c:pt idx="4348">
                  <c:v>7.2340301371755196</c:v>
                </c:pt>
                <c:pt idx="4349">
                  <c:v>6.1412597302215497</c:v>
                </c:pt>
                <c:pt idx="4350">
                  <c:v>5.4854503480063297</c:v>
                </c:pt>
                <c:pt idx="4351">
                  <c:v>7.8898832383766004</c:v>
                </c:pt>
                <c:pt idx="4352">
                  <c:v>6.7092046171355104</c:v>
                </c:pt>
                <c:pt idx="4353">
                  <c:v>2.3909598898519002</c:v>
                </c:pt>
                <c:pt idx="4354">
                  <c:v>3.7270908083915399</c:v>
                </c:pt>
                <c:pt idx="4355">
                  <c:v>6.6223328187656296</c:v>
                </c:pt>
                <c:pt idx="4356">
                  <c:v>7.7073152032003298</c:v>
                </c:pt>
                <c:pt idx="4357">
                  <c:v>6.7108986794271503</c:v>
                </c:pt>
                <c:pt idx="4358">
                  <c:v>7.1410902131183098</c:v>
                </c:pt>
                <c:pt idx="4359">
                  <c:v>4.63509847147846</c:v>
                </c:pt>
                <c:pt idx="4360">
                  <c:v>3.7314918637947199</c:v>
                </c:pt>
                <c:pt idx="4361">
                  <c:v>4.4630867667065797</c:v>
                </c:pt>
                <c:pt idx="4362">
                  <c:v>5.5433494418378597</c:v>
                </c:pt>
                <c:pt idx="4363">
                  <c:v>2.0625586749585598</c:v>
                </c:pt>
                <c:pt idx="4364">
                  <c:v>6.2220623771938497</c:v>
                </c:pt>
                <c:pt idx="4365">
                  <c:v>9.8593081601064902</c:v>
                </c:pt>
                <c:pt idx="4366">
                  <c:v>8.2143930802392102</c:v>
                </c:pt>
                <c:pt idx="4367">
                  <c:v>8.4280398304870001</c:v>
                </c:pt>
                <c:pt idx="4368">
                  <c:v>9.8042681822085296</c:v>
                </c:pt>
                <c:pt idx="4369">
                  <c:v>4.2095148664324897</c:v>
                </c:pt>
                <c:pt idx="4370">
                  <c:v>6.2934548304481002</c:v>
                </c:pt>
                <c:pt idx="4371">
                  <c:v>4.6976059788029501</c:v>
                </c:pt>
                <c:pt idx="4372">
                  <c:v>8.5550113032079693</c:v>
                </c:pt>
                <c:pt idx="4373">
                  <c:v>5.5452562072353002</c:v>
                </c:pt>
                <c:pt idx="4374">
                  <c:v>6.6527984632638599</c:v>
                </c:pt>
                <c:pt idx="4375">
                  <c:v>4.6234155190136397</c:v>
                </c:pt>
                <c:pt idx="4376">
                  <c:v>7.2877205620998096</c:v>
                </c:pt>
                <c:pt idx="4377">
                  <c:v>4.1771647082029402</c:v>
                </c:pt>
                <c:pt idx="4378">
                  <c:v>6.64970052843098</c:v>
                </c:pt>
                <c:pt idx="4379">
                  <c:v>6.4314720490364401</c:v>
                </c:pt>
                <c:pt idx="4380">
                  <c:v>6.5905393069476599</c:v>
                </c:pt>
                <c:pt idx="4381">
                  <c:v>6.7510133008793902</c:v>
                </c:pt>
                <c:pt idx="4382">
                  <c:v>4.8645963532048198</c:v>
                </c:pt>
                <c:pt idx="4383">
                  <c:v>5.16834747805862</c:v>
                </c:pt>
                <c:pt idx="4384">
                  <c:v>4.0959633043984596</c:v>
                </c:pt>
                <c:pt idx="4385">
                  <c:v>2.0659720456673898</c:v>
                </c:pt>
                <c:pt idx="4386">
                  <c:v>7.0923217540435903</c:v>
                </c:pt>
                <c:pt idx="4387">
                  <c:v>6.2006959639536996</c:v>
                </c:pt>
                <c:pt idx="4388">
                  <c:v>5.10495188602144</c:v>
                </c:pt>
                <c:pt idx="4389">
                  <c:v>7.0610467540587196</c:v>
                </c:pt>
                <c:pt idx="4390">
                  <c:v>8.3338273645094301</c:v>
                </c:pt>
                <c:pt idx="4391">
                  <c:v>8.6568574907457805</c:v>
                </c:pt>
                <c:pt idx="4392">
                  <c:v>7.2340301371755196</c:v>
                </c:pt>
                <c:pt idx="4393">
                  <c:v>6.1412597302215497</c:v>
                </c:pt>
                <c:pt idx="4394">
                  <c:v>5.4854503480063297</c:v>
                </c:pt>
                <c:pt idx="4395">
                  <c:v>7.8898832383766004</c:v>
                </c:pt>
                <c:pt idx="4396">
                  <c:v>6.7092046171355104</c:v>
                </c:pt>
                <c:pt idx="4397">
                  <c:v>2.3909598898519002</c:v>
                </c:pt>
                <c:pt idx="4398">
                  <c:v>3.7270908083915399</c:v>
                </c:pt>
                <c:pt idx="4399">
                  <c:v>6.6223328187656296</c:v>
                </c:pt>
                <c:pt idx="4400">
                  <c:v>8.8116862481835501</c:v>
                </c:pt>
                <c:pt idx="4401">
                  <c:v>8.0216587714773802</c:v>
                </c:pt>
                <c:pt idx="4402">
                  <c:v>8.3943596343431004</c:v>
                </c:pt>
                <c:pt idx="4403">
                  <c:v>4.5214533781747202</c:v>
                </c:pt>
                <c:pt idx="4404">
                  <c:v>3.92044472939001</c:v>
                </c:pt>
                <c:pt idx="4405">
                  <c:v>4.7494825473877</c:v>
                </c:pt>
                <c:pt idx="4406">
                  <c:v>5.9994781108842803</c:v>
                </c:pt>
                <c:pt idx="4407">
                  <c:v>2.4280336195365102</c:v>
                </c:pt>
                <c:pt idx="4408">
                  <c:v>7.3029374339460604</c:v>
                </c:pt>
                <c:pt idx="4409">
                  <c:v>10.5607464818598</c:v>
                </c:pt>
                <c:pt idx="4410">
                  <c:v>9.2492813557992903</c:v>
                </c:pt>
                <c:pt idx="4411">
                  <c:v>9.10045836829444</c:v>
                </c:pt>
                <c:pt idx="4412">
                  <c:v>10.4556334567937</c:v>
                </c:pt>
                <c:pt idx="4413">
                  <c:v>4.6490714814930998</c:v>
                </c:pt>
                <c:pt idx="4414">
                  <c:v>7.2415027918388004</c:v>
                </c:pt>
                <c:pt idx="4415">
                  <c:v>5.4714321653757798</c:v>
                </c:pt>
                <c:pt idx="4416">
                  <c:v>9.5720515414695608</c:v>
                </c:pt>
                <c:pt idx="4417">
                  <c:v>7.9059422371910104</c:v>
                </c:pt>
                <c:pt idx="4418">
                  <c:v>7.6751982012400903</c:v>
                </c:pt>
                <c:pt idx="4419">
                  <c:v>4.9805802564839601</c:v>
                </c:pt>
                <c:pt idx="4420">
                  <c:v>8.6586325207174806</c:v>
                </c:pt>
                <c:pt idx="4421">
                  <c:v>4.8857208043807496</c:v>
                </c:pt>
                <c:pt idx="4422">
                  <c:v>7.4556962318998998</c:v>
                </c:pt>
                <c:pt idx="4423">
                  <c:v>7.1697511637571001</c:v>
                </c:pt>
                <c:pt idx="4424">
                  <c:v>7.5887571316128204</c:v>
                </c:pt>
                <c:pt idx="4425">
                  <c:v>8.0738942072491096</c:v>
                </c:pt>
                <c:pt idx="4426">
                  <c:v>5.7867097434948001</c:v>
                </c:pt>
                <c:pt idx="4427">
                  <c:v>6.4367898217018</c:v>
                </c:pt>
                <c:pt idx="4428">
                  <c:v>5.3477944776849196</c:v>
                </c:pt>
                <c:pt idx="4429">
                  <c:v>2.7220409852274501</c:v>
                </c:pt>
                <c:pt idx="4430">
                  <c:v>8.3733787031819809</c:v>
                </c:pt>
                <c:pt idx="4431">
                  <c:v>8.1757144079872006</c:v>
                </c:pt>
                <c:pt idx="4432">
                  <c:v>6.4290257906801003</c:v>
                </c:pt>
                <c:pt idx="4433">
                  <c:v>7.9420600105290697</c:v>
                </c:pt>
                <c:pt idx="4434">
                  <c:v>9.5098841321707592</c:v>
                </c:pt>
                <c:pt idx="4435">
                  <c:v>9.5732382820907596</c:v>
                </c:pt>
                <c:pt idx="4436">
                  <c:v>8.2533103803885499</c:v>
                </c:pt>
                <c:pt idx="4437">
                  <c:v>7.5351659652038698</c:v>
                </c:pt>
                <c:pt idx="4438">
                  <c:v>6.9966452188283697</c:v>
                </c:pt>
                <c:pt idx="4439">
                  <c:v>8.9795664800929202</c:v>
                </c:pt>
                <c:pt idx="4440">
                  <c:v>8.2870779806471493</c:v>
                </c:pt>
                <c:pt idx="4441">
                  <c:v>2.73400029254833</c:v>
                </c:pt>
                <c:pt idx="4442">
                  <c:v>3.8471746003559901</c:v>
                </c:pt>
                <c:pt idx="4443">
                  <c:v>7.5576203978130101</c:v>
                </c:pt>
                <c:pt idx="4444">
                  <c:v>8.6954978055890901</c:v>
                </c:pt>
                <c:pt idx="4445">
                  <c:v>7.8191240319429998</c:v>
                </c:pt>
                <c:pt idx="4446">
                  <c:v>8.1254277530186894</c:v>
                </c:pt>
                <c:pt idx="4447">
                  <c:v>5.15852374156285</c:v>
                </c:pt>
                <c:pt idx="4448">
                  <c:v>3.5573714790128301</c:v>
                </c:pt>
                <c:pt idx="4449">
                  <c:v>5.0434076385381497</c:v>
                </c:pt>
                <c:pt idx="4450">
                  <c:v>5.7909434833351696</c:v>
                </c:pt>
                <c:pt idx="4451">
                  <c:v>3.1507290428430199</c:v>
                </c:pt>
                <c:pt idx="4452">
                  <c:v>7.4223656269462603</c:v>
                </c:pt>
                <c:pt idx="4453">
                  <c:v>10.3802220410592</c:v>
                </c:pt>
                <c:pt idx="4454">
                  <c:v>9.2286644024018099</c:v>
                </c:pt>
                <c:pt idx="4455">
                  <c:v>8.9870504824476392</c:v>
                </c:pt>
                <c:pt idx="4456">
                  <c:v>10.481473165892901</c:v>
                </c:pt>
                <c:pt idx="4457">
                  <c:v>4.29663795384152</c:v>
                </c:pt>
                <c:pt idx="4458">
                  <c:v>6.6888022307510404</c:v>
                </c:pt>
                <c:pt idx="4459">
                  <c:v>5.7867437082939501</c:v>
                </c:pt>
                <c:pt idx="4460">
                  <c:v>9.7122122000495903</c:v>
                </c:pt>
                <c:pt idx="4461">
                  <c:v>6.95728229183013</c:v>
                </c:pt>
                <c:pt idx="4462">
                  <c:v>7.2316407866090504</c:v>
                </c:pt>
                <c:pt idx="4463">
                  <c:v>4.8136482335189399</c:v>
                </c:pt>
                <c:pt idx="4464">
                  <c:v>8.3756340171788501</c:v>
                </c:pt>
                <c:pt idx="4465">
                  <c:v>4.9883347817306198</c:v>
                </c:pt>
                <c:pt idx="4466">
                  <c:v>7.40754750660839</c:v>
                </c:pt>
                <c:pt idx="4467">
                  <c:v>7.8008517060931402</c:v>
                </c:pt>
                <c:pt idx="4468">
                  <c:v>7.2492003793354298</c:v>
                </c:pt>
                <c:pt idx="4469">
                  <c:v>7.7722130090558199</c:v>
                </c:pt>
                <c:pt idx="4470">
                  <c:v>5.5970130235402102</c:v>
                </c:pt>
                <c:pt idx="4471">
                  <c:v>7.7725145974775698</c:v>
                </c:pt>
                <c:pt idx="4472">
                  <c:v>5.3930102793841401</c:v>
                </c:pt>
                <c:pt idx="4473">
                  <c:v>1.7223149966528699</c:v>
                </c:pt>
                <c:pt idx="4474">
                  <c:v>8.4669930365791295</c:v>
                </c:pt>
                <c:pt idx="4475">
                  <c:v>7.6664963869282703</c:v>
                </c:pt>
                <c:pt idx="4476">
                  <c:v>6.42336379526001</c:v>
                </c:pt>
                <c:pt idx="4477">
                  <c:v>7.7421933145324102</c:v>
                </c:pt>
                <c:pt idx="4478">
                  <c:v>9.2316619128479296</c:v>
                </c:pt>
                <c:pt idx="4479">
                  <c:v>9.5878523791453301</c:v>
                </c:pt>
                <c:pt idx="4480">
                  <c:v>8.2362431293368505</c:v>
                </c:pt>
                <c:pt idx="4481">
                  <c:v>7.48753510131416</c:v>
                </c:pt>
                <c:pt idx="4482">
                  <c:v>7.0565276331292104</c:v>
                </c:pt>
                <c:pt idx="4483">
                  <c:v>8.75858046162144</c:v>
                </c:pt>
                <c:pt idx="4484">
                  <c:v>7.9750591689687802</c:v>
                </c:pt>
                <c:pt idx="4485">
                  <c:v>3.2068015978878299</c:v>
                </c:pt>
                <c:pt idx="4486">
                  <c:v>4.2507547086159603</c:v>
                </c:pt>
                <c:pt idx="4487">
                  <c:v>7.4802775208108399</c:v>
                </c:pt>
                <c:pt idx="4488">
                  <c:v>9.02960158491131</c:v>
                </c:pt>
                <c:pt idx="4489">
                  <c:v>8.0523075263822808</c:v>
                </c:pt>
                <c:pt idx="4490">
                  <c:v>8.3267712613947502</c:v>
                </c:pt>
                <c:pt idx="4491">
                  <c:v>5.2295575591953298</c:v>
                </c:pt>
                <c:pt idx="4492">
                  <c:v>3.6085093933320098</c:v>
                </c:pt>
                <c:pt idx="4493">
                  <c:v>5.02962931162884</c:v>
                </c:pt>
                <c:pt idx="4494">
                  <c:v>5.9594203234091001</c:v>
                </c:pt>
                <c:pt idx="4495">
                  <c:v>3.05617236751822</c:v>
                </c:pt>
                <c:pt idx="4496">
                  <c:v>7.7143430583624202</c:v>
                </c:pt>
                <c:pt idx="4497">
                  <c:v>10.6270381488804</c:v>
                </c:pt>
                <c:pt idx="4498">
                  <c:v>9.5247744912451004</c:v>
                </c:pt>
                <c:pt idx="4499">
                  <c:v>9.0833402646297206</c:v>
                </c:pt>
                <c:pt idx="4500">
                  <c:v>10.573898985951701</c:v>
                </c:pt>
                <c:pt idx="4501">
                  <c:v>4.4400410124191296</c:v>
                </c:pt>
                <c:pt idx="4502">
                  <c:v>6.9370966240443996</c:v>
                </c:pt>
                <c:pt idx="4503">
                  <c:v>5.9142356932438203</c:v>
                </c:pt>
                <c:pt idx="4504">
                  <c:v>10.041273703920099</c:v>
                </c:pt>
                <c:pt idx="4505">
                  <c:v>7.2725886836451998</c:v>
                </c:pt>
                <c:pt idx="4506">
                  <c:v>7.3576428663149898</c:v>
                </c:pt>
                <c:pt idx="4507">
                  <c:v>5.0268686174652197</c:v>
                </c:pt>
                <c:pt idx="4508">
                  <c:v>8.5612507294876892</c:v>
                </c:pt>
                <c:pt idx="4509">
                  <c:v>5.1937192805265902</c:v>
                </c:pt>
                <c:pt idx="4510">
                  <c:v>7.3935550657492897</c:v>
                </c:pt>
                <c:pt idx="4511">
                  <c:v>8.0307492637524405</c:v>
                </c:pt>
                <c:pt idx="4512">
                  <c:v>7.3592349385696503</c:v>
                </c:pt>
                <c:pt idx="4513">
                  <c:v>8.3395248315268304</c:v>
                </c:pt>
                <c:pt idx="4514">
                  <c:v>5.8312587032307901</c:v>
                </c:pt>
                <c:pt idx="4515">
                  <c:v>6.4002525446452303</c:v>
                </c:pt>
                <c:pt idx="4516">
                  <c:v>5.6111829935131201</c:v>
                </c:pt>
                <c:pt idx="4517">
                  <c:v>1.8181574183362099</c:v>
                </c:pt>
                <c:pt idx="4518">
                  <c:v>8.7470427512543694</c:v>
                </c:pt>
                <c:pt idx="4519">
                  <c:v>8.0365194215900893</c:v>
                </c:pt>
                <c:pt idx="4520">
                  <c:v>6.7783955289599902</c:v>
                </c:pt>
                <c:pt idx="4521">
                  <c:v>8.0904822710533892</c:v>
                </c:pt>
                <c:pt idx="4522">
                  <c:v>9.4974179966174397</c:v>
                </c:pt>
                <c:pt idx="4523">
                  <c:v>9.7918368487522702</c:v>
                </c:pt>
                <c:pt idx="4524">
                  <c:v>8.3558938803341292</c:v>
                </c:pt>
                <c:pt idx="4525">
                  <c:v>7.55936305120367</c:v>
                </c:pt>
                <c:pt idx="4526">
                  <c:v>7.2081503029079697</c:v>
                </c:pt>
                <c:pt idx="4527">
                  <c:v>9.1163801563772697</c:v>
                </c:pt>
                <c:pt idx="4528">
                  <c:v>8.2708347604459806</c:v>
                </c:pt>
                <c:pt idx="4529">
                  <c:v>3.2484940369627799</c:v>
                </c:pt>
                <c:pt idx="4530">
                  <c:v>4.2532015354581096</c:v>
                </c:pt>
                <c:pt idx="4531">
                  <c:v>7.55058927398834</c:v>
                </c:pt>
                <c:pt idx="4532">
                  <c:v>8.5462234190164299</c:v>
                </c:pt>
                <c:pt idx="4533">
                  <c:v>7.7560350764287502</c:v>
                </c:pt>
                <c:pt idx="4534">
                  <c:v>7.9937031683734103</c:v>
                </c:pt>
                <c:pt idx="4535">
                  <c:v>4.62733721344605</c:v>
                </c:pt>
                <c:pt idx="4536">
                  <c:v>3.9604576669596998</c:v>
                </c:pt>
                <c:pt idx="4537">
                  <c:v>4.7013766283415404</c:v>
                </c:pt>
                <c:pt idx="4538">
                  <c:v>5.8857076908129704</c:v>
                </c:pt>
                <c:pt idx="4539">
                  <c:v>2.2500506026509299</c:v>
                </c:pt>
                <c:pt idx="4540">
                  <c:v>6.9453852096838604</c:v>
                </c:pt>
                <c:pt idx="4541">
                  <c:v>10.381443817048501</c:v>
                </c:pt>
                <c:pt idx="4542">
                  <c:v>8.8582658720359806</c:v>
                </c:pt>
                <c:pt idx="4543">
                  <c:v>9.1347754431760499</c:v>
                </c:pt>
                <c:pt idx="4544">
                  <c:v>10.390293181952201</c:v>
                </c:pt>
                <c:pt idx="4545">
                  <c:v>4.6584184699720801</c:v>
                </c:pt>
                <c:pt idx="4546">
                  <c:v>7.1272930105432204</c:v>
                </c:pt>
                <c:pt idx="4547">
                  <c:v>5.3792728277571999</c:v>
                </c:pt>
                <c:pt idx="4548">
                  <c:v>9.1958656793860492</c:v>
                </c:pt>
                <c:pt idx="4549">
                  <c:v>7.3082890240839298</c:v>
                </c:pt>
                <c:pt idx="4550">
                  <c:v>7.5939040112215297</c:v>
                </c:pt>
                <c:pt idx="4551">
                  <c:v>4.8398389119597596</c:v>
                </c:pt>
                <c:pt idx="4552">
                  <c:v>8.26139728853253</c:v>
                </c:pt>
                <c:pt idx="4553">
                  <c:v>4.8957865930861599</c:v>
                </c:pt>
                <c:pt idx="4554">
                  <c:v>7.0874990673873697</c:v>
                </c:pt>
                <c:pt idx="4555">
                  <c:v>6.86204294580007</c:v>
                </c:pt>
                <c:pt idx="4556">
                  <c:v>7.2579382754635002</c:v>
                </c:pt>
                <c:pt idx="4557">
                  <c:v>7.8228298189403898</c:v>
                </c:pt>
                <c:pt idx="4558">
                  <c:v>5.6339719533770403</c:v>
                </c:pt>
                <c:pt idx="4559">
                  <c:v>6.2104637841997796</c:v>
                </c:pt>
                <c:pt idx="4560">
                  <c:v>5.4050944537709302</c:v>
                </c:pt>
                <c:pt idx="4561">
                  <c:v>2.7277611037035099</c:v>
                </c:pt>
                <c:pt idx="4562">
                  <c:v>8.0406452348783901</c:v>
                </c:pt>
                <c:pt idx="4563">
                  <c:v>7.7073914567720099</c:v>
                </c:pt>
                <c:pt idx="4564">
                  <c:v>6.1271518934011402</c:v>
                </c:pt>
                <c:pt idx="4565">
                  <c:v>7.7244470711609399</c:v>
                </c:pt>
                <c:pt idx="4566">
                  <c:v>9.3682772457371293</c:v>
                </c:pt>
                <c:pt idx="4567">
                  <c:v>9.3880013545478498</c:v>
                </c:pt>
                <c:pt idx="4568">
                  <c:v>8.1555800887785797</c:v>
                </c:pt>
                <c:pt idx="4569">
                  <c:v>7.18585791734984</c:v>
                </c:pt>
                <c:pt idx="4570">
                  <c:v>6.5538033240736304</c:v>
                </c:pt>
                <c:pt idx="4571">
                  <c:v>8.6861754570336895</c:v>
                </c:pt>
                <c:pt idx="4572">
                  <c:v>7.8096259699886801</c:v>
                </c:pt>
                <c:pt idx="4573">
                  <c:v>2.63246853970064</c:v>
                </c:pt>
                <c:pt idx="4574">
                  <c:v>3.6820678530689399</c:v>
                </c:pt>
                <c:pt idx="4575">
                  <c:v>7.3981494484125596</c:v>
                </c:pt>
                <c:pt idx="4576">
                  <c:v>9.0754646459590695</c:v>
                </c:pt>
                <c:pt idx="4577">
                  <c:v>8.12226064007662</c:v>
                </c:pt>
                <c:pt idx="4578">
                  <c:v>8.4191398141062308</c:v>
                </c:pt>
                <c:pt idx="4579">
                  <c:v>5.3638266251295104</c:v>
                </c:pt>
                <c:pt idx="4580">
                  <c:v>3.7211205980839699</c:v>
                </c:pt>
                <c:pt idx="4581">
                  <c:v>5.0582275699590502</c:v>
                </c:pt>
                <c:pt idx="4582">
                  <c:v>6.0306281692345101</c:v>
                </c:pt>
                <c:pt idx="4583">
                  <c:v>3.1504992272588601</c:v>
                </c:pt>
                <c:pt idx="4584">
                  <c:v>7.8357185489481802</c:v>
                </c:pt>
                <c:pt idx="4585">
                  <c:v>10.6848546176928</c:v>
                </c:pt>
                <c:pt idx="4586">
                  <c:v>9.6319620892484092</c:v>
                </c:pt>
                <c:pt idx="4587">
                  <c:v>9.2624409789275699</c:v>
                </c:pt>
                <c:pt idx="4588">
                  <c:v>10.7129415071498</c:v>
                </c:pt>
                <c:pt idx="4589">
                  <c:v>4.4601896062948301</c:v>
                </c:pt>
                <c:pt idx="4590">
                  <c:v>6.9633414231452297</c:v>
                </c:pt>
                <c:pt idx="4591">
                  <c:v>5.8637786413817903</c:v>
                </c:pt>
                <c:pt idx="4592">
                  <c:v>9.7353664298147997</c:v>
                </c:pt>
                <c:pt idx="4593">
                  <c:v>7.3443606469509799</c:v>
                </c:pt>
                <c:pt idx="4594">
                  <c:v>7.5207310205943596</c:v>
                </c:pt>
                <c:pt idx="4595">
                  <c:v>4.9125204896935504</c:v>
                </c:pt>
                <c:pt idx="4596">
                  <c:v>8.5982698388180694</c:v>
                </c:pt>
                <c:pt idx="4597">
                  <c:v>5.2721082944005202</c:v>
                </c:pt>
                <c:pt idx="4598">
                  <c:v>7.41291214708568</c:v>
                </c:pt>
                <c:pt idx="4599">
                  <c:v>7.6870876291562098</c:v>
                </c:pt>
                <c:pt idx="4600">
                  <c:v>7.4913383314313799</c:v>
                </c:pt>
                <c:pt idx="4601">
                  <c:v>8.0315861189630802</c:v>
                </c:pt>
                <c:pt idx="4602">
                  <c:v>5.7730295082253402</c:v>
                </c:pt>
                <c:pt idx="4603">
                  <c:v>6.3186678960604796</c:v>
                </c:pt>
                <c:pt idx="4604">
                  <c:v>5.5933026489741904</c:v>
                </c:pt>
                <c:pt idx="4605">
                  <c:v>1.9709773746699499</c:v>
                </c:pt>
                <c:pt idx="4606">
                  <c:v>8.5989091389267607</c:v>
                </c:pt>
                <c:pt idx="4607">
                  <c:v>7.8110294970459497</c:v>
                </c:pt>
                <c:pt idx="4608">
                  <c:v>6.5830791074101596</c:v>
                </c:pt>
                <c:pt idx="4609">
                  <c:v>7.9344903165309697</c:v>
                </c:pt>
                <c:pt idx="4610">
                  <c:v>9.46933943305695</c:v>
                </c:pt>
                <c:pt idx="4611">
                  <c:v>9.9137985901374392</c:v>
                </c:pt>
                <c:pt idx="4612">
                  <c:v>8.3650455351184796</c:v>
                </c:pt>
                <c:pt idx="4613">
                  <c:v>7.5361068585210296</c:v>
                </c:pt>
                <c:pt idx="4614">
                  <c:v>7.1372061698277003</c:v>
                </c:pt>
                <c:pt idx="4615">
                  <c:v>9.1340919928465691</c:v>
                </c:pt>
                <c:pt idx="4616">
                  <c:v>8.3841054518448406</c:v>
                </c:pt>
                <c:pt idx="4617">
                  <c:v>3.2886402172049398</c:v>
                </c:pt>
                <c:pt idx="4618">
                  <c:v>4.4191534003031201</c:v>
                </c:pt>
                <c:pt idx="4619">
                  <c:v>7.6364605646200703</c:v>
                </c:pt>
                <c:pt idx="4620">
                  <c:v>8.5463828975292593</c:v>
                </c:pt>
                <c:pt idx="4621">
                  <c:v>7.8044059076376504</c:v>
                </c:pt>
                <c:pt idx="4622">
                  <c:v>8.0989124649715407</c:v>
                </c:pt>
                <c:pt idx="4623">
                  <c:v>4.7803147066288503</c:v>
                </c:pt>
                <c:pt idx="4624">
                  <c:v>4.0865294213582404</c:v>
                </c:pt>
                <c:pt idx="4625">
                  <c:v>4.7637808144701097</c:v>
                </c:pt>
                <c:pt idx="4626">
                  <c:v>6.0353089561054301</c:v>
                </c:pt>
                <c:pt idx="4627">
                  <c:v>2.3989146854667398</c:v>
                </c:pt>
                <c:pt idx="4628">
                  <c:v>6.9822333032620003</c:v>
                </c:pt>
                <c:pt idx="4629">
                  <c:v>10.4243831614775</c:v>
                </c:pt>
                <c:pt idx="4630">
                  <c:v>8.8605532651165095</c:v>
                </c:pt>
                <c:pt idx="4631">
                  <c:v>9.2397496709307507</c:v>
                </c:pt>
                <c:pt idx="4632">
                  <c:v>10.439455573529299</c:v>
                </c:pt>
                <c:pt idx="4633">
                  <c:v>4.9111536011815602</c:v>
                </c:pt>
                <c:pt idx="4634">
                  <c:v>6.9472920519910497</c:v>
                </c:pt>
                <c:pt idx="4635">
                  <c:v>5.5363930038016704</c:v>
                </c:pt>
                <c:pt idx="4636">
                  <c:v>9.1858434118988299</c:v>
                </c:pt>
                <c:pt idx="4637">
                  <c:v>7.4336131739819704</c:v>
                </c:pt>
                <c:pt idx="4638">
                  <c:v>7.5058721409758702</c:v>
                </c:pt>
                <c:pt idx="4639">
                  <c:v>4.9589900294153697</c:v>
                </c:pt>
                <c:pt idx="4640">
                  <c:v>8.2131935453791396</c:v>
                </c:pt>
                <c:pt idx="4641">
                  <c:v>4.9846141298172704</c:v>
                </c:pt>
                <c:pt idx="4642">
                  <c:v>7.4283107758845004</c:v>
                </c:pt>
                <c:pt idx="4643">
                  <c:v>7.0894415741410404</c:v>
                </c:pt>
                <c:pt idx="4644">
                  <c:v>7.4338257358109097</c:v>
                </c:pt>
                <c:pt idx="4645">
                  <c:v>7.7372906385899602</c:v>
                </c:pt>
                <c:pt idx="4646">
                  <c:v>5.66334717449626</c:v>
                </c:pt>
                <c:pt idx="4647">
                  <c:v>8.0456929860856192</c:v>
                </c:pt>
                <c:pt idx="4648">
                  <c:v>5.1877712838086101</c:v>
                </c:pt>
                <c:pt idx="4649">
                  <c:v>2.9693016393319098</c:v>
                </c:pt>
                <c:pt idx="4650">
                  <c:v>8.1529552165583503</c:v>
                </c:pt>
                <c:pt idx="4651">
                  <c:v>7.6996425576782697</c:v>
                </c:pt>
                <c:pt idx="4652">
                  <c:v>6.1073514027461497</c:v>
                </c:pt>
                <c:pt idx="4653">
                  <c:v>7.7822738962519802</c:v>
                </c:pt>
                <c:pt idx="4654">
                  <c:v>9.3958358485692592</c:v>
                </c:pt>
                <c:pt idx="4655">
                  <c:v>9.4121823988289499</c:v>
                </c:pt>
                <c:pt idx="4656">
                  <c:v>8.2036698333951605</c:v>
                </c:pt>
                <c:pt idx="4657">
                  <c:v>7.42933156064925</c:v>
                </c:pt>
                <c:pt idx="4658">
                  <c:v>6.8701806319393999</c:v>
                </c:pt>
                <c:pt idx="4659">
                  <c:v>8.69850055583907</c:v>
                </c:pt>
                <c:pt idx="4660">
                  <c:v>7.8607770950617404</c:v>
                </c:pt>
                <c:pt idx="4661">
                  <c:v>2.7923736938249402</c:v>
                </c:pt>
                <c:pt idx="4662">
                  <c:v>3.7756576601437901</c:v>
                </c:pt>
                <c:pt idx="4663">
                  <c:v>7.5006211716689997</c:v>
                </c:pt>
                <c:pt idx="4664">
                  <c:v>8.9119974810574298</c:v>
                </c:pt>
                <c:pt idx="4665">
                  <c:v>7.9784478542796</c:v>
                </c:pt>
                <c:pt idx="4666">
                  <c:v>8.2304041158721102</c:v>
                </c:pt>
                <c:pt idx="4667">
                  <c:v>5.0556663842511398</c:v>
                </c:pt>
                <c:pt idx="4668">
                  <c:v>3.7594225159445198</c:v>
                </c:pt>
                <c:pt idx="4669">
                  <c:v>4.9094878354400997</c:v>
                </c:pt>
                <c:pt idx="4670">
                  <c:v>6.0431779287194098</c:v>
                </c:pt>
                <c:pt idx="4671">
                  <c:v>3.26977865785229</c:v>
                </c:pt>
                <c:pt idx="4672">
                  <c:v>7.2972232806677999</c:v>
                </c:pt>
                <c:pt idx="4673">
                  <c:v>10.5252650808811</c:v>
                </c:pt>
                <c:pt idx="4674">
                  <c:v>9.3689511754262895</c:v>
                </c:pt>
                <c:pt idx="4675">
                  <c:v>9.0999740248372394</c:v>
                </c:pt>
                <c:pt idx="4676">
                  <c:v>10.555334068153501</c:v>
                </c:pt>
                <c:pt idx="4677">
                  <c:v>4.7375242641434703</c:v>
                </c:pt>
                <c:pt idx="4678">
                  <c:v>6.8376894024589498</c:v>
                </c:pt>
                <c:pt idx="4679">
                  <c:v>5.8777694731248804</c:v>
                </c:pt>
                <c:pt idx="4680">
                  <c:v>9.3854473799831801</c:v>
                </c:pt>
                <c:pt idx="4681">
                  <c:v>7.2676581074932498</c:v>
                </c:pt>
                <c:pt idx="4682">
                  <c:v>7.4177710562288102</c:v>
                </c:pt>
                <c:pt idx="4683">
                  <c:v>4.9165009897694496</c:v>
                </c:pt>
                <c:pt idx="4684">
                  <c:v>8.3302295437352001</c:v>
                </c:pt>
                <c:pt idx="4685">
                  <c:v>5.0787748839000599</c:v>
                </c:pt>
                <c:pt idx="4686">
                  <c:v>7.3666946013101198</c:v>
                </c:pt>
                <c:pt idx="4687">
                  <c:v>7.6140626561157001</c:v>
                </c:pt>
                <c:pt idx="4688">
                  <c:v>7.4070713665128496</c:v>
                </c:pt>
                <c:pt idx="4689">
                  <c:v>7.8968667284962901</c:v>
                </c:pt>
                <c:pt idx="4690">
                  <c:v>5.6758211851611096</c:v>
                </c:pt>
                <c:pt idx="4691">
                  <c:v>6.2470961593462704</c:v>
                </c:pt>
                <c:pt idx="4692">
                  <c:v>5.2668538844059096</c:v>
                </c:pt>
                <c:pt idx="4693">
                  <c:v>1.9649218611947501</c:v>
                </c:pt>
                <c:pt idx="4694">
                  <c:v>8.49942786396808</c:v>
                </c:pt>
                <c:pt idx="4695">
                  <c:v>7.6646542349855196</c:v>
                </c:pt>
                <c:pt idx="4696">
                  <c:v>6.4391344660360597</c:v>
                </c:pt>
                <c:pt idx="4697">
                  <c:v>7.77086926842978</c:v>
                </c:pt>
                <c:pt idx="4698">
                  <c:v>9.3076011971270098</c:v>
                </c:pt>
                <c:pt idx="4699">
                  <c:v>9.6587491339839104</c:v>
                </c:pt>
                <c:pt idx="4700">
                  <c:v>8.3083161486142494</c:v>
                </c:pt>
                <c:pt idx="4701">
                  <c:v>7.4422515658623301</c:v>
                </c:pt>
                <c:pt idx="4702">
                  <c:v>7.1168679521850402</c:v>
                </c:pt>
                <c:pt idx="4703">
                  <c:v>9.0430227159073002</c:v>
                </c:pt>
                <c:pt idx="4704">
                  <c:v>7.9570398823049704</c:v>
                </c:pt>
                <c:pt idx="4705">
                  <c:v>3.2907815511165199</c:v>
                </c:pt>
                <c:pt idx="4706">
                  <c:v>4.2341958745708803</c:v>
                </c:pt>
                <c:pt idx="4707">
                  <c:v>7.5745101660818301</c:v>
                </c:pt>
                <c:pt idx="4708">
                  <c:v>8.6770279097092704</c:v>
                </c:pt>
                <c:pt idx="4709">
                  <c:v>7.9256303059797801</c:v>
                </c:pt>
                <c:pt idx="4710">
                  <c:v>8.2072801947314993</c:v>
                </c:pt>
                <c:pt idx="4711">
                  <c:v>4.77191372954176</c:v>
                </c:pt>
                <c:pt idx="4712">
                  <c:v>4.01814153241558</c:v>
                </c:pt>
                <c:pt idx="4713">
                  <c:v>4.6937143878434302</c:v>
                </c:pt>
                <c:pt idx="4714">
                  <c:v>6.0518520800555198</c:v>
                </c:pt>
                <c:pt idx="4715">
                  <c:v>2.1739853479054401</c:v>
                </c:pt>
                <c:pt idx="4716">
                  <c:v>7.0789853882732698</c:v>
                </c:pt>
                <c:pt idx="4717">
                  <c:v>10.5206545429679</c:v>
                </c:pt>
                <c:pt idx="4718">
                  <c:v>9.0276354922753104</c:v>
                </c:pt>
                <c:pt idx="4719">
                  <c:v>9.2535505275033092</c:v>
                </c:pt>
                <c:pt idx="4720">
                  <c:v>10.479286946224001</c:v>
                </c:pt>
                <c:pt idx="4721">
                  <c:v>4.8325836246198897</c:v>
                </c:pt>
                <c:pt idx="4722">
                  <c:v>7.21847756952788</c:v>
                </c:pt>
                <c:pt idx="4723">
                  <c:v>5.5453690389488903</c:v>
                </c:pt>
                <c:pt idx="4724">
                  <c:v>9.3247819691300098</c:v>
                </c:pt>
                <c:pt idx="4725">
                  <c:v>7.4958832404297802</c:v>
                </c:pt>
                <c:pt idx="4726">
                  <c:v>7.7547546020835698</c:v>
                </c:pt>
                <c:pt idx="4727">
                  <c:v>5.01990070312692</c:v>
                </c:pt>
                <c:pt idx="4728">
                  <c:v>8.4357235334599707</c:v>
                </c:pt>
                <c:pt idx="4729">
                  <c:v>4.9135535542857003</c:v>
                </c:pt>
                <c:pt idx="4730">
                  <c:v>7.3823270351039696</c:v>
                </c:pt>
                <c:pt idx="4731">
                  <c:v>7.26706537324399</c:v>
                </c:pt>
                <c:pt idx="4732">
                  <c:v>7.6421481971908802</c:v>
                </c:pt>
                <c:pt idx="4733">
                  <c:v>7.9756606236023799</c:v>
                </c:pt>
                <c:pt idx="4734">
                  <c:v>5.7478346589027103</c:v>
                </c:pt>
                <c:pt idx="4735">
                  <c:v>6.3394593783764597</c:v>
                </c:pt>
                <c:pt idx="4736">
                  <c:v>5.2631459797249596</c:v>
                </c:pt>
                <c:pt idx="4737">
                  <c:v>2.7086895188755702</c:v>
                </c:pt>
                <c:pt idx="4738">
                  <c:v>8.2155664227702498</c:v>
                </c:pt>
                <c:pt idx="4739">
                  <c:v>7.8397304521699001</c:v>
                </c:pt>
                <c:pt idx="4740">
                  <c:v>6.2815616779329702</c:v>
                </c:pt>
                <c:pt idx="4741">
                  <c:v>7.8645585694007103</c:v>
                </c:pt>
                <c:pt idx="4742">
                  <c:v>9.6257389835726102</c:v>
                </c:pt>
                <c:pt idx="4743">
                  <c:v>9.6183781506878301</c:v>
                </c:pt>
                <c:pt idx="4744">
                  <c:v>8.3351090020580205</c:v>
                </c:pt>
                <c:pt idx="4745">
                  <c:v>7.4096769611803497</c:v>
                </c:pt>
                <c:pt idx="4746">
                  <c:v>6.8085695273980802</c:v>
                </c:pt>
                <c:pt idx="4747">
                  <c:v>8.8100576777529405</c:v>
                </c:pt>
                <c:pt idx="4748">
                  <c:v>8.0443370490042803</c:v>
                </c:pt>
                <c:pt idx="4749">
                  <c:v>2.6652884691587699</c:v>
                </c:pt>
                <c:pt idx="4750">
                  <c:v>3.7898925896002802</c:v>
                </c:pt>
                <c:pt idx="4751">
                  <c:v>7.5457617433984003</c:v>
                </c:pt>
                <c:pt idx="4752">
                  <c:v>8.9263582803483192</c:v>
                </c:pt>
                <c:pt idx="4753">
                  <c:v>8.1281019438313393</c:v>
                </c:pt>
                <c:pt idx="4754">
                  <c:v>8.3728590650646808</c:v>
                </c:pt>
                <c:pt idx="4755">
                  <c:v>4.8498284186639999</c:v>
                </c:pt>
                <c:pt idx="4756">
                  <c:v>3.3288956350122199</c:v>
                </c:pt>
                <c:pt idx="4757">
                  <c:v>4.6747359237435502</c:v>
                </c:pt>
                <c:pt idx="4758">
                  <c:v>5.58486214746448</c:v>
                </c:pt>
                <c:pt idx="4759">
                  <c:v>3.0477193951918999</c:v>
                </c:pt>
                <c:pt idx="4760">
                  <c:v>7.4987255274366502</c:v>
                </c:pt>
                <c:pt idx="4761">
                  <c:v>10.3827039594666</c:v>
                </c:pt>
                <c:pt idx="4762">
                  <c:v>9.5220125813243506</c:v>
                </c:pt>
                <c:pt idx="4763">
                  <c:v>9.0738580578884704</c:v>
                </c:pt>
                <c:pt idx="4764">
                  <c:v>10.6282465990171</c:v>
                </c:pt>
                <c:pt idx="4765">
                  <c:v>4.7767802426203598</c:v>
                </c:pt>
                <c:pt idx="4766">
                  <c:v>7.2887027863002398</c:v>
                </c:pt>
                <c:pt idx="4767">
                  <c:v>6.0044116392820497</c:v>
                </c:pt>
                <c:pt idx="4768">
                  <c:v>9.8291876367993893</c:v>
                </c:pt>
                <c:pt idx="4769">
                  <c:v>7.4281823704257803</c:v>
                </c:pt>
                <c:pt idx="4770">
                  <c:v>7.6470205844654897</c:v>
                </c:pt>
                <c:pt idx="4771">
                  <c:v>4.94573047407407</c:v>
                </c:pt>
                <c:pt idx="4772">
                  <c:v>8.7274415853736294</c:v>
                </c:pt>
                <c:pt idx="4773">
                  <c:v>5.2727381163705598</c:v>
                </c:pt>
                <c:pt idx="4774">
                  <c:v>7.1084343978880096</c:v>
                </c:pt>
                <c:pt idx="4775">
                  <c:v>7.9709676797463</c:v>
                </c:pt>
                <c:pt idx="4776">
                  <c:v>7.6189164526575404</c:v>
                </c:pt>
                <c:pt idx="4777">
                  <c:v>8.2337105217461595</c:v>
                </c:pt>
                <c:pt idx="4778">
                  <c:v>5.8552157515094301</c:v>
                </c:pt>
                <c:pt idx="4779">
                  <c:v>6.4977844775673699</c:v>
                </c:pt>
                <c:pt idx="4780">
                  <c:v>5.6816111282884201</c:v>
                </c:pt>
                <c:pt idx="4781">
                  <c:v>1.3310401128045799</c:v>
                </c:pt>
                <c:pt idx="4782">
                  <c:v>8.5108815873113297</c:v>
                </c:pt>
                <c:pt idx="4783">
                  <c:v>7.9576400591566498</c:v>
                </c:pt>
                <c:pt idx="4784">
                  <c:v>6.7249938245414498</c:v>
                </c:pt>
                <c:pt idx="4785">
                  <c:v>7.9475600982621302</c:v>
                </c:pt>
                <c:pt idx="4786">
                  <c:v>9.3273691637671803</c:v>
                </c:pt>
                <c:pt idx="4787">
                  <c:v>9.8816883035841592</c:v>
                </c:pt>
                <c:pt idx="4788">
                  <c:v>8.4327857993964894</c:v>
                </c:pt>
                <c:pt idx="4789">
                  <c:v>7.6164778681933996</c:v>
                </c:pt>
                <c:pt idx="4790">
                  <c:v>7.1735274113053196</c:v>
                </c:pt>
                <c:pt idx="4791">
                  <c:v>8.9295365911310096</c:v>
                </c:pt>
                <c:pt idx="4792">
                  <c:v>8.4090588464011606</c:v>
                </c:pt>
                <c:pt idx="4793">
                  <c:v>3.1934604280396299</c:v>
                </c:pt>
                <c:pt idx="4794">
                  <c:v>4.0276685752812602</c:v>
                </c:pt>
                <c:pt idx="4795">
                  <c:v>7.6884437450340899</c:v>
                </c:pt>
                <c:pt idx="4796">
                  <c:v>9.0191411003697493</c:v>
                </c:pt>
                <c:pt idx="4797">
                  <c:v>8.1038848327639901</c:v>
                </c:pt>
                <c:pt idx="4798">
                  <c:v>8.4629367592977705</c:v>
                </c:pt>
                <c:pt idx="4799">
                  <c:v>5.1823162369329001</c:v>
                </c:pt>
                <c:pt idx="4800">
                  <c:v>3.7129088151625602</c:v>
                </c:pt>
                <c:pt idx="4801">
                  <c:v>4.8607481465160101</c:v>
                </c:pt>
                <c:pt idx="4802">
                  <c:v>6.0378466063785501</c:v>
                </c:pt>
                <c:pt idx="4803">
                  <c:v>3.1195773336355401</c:v>
                </c:pt>
                <c:pt idx="4804">
                  <c:v>7.7740072238435998</c:v>
                </c:pt>
                <c:pt idx="4805">
                  <c:v>10.5464939113628</c:v>
                </c:pt>
                <c:pt idx="4806">
                  <c:v>9.5858890733903408</c:v>
                </c:pt>
                <c:pt idx="4807">
                  <c:v>9.2023305355565199</c:v>
                </c:pt>
                <c:pt idx="4808">
                  <c:v>10.488875771209999</c:v>
                </c:pt>
                <c:pt idx="4809">
                  <c:v>4.5438276460665703</c:v>
                </c:pt>
                <c:pt idx="4810">
                  <c:v>6.9460331496376098</c:v>
                </c:pt>
                <c:pt idx="4811">
                  <c:v>5.90886124592648</c:v>
                </c:pt>
                <c:pt idx="4812">
                  <c:v>9.9159192196312702</c:v>
                </c:pt>
                <c:pt idx="4813">
                  <c:v>7.0874829112299897</c:v>
                </c:pt>
                <c:pt idx="4814">
                  <c:v>7.4272988016755104</c:v>
                </c:pt>
                <c:pt idx="4815">
                  <c:v>4.8865213122366704</c:v>
                </c:pt>
                <c:pt idx="4816">
                  <c:v>8.6307174091862304</c:v>
                </c:pt>
                <c:pt idx="4817">
                  <c:v>5.0904608707106203</c:v>
                </c:pt>
                <c:pt idx="4818">
                  <c:v>7.3728656764413003</c:v>
                </c:pt>
                <c:pt idx="4819">
                  <c:v>8.0024363230335407</c:v>
                </c:pt>
                <c:pt idx="4820">
                  <c:v>7.4365509792073299</c:v>
                </c:pt>
                <c:pt idx="4821">
                  <c:v>7.9861924191882601</c:v>
                </c:pt>
                <c:pt idx="4822">
                  <c:v>5.7178090328773301</c:v>
                </c:pt>
                <c:pt idx="4823">
                  <c:v>6.3345871720696598</c:v>
                </c:pt>
                <c:pt idx="4824">
                  <c:v>5.5006978918801703</c:v>
                </c:pt>
                <c:pt idx="4825">
                  <c:v>1.83303668212073</c:v>
                </c:pt>
                <c:pt idx="4826">
                  <c:v>8.5410071726700192</c:v>
                </c:pt>
                <c:pt idx="4827">
                  <c:v>7.8667200129995898</c:v>
                </c:pt>
                <c:pt idx="4828">
                  <c:v>6.5189554565775998</c:v>
                </c:pt>
                <c:pt idx="4829">
                  <c:v>7.9751907174523398</c:v>
                </c:pt>
                <c:pt idx="4830">
                  <c:v>9.4206435630611693</c:v>
                </c:pt>
                <c:pt idx="4831">
                  <c:v>9.7406046816780094</c:v>
                </c:pt>
                <c:pt idx="4832">
                  <c:v>8.2760372297230003</c:v>
                </c:pt>
                <c:pt idx="4833">
                  <c:v>7.3790770504468002</c:v>
                </c:pt>
                <c:pt idx="4834">
                  <c:v>7.2344378408705499</c:v>
                </c:pt>
                <c:pt idx="4835">
                  <c:v>9.0505227914386595</c:v>
                </c:pt>
                <c:pt idx="4836">
                  <c:v>8.2003751505648808</c:v>
                </c:pt>
                <c:pt idx="4837">
                  <c:v>3.1450363799791901</c:v>
                </c:pt>
                <c:pt idx="4838">
                  <c:v>4.3327460338875996</c:v>
                </c:pt>
                <c:pt idx="4839">
                  <c:v>7.6655614428793903</c:v>
                </c:pt>
                <c:pt idx="4840">
                  <c:v>7.6713726377664999</c:v>
                </c:pt>
                <c:pt idx="4841">
                  <c:v>6.8942640577364998</c:v>
                </c:pt>
                <c:pt idx="4842">
                  <c:v>7.2094847447369599</c:v>
                </c:pt>
                <c:pt idx="4843">
                  <c:v>3.99680272428603</c:v>
                </c:pt>
                <c:pt idx="4844">
                  <c:v>3.5220404240849201</c:v>
                </c:pt>
                <c:pt idx="4845">
                  <c:v>4.0284143441165101</c:v>
                </c:pt>
                <c:pt idx="4846">
                  <c:v>5.3055635529246903</c:v>
                </c:pt>
                <c:pt idx="4847">
                  <c:v>1.97146293979341</c:v>
                </c:pt>
                <c:pt idx="4848">
                  <c:v>6.2135746870185198</c:v>
                </c:pt>
                <c:pt idx="4849">
                  <c:v>9.5761787656993</c:v>
                </c:pt>
                <c:pt idx="4850">
                  <c:v>8.2700084718098203</c:v>
                </c:pt>
                <c:pt idx="4851">
                  <c:v>8.3683035182310093</c:v>
                </c:pt>
                <c:pt idx="4852">
                  <c:v>9.8163117428982094</c:v>
                </c:pt>
                <c:pt idx="4853">
                  <c:v>4.5679727956516798</c:v>
                </c:pt>
                <c:pt idx="4854">
                  <c:v>6.6639663051838598</c:v>
                </c:pt>
                <c:pt idx="4855">
                  <c:v>4.9662659181365996</c:v>
                </c:pt>
                <c:pt idx="4856">
                  <c:v>8.6463510323862707</c:v>
                </c:pt>
                <c:pt idx="4857">
                  <c:v>6.2730075376465297</c:v>
                </c:pt>
                <c:pt idx="4858">
                  <c:v>6.9476158274806403</c:v>
                </c:pt>
                <c:pt idx="4859">
                  <c:v>4.75151001783785</c:v>
                </c:pt>
                <c:pt idx="4860">
                  <c:v>7.4934717174805501</c:v>
                </c:pt>
                <c:pt idx="4861">
                  <c:v>4.3851211611011696</c:v>
                </c:pt>
                <c:pt idx="4862">
                  <c:v>6.4337487979073904</c:v>
                </c:pt>
                <c:pt idx="4863">
                  <c:v>6.47809542942408</c:v>
                </c:pt>
                <c:pt idx="4864">
                  <c:v>6.8682885778509899</c:v>
                </c:pt>
                <c:pt idx="4865">
                  <c:v>6.9940435194193498</c:v>
                </c:pt>
                <c:pt idx="4866">
                  <c:v>5.3125169615689201</c:v>
                </c:pt>
                <c:pt idx="4867">
                  <c:v>5.5561437292471103</c:v>
                </c:pt>
                <c:pt idx="4868">
                  <c:v>4.5175576306351397</c:v>
                </c:pt>
                <c:pt idx="4869">
                  <c:v>1.7211116840384699</c:v>
                </c:pt>
                <c:pt idx="4870">
                  <c:v>7.1522464185773504</c:v>
                </c:pt>
                <c:pt idx="4871">
                  <c:v>6.4087772222731898</c:v>
                </c:pt>
                <c:pt idx="4872">
                  <c:v>5.4335292570585896</c:v>
                </c:pt>
                <c:pt idx="4873">
                  <c:v>7.10740187743726</c:v>
                </c:pt>
                <c:pt idx="4874">
                  <c:v>8.4490697917401096</c:v>
                </c:pt>
                <c:pt idx="4875">
                  <c:v>8.8410383882771395</c:v>
                </c:pt>
                <c:pt idx="4876">
                  <c:v>7.41936307486373</c:v>
                </c:pt>
                <c:pt idx="4877">
                  <c:v>6.4720457273891601</c:v>
                </c:pt>
                <c:pt idx="4878">
                  <c:v>5.6118339967187101</c:v>
                </c:pt>
                <c:pt idx="4879">
                  <c:v>7.7057330697323101</c:v>
                </c:pt>
                <c:pt idx="4880">
                  <c:v>6.8903290457333597</c:v>
                </c:pt>
                <c:pt idx="4881">
                  <c:v>2.19154300040586</c:v>
                </c:pt>
                <c:pt idx="4882">
                  <c:v>3.3469014081964201</c:v>
                </c:pt>
                <c:pt idx="4883">
                  <c:v>6.7898387723912901</c:v>
                </c:pt>
                <c:pt idx="4884">
                  <c:v>7.6560230849386599</c:v>
                </c:pt>
                <c:pt idx="4885">
                  <c:v>6.6633402660125096</c:v>
                </c:pt>
                <c:pt idx="4886">
                  <c:v>7.0855739677477798</c:v>
                </c:pt>
                <c:pt idx="4887">
                  <c:v>4.4744037670346897</c:v>
                </c:pt>
                <c:pt idx="4888">
                  <c:v>3.67894313250182</c:v>
                </c:pt>
                <c:pt idx="4889">
                  <c:v>4.4465571082877</c:v>
                </c:pt>
                <c:pt idx="4890">
                  <c:v>5.4398631366676904</c:v>
                </c:pt>
                <c:pt idx="4891">
                  <c:v>2.0715576603650798</c:v>
                </c:pt>
                <c:pt idx="4892">
                  <c:v>6.1796498248440299</c:v>
                </c:pt>
                <c:pt idx="4893">
                  <c:v>9.7914530309109598</c:v>
                </c:pt>
                <c:pt idx="4894">
                  <c:v>8.1336577672789208</c:v>
                </c:pt>
                <c:pt idx="4895">
                  <c:v>8.3461206919351696</c:v>
                </c:pt>
                <c:pt idx="4896">
                  <c:v>9.7652806089352602</c:v>
                </c:pt>
                <c:pt idx="4897">
                  <c:v>4.1280870017362101</c:v>
                </c:pt>
                <c:pt idx="4898">
                  <c:v>6.1657444432519899</c:v>
                </c:pt>
                <c:pt idx="4899">
                  <c:v>4.6821682446491701</c:v>
                </c:pt>
                <c:pt idx="4900">
                  <c:v>8.4696541788901101</c:v>
                </c:pt>
                <c:pt idx="4901">
                  <c:v>5.5878683019445798</c:v>
                </c:pt>
                <c:pt idx="4902">
                  <c:v>6.5369579744719202</c:v>
                </c:pt>
                <c:pt idx="4903">
                  <c:v>4.5390520160458996</c:v>
                </c:pt>
                <c:pt idx="4904">
                  <c:v>7.1594366147392003</c:v>
                </c:pt>
                <c:pt idx="4905">
                  <c:v>4.1499492182104403</c:v>
                </c:pt>
                <c:pt idx="4906">
                  <c:v>6.60144240629936</c:v>
                </c:pt>
                <c:pt idx="4907">
                  <c:v>5.8907245913806499</c:v>
                </c:pt>
                <c:pt idx="4908">
                  <c:v>6.4686170427121903</c:v>
                </c:pt>
                <c:pt idx="4909">
                  <c:v>6.6547917020043101</c:v>
                </c:pt>
                <c:pt idx="4910">
                  <c:v>4.76708300404563</c:v>
                </c:pt>
                <c:pt idx="4911">
                  <c:v>5.6748132023131896</c:v>
                </c:pt>
                <c:pt idx="4912">
                  <c:v>4.0244392930303698</c:v>
                </c:pt>
                <c:pt idx="4913">
                  <c:v>2.1715826090897701</c:v>
                </c:pt>
                <c:pt idx="4914">
                  <c:v>6.8296260404051399</c:v>
                </c:pt>
                <c:pt idx="4915">
                  <c:v>6.12928163160311</c:v>
                </c:pt>
                <c:pt idx="4916">
                  <c:v>5.0708920899597096</c:v>
                </c:pt>
                <c:pt idx="4917">
                  <c:v>6.9766469081938496</c:v>
                </c:pt>
                <c:pt idx="4918">
                  <c:v>8.22523302659887</c:v>
                </c:pt>
                <c:pt idx="4919">
                  <c:v>8.5522319594046294</c:v>
                </c:pt>
                <c:pt idx="4920">
                  <c:v>7.1697614903025801</c:v>
                </c:pt>
                <c:pt idx="4921">
                  <c:v>6.1895605442040802</c:v>
                </c:pt>
                <c:pt idx="4922">
                  <c:v>5.3841346436770401</c:v>
                </c:pt>
                <c:pt idx="4923">
                  <c:v>7.8322641520893201</c:v>
                </c:pt>
                <c:pt idx="4924">
                  <c:v>6.6064423988816898</c:v>
                </c:pt>
                <c:pt idx="4925">
                  <c:v>2.4267765526745801</c:v>
                </c:pt>
                <c:pt idx="4926">
                  <c:v>3.6150674116730599</c:v>
                </c:pt>
                <c:pt idx="4927">
                  <c:v>6.5323446652805899</c:v>
                </c:pt>
                <c:pt idx="4928">
                  <c:v>8.5323690613005603</c:v>
                </c:pt>
                <c:pt idx="4929">
                  <c:v>8.0563463190690197</c:v>
                </c:pt>
                <c:pt idx="4930">
                  <c:v>8.2543297325881397</c:v>
                </c:pt>
                <c:pt idx="4931">
                  <c:v>4.1524447825534301</c:v>
                </c:pt>
                <c:pt idx="4932">
                  <c:v>3.3872987703079001</c:v>
                </c:pt>
                <c:pt idx="4933">
                  <c:v>4.31758247771862</c:v>
                </c:pt>
                <c:pt idx="4934">
                  <c:v>5.7511602806223596</c:v>
                </c:pt>
                <c:pt idx="4935">
                  <c:v>2.1528458575960601</c:v>
                </c:pt>
                <c:pt idx="4936">
                  <c:v>7.00688994084397</c:v>
                </c:pt>
                <c:pt idx="4937">
                  <c:v>10.280641949325901</c:v>
                </c:pt>
                <c:pt idx="4938">
                  <c:v>9.03501780329014</c:v>
                </c:pt>
                <c:pt idx="4939">
                  <c:v>9.0263575412335602</c:v>
                </c:pt>
                <c:pt idx="4940">
                  <c:v>10.532160918675499</c:v>
                </c:pt>
                <c:pt idx="4941">
                  <c:v>4.7998022213564697</c:v>
                </c:pt>
                <c:pt idx="4942">
                  <c:v>7.5231832529064198</c:v>
                </c:pt>
                <c:pt idx="4943">
                  <c:v>5.7267912250962301</c:v>
                </c:pt>
                <c:pt idx="4944">
                  <c:v>9.4530598085133395</c:v>
                </c:pt>
                <c:pt idx="4945">
                  <c:v>7.6529147839060796</c:v>
                </c:pt>
                <c:pt idx="4946">
                  <c:v>8.0429864776626108</c:v>
                </c:pt>
                <c:pt idx="4947">
                  <c:v>4.9350298883781303</c:v>
                </c:pt>
                <c:pt idx="4948">
                  <c:v>8.5804153459581496</c:v>
                </c:pt>
                <c:pt idx="4949">
                  <c:v>5.1548059123801497</c:v>
                </c:pt>
                <c:pt idx="4950">
                  <c:v>6.9057947812833698</c:v>
                </c:pt>
                <c:pt idx="4951">
                  <c:v>7.6529147839060796</c:v>
                </c:pt>
                <c:pt idx="4952">
                  <c:v>7.8614203421814803</c:v>
                </c:pt>
                <c:pt idx="4953">
                  <c:v>8.1883709441950305</c:v>
                </c:pt>
                <c:pt idx="4954">
                  <c:v>5.9351721027782798</c:v>
                </c:pt>
                <c:pt idx="4955">
                  <c:v>6.6050247669885298</c:v>
                </c:pt>
                <c:pt idx="4956">
                  <c:v>5.5228513206433698</c:v>
                </c:pt>
                <c:pt idx="4957">
                  <c:v>1.5247632703618399</c:v>
                </c:pt>
                <c:pt idx="4958">
                  <c:v>8.3227330029467197</c:v>
                </c:pt>
                <c:pt idx="4959">
                  <c:v>8.0221254430584601</c:v>
                </c:pt>
                <c:pt idx="4960">
                  <c:v>6.5354068169377602</c:v>
                </c:pt>
                <c:pt idx="4961">
                  <c:v>7.7905786523825604</c:v>
                </c:pt>
                <c:pt idx="4962">
                  <c:v>9.6034778412555006</c:v>
                </c:pt>
                <c:pt idx="4963">
                  <c:v>9.6539295325964307</c:v>
                </c:pt>
                <c:pt idx="4964">
                  <c:v>8.3901309039091991</c:v>
                </c:pt>
                <c:pt idx="4965">
                  <c:v>7.57627486334016</c:v>
                </c:pt>
                <c:pt idx="4966">
                  <c:v>7.0143603644688097</c:v>
                </c:pt>
                <c:pt idx="4967">
                  <c:v>8.6544757094032398</c:v>
                </c:pt>
                <c:pt idx="4968">
                  <c:v>8.2498013879634495</c:v>
                </c:pt>
                <c:pt idx="4969">
                  <c:v>2.4469373661907299</c:v>
                </c:pt>
                <c:pt idx="4970">
                  <c:v>3.3418385546367499</c:v>
                </c:pt>
                <c:pt idx="4971">
                  <c:v>7.6716143396969603</c:v>
                </c:pt>
                <c:pt idx="4972">
                  <c:v>8.8025950803339796</c:v>
                </c:pt>
                <c:pt idx="4973">
                  <c:v>8.0071503294671391</c:v>
                </c:pt>
                <c:pt idx="4974">
                  <c:v>8.1866323076352998</c:v>
                </c:pt>
                <c:pt idx="4975">
                  <c:v>4.8320927576158503</c:v>
                </c:pt>
                <c:pt idx="4976">
                  <c:v>3.4774881634486099</c:v>
                </c:pt>
                <c:pt idx="4977">
                  <c:v>4.4476451194908604</c:v>
                </c:pt>
                <c:pt idx="4978">
                  <c:v>5.66570132893726</c:v>
                </c:pt>
                <c:pt idx="4979">
                  <c:v>3.31220721655112</c:v>
                </c:pt>
                <c:pt idx="4980">
                  <c:v>7.4446564216732796</c:v>
                </c:pt>
                <c:pt idx="4981">
                  <c:v>10.156843128629401</c:v>
                </c:pt>
                <c:pt idx="4982">
                  <c:v>9.5019331023612299</c:v>
                </c:pt>
                <c:pt idx="4983">
                  <c:v>9.1694089485066996</c:v>
                </c:pt>
                <c:pt idx="4984">
                  <c:v>10.7332341228412</c:v>
                </c:pt>
                <c:pt idx="4985">
                  <c:v>4.7591731533834301</c:v>
                </c:pt>
                <c:pt idx="4986">
                  <c:v>7.30309852721388</c:v>
                </c:pt>
                <c:pt idx="4987">
                  <c:v>5.8010295872417297</c:v>
                </c:pt>
                <c:pt idx="4988">
                  <c:v>9.7706140603728393</c:v>
                </c:pt>
                <c:pt idx="4989">
                  <c:v>7.4966378340321604</c:v>
                </c:pt>
                <c:pt idx="4990">
                  <c:v>7.8188243929450101</c:v>
                </c:pt>
                <c:pt idx="4991">
                  <c:v>5.0230855701452199</c:v>
                </c:pt>
                <c:pt idx="4992">
                  <c:v>8.7176365027230691</c:v>
                </c:pt>
                <c:pt idx="4993">
                  <c:v>5.2688936849452803</c:v>
                </c:pt>
                <c:pt idx="4994">
                  <c:v>7.1043658661703102</c:v>
                </c:pt>
                <c:pt idx="4995">
                  <c:v>7.9954096252311802</c:v>
                </c:pt>
                <c:pt idx="4996">
                  <c:v>7.8372060732311697</c:v>
                </c:pt>
                <c:pt idx="4997">
                  <c:v>8.3129761154624298</c:v>
                </c:pt>
                <c:pt idx="4998">
                  <c:v>5.9917649134828403</c:v>
                </c:pt>
                <c:pt idx="4999">
                  <c:v>6.5529025915078201</c:v>
                </c:pt>
                <c:pt idx="5000">
                  <c:v>5.7905786404121802</c:v>
                </c:pt>
                <c:pt idx="5001">
                  <c:v>1.3182286649549599</c:v>
                </c:pt>
                <c:pt idx="5002">
                  <c:v>8.7922151426117807</c:v>
                </c:pt>
                <c:pt idx="5003">
                  <c:v>8.1812147252564102</c:v>
                </c:pt>
                <c:pt idx="5004">
                  <c:v>6.8922799050969097</c:v>
                </c:pt>
                <c:pt idx="5005">
                  <c:v>7.8619436930256201</c:v>
                </c:pt>
                <c:pt idx="5006">
                  <c:v>9.5338184095356002</c:v>
                </c:pt>
                <c:pt idx="5007">
                  <c:v>9.9921058978255495</c:v>
                </c:pt>
                <c:pt idx="5008">
                  <c:v>8.3199791581314209</c:v>
                </c:pt>
                <c:pt idx="5009">
                  <c:v>7.7584485204793197</c:v>
                </c:pt>
                <c:pt idx="5010">
                  <c:v>7.2422954194458402</c:v>
                </c:pt>
                <c:pt idx="5011">
                  <c:v>8.6668545603615694</c:v>
                </c:pt>
                <c:pt idx="5012">
                  <c:v>8.4900371787817708</c:v>
                </c:pt>
                <c:pt idx="5013">
                  <c:v>3.4897289803774001</c:v>
                </c:pt>
                <c:pt idx="5014">
                  <c:v>4.1750673382383798</c:v>
                </c:pt>
                <c:pt idx="5015">
                  <c:v>7.6318742780320701</c:v>
                </c:pt>
                <c:pt idx="5016">
                  <c:v>7.6374429384328097</c:v>
                </c:pt>
                <c:pt idx="5017">
                  <c:v>6.6469043107819097</c:v>
                </c:pt>
                <c:pt idx="5018">
                  <c:v>7.0565424212694898</c:v>
                </c:pt>
                <c:pt idx="5019">
                  <c:v>4.5075289387452599</c:v>
                </c:pt>
                <c:pt idx="5020">
                  <c:v>3.6608551248336201</c:v>
                </c:pt>
                <c:pt idx="5021">
                  <c:v>4.3989891743066503</c:v>
                </c:pt>
                <c:pt idx="5022">
                  <c:v>5.4655306903069398</c:v>
                </c:pt>
                <c:pt idx="5023">
                  <c:v>2.1966301673794399</c:v>
                </c:pt>
                <c:pt idx="5024">
                  <c:v>6.1279153284271599</c:v>
                </c:pt>
                <c:pt idx="5025">
                  <c:v>9.7195279594132398</c:v>
                </c:pt>
                <c:pt idx="5026">
                  <c:v>8.0792326759584103</c:v>
                </c:pt>
                <c:pt idx="5027">
                  <c:v>8.3043124166073401</c:v>
                </c:pt>
                <c:pt idx="5028">
                  <c:v>9.7379579044960192</c:v>
                </c:pt>
                <c:pt idx="5029">
                  <c:v>4.2318380486676901</c:v>
                </c:pt>
                <c:pt idx="5030">
                  <c:v>6.2124845302735396</c:v>
                </c:pt>
                <c:pt idx="5031">
                  <c:v>4.7061183088189704</c:v>
                </c:pt>
                <c:pt idx="5032">
                  <c:v>8.3969577810371892</c:v>
                </c:pt>
                <c:pt idx="5033">
                  <c:v>5.8828589291467104</c:v>
                </c:pt>
                <c:pt idx="5034">
                  <c:v>6.4996459755321796</c:v>
                </c:pt>
                <c:pt idx="5035">
                  <c:v>4.5241306199503999</c:v>
                </c:pt>
                <c:pt idx="5036">
                  <c:v>7.1362515411493597</c:v>
                </c:pt>
                <c:pt idx="5037">
                  <c:v>4.0817698224079999</c:v>
                </c:pt>
                <c:pt idx="5038">
                  <c:v>6.5305415316420001</c:v>
                </c:pt>
                <c:pt idx="5039">
                  <c:v>6.2142768369387804</c:v>
                </c:pt>
                <c:pt idx="5040">
                  <c:v>6.4521188939808303</c:v>
                </c:pt>
                <c:pt idx="5041">
                  <c:v>6.6450400882309504</c:v>
                </c:pt>
                <c:pt idx="5042">
                  <c:v>4.7506188190841696</c:v>
                </c:pt>
                <c:pt idx="5043">
                  <c:v>5.1197970786973999</c:v>
                </c:pt>
                <c:pt idx="5044">
                  <c:v>4.60584370739761</c:v>
                </c:pt>
                <c:pt idx="5045">
                  <c:v>2.23906781194817</c:v>
                </c:pt>
                <c:pt idx="5046">
                  <c:v>6.9761343267090199</c:v>
                </c:pt>
                <c:pt idx="5047">
                  <c:v>6.2464801939791403</c:v>
                </c:pt>
                <c:pt idx="5048">
                  <c:v>5.0815336054401099</c:v>
                </c:pt>
                <c:pt idx="5049">
                  <c:v>6.9269457061678601</c:v>
                </c:pt>
                <c:pt idx="5050">
                  <c:v>8.1164607675352194</c:v>
                </c:pt>
                <c:pt idx="5051">
                  <c:v>8.4808336964653694</c:v>
                </c:pt>
                <c:pt idx="5052">
                  <c:v>7.19030630693599</c:v>
                </c:pt>
                <c:pt idx="5053">
                  <c:v>6.10306776171661</c:v>
                </c:pt>
                <c:pt idx="5054">
                  <c:v>5.4943969459307498</c:v>
                </c:pt>
                <c:pt idx="5055">
                  <c:v>7.8392648776791098</c:v>
                </c:pt>
                <c:pt idx="5056">
                  <c:v>6.5676641263870801</c:v>
                </c:pt>
                <c:pt idx="5057">
                  <c:v>2.5376913045726401</c:v>
                </c:pt>
                <c:pt idx="5058">
                  <c:v>3.6281255251076301</c:v>
                </c:pt>
                <c:pt idx="5059">
                  <c:v>6.5284783734323604</c:v>
                </c:pt>
                <c:pt idx="5060">
                  <c:v>9.0600599250496998</c:v>
                </c:pt>
                <c:pt idx="5061">
                  <c:v>8.25322992368827</c:v>
                </c:pt>
                <c:pt idx="5062">
                  <c:v>8.5125827728250201</c:v>
                </c:pt>
                <c:pt idx="5063">
                  <c:v>5.4648503852490604</c:v>
                </c:pt>
                <c:pt idx="5064">
                  <c:v>3.9128569101314201</c:v>
                </c:pt>
                <c:pt idx="5065">
                  <c:v>5.0967445031581802</c:v>
                </c:pt>
                <c:pt idx="5066">
                  <c:v>6.2343559377562698</c:v>
                </c:pt>
                <c:pt idx="5067">
                  <c:v>3.65273973765078</c:v>
                </c:pt>
                <c:pt idx="5068">
                  <c:v>7.8690382418838603</c:v>
                </c:pt>
                <c:pt idx="5069">
                  <c:v>10.702122635845599</c:v>
                </c:pt>
                <c:pt idx="5070">
                  <c:v>9.5895429190779495</c:v>
                </c:pt>
                <c:pt idx="5071">
                  <c:v>9.2435203097684902</c:v>
                </c:pt>
                <c:pt idx="5072">
                  <c:v>10.7263809486172</c:v>
                </c:pt>
                <c:pt idx="5073">
                  <c:v>4.7654627807013199</c:v>
                </c:pt>
                <c:pt idx="5074">
                  <c:v>6.8721517118272502</c:v>
                </c:pt>
                <c:pt idx="5075">
                  <c:v>5.4914878857205602</c:v>
                </c:pt>
                <c:pt idx="5076">
                  <c:v>9.7493791680029105</c:v>
                </c:pt>
                <c:pt idx="5077">
                  <c:v>7.0482325054024599</c:v>
                </c:pt>
                <c:pt idx="5078">
                  <c:v>7.44963865838512</c:v>
                </c:pt>
                <c:pt idx="5079">
                  <c:v>4.86933636385805</c:v>
                </c:pt>
                <c:pt idx="5080">
                  <c:v>8.3080675146288101</c:v>
                </c:pt>
                <c:pt idx="5081">
                  <c:v>4.9399221505813902</c:v>
                </c:pt>
                <c:pt idx="5082">
                  <c:v>7.6339330582890197</c:v>
                </c:pt>
                <c:pt idx="5083">
                  <c:v>7.8020324556602301</c:v>
                </c:pt>
                <c:pt idx="5084">
                  <c:v>7.4024418157571104</c:v>
                </c:pt>
                <c:pt idx="5085">
                  <c:v>7.9010079357894396</c:v>
                </c:pt>
                <c:pt idx="5086">
                  <c:v>5.7393259913991903</c:v>
                </c:pt>
                <c:pt idx="5087">
                  <c:v>6.2564094449750502</c:v>
                </c:pt>
                <c:pt idx="5088">
                  <c:v>5.4292655360522302</c:v>
                </c:pt>
                <c:pt idx="5089">
                  <c:v>2.1764604946562098</c:v>
                </c:pt>
                <c:pt idx="5090">
                  <c:v>8.4644791353583102</c:v>
                </c:pt>
                <c:pt idx="5091">
                  <c:v>7.7080665568236002</c:v>
                </c:pt>
                <c:pt idx="5092">
                  <c:v>6.5186857966271896</c:v>
                </c:pt>
                <c:pt idx="5093">
                  <c:v>8.2386709698952902</c:v>
                </c:pt>
                <c:pt idx="5094">
                  <c:v>9.2505028039474197</c:v>
                </c:pt>
                <c:pt idx="5095">
                  <c:v>9.7939182809340899</c:v>
                </c:pt>
                <c:pt idx="5096">
                  <c:v>8.4605263031249596</c:v>
                </c:pt>
                <c:pt idx="5097">
                  <c:v>7.3721195820290104</c:v>
                </c:pt>
                <c:pt idx="5098">
                  <c:v>7.0884198629345097</c:v>
                </c:pt>
                <c:pt idx="5099">
                  <c:v>9.2093777570900794</c:v>
                </c:pt>
                <c:pt idx="5100">
                  <c:v>7.9592261841566101</c:v>
                </c:pt>
                <c:pt idx="5101">
                  <c:v>3.7662053650743799</c:v>
                </c:pt>
                <c:pt idx="5102">
                  <c:v>4.5784188732608397</c:v>
                </c:pt>
                <c:pt idx="5103">
                  <c:v>7.8922331171612097</c:v>
                </c:pt>
                <c:pt idx="5104">
                  <c:v>7.6338070017589699</c:v>
                </c:pt>
                <c:pt idx="5105">
                  <c:v>6.62742597734238</c:v>
                </c:pt>
                <c:pt idx="5106">
                  <c:v>7.0128833405020297</c:v>
                </c:pt>
                <c:pt idx="5107">
                  <c:v>4.5149072094693103</c:v>
                </c:pt>
                <c:pt idx="5108">
                  <c:v>3.6579762310485102</c:v>
                </c:pt>
                <c:pt idx="5109">
                  <c:v>4.4040349640064802</c:v>
                </c:pt>
                <c:pt idx="5110">
                  <c:v>5.4549109768245101</c:v>
                </c:pt>
                <c:pt idx="5111">
                  <c:v>2.1408735279445099</c:v>
                </c:pt>
                <c:pt idx="5112">
                  <c:v>6.1173065593800597</c:v>
                </c:pt>
                <c:pt idx="5113">
                  <c:v>9.7111144583740092</c:v>
                </c:pt>
                <c:pt idx="5114">
                  <c:v>8.0817034139965696</c:v>
                </c:pt>
                <c:pt idx="5115">
                  <c:v>8.3016695378316605</c:v>
                </c:pt>
                <c:pt idx="5116">
                  <c:v>9.7369805951973607</c:v>
                </c:pt>
                <c:pt idx="5117">
                  <c:v>4.20762502263094</c:v>
                </c:pt>
                <c:pt idx="5118">
                  <c:v>6.1670079135185301</c:v>
                </c:pt>
                <c:pt idx="5119">
                  <c:v>4.6244154639745103</c:v>
                </c:pt>
                <c:pt idx="5120">
                  <c:v>8.4015256558767994</c:v>
                </c:pt>
                <c:pt idx="5121">
                  <c:v>5.9058857917766598</c:v>
                </c:pt>
                <c:pt idx="5122">
                  <c:v>6.4905828806779304</c:v>
                </c:pt>
                <c:pt idx="5123">
                  <c:v>4.5187926628398003</c:v>
                </c:pt>
                <c:pt idx="5124">
                  <c:v>7.1336200556229201</c:v>
                </c:pt>
                <c:pt idx="5125">
                  <c:v>4.0745082206090402</c:v>
                </c:pt>
                <c:pt idx="5126">
                  <c:v>6.5154940473588798</c:v>
                </c:pt>
                <c:pt idx="5127">
                  <c:v>6.2196898491305097</c:v>
                </c:pt>
                <c:pt idx="5128">
                  <c:v>6.4421932106779902</c:v>
                </c:pt>
                <c:pt idx="5129">
                  <c:v>6.6119219892604599</c:v>
                </c:pt>
                <c:pt idx="5130">
                  <c:v>4.7444888380531598</c:v>
                </c:pt>
                <c:pt idx="5131">
                  <c:v>5.1055020321628097</c:v>
                </c:pt>
                <c:pt idx="5132">
                  <c:v>4.6406866536869797</c:v>
                </c:pt>
                <c:pt idx="5133">
                  <c:v>2.14276236954717</c:v>
                </c:pt>
                <c:pt idx="5134">
                  <c:v>6.9719246095166199</c:v>
                </c:pt>
                <c:pt idx="5135">
                  <c:v>6.0219719717236604</c:v>
                </c:pt>
                <c:pt idx="5136">
                  <c:v>5.0706789134607098</c:v>
                </c:pt>
                <c:pt idx="5137">
                  <c:v>6.9220393508676299</c:v>
                </c:pt>
                <c:pt idx="5138">
                  <c:v>8.1202990877039305</c:v>
                </c:pt>
                <c:pt idx="5139">
                  <c:v>8.4779735430519807</c:v>
                </c:pt>
                <c:pt idx="5140">
                  <c:v>7.1683070205536401</c:v>
                </c:pt>
                <c:pt idx="5141">
                  <c:v>6.0501804790455997</c:v>
                </c:pt>
                <c:pt idx="5142">
                  <c:v>5.4930193785699997</c:v>
                </c:pt>
                <c:pt idx="5143">
                  <c:v>7.8216818453874204</c:v>
                </c:pt>
                <c:pt idx="5144">
                  <c:v>6.5660616595259098</c:v>
                </c:pt>
                <c:pt idx="5145">
                  <c:v>2.4378972556232301</c:v>
                </c:pt>
                <c:pt idx="5146">
                  <c:v>3.6198456652979298</c:v>
                </c:pt>
                <c:pt idx="5147">
                  <c:v>6.4856575021722103</c:v>
                </c:pt>
                <c:pt idx="5148">
                  <c:v>7.7101430840575098</c:v>
                </c:pt>
                <c:pt idx="5149">
                  <c:v>6.7770133554587302</c:v>
                </c:pt>
                <c:pt idx="5150">
                  <c:v>7.1935472586670404</c:v>
                </c:pt>
                <c:pt idx="5151">
                  <c:v>4.6070431708210702</c:v>
                </c:pt>
                <c:pt idx="5152">
                  <c:v>3.7446143559663598</c:v>
                </c:pt>
                <c:pt idx="5153">
                  <c:v>4.4551924061560397</c:v>
                </c:pt>
                <c:pt idx="5154">
                  <c:v>5.6129342149427996</c:v>
                </c:pt>
                <c:pt idx="5155">
                  <c:v>2.17595113788094</c:v>
                </c:pt>
                <c:pt idx="5156">
                  <c:v>6.2344665368381804</c:v>
                </c:pt>
                <c:pt idx="5157">
                  <c:v>9.8725434236458405</c:v>
                </c:pt>
                <c:pt idx="5158">
                  <c:v>8.2139769888259195</c:v>
                </c:pt>
                <c:pt idx="5159">
                  <c:v>8.43424624379813</c:v>
                </c:pt>
                <c:pt idx="5160">
                  <c:v>9.8074595021415298</c:v>
                </c:pt>
                <c:pt idx="5161">
                  <c:v>4.3736532170645903</c:v>
                </c:pt>
                <c:pt idx="5162">
                  <c:v>6.3354499319386903</c:v>
                </c:pt>
                <c:pt idx="5163">
                  <c:v>4.76022300563098</c:v>
                </c:pt>
                <c:pt idx="5164">
                  <c:v>8.5515342727138002</c:v>
                </c:pt>
                <c:pt idx="5165">
                  <c:v>6.0259998910646999</c:v>
                </c:pt>
                <c:pt idx="5166">
                  <c:v>6.6731133764552304</c:v>
                </c:pt>
                <c:pt idx="5167">
                  <c:v>4.6407085845154796</c:v>
                </c:pt>
                <c:pt idx="5168">
                  <c:v>7.28265240189927</c:v>
                </c:pt>
                <c:pt idx="5169">
                  <c:v>4.2076515474549803</c:v>
                </c:pt>
                <c:pt idx="5170">
                  <c:v>6.6747750052575299</c:v>
                </c:pt>
                <c:pt idx="5171">
                  <c:v>6.3760380172882796</c:v>
                </c:pt>
                <c:pt idx="5172">
                  <c:v>6.6134679036357298</c:v>
                </c:pt>
                <c:pt idx="5173">
                  <c:v>6.7872107958779999</c:v>
                </c:pt>
                <c:pt idx="5174">
                  <c:v>4.8755619358605804</c:v>
                </c:pt>
                <c:pt idx="5175">
                  <c:v>5.3051914821934298</c:v>
                </c:pt>
                <c:pt idx="5176">
                  <c:v>4.1288894578101898</c:v>
                </c:pt>
                <c:pt idx="5177">
                  <c:v>2.19423926019673</c:v>
                </c:pt>
                <c:pt idx="5178">
                  <c:v>7.0987645568324398</c:v>
                </c:pt>
                <c:pt idx="5179">
                  <c:v>6.3989199379902599</c:v>
                </c:pt>
                <c:pt idx="5180">
                  <c:v>5.1853319724566802</c:v>
                </c:pt>
                <c:pt idx="5181">
                  <c:v>7.0763494624718497</c:v>
                </c:pt>
                <c:pt idx="5182">
                  <c:v>8.3281071304560292</c:v>
                </c:pt>
                <c:pt idx="5183">
                  <c:v>8.6427809786447103</c:v>
                </c:pt>
                <c:pt idx="5184">
                  <c:v>7.3207728252107502</c:v>
                </c:pt>
                <c:pt idx="5185">
                  <c:v>6.2705894162419797</c:v>
                </c:pt>
                <c:pt idx="5186">
                  <c:v>5.6528402052107696</c:v>
                </c:pt>
                <c:pt idx="5187">
                  <c:v>7.9228406175327404</c:v>
                </c:pt>
                <c:pt idx="5188">
                  <c:v>6.7123003882931096</c:v>
                </c:pt>
                <c:pt idx="5189">
                  <c:v>2.5776661882797298</c:v>
                </c:pt>
                <c:pt idx="5190">
                  <c:v>3.7347627217995298</c:v>
                </c:pt>
                <c:pt idx="5191">
                  <c:v>6.6457188463516603</c:v>
                </c:pt>
                <c:pt idx="5192">
                  <c:v>8.8115994477274207</c:v>
                </c:pt>
                <c:pt idx="5193">
                  <c:v>7.8894133093943601</c:v>
                </c:pt>
                <c:pt idx="5194">
                  <c:v>8.1163382127503994</c:v>
                </c:pt>
                <c:pt idx="5195">
                  <c:v>5.1736484341414597</c:v>
                </c:pt>
                <c:pt idx="5196">
                  <c:v>3.4762611238628098</c:v>
                </c:pt>
                <c:pt idx="5197">
                  <c:v>4.76992448114488</c:v>
                </c:pt>
                <c:pt idx="5198">
                  <c:v>5.5800121666904197</c:v>
                </c:pt>
                <c:pt idx="5199">
                  <c:v>3.1765131241322102</c:v>
                </c:pt>
                <c:pt idx="5200">
                  <c:v>7.3466849850631197</c:v>
                </c:pt>
                <c:pt idx="5201">
                  <c:v>10.417448164537401</c:v>
                </c:pt>
                <c:pt idx="5202">
                  <c:v>9.3425444211439803</c:v>
                </c:pt>
                <c:pt idx="5203">
                  <c:v>9.1884121076165393</c:v>
                </c:pt>
                <c:pt idx="5204">
                  <c:v>10.5172143823404</c:v>
                </c:pt>
                <c:pt idx="5205">
                  <c:v>4.6247196146824496</c:v>
                </c:pt>
                <c:pt idx="5206">
                  <c:v>7.7190940506983798</c:v>
                </c:pt>
                <c:pt idx="5207">
                  <c:v>5.8789486868235503</c:v>
                </c:pt>
                <c:pt idx="5208">
                  <c:v>9.3208823087944399</c:v>
                </c:pt>
                <c:pt idx="5209">
                  <c:v>7.2724546877435099</c:v>
                </c:pt>
                <c:pt idx="5210">
                  <c:v>7.9460086183912102</c:v>
                </c:pt>
                <c:pt idx="5211">
                  <c:v>4.7924007071069896</c:v>
                </c:pt>
                <c:pt idx="5212">
                  <c:v>8.3859134558365493</c:v>
                </c:pt>
                <c:pt idx="5213">
                  <c:v>5.3339649228026804</c:v>
                </c:pt>
                <c:pt idx="5214">
                  <c:v>6.8588971352045496</c:v>
                </c:pt>
                <c:pt idx="5215">
                  <c:v>7.4552202972803201</c:v>
                </c:pt>
                <c:pt idx="5216">
                  <c:v>7.9644014298199304</c:v>
                </c:pt>
                <c:pt idx="5217">
                  <c:v>7.8199330165304799</c:v>
                </c:pt>
                <c:pt idx="5218">
                  <c:v>5.8193900975422004</c:v>
                </c:pt>
                <c:pt idx="5219">
                  <c:v>6.33529533853459</c:v>
                </c:pt>
                <c:pt idx="5220">
                  <c:v>5.7175167174094499</c:v>
                </c:pt>
                <c:pt idx="5221">
                  <c:v>1.5739023145681701</c:v>
                </c:pt>
                <c:pt idx="5222">
                  <c:v>8.4100687361100501</c:v>
                </c:pt>
                <c:pt idx="5223">
                  <c:v>7.7527186695650698</c:v>
                </c:pt>
                <c:pt idx="5224">
                  <c:v>6.4940780875488002</c:v>
                </c:pt>
                <c:pt idx="5225">
                  <c:v>7.6972216533267002</c:v>
                </c:pt>
                <c:pt idx="5226">
                  <c:v>9.3351729365560008</c:v>
                </c:pt>
                <c:pt idx="5227">
                  <c:v>9.8640077267204092</c:v>
                </c:pt>
                <c:pt idx="5228">
                  <c:v>8.2510566039534901</c:v>
                </c:pt>
                <c:pt idx="5229">
                  <c:v>7.5564759940709303</c:v>
                </c:pt>
                <c:pt idx="5230">
                  <c:v>6.5846364172836598</c:v>
                </c:pt>
                <c:pt idx="5231">
                  <c:v>8.6922329478735296</c:v>
                </c:pt>
                <c:pt idx="5232">
                  <c:v>8.04042962442381</c:v>
                </c:pt>
                <c:pt idx="5233">
                  <c:v>3.3824526003857698</c:v>
                </c:pt>
                <c:pt idx="5234">
                  <c:v>4.1992423348402701</c:v>
                </c:pt>
                <c:pt idx="5235">
                  <c:v>7.6522058784248896</c:v>
                </c:pt>
                <c:pt idx="5236">
                  <c:v>7.7101430840575098</c:v>
                </c:pt>
                <c:pt idx="5237">
                  <c:v>6.7770133554587302</c:v>
                </c:pt>
                <c:pt idx="5238">
                  <c:v>7.1935472586670404</c:v>
                </c:pt>
                <c:pt idx="5239">
                  <c:v>4.6070431708210702</c:v>
                </c:pt>
                <c:pt idx="5240">
                  <c:v>3.7446143559663598</c:v>
                </c:pt>
                <c:pt idx="5241">
                  <c:v>4.4551924061560397</c:v>
                </c:pt>
                <c:pt idx="5242">
                  <c:v>5.6129342149427996</c:v>
                </c:pt>
                <c:pt idx="5243">
                  <c:v>2.17595113788094</c:v>
                </c:pt>
                <c:pt idx="5244">
                  <c:v>6.2344665368381804</c:v>
                </c:pt>
                <c:pt idx="5245">
                  <c:v>9.8725434236458405</c:v>
                </c:pt>
                <c:pt idx="5246">
                  <c:v>8.2139769888259195</c:v>
                </c:pt>
                <c:pt idx="5247">
                  <c:v>8.43424624379813</c:v>
                </c:pt>
                <c:pt idx="5248">
                  <c:v>9.8074595021415298</c:v>
                </c:pt>
                <c:pt idx="5249">
                  <c:v>4.3736532170645903</c:v>
                </c:pt>
                <c:pt idx="5250">
                  <c:v>6.3354499319386903</c:v>
                </c:pt>
                <c:pt idx="5251">
                  <c:v>4.76022300563098</c:v>
                </c:pt>
                <c:pt idx="5252">
                  <c:v>8.5515342727138002</c:v>
                </c:pt>
                <c:pt idx="5253">
                  <c:v>6.0259998910646999</c:v>
                </c:pt>
                <c:pt idx="5254">
                  <c:v>6.6731133764552304</c:v>
                </c:pt>
                <c:pt idx="5255">
                  <c:v>4.6407085845154796</c:v>
                </c:pt>
                <c:pt idx="5256">
                  <c:v>7.28265240189927</c:v>
                </c:pt>
                <c:pt idx="5257">
                  <c:v>4.2076515474549803</c:v>
                </c:pt>
                <c:pt idx="5258">
                  <c:v>6.6747750052575299</c:v>
                </c:pt>
                <c:pt idx="5259">
                  <c:v>6.3760380172882796</c:v>
                </c:pt>
                <c:pt idx="5260">
                  <c:v>6.6134679036357298</c:v>
                </c:pt>
                <c:pt idx="5261">
                  <c:v>6.7872107958779999</c:v>
                </c:pt>
                <c:pt idx="5262">
                  <c:v>4.8755619358605804</c:v>
                </c:pt>
                <c:pt idx="5263">
                  <c:v>5.3051914821934298</c:v>
                </c:pt>
                <c:pt idx="5264">
                  <c:v>4.1288894578101898</c:v>
                </c:pt>
                <c:pt idx="5265">
                  <c:v>2.19423926019673</c:v>
                </c:pt>
                <c:pt idx="5266">
                  <c:v>7.0987645568324398</c:v>
                </c:pt>
                <c:pt idx="5267">
                  <c:v>6.3989199379902599</c:v>
                </c:pt>
                <c:pt idx="5268">
                  <c:v>5.1853319724566802</c:v>
                </c:pt>
                <c:pt idx="5269">
                  <c:v>7.0763494624718497</c:v>
                </c:pt>
                <c:pt idx="5270">
                  <c:v>8.3281071304560292</c:v>
                </c:pt>
                <c:pt idx="5271">
                  <c:v>8.6427809786447103</c:v>
                </c:pt>
                <c:pt idx="5272">
                  <c:v>7.3207728252107502</c:v>
                </c:pt>
                <c:pt idx="5273">
                  <c:v>6.2705894162419797</c:v>
                </c:pt>
                <c:pt idx="5274">
                  <c:v>5.6528402052107696</c:v>
                </c:pt>
                <c:pt idx="5275">
                  <c:v>7.9228406175327404</c:v>
                </c:pt>
                <c:pt idx="5276">
                  <c:v>6.7123003882931096</c:v>
                </c:pt>
                <c:pt idx="5277">
                  <c:v>2.5776661882797298</c:v>
                </c:pt>
                <c:pt idx="5278">
                  <c:v>3.7347627217995298</c:v>
                </c:pt>
                <c:pt idx="5279">
                  <c:v>6.6457188463516603</c:v>
                </c:pt>
                <c:pt idx="5280">
                  <c:v>7.7080871176796597</c:v>
                </c:pt>
                <c:pt idx="5281">
                  <c:v>6.75881149268504</c:v>
                </c:pt>
                <c:pt idx="5282">
                  <c:v>7.1518111255425998</c:v>
                </c:pt>
                <c:pt idx="5283">
                  <c:v>4.6135749460036397</c:v>
                </c:pt>
                <c:pt idx="5284">
                  <c:v>3.7420141299568299</c:v>
                </c:pt>
                <c:pt idx="5285">
                  <c:v>4.4593661529696798</c:v>
                </c:pt>
                <c:pt idx="5286">
                  <c:v>5.6021841123849496</c:v>
                </c:pt>
                <c:pt idx="5287">
                  <c:v>2.1175269189252401</c:v>
                </c:pt>
                <c:pt idx="5288">
                  <c:v>6.22444939488458</c:v>
                </c:pt>
                <c:pt idx="5289">
                  <c:v>9.8666563854834699</c:v>
                </c:pt>
                <c:pt idx="5290">
                  <c:v>8.2167839690835596</c:v>
                </c:pt>
                <c:pt idx="5291">
                  <c:v>8.4318736307498696</c:v>
                </c:pt>
                <c:pt idx="5292">
                  <c:v>9.8066102150970398</c:v>
                </c:pt>
                <c:pt idx="5293">
                  <c:v>4.3150900574663797</c:v>
                </c:pt>
                <c:pt idx="5294">
                  <c:v>6.2984630356834996</c:v>
                </c:pt>
                <c:pt idx="5295">
                  <c:v>4.7130906237616399</c:v>
                </c:pt>
                <c:pt idx="5296">
                  <c:v>8.5556877151189692</c:v>
                </c:pt>
                <c:pt idx="5297">
                  <c:v>6.0506525937731199</c:v>
                </c:pt>
                <c:pt idx="5298">
                  <c:v>6.6637683134198999</c:v>
                </c:pt>
                <c:pt idx="5299">
                  <c:v>4.6355920251153799</c:v>
                </c:pt>
                <c:pt idx="5300">
                  <c:v>7.2816922605596304</c:v>
                </c:pt>
                <c:pt idx="5301">
                  <c:v>4.2021113241759904</c:v>
                </c:pt>
                <c:pt idx="5302">
                  <c:v>6.6606715567985999</c:v>
                </c:pt>
                <c:pt idx="5303">
                  <c:v>6.3823437453001901</c:v>
                </c:pt>
                <c:pt idx="5304">
                  <c:v>6.6047205002688596</c:v>
                </c:pt>
                <c:pt idx="5305">
                  <c:v>6.7706973303806697</c:v>
                </c:pt>
                <c:pt idx="5306">
                  <c:v>4.8704748827366497</c:v>
                </c:pt>
                <c:pt idx="5307">
                  <c:v>5.2924271146558004</c:v>
                </c:pt>
                <c:pt idx="5308">
                  <c:v>4.1286648276435498</c:v>
                </c:pt>
                <c:pt idx="5309">
                  <c:v>2.0962946809916998</c:v>
                </c:pt>
                <c:pt idx="5310">
                  <c:v>7.0946984065795702</c:v>
                </c:pt>
                <c:pt idx="5311">
                  <c:v>6.1654239205680401</c:v>
                </c:pt>
                <c:pt idx="5312">
                  <c:v>5.1771168150838101</c:v>
                </c:pt>
                <c:pt idx="5313">
                  <c:v>7.0708411046519402</c:v>
                </c:pt>
                <c:pt idx="5314">
                  <c:v>8.3306932748799891</c:v>
                </c:pt>
                <c:pt idx="5315">
                  <c:v>8.6395764217028006</c:v>
                </c:pt>
                <c:pt idx="5316">
                  <c:v>7.29790110067563</c:v>
                </c:pt>
                <c:pt idx="5317">
                  <c:v>6.1843231381371799</c:v>
                </c:pt>
                <c:pt idx="5318">
                  <c:v>5.65125485384121</c:v>
                </c:pt>
                <c:pt idx="5319">
                  <c:v>7.90539838607741</c:v>
                </c:pt>
                <c:pt idx="5320">
                  <c:v>6.71069792143195</c:v>
                </c:pt>
                <c:pt idx="5321">
                  <c:v>2.4466783358694699</c:v>
                </c:pt>
                <c:pt idx="5322">
                  <c:v>3.72819392849674</c:v>
                </c:pt>
                <c:pt idx="5323">
                  <c:v>6.6357479460615796</c:v>
                </c:pt>
                <c:pt idx="5324">
                  <c:v>7.7080871176796597</c:v>
                </c:pt>
                <c:pt idx="5325">
                  <c:v>6.75881149268504</c:v>
                </c:pt>
                <c:pt idx="5326">
                  <c:v>7.1518111255425998</c:v>
                </c:pt>
                <c:pt idx="5327">
                  <c:v>4.6135749460036397</c:v>
                </c:pt>
                <c:pt idx="5328">
                  <c:v>3.7420141299568299</c:v>
                </c:pt>
                <c:pt idx="5329">
                  <c:v>4.4593661529696798</c:v>
                </c:pt>
                <c:pt idx="5330">
                  <c:v>5.6021841123849496</c:v>
                </c:pt>
                <c:pt idx="5331">
                  <c:v>2.1175269189252401</c:v>
                </c:pt>
                <c:pt idx="5332">
                  <c:v>6.22444939488458</c:v>
                </c:pt>
                <c:pt idx="5333">
                  <c:v>9.8666563854834699</c:v>
                </c:pt>
                <c:pt idx="5334">
                  <c:v>8.2167839690835596</c:v>
                </c:pt>
                <c:pt idx="5335">
                  <c:v>8.4318736307498696</c:v>
                </c:pt>
                <c:pt idx="5336">
                  <c:v>9.8066102150970398</c:v>
                </c:pt>
                <c:pt idx="5337">
                  <c:v>4.3150900574663797</c:v>
                </c:pt>
                <c:pt idx="5338">
                  <c:v>6.2984630356834996</c:v>
                </c:pt>
                <c:pt idx="5339">
                  <c:v>4.7130906237616399</c:v>
                </c:pt>
                <c:pt idx="5340">
                  <c:v>8.5556877151189692</c:v>
                </c:pt>
                <c:pt idx="5341">
                  <c:v>6.0506525937731199</c:v>
                </c:pt>
                <c:pt idx="5342">
                  <c:v>6.6637683134198999</c:v>
                </c:pt>
                <c:pt idx="5343">
                  <c:v>4.6355920251153799</c:v>
                </c:pt>
                <c:pt idx="5344">
                  <c:v>7.2816922605596304</c:v>
                </c:pt>
                <c:pt idx="5345">
                  <c:v>4.2021113241759904</c:v>
                </c:pt>
                <c:pt idx="5346">
                  <c:v>6.6606715567985999</c:v>
                </c:pt>
                <c:pt idx="5347">
                  <c:v>6.3823437453001901</c:v>
                </c:pt>
                <c:pt idx="5348">
                  <c:v>6.6047205002688596</c:v>
                </c:pt>
                <c:pt idx="5349">
                  <c:v>6.7706973303806697</c:v>
                </c:pt>
                <c:pt idx="5350">
                  <c:v>4.8704748827366497</c:v>
                </c:pt>
                <c:pt idx="5351">
                  <c:v>5.2924271146558004</c:v>
                </c:pt>
                <c:pt idx="5352">
                  <c:v>4.1286648276435498</c:v>
                </c:pt>
                <c:pt idx="5353">
                  <c:v>2.0962946809916998</c:v>
                </c:pt>
                <c:pt idx="5354">
                  <c:v>7.0946984065795702</c:v>
                </c:pt>
                <c:pt idx="5355">
                  <c:v>6.1654239205680401</c:v>
                </c:pt>
                <c:pt idx="5356">
                  <c:v>5.1771168150838101</c:v>
                </c:pt>
                <c:pt idx="5357">
                  <c:v>7.0708411046519402</c:v>
                </c:pt>
                <c:pt idx="5358">
                  <c:v>8.3306932748799891</c:v>
                </c:pt>
                <c:pt idx="5359">
                  <c:v>8.6395764217028006</c:v>
                </c:pt>
                <c:pt idx="5360">
                  <c:v>7.29790110067563</c:v>
                </c:pt>
                <c:pt idx="5361">
                  <c:v>6.1843231381371799</c:v>
                </c:pt>
                <c:pt idx="5362">
                  <c:v>5.65125485384121</c:v>
                </c:pt>
                <c:pt idx="5363">
                  <c:v>7.90539838607741</c:v>
                </c:pt>
                <c:pt idx="5364">
                  <c:v>6.71069792143195</c:v>
                </c:pt>
                <c:pt idx="5365">
                  <c:v>2.4466783358694699</c:v>
                </c:pt>
                <c:pt idx="5366">
                  <c:v>3.72819392849674</c:v>
                </c:pt>
                <c:pt idx="5367">
                  <c:v>6.6357479460615796</c:v>
                </c:pt>
                <c:pt idx="5368">
                  <c:v>7.7080871176796597</c:v>
                </c:pt>
                <c:pt idx="5369">
                  <c:v>6.75881149268504</c:v>
                </c:pt>
                <c:pt idx="5370">
                  <c:v>7.1518111255425998</c:v>
                </c:pt>
                <c:pt idx="5371">
                  <c:v>4.6135749460036397</c:v>
                </c:pt>
                <c:pt idx="5372">
                  <c:v>3.7420141299568299</c:v>
                </c:pt>
                <c:pt idx="5373">
                  <c:v>4.4593661529696798</c:v>
                </c:pt>
                <c:pt idx="5374">
                  <c:v>5.6021841123849496</c:v>
                </c:pt>
                <c:pt idx="5375">
                  <c:v>2.1175269189252401</c:v>
                </c:pt>
                <c:pt idx="5376">
                  <c:v>6.22444939488458</c:v>
                </c:pt>
                <c:pt idx="5377">
                  <c:v>9.8666563854834699</c:v>
                </c:pt>
                <c:pt idx="5378">
                  <c:v>8.2167839690835596</c:v>
                </c:pt>
                <c:pt idx="5379">
                  <c:v>8.4318736307498696</c:v>
                </c:pt>
                <c:pt idx="5380">
                  <c:v>9.8066102150970398</c:v>
                </c:pt>
                <c:pt idx="5381">
                  <c:v>4.3150900574663797</c:v>
                </c:pt>
                <c:pt idx="5382">
                  <c:v>6.2984630356834996</c:v>
                </c:pt>
                <c:pt idx="5383">
                  <c:v>4.7130906237616399</c:v>
                </c:pt>
                <c:pt idx="5384">
                  <c:v>8.5556877151189692</c:v>
                </c:pt>
                <c:pt idx="5385">
                  <c:v>6.0506525937731199</c:v>
                </c:pt>
                <c:pt idx="5386">
                  <c:v>6.6637683134198999</c:v>
                </c:pt>
                <c:pt idx="5387">
                  <c:v>4.6355920251153799</c:v>
                </c:pt>
                <c:pt idx="5388">
                  <c:v>7.2816922605596304</c:v>
                </c:pt>
                <c:pt idx="5389">
                  <c:v>4.2021113241759904</c:v>
                </c:pt>
                <c:pt idx="5390">
                  <c:v>6.6606715567985999</c:v>
                </c:pt>
                <c:pt idx="5391">
                  <c:v>6.3823437453001901</c:v>
                </c:pt>
                <c:pt idx="5392">
                  <c:v>6.6047205002688596</c:v>
                </c:pt>
                <c:pt idx="5393">
                  <c:v>6.7706973303806697</c:v>
                </c:pt>
                <c:pt idx="5394">
                  <c:v>4.8704748827366497</c:v>
                </c:pt>
                <c:pt idx="5395">
                  <c:v>5.2924271146558004</c:v>
                </c:pt>
                <c:pt idx="5396">
                  <c:v>4.1286648276435498</c:v>
                </c:pt>
                <c:pt idx="5397">
                  <c:v>2.0962946809916998</c:v>
                </c:pt>
                <c:pt idx="5398">
                  <c:v>7.0946984065795702</c:v>
                </c:pt>
                <c:pt idx="5399">
                  <c:v>6.1654239205680401</c:v>
                </c:pt>
                <c:pt idx="5400">
                  <c:v>5.1771168150838101</c:v>
                </c:pt>
                <c:pt idx="5401">
                  <c:v>7.0708411046519402</c:v>
                </c:pt>
                <c:pt idx="5402">
                  <c:v>8.3306932748799891</c:v>
                </c:pt>
                <c:pt idx="5403">
                  <c:v>8.6395764217028006</c:v>
                </c:pt>
                <c:pt idx="5404">
                  <c:v>7.29790110067563</c:v>
                </c:pt>
                <c:pt idx="5405">
                  <c:v>6.1843231381371799</c:v>
                </c:pt>
                <c:pt idx="5406">
                  <c:v>5.65125485384121</c:v>
                </c:pt>
                <c:pt idx="5407">
                  <c:v>7.90539838607741</c:v>
                </c:pt>
                <c:pt idx="5408">
                  <c:v>6.71069792143195</c:v>
                </c:pt>
                <c:pt idx="5409">
                  <c:v>2.4466783358694699</c:v>
                </c:pt>
                <c:pt idx="5410">
                  <c:v>3.72819392849674</c:v>
                </c:pt>
                <c:pt idx="5411">
                  <c:v>6.6357479460615796</c:v>
                </c:pt>
                <c:pt idx="5412">
                  <c:v>9.1419865814150292</c:v>
                </c:pt>
                <c:pt idx="5413">
                  <c:v>8.2439442972071593</c:v>
                </c:pt>
                <c:pt idx="5414">
                  <c:v>8.6062482004127006</c:v>
                </c:pt>
                <c:pt idx="5415">
                  <c:v>5.3701721413885197</c:v>
                </c:pt>
                <c:pt idx="5416">
                  <c:v>4.0190462427090203</c:v>
                </c:pt>
                <c:pt idx="5417">
                  <c:v>5.07689613495935</c:v>
                </c:pt>
                <c:pt idx="5418">
                  <c:v>6.4450137269462404</c:v>
                </c:pt>
                <c:pt idx="5419">
                  <c:v>3.3623561928578001</c:v>
                </c:pt>
                <c:pt idx="5420">
                  <c:v>7.9014310537533898</c:v>
                </c:pt>
                <c:pt idx="5421">
                  <c:v>10.6904717594636</c:v>
                </c:pt>
                <c:pt idx="5422">
                  <c:v>9.7034880335799603</c:v>
                </c:pt>
                <c:pt idx="5423">
                  <c:v>9.4938607839294207</c:v>
                </c:pt>
                <c:pt idx="5424">
                  <c:v>10.952499421075601</c:v>
                </c:pt>
                <c:pt idx="5425">
                  <c:v>5.0920775034466601</c:v>
                </c:pt>
                <c:pt idx="5426">
                  <c:v>7.42888522714322</c:v>
                </c:pt>
                <c:pt idx="5427">
                  <c:v>6.2159222040170601</c:v>
                </c:pt>
                <c:pt idx="5428">
                  <c:v>9.6342994375747999</c:v>
                </c:pt>
                <c:pt idx="5429">
                  <c:v>7.7764060689261099</c:v>
                </c:pt>
                <c:pt idx="5430">
                  <c:v>7.9925509951153604</c:v>
                </c:pt>
                <c:pt idx="5431">
                  <c:v>5.2786251591609696</c:v>
                </c:pt>
                <c:pt idx="5432">
                  <c:v>9.0092570698723193</c:v>
                </c:pt>
                <c:pt idx="5433">
                  <c:v>5.6432074203958997</c:v>
                </c:pt>
                <c:pt idx="5434">
                  <c:v>7.8481639441323603</c:v>
                </c:pt>
                <c:pt idx="5435">
                  <c:v>8.3092354410506193</c:v>
                </c:pt>
                <c:pt idx="5436">
                  <c:v>8.0209780293984103</c:v>
                </c:pt>
                <c:pt idx="5437">
                  <c:v>8.4148125522426405</c:v>
                </c:pt>
                <c:pt idx="5438">
                  <c:v>6.1842705816531804</c:v>
                </c:pt>
                <c:pt idx="5439">
                  <c:v>6.8163137029103096</c:v>
                </c:pt>
                <c:pt idx="5440">
                  <c:v>6.0414825174437503</c:v>
                </c:pt>
                <c:pt idx="5441">
                  <c:v>1.9308217121950999</c:v>
                </c:pt>
                <c:pt idx="5442">
                  <c:v>8.8092080251879601</c:v>
                </c:pt>
                <c:pt idx="5443">
                  <c:v>8.2538642600826595</c:v>
                </c:pt>
                <c:pt idx="5444">
                  <c:v>7.0561942663535904</c:v>
                </c:pt>
                <c:pt idx="5445">
                  <c:v>8.1077479196423106</c:v>
                </c:pt>
                <c:pt idx="5446">
                  <c:v>9.6940816701765495</c:v>
                </c:pt>
                <c:pt idx="5447">
                  <c:v>10.0418431300905</c:v>
                </c:pt>
                <c:pt idx="5448">
                  <c:v>8.4697848519566694</c:v>
                </c:pt>
                <c:pt idx="5449">
                  <c:v>7.9659499464175898</c:v>
                </c:pt>
                <c:pt idx="5450">
                  <c:v>7.6242762009162099</c:v>
                </c:pt>
                <c:pt idx="5451">
                  <c:v>9.2620669553689901</c:v>
                </c:pt>
                <c:pt idx="5452">
                  <c:v>8.6855797838339299</c:v>
                </c:pt>
                <c:pt idx="5453">
                  <c:v>3.4448816103488999</c:v>
                </c:pt>
                <c:pt idx="5454">
                  <c:v>4.6347910599329598</c:v>
                </c:pt>
                <c:pt idx="5455">
                  <c:v>7.9039046224305203</c:v>
                </c:pt>
                <c:pt idx="5456">
                  <c:v>8.9263582803483192</c:v>
                </c:pt>
                <c:pt idx="5457">
                  <c:v>8.1281019438313393</c:v>
                </c:pt>
                <c:pt idx="5458">
                  <c:v>8.3728590650646808</c:v>
                </c:pt>
                <c:pt idx="5459">
                  <c:v>4.8498284186639999</c:v>
                </c:pt>
                <c:pt idx="5460">
                  <c:v>3.3288956350122199</c:v>
                </c:pt>
                <c:pt idx="5461">
                  <c:v>4.6747359237435502</c:v>
                </c:pt>
                <c:pt idx="5462">
                  <c:v>5.58486214746448</c:v>
                </c:pt>
                <c:pt idx="5463">
                  <c:v>3.0477193951918999</c:v>
                </c:pt>
                <c:pt idx="5464">
                  <c:v>7.4987255274366502</c:v>
                </c:pt>
                <c:pt idx="5465">
                  <c:v>10.3827039594666</c:v>
                </c:pt>
                <c:pt idx="5466">
                  <c:v>9.5220125813243506</c:v>
                </c:pt>
                <c:pt idx="5467">
                  <c:v>9.0738580578884704</c:v>
                </c:pt>
                <c:pt idx="5468">
                  <c:v>10.6282465990171</c:v>
                </c:pt>
                <c:pt idx="5469">
                  <c:v>4.7767802426203598</c:v>
                </c:pt>
                <c:pt idx="5470">
                  <c:v>7.2887027863002398</c:v>
                </c:pt>
                <c:pt idx="5471">
                  <c:v>6.0044116392820497</c:v>
                </c:pt>
                <c:pt idx="5472">
                  <c:v>9.8291876367993893</c:v>
                </c:pt>
                <c:pt idx="5473">
                  <c:v>7.4281823704257803</c:v>
                </c:pt>
                <c:pt idx="5474">
                  <c:v>7.6470205844654897</c:v>
                </c:pt>
                <c:pt idx="5475">
                  <c:v>4.94573047407407</c:v>
                </c:pt>
                <c:pt idx="5476">
                  <c:v>8.7274415853736294</c:v>
                </c:pt>
                <c:pt idx="5477">
                  <c:v>5.2727381163705598</c:v>
                </c:pt>
                <c:pt idx="5478">
                  <c:v>7.1084343978880096</c:v>
                </c:pt>
                <c:pt idx="5479">
                  <c:v>7.9709676797463</c:v>
                </c:pt>
                <c:pt idx="5480">
                  <c:v>7.6189164526575404</c:v>
                </c:pt>
                <c:pt idx="5481">
                  <c:v>8.2337105217461595</c:v>
                </c:pt>
                <c:pt idx="5482">
                  <c:v>5.8552157515094301</c:v>
                </c:pt>
                <c:pt idx="5483">
                  <c:v>6.4977844775673699</c:v>
                </c:pt>
                <c:pt idx="5484">
                  <c:v>5.6816111282884201</c:v>
                </c:pt>
                <c:pt idx="5485">
                  <c:v>1.3310401128045799</c:v>
                </c:pt>
                <c:pt idx="5486">
                  <c:v>8.5108815873113297</c:v>
                </c:pt>
                <c:pt idx="5487">
                  <c:v>7.9576400591566498</c:v>
                </c:pt>
                <c:pt idx="5488">
                  <c:v>6.7249938245414498</c:v>
                </c:pt>
                <c:pt idx="5489">
                  <c:v>7.9475600982621302</c:v>
                </c:pt>
                <c:pt idx="5490">
                  <c:v>9.3273691637671803</c:v>
                </c:pt>
                <c:pt idx="5491">
                  <c:v>9.8816883035841592</c:v>
                </c:pt>
                <c:pt idx="5492">
                  <c:v>8.4327857993964894</c:v>
                </c:pt>
                <c:pt idx="5493">
                  <c:v>7.6164778681933996</c:v>
                </c:pt>
                <c:pt idx="5494">
                  <c:v>7.1735274113053196</c:v>
                </c:pt>
                <c:pt idx="5495">
                  <c:v>8.9295365911310096</c:v>
                </c:pt>
                <c:pt idx="5496">
                  <c:v>8.4090588464011606</c:v>
                </c:pt>
                <c:pt idx="5497">
                  <c:v>3.1934604280396299</c:v>
                </c:pt>
                <c:pt idx="5498">
                  <c:v>4.0276685752812602</c:v>
                </c:pt>
                <c:pt idx="5499">
                  <c:v>7.6884437450340899</c:v>
                </c:pt>
                <c:pt idx="5500">
                  <c:v>7.72663180372819</c:v>
                </c:pt>
                <c:pt idx="5501">
                  <c:v>6.7817884659998597</c:v>
                </c:pt>
                <c:pt idx="5502">
                  <c:v>7.20675458733679</c:v>
                </c:pt>
                <c:pt idx="5503">
                  <c:v>4.6051682478477396</c:v>
                </c:pt>
                <c:pt idx="5504">
                  <c:v>3.7468214398864301</c:v>
                </c:pt>
                <c:pt idx="5505">
                  <c:v>4.4557123227758497</c:v>
                </c:pt>
                <c:pt idx="5506">
                  <c:v>5.6586614864504199</c:v>
                </c:pt>
                <c:pt idx="5507">
                  <c:v>2.2090557221334501</c:v>
                </c:pt>
                <c:pt idx="5508">
                  <c:v>6.2349110766916498</c:v>
                </c:pt>
                <c:pt idx="5509">
                  <c:v>9.8779738408036408</c:v>
                </c:pt>
                <c:pt idx="5510">
                  <c:v>8.2071420636609496</c:v>
                </c:pt>
                <c:pt idx="5511">
                  <c:v>8.4051761728409193</c:v>
                </c:pt>
                <c:pt idx="5512">
                  <c:v>9.8091217429470294</c:v>
                </c:pt>
                <c:pt idx="5513">
                  <c:v>4.4186357420045903</c:v>
                </c:pt>
                <c:pt idx="5514">
                  <c:v>6.3440556459376403</c:v>
                </c:pt>
                <c:pt idx="5515">
                  <c:v>4.8056444874824704</c:v>
                </c:pt>
                <c:pt idx="5516">
                  <c:v>8.5428298409631296</c:v>
                </c:pt>
                <c:pt idx="5517">
                  <c:v>6.0623484067489697</c:v>
                </c:pt>
                <c:pt idx="5518">
                  <c:v>6.6903612087246502</c:v>
                </c:pt>
                <c:pt idx="5519">
                  <c:v>4.6528114452854403</c:v>
                </c:pt>
                <c:pt idx="5520">
                  <c:v>7.2828597448324501</c:v>
                </c:pt>
                <c:pt idx="5521">
                  <c:v>4.2504665170056199</c:v>
                </c:pt>
                <c:pt idx="5522">
                  <c:v>6.6798143586965804</c:v>
                </c:pt>
                <c:pt idx="5523">
                  <c:v>6.3553687184929402</c:v>
                </c:pt>
                <c:pt idx="5524">
                  <c:v>6.6316216996966704</c:v>
                </c:pt>
                <c:pt idx="5525">
                  <c:v>6.79073348595767</c:v>
                </c:pt>
                <c:pt idx="5526">
                  <c:v>4.9466199092277501</c:v>
                </c:pt>
                <c:pt idx="5527">
                  <c:v>5.3168066868695698</c:v>
                </c:pt>
                <c:pt idx="5528">
                  <c:v>4.1318192915575596</c:v>
                </c:pt>
                <c:pt idx="5529">
                  <c:v>2.2783769905469402</c:v>
                </c:pt>
                <c:pt idx="5530">
                  <c:v>7.0796283225428498</c:v>
                </c:pt>
                <c:pt idx="5531">
                  <c:v>6.4504673925781297</c:v>
                </c:pt>
                <c:pt idx="5532">
                  <c:v>5.2744668949958902</c:v>
                </c:pt>
                <c:pt idx="5533">
                  <c:v>7.0817474110345904</c:v>
                </c:pt>
                <c:pt idx="5534">
                  <c:v>8.3258562027893692</c:v>
                </c:pt>
                <c:pt idx="5535">
                  <c:v>8.6473213559003792</c:v>
                </c:pt>
                <c:pt idx="5536">
                  <c:v>7.3353544665965096</c:v>
                </c:pt>
                <c:pt idx="5537">
                  <c:v>6.2753194908242698</c:v>
                </c:pt>
                <c:pt idx="5538">
                  <c:v>5.6938560412522596</c:v>
                </c:pt>
                <c:pt idx="5539">
                  <c:v>7.9349515217585198</c:v>
                </c:pt>
                <c:pt idx="5540">
                  <c:v>6.7151886078810801</c:v>
                </c:pt>
                <c:pt idx="5541">
                  <c:v>2.6037614823862301</c:v>
                </c:pt>
                <c:pt idx="5542">
                  <c:v>3.73503185521768</c:v>
                </c:pt>
                <c:pt idx="5543">
                  <c:v>6.6517604017546299</c:v>
                </c:pt>
                <c:pt idx="5544">
                  <c:v>9.0207096720678202</c:v>
                </c:pt>
                <c:pt idx="5545">
                  <c:v>8.0876117270276193</c:v>
                </c:pt>
                <c:pt idx="5546">
                  <c:v>8.4181362526880807</c:v>
                </c:pt>
                <c:pt idx="5547">
                  <c:v>5.1516754779011897</c:v>
                </c:pt>
                <c:pt idx="5548">
                  <c:v>3.68995197090964</c:v>
                </c:pt>
                <c:pt idx="5549">
                  <c:v>4.89426239062443</c:v>
                </c:pt>
                <c:pt idx="5550">
                  <c:v>6.0243054580072402</c:v>
                </c:pt>
                <c:pt idx="5551">
                  <c:v>3.1413566786001001</c:v>
                </c:pt>
                <c:pt idx="5552">
                  <c:v>7.7421989999459901</c:v>
                </c:pt>
                <c:pt idx="5553">
                  <c:v>10.5959625259401</c:v>
                </c:pt>
                <c:pt idx="5554">
                  <c:v>9.5620889066438597</c:v>
                </c:pt>
                <c:pt idx="5555">
                  <c:v>9.0871843482114194</c:v>
                </c:pt>
                <c:pt idx="5556">
                  <c:v>10.564973841509399</c:v>
                </c:pt>
                <c:pt idx="5557">
                  <c:v>4.6568957801431097</c:v>
                </c:pt>
                <c:pt idx="5558">
                  <c:v>6.8965083596496202</c:v>
                </c:pt>
                <c:pt idx="5559">
                  <c:v>5.8970277361890702</c:v>
                </c:pt>
                <c:pt idx="5560">
                  <c:v>9.7277618049883792</c:v>
                </c:pt>
                <c:pt idx="5561">
                  <c:v>7.36332332236148</c:v>
                </c:pt>
                <c:pt idx="5562">
                  <c:v>7.4095022292808101</c:v>
                </c:pt>
                <c:pt idx="5563">
                  <c:v>4.8854863477089996</c:v>
                </c:pt>
                <c:pt idx="5564">
                  <c:v>8.5793729208637703</c:v>
                </c:pt>
                <c:pt idx="5565">
                  <c:v>5.1309132384935401</c:v>
                </c:pt>
                <c:pt idx="5566">
                  <c:v>7.4727464651836399</c:v>
                </c:pt>
                <c:pt idx="5567">
                  <c:v>7.9203820926246102</c:v>
                </c:pt>
                <c:pt idx="5568">
                  <c:v>7.4210750613159799</c:v>
                </c:pt>
                <c:pt idx="5569">
                  <c:v>7.9714267029668298</c:v>
                </c:pt>
                <c:pt idx="5570">
                  <c:v>5.7068753934258396</c:v>
                </c:pt>
                <c:pt idx="5571">
                  <c:v>6.2823582500988797</c:v>
                </c:pt>
                <c:pt idx="5572">
                  <c:v>5.4754578155654503</c:v>
                </c:pt>
                <c:pt idx="5573">
                  <c:v>1.7781143505374599</c:v>
                </c:pt>
                <c:pt idx="5574">
                  <c:v>8.5470752508363699</c:v>
                </c:pt>
                <c:pt idx="5575">
                  <c:v>7.7933899878965702</c:v>
                </c:pt>
                <c:pt idx="5576">
                  <c:v>6.4844310575662503</c:v>
                </c:pt>
                <c:pt idx="5577">
                  <c:v>7.9537998224773503</c:v>
                </c:pt>
                <c:pt idx="5578">
                  <c:v>9.26929537874401</c:v>
                </c:pt>
                <c:pt idx="5579">
                  <c:v>9.67177666170919</c:v>
                </c:pt>
                <c:pt idx="5580">
                  <c:v>8.3423709792616592</c:v>
                </c:pt>
                <c:pt idx="5581">
                  <c:v>7.5391437612927001</c:v>
                </c:pt>
                <c:pt idx="5582">
                  <c:v>7.1702874833958701</c:v>
                </c:pt>
                <c:pt idx="5583">
                  <c:v>9.1293900917403707</c:v>
                </c:pt>
                <c:pt idx="5584">
                  <c:v>8.2341091303434499</c:v>
                </c:pt>
                <c:pt idx="5585">
                  <c:v>3.1559513420545602</c:v>
                </c:pt>
                <c:pt idx="5586">
                  <c:v>4.2971949203801501</c:v>
                </c:pt>
                <c:pt idx="5587">
                  <c:v>7.6293161178328397</c:v>
                </c:pt>
                <c:pt idx="5588">
                  <c:v>7.7080871176796597</c:v>
                </c:pt>
                <c:pt idx="5589">
                  <c:v>6.75881149268504</c:v>
                </c:pt>
                <c:pt idx="5590">
                  <c:v>7.1518111255425998</c:v>
                </c:pt>
                <c:pt idx="5591">
                  <c:v>4.6135749460036397</c:v>
                </c:pt>
                <c:pt idx="5592">
                  <c:v>3.7420141299568299</c:v>
                </c:pt>
                <c:pt idx="5593">
                  <c:v>4.4593661529696798</c:v>
                </c:pt>
                <c:pt idx="5594">
                  <c:v>5.6021841123849496</c:v>
                </c:pt>
                <c:pt idx="5595">
                  <c:v>2.1175269189252401</c:v>
                </c:pt>
                <c:pt idx="5596">
                  <c:v>6.22444939488458</c:v>
                </c:pt>
                <c:pt idx="5597">
                  <c:v>9.8666563854834699</c:v>
                </c:pt>
                <c:pt idx="5598">
                  <c:v>8.2167839690835596</c:v>
                </c:pt>
                <c:pt idx="5599">
                  <c:v>8.4318736307498696</c:v>
                </c:pt>
                <c:pt idx="5600">
                  <c:v>9.8319350849559495</c:v>
                </c:pt>
                <c:pt idx="5601">
                  <c:v>4.3150900574663797</c:v>
                </c:pt>
                <c:pt idx="5602">
                  <c:v>6.2984630356834996</c:v>
                </c:pt>
                <c:pt idx="5603">
                  <c:v>4.7130906237616399</c:v>
                </c:pt>
                <c:pt idx="5604">
                  <c:v>8.5556877151189692</c:v>
                </c:pt>
                <c:pt idx="5605">
                  <c:v>6.0506525937731199</c:v>
                </c:pt>
                <c:pt idx="5606">
                  <c:v>6.6637683134198999</c:v>
                </c:pt>
                <c:pt idx="5607">
                  <c:v>4.6355920251153799</c:v>
                </c:pt>
                <c:pt idx="5608">
                  <c:v>7.2816922605596304</c:v>
                </c:pt>
                <c:pt idx="5609">
                  <c:v>4.2021113241759904</c:v>
                </c:pt>
                <c:pt idx="5610">
                  <c:v>6.6606715567985999</c:v>
                </c:pt>
                <c:pt idx="5611">
                  <c:v>6.3823437453001901</c:v>
                </c:pt>
                <c:pt idx="5612">
                  <c:v>6.6047205002688596</c:v>
                </c:pt>
                <c:pt idx="5613">
                  <c:v>6.7706973303806697</c:v>
                </c:pt>
                <c:pt idx="5614">
                  <c:v>4.8704748827366497</c:v>
                </c:pt>
                <c:pt idx="5615">
                  <c:v>5.2924271146558004</c:v>
                </c:pt>
                <c:pt idx="5616">
                  <c:v>4.1286648276435498</c:v>
                </c:pt>
                <c:pt idx="5617">
                  <c:v>2.0962946809916998</c:v>
                </c:pt>
                <c:pt idx="5618">
                  <c:v>7.0946984065795702</c:v>
                </c:pt>
                <c:pt idx="5619">
                  <c:v>6.1654239205680401</c:v>
                </c:pt>
                <c:pt idx="5620">
                  <c:v>5.1771168150838101</c:v>
                </c:pt>
                <c:pt idx="5621">
                  <c:v>7.0708411046519402</c:v>
                </c:pt>
                <c:pt idx="5622">
                  <c:v>8.3306932748799891</c:v>
                </c:pt>
                <c:pt idx="5623">
                  <c:v>8.6395764217028006</c:v>
                </c:pt>
                <c:pt idx="5624">
                  <c:v>7.29790110067563</c:v>
                </c:pt>
                <c:pt idx="5625">
                  <c:v>6.1843231381371799</c:v>
                </c:pt>
                <c:pt idx="5626">
                  <c:v>5.65125485384121</c:v>
                </c:pt>
                <c:pt idx="5627">
                  <c:v>7.90539838607741</c:v>
                </c:pt>
                <c:pt idx="5628">
                  <c:v>6.71069792143195</c:v>
                </c:pt>
                <c:pt idx="5629">
                  <c:v>2.4466783358694699</c:v>
                </c:pt>
                <c:pt idx="5630">
                  <c:v>3.72819392849674</c:v>
                </c:pt>
                <c:pt idx="5631">
                  <c:v>6.6357479460615796</c:v>
                </c:pt>
                <c:pt idx="5632">
                  <c:v>8.1761816039912993</c:v>
                </c:pt>
                <c:pt idx="5633">
                  <c:v>7.4081536047010603</c:v>
                </c:pt>
                <c:pt idx="5634">
                  <c:v>7.6935212504191597</c:v>
                </c:pt>
                <c:pt idx="5635">
                  <c:v>4.5341858114544804</c:v>
                </c:pt>
                <c:pt idx="5636">
                  <c:v>3.7133333823296901</c:v>
                </c:pt>
                <c:pt idx="5637">
                  <c:v>4.6936796337212696</c:v>
                </c:pt>
                <c:pt idx="5638">
                  <c:v>5.7674552267784902</c:v>
                </c:pt>
                <c:pt idx="5639">
                  <c:v>2.4778226452792902</c:v>
                </c:pt>
                <c:pt idx="5640">
                  <c:v>6.7338717011788702</c:v>
                </c:pt>
                <c:pt idx="5641">
                  <c:v>9.9358163542001705</c:v>
                </c:pt>
                <c:pt idx="5642">
                  <c:v>8.5767644984204505</c:v>
                </c:pt>
                <c:pt idx="5643">
                  <c:v>8.8494009243285792</c:v>
                </c:pt>
                <c:pt idx="5644">
                  <c:v>10.111994613361199</c:v>
                </c:pt>
                <c:pt idx="5645">
                  <c:v>4.5502722527466499</c:v>
                </c:pt>
                <c:pt idx="5646">
                  <c:v>6.9347526558943802</c:v>
                </c:pt>
                <c:pt idx="5647">
                  <c:v>5.4264824660639004</c:v>
                </c:pt>
                <c:pt idx="5648">
                  <c:v>9.0406082037511393</c:v>
                </c:pt>
                <c:pt idx="5649">
                  <c:v>7.1707838959731998</c:v>
                </c:pt>
                <c:pt idx="5650">
                  <c:v>7.4424946860954497</c:v>
                </c:pt>
                <c:pt idx="5651">
                  <c:v>4.7391542976714396</c:v>
                </c:pt>
                <c:pt idx="5652">
                  <c:v>7.98130039283991</c:v>
                </c:pt>
                <c:pt idx="5653">
                  <c:v>4.9582723807295599</c:v>
                </c:pt>
                <c:pt idx="5654">
                  <c:v>7.3699275669051296</c:v>
                </c:pt>
                <c:pt idx="5655">
                  <c:v>7.1707838959731998</c:v>
                </c:pt>
                <c:pt idx="5656">
                  <c:v>7.3953151008430096</c:v>
                </c:pt>
                <c:pt idx="5657">
                  <c:v>7.7364264907329003</c:v>
                </c:pt>
                <c:pt idx="5658">
                  <c:v>5.5701888810800799</c:v>
                </c:pt>
                <c:pt idx="5659">
                  <c:v>6.1848566466678196</c:v>
                </c:pt>
                <c:pt idx="5660">
                  <c:v>4.99867702374201</c:v>
                </c:pt>
                <c:pt idx="5661">
                  <c:v>2.0928257194781601</c:v>
                </c:pt>
                <c:pt idx="5662">
                  <c:v>7.76939026512499</c:v>
                </c:pt>
                <c:pt idx="5663">
                  <c:v>7.4021226268274303</c:v>
                </c:pt>
                <c:pt idx="5664">
                  <c:v>6.0990133170334904</c:v>
                </c:pt>
                <c:pt idx="5665">
                  <c:v>7.5655726614644001</c:v>
                </c:pt>
                <c:pt idx="5666">
                  <c:v>8.9985021086179398</c:v>
                </c:pt>
                <c:pt idx="5667">
                  <c:v>9.3646609116293504</c:v>
                </c:pt>
                <c:pt idx="5668">
                  <c:v>7.9615577666972097</c:v>
                </c:pt>
                <c:pt idx="5669">
                  <c:v>7.4007388029815004</c:v>
                </c:pt>
                <c:pt idx="5670">
                  <c:v>6.6171670013832404</c:v>
                </c:pt>
                <c:pt idx="5671">
                  <c:v>8.3669298952551792</c:v>
                </c:pt>
                <c:pt idx="5672">
                  <c:v>7.8015165189326998</c:v>
                </c:pt>
                <c:pt idx="5673">
                  <c:v>2.8246601516483998</c:v>
                </c:pt>
                <c:pt idx="5674">
                  <c:v>3.9790249604302401</c:v>
                </c:pt>
                <c:pt idx="5675">
                  <c:v>7.2829603047189799</c:v>
                </c:pt>
                <c:pt idx="5676">
                  <c:v>8.9470540735249795</c:v>
                </c:pt>
                <c:pt idx="5677">
                  <c:v>7.9415471702929201</c:v>
                </c:pt>
                <c:pt idx="5678">
                  <c:v>8.1960211669348801</c:v>
                </c:pt>
                <c:pt idx="5679">
                  <c:v>5.1155599015019604</c:v>
                </c:pt>
                <c:pt idx="5680">
                  <c:v>3.4932509802563598</c:v>
                </c:pt>
                <c:pt idx="5681">
                  <c:v>4.8848807870398296</c:v>
                </c:pt>
                <c:pt idx="5682">
                  <c:v>5.8531934637192897</c:v>
                </c:pt>
                <c:pt idx="5683">
                  <c:v>2.9482101015784399</c:v>
                </c:pt>
                <c:pt idx="5684">
                  <c:v>7.6501943743950296</c:v>
                </c:pt>
                <c:pt idx="5685">
                  <c:v>10.4652851033213</c:v>
                </c:pt>
                <c:pt idx="5686">
                  <c:v>9.4950486034036601</c:v>
                </c:pt>
                <c:pt idx="5687">
                  <c:v>9.2360599233907994</c:v>
                </c:pt>
                <c:pt idx="5688">
                  <c:v>10.7105145556491</c:v>
                </c:pt>
                <c:pt idx="5689">
                  <c:v>4.4150289757827297</c:v>
                </c:pt>
                <c:pt idx="5690">
                  <c:v>6.8894625595479297</c:v>
                </c:pt>
                <c:pt idx="5691">
                  <c:v>5.8733291849163303</c:v>
                </c:pt>
                <c:pt idx="5692">
                  <c:v>9.8603944220184996</c:v>
                </c:pt>
                <c:pt idx="5693">
                  <c:v>7.0557103008724296</c:v>
                </c:pt>
                <c:pt idx="5694">
                  <c:v>7.4623206348015696</c:v>
                </c:pt>
                <c:pt idx="5695">
                  <c:v>4.9098699241531003</c:v>
                </c:pt>
                <c:pt idx="5696">
                  <c:v>8.5652428620367704</c:v>
                </c:pt>
                <c:pt idx="5697">
                  <c:v>5.1127545452349299</c:v>
                </c:pt>
                <c:pt idx="5698">
                  <c:v>7.3607247688669704</c:v>
                </c:pt>
                <c:pt idx="5699">
                  <c:v>7.9176288920898896</c:v>
                </c:pt>
                <c:pt idx="5700">
                  <c:v>7.3308040960733303</c:v>
                </c:pt>
                <c:pt idx="5701">
                  <c:v>7.96964598285326</c:v>
                </c:pt>
                <c:pt idx="5702">
                  <c:v>5.6963789308773896</c:v>
                </c:pt>
                <c:pt idx="5703">
                  <c:v>6.2732019030341801</c:v>
                </c:pt>
                <c:pt idx="5704">
                  <c:v>5.4360887018820501</c:v>
                </c:pt>
                <c:pt idx="5705">
                  <c:v>1.7583955777298601</c:v>
                </c:pt>
                <c:pt idx="5706">
                  <c:v>8.5177438079140106</c:v>
                </c:pt>
                <c:pt idx="5707">
                  <c:v>7.8446300237262001</c:v>
                </c:pt>
                <c:pt idx="5708">
                  <c:v>6.7562749231001797</c:v>
                </c:pt>
                <c:pt idx="5709">
                  <c:v>7.8960654592290096</c:v>
                </c:pt>
                <c:pt idx="5710">
                  <c:v>9.4186393242861897</c:v>
                </c:pt>
                <c:pt idx="5711">
                  <c:v>9.8028119393432593</c:v>
                </c:pt>
                <c:pt idx="5712">
                  <c:v>8.1602617576224095</c:v>
                </c:pt>
                <c:pt idx="5713">
                  <c:v>7.4872667563483501</c:v>
                </c:pt>
                <c:pt idx="5714">
                  <c:v>7.1431610972031701</c:v>
                </c:pt>
                <c:pt idx="5715">
                  <c:v>9.0079761535273999</c:v>
                </c:pt>
                <c:pt idx="5716">
                  <c:v>8.2105821413097306</c:v>
                </c:pt>
                <c:pt idx="5717">
                  <c:v>3.0791646037466198</c:v>
                </c:pt>
                <c:pt idx="5718">
                  <c:v>4.2046667453735402</c:v>
                </c:pt>
                <c:pt idx="5719">
                  <c:v>7.4624691876351203</c:v>
                </c:pt>
                <c:pt idx="5720">
                  <c:v>9.1201804225587608</c:v>
                </c:pt>
                <c:pt idx="5721">
                  <c:v>7.9303857194905598</c:v>
                </c:pt>
                <c:pt idx="5722">
                  <c:v>8.2806425843329503</c:v>
                </c:pt>
                <c:pt idx="5723">
                  <c:v>5.2869845762445404</c:v>
                </c:pt>
                <c:pt idx="5724">
                  <c:v>3.6665367455239202</c:v>
                </c:pt>
                <c:pt idx="5725">
                  <c:v>4.8263899542362001</c:v>
                </c:pt>
                <c:pt idx="5726">
                  <c:v>5.9017612396943999</c:v>
                </c:pt>
                <c:pt idx="5727">
                  <c:v>3.2500704652400501</c:v>
                </c:pt>
                <c:pt idx="5728">
                  <c:v>7.6224462243845403</c:v>
                </c:pt>
                <c:pt idx="5729">
                  <c:v>10.691597079041699</c:v>
                </c:pt>
                <c:pt idx="5730">
                  <c:v>9.5534360170447297</c:v>
                </c:pt>
                <c:pt idx="5731">
                  <c:v>8.8971581586468496</c:v>
                </c:pt>
                <c:pt idx="5732">
                  <c:v>10.3517322638892</c:v>
                </c:pt>
                <c:pt idx="5733">
                  <c:v>4.5958759173090096</c:v>
                </c:pt>
                <c:pt idx="5734">
                  <c:v>6.8547931505652002</c:v>
                </c:pt>
                <c:pt idx="5735">
                  <c:v>5.9206779786485697</c:v>
                </c:pt>
                <c:pt idx="5736">
                  <c:v>9.6400321237595392</c:v>
                </c:pt>
                <c:pt idx="5737">
                  <c:v>7.3395199099016901</c:v>
                </c:pt>
                <c:pt idx="5738">
                  <c:v>7.3991625987662797</c:v>
                </c:pt>
                <c:pt idx="5739">
                  <c:v>4.9768342596370703</c:v>
                </c:pt>
                <c:pt idx="5740">
                  <c:v>8.2994798983802394</c:v>
                </c:pt>
                <c:pt idx="5741">
                  <c:v>5.1823603819183397</c:v>
                </c:pt>
                <c:pt idx="5742">
                  <c:v>7.21934706670792</c:v>
                </c:pt>
                <c:pt idx="5743">
                  <c:v>7.6885314155250599</c:v>
                </c:pt>
                <c:pt idx="5744">
                  <c:v>7.3393932711974204</c:v>
                </c:pt>
                <c:pt idx="5745">
                  <c:v>8.01761996911819</c:v>
                </c:pt>
                <c:pt idx="5746">
                  <c:v>5.91723915069882</c:v>
                </c:pt>
                <c:pt idx="5747">
                  <c:v>6.4311197890013103</c:v>
                </c:pt>
                <c:pt idx="5748">
                  <c:v>5.4175966330110397</c:v>
                </c:pt>
                <c:pt idx="5749">
                  <c:v>2.00183962936591</c:v>
                </c:pt>
                <c:pt idx="5750">
                  <c:v>8.3736835958188909</c:v>
                </c:pt>
                <c:pt idx="5751">
                  <c:v>7.7496153324153996</c:v>
                </c:pt>
                <c:pt idx="5752">
                  <c:v>6.5544057027382499</c:v>
                </c:pt>
                <c:pt idx="5753">
                  <c:v>7.6801111388362902</c:v>
                </c:pt>
                <c:pt idx="5754">
                  <c:v>9.1869822243163402</c:v>
                </c:pt>
                <c:pt idx="5755">
                  <c:v>9.7684023988672308</c:v>
                </c:pt>
                <c:pt idx="5756">
                  <c:v>8.1866079708201909</c:v>
                </c:pt>
                <c:pt idx="5757">
                  <c:v>7.4720861458544201</c:v>
                </c:pt>
                <c:pt idx="5758">
                  <c:v>7.0003122031884697</c:v>
                </c:pt>
                <c:pt idx="5759">
                  <c:v>9.2049763928325206</c:v>
                </c:pt>
                <c:pt idx="5760">
                  <c:v>8.0735923940634695</c:v>
                </c:pt>
                <c:pt idx="5761">
                  <c:v>3.3088720691828599</c:v>
                </c:pt>
                <c:pt idx="5762">
                  <c:v>4.30765952044871</c:v>
                </c:pt>
                <c:pt idx="5763">
                  <c:v>7.4384167616989103</c:v>
                </c:pt>
                <c:pt idx="5764">
                  <c:v>7.7620399486745804</c:v>
                </c:pt>
                <c:pt idx="5765">
                  <c:v>6.8310843554735099</c:v>
                </c:pt>
                <c:pt idx="5766">
                  <c:v>7.2141614942760803</c:v>
                </c:pt>
                <c:pt idx="5767">
                  <c:v>4.6133979099397102</c:v>
                </c:pt>
                <c:pt idx="5768">
                  <c:v>3.75179388376579</c:v>
                </c:pt>
                <c:pt idx="5769">
                  <c:v>4.4528703939439804</c:v>
                </c:pt>
                <c:pt idx="5770">
                  <c:v>5.6078581820794602</c:v>
                </c:pt>
                <c:pt idx="5771">
                  <c:v>2.2392544400518299</c:v>
                </c:pt>
                <c:pt idx="5772">
                  <c:v>6.27000472489242</c:v>
                </c:pt>
                <c:pt idx="5773">
                  <c:v>9.9080964964631804</c:v>
                </c:pt>
                <c:pt idx="5774">
                  <c:v>8.2858103135469801</c:v>
                </c:pt>
                <c:pt idx="5775">
                  <c:v>8.4311726586019002</c:v>
                </c:pt>
                <c:pt idx="5776">
                  <c:v>9.8162053452272708</c:v>
                </c:pt>
                <c:pt idx="5777">
                  <c:v>4.4373325400141397</c:v>
                </c:pt>
                <c:pt idx="5778">
                  <c:v>6.3402903703643796</c:v>
                </c:pt>
                <c:pt idx="5779">
                  <c:v>4.7399500029975803</c:v>
                </c:pt>
                <c:pt idx="5780">
                  <c:v>8.5688926009921094</c:v>
                </c:pt>
                <c:pt idx="5781">
                  <c:v>6.0162514894982397</c:v>
                </c:pt>
                <c:pt idx="5782">
                  <c:v>6.68520761481241</c:v>
                </c:pt>
                <c:pt idx="5783">
                  <c:v>4.6679102592871198</c:v>
                </c:pt>
                <c:pt idx="5784">
                  <c:v>7.2698989088934098</c:v>
                </c:pt>
                <c:pt idx="5785">
                  <c:v>4.2231228536682801</c:v>
                </c:pt>
                <c:pt idx="5786">
                  <c:v>6.8003301242553098</c:v>
                </c:pt>
                <c:pt idx="5787">
                  <c:v>6.3661477741741201</c:v>
                </c:pt>
                <c:pt idx="5788">
                  <c:v>6.6511236357559902</c:v>
                </c:pt>
                <c:pt idx="5789">
                  <c:v>6.8124918172386097</c:v>
                </c:pt>
                <c:pt idx="5790">
                  <c:v>4.9162567743463796</c:v>
                </c:pt>
                <c:pt idx="5791">
                  <c:v>5.2720255706970498</c:v>
                </c:pt>
                <c:pt idx="5792">
                  <c:v>4.10943766997931</c:v>
                </c:pt>
                <c:pt idx="5793">
                  <c:v>2.3473957516491799</c:v>
                </c:pt>
                <c:pt idx="5794">
                  <c:v>7.09139609637701</c:v>
                </c:pt>
                <c:pt idx="5795">
                  <c:v>6.37713896957227</c:v>
                </c:pt>
                <c:pt idx="5796">
                  <c:v>5.2633236269590196</c:v>
                </c:pt>
                <c:pt idx="5797">
                  <c:v>7.1108481960868799</c:v>
                </c:pt>
                <c:pt idx="5798">
                  <c:v>8.2831965744450091</c:v>
                </c:pt>
                <c:pt idx="5799">
                  <c:v>8.6570698611390497</c:v>
                </c:pt>
                <c:pt idx="5800">
                  <c:v>7.27514434186347</c:v>
                </c:pt>
                <c:pt idx="5801">
                  <c:v>6.2687967341492898</c:v>
                </c:pt>
                <c:pt idx="5802">
                  <c:v>5.6787538391211099</c:v>
                </c:pt>
                <c:pt idx="5803">
                  <c:v>7.9579869148634703</c:v>
                </c:pt>
                <c:pt idx="5804">
                  <c:v>6.6851056004192104</c:v>
                </c:pt>
                <c:pt idx="5805">
                  <c:v>2.5815823259527999</c:v>
                </c:pt>
                <c:pt idx="5806">
                  <c:v>3.7092023354494899</c:v>
                </c:pt>
                <c:pt idx="5807">
                  <c:v>6.7000140582291801</c:v>
                </c:pt>
                <c:pt idx="5808">
                  <c:v>7.7073152032003298</c:v>
                </c:pt>
                <c:pt idx="5809">
                  <c:v>6.7108986794271503</c:v>
                </c:pt>
                <c:pt idx="5810">
                  <c:v>7.1410902131183098</c:v>
                </c:pt>
                <c:pt idx="5811">
                  <c:v>4.63509847147846</c:v>
                </c:pt>
                <c:pt idx="5812">
                  <c:v>3.7314918637947199</c:v>
                </c:pt>
                <c:pt idx="5813">
                  <c:v>4.4630867667065797</c:v>
                </c:pt>
                <c:pt idx="5814">
                  <c:v>5.5433494418378597</c:v>
                </c:pt>
                <c:pt idx="5815">
                  <c:v>2.0625586749585598</c:v>
                </c:pt>
                <c:pt idx="5816">
                  <c:v>6.2220623771938497</c:v>
                </c:pt>
                <c:pt idx="5817">
                  <c:v>9.8593081601064902</c:v>
                </c:pt>
                <c:pt idx="5818">
                  <c:v>8.2143930802392102</c:v>
                </c:pt>
                <c:pt idx="5819">
                  <c:v>8.4280398304870001</c:v>
                </c:pt>
                <c:pt idx="5820">
                  <c:v>9.8042681822085296</c:v>
                </c:pt>
                <c:pt idx="5821">
                  <c:v>4.2095148664324897</c:v>
                </c:pt>
                <c:pt idx="5822">
                  <c:v>6.2934548304481002</c:v>
                </c:pt>
                <c:pt idx="5823">
                  <c:v>4.6976059788029501</c:v>
                </c:pt>
                <c:pt idx="5824">
                  <c:v>8.5550113032079693</c:v>
                </c:pt>
                <c:pt idx="5825">
                  <c:v>5.5452562072353002</c:v>
                </c:pt>
                <c:pt idx="5826">
                  <c:v>6.6527984632638599</c:v>
                </c:pt>
                <c:pt idx="5827">
                  <c:v>4.6234155190136397</c:v>
                </c:pt>
                <c:pt idx="5828">
                  <c:v>7.2877205620998096</c:v>
                </c:pt>
                <c:pt idx="5829">
                  <c:v>4.1771647082029402</c:v>
                </c:pt>
                <c:pt idx="5830">
                  <c:v>6.64970052843098</c:v>
                </c:pt>
                <c:pt idx="5831">
                  <c:v>6.4314720490364401</c:v>
                </c:pt>
                <c:pt idx="5832">
                  <c:v>6.5905393069476599</c:v>
                </c:pt>
                <c:pt idx="5833">
                  <c:v>6.7510133008793902</c:v>
                </c:pt>
                <c:pt idx="5834">
                  <c:v>4.8645963532048198</c:v>
                </c:pt>
                <c:pt idx="5835">
                  <c:v>5.16834747805862</c:v>
                </c:pt>
                <c:pt idx="5836">
                  <c:v>4.0959633043984596</c:v>
                </c:pt>
                <c:pt idx="5837">
                  <c:v>2.0659720456673898</c:v>
                </c:pt>
                <c:pt idx="5838">
                  <c:v>7.0923217540435903</c:v>
                </c:pt>
                <c:pt idx="5839">
                  <c:v>6.2006959639536996</c:v>
                </c:pt>
                <c:pt idx="5840">
                  <c:v>5.10495188602144</c:v>
                </c:pt>
                <c:pt idx="5841">
                  <c:v>7.0610467540587196</c:v>
                </c:pt>
                <c:pt idx="5842">
                  <c:v>8.3338273645094301</c:v>
                </c:pt>
                <c:pt idx="5843">
                  <c:v>8.6568574907457805</c:v>
                </c:pt>
                <c:pt idx="5844">
                  <c:v>7.2340301371755196</c:v>
                </c:pt>
                <c:pt idx="5845">
                  <c:v>6.1412597302215497</c:v>
                </c:pt>
                <c:pt idx="5846">
                  <c:v>5.4854503480063297</c:v>
                </c:pt>
                <c:pt idx="5847">
                  <c:v>7.8898832383766004</c:v>
                </c:pt>
                <c:pt idx="5848">
                  <c:v>6.7092046171355104</c:v>
                </c:pt>
                <c:pt idx="5849">
                  <c:v>2.3909598898519002</c:v>
                </c:pt>
                <c:pt idx="5850">
                  <c:v>3.7270908083915399</c:v>
                </c:pt>
                <c:pt idx="5851">
                  <c:v>6.6223328187656296</c:v>
                </c:pt>
                <c:pt idx="5852">
                  <c:v>9.1351078033186202</c:v>
                </c:pt>
                <c:pt idx="5853">
                  <c:v>7.9858958189565499</c:v>
                </c:pt>
                <c:pt idx="5854">
                  <c:v>8.2141260343637992</c:v>
                </c:pt>
                <c:pt idx="5855">
                  <c:v>5.3676674375205904</c:v>
                </c:pt>
                <c:pt idx="5856">
                  <c:v>3.6464651143429401</c:v>
                </c:pt>
                <c:pt idx="5857">
                  <c:v>4.8855231565151698</c:v>
                </c:pt>
                <c:pt idx="5858">
                  <c:v>5.9320226578108199</c:v>
                </c:pt>
                <c:pt idx="5859">
                  <c:v>3.2202980242742698</c:v>
                </c:pt>
                <c:pt idx="5860">
                  <c:v>7.84317587192671</c:v>
                </c:pt>
                <c:pt idx="5861">
                  <c:v>10.7817157321166</c:v>
                </c:pt>
                <c:pt idx="5862">
                  <c:v>9.4936862041761891</c:v>
                </c:pt>
                <c:pt idx="5863">
                  <c:v>9.32050100552744</c:v>
                </c:pt>
                <c:pt idx="5864">
                  <c:v>10.715625440919901</c:v>
                </c:pt>
                <c:pt idx="5865">
                  <c:v>4.5159794517209999</c:v>
                </c:pt>
                <c:pt idx="5866">
                  <c:v>6.9449645865651597</c:v>
                </c:pt>
                <c:pt idx="5867">
                  <c:v>6.0026349969072799</c:v>
                </c:pt>
                <c:pt idx="5868">
                  <c:v>9.7011084330963104</c:v>
                </c:pt>
                <c:pt idx="5869">
                  <c:v>7.0802776986089704</c:v>
                </c:pt>
                <c:pt idx="5870">
                  <c:v>7.4035508698434302</c:v>
                </c:pt>
                <c:pt idx="5871">
                  <c:v>4.9737578992790397</c:v>
                </c:pt>
                <c:pt idx="5872">
                  <c:v>8.4426192113882905</c:v>
                </c:pt>
                <c:pt idx="5873">
                  <c:v>5.3335182507175203</c:v>
                </c:pt>
                <c:pt idx="5874">
                  <c:v>7.21138635038609</c:v>
                </c:pt>
                <c:pt idx="5875">
                  <c:v>7.7905486227130396</c:v>
                </c:pt>
                <c:pt idx="5876">
                  <c:v>7.3673049823329197</c:v>
                </c:pt>
                <c:pt idx="5877">
                  <c:v>7.9865326391984297</c:v>
                </c:pt>
                <c:pt idx="5878">
                  <c:v>5.8894340528872799</c:v>
                </c:pt>
                <c:pt idx="5879">
                  <c:v>6.4127971317560997</c:v>
                </c:pt>
                <c:pt idx="5880">
                  <c:v>5.4775308239016898</c:v>
                </c:pt>
                <c:pt idx="5881">
                  <c:v>2.0935904945043098</c:v>
                </c:pt>
                <c:pt idx="5882">
                  <c:v>8.6227210355939992</c:v>
                </c:pt>
                <c:pt idx="5883">
                  <c:v>7.70024192561148</c:v>
                </c:pt>
                <c:pt idx="5884">
                  <c:v>6.5194935056586303</c:v>
                </c:pt>
                <c:pt idx="5885">
                  <c:v>7.7675723287340297</c:v>
                </c:pt>
                <c:pt idx="5886">
                  <c:v>9.4053405472153493</c:v>
                </c:pt>
                <c:pt idx="5887">
                  <c:v>9.7664016025920901</c:v>
                </c:pt>
                <c:pt idx="5888">
                  <c:v>8.2532386909881303</c:v>
                </c:pt>
                <c:pt idx="5889">
                  <c:v>7.4830437349509697</c:v>
                </c:pt>
                <c:pt idx="5890">
                  <c:v>7.0556868337487897</c:v>
                </c:pt>
                <c:pt idx="5891">
                  <c:v>9.2495074401352806</c:v>
                </c:pt>
                <c:pt idx="5892">
                  <c:v>8.0763841003302996</c:v>
                </c:pt>
                <c:pt idx="5893">
                  <c:v>3.2979891068736098</c:v>
                </c:pt>
                <c:pt idx="5894">
                  <c:v>4.3010531985593401</c:v>
                </c:pt>
                <c:pt idx="5895">
                  <c:v>7.56550498802289</c:v>
                </c:pt>
                <c:pt idx="5896">
                  <c:v>8.0043389906625393</c:v>
                </c:pt>
                <c:pt idx="5897">
                  <c:v>6.8991880277814799</c:v>
                </c:pt>
                <c:pt idx="5898">
                  <c:v>7.01927348606569</c:v>
                </c:pt>
                <c:pt idx="5899">
                  <c:v>4.8203516107269699</c:v>
                </c:pt>
                <c:pt idx="5900">
                  <c:v>3.5579336939895798</c:v>
                </c:pt>
                <c:pt idx="5901">
                  <c:v>4.5084303219402404</c:v>
                </c:pt>
                <c:pt idx="5902">
                  <c:v>5.57534319112556</c:v>
                </c:pt>
                <c:pt idx="5903">
                  <c:v>3.1961959366760699</c:v>
                </c:pt>
                <c:pt idx="5904">
                  <c:v>6.6743691630656103</c:v>
                </c:pt>
                <c:pt idx="5905">
                  <c:v>9.8143356682041407</c:v>
                </c:pt>
                <c:pt idx="5906">
                  <c:v>8.5268363898670696</c:v>
                </c:pt>
                <c:pt idx="5907">
                  <c:v>8.3839375883184903</c:v>
                </c:pt>
                <c:pt idx="5908">
                  <c:v>9.7207240437089606</c:v>
                </c:pt>
                <c:pt idx="5909">
                  <c:v>4.1928649892871102</c:v>
                </c:pt>
                <c:pt idx="5910">
                  <c:v>6.2494073975444397</c:v>
                </c:pt>
                <c:pt idx="5911">
                  <c:v>4.9393723001487597</c:v>
                </c:pt>
                <c:pt idx="5912">
                  <c:v>8.3944520496837001</c:v>
                </c:pt>
                <c:pt idx="5913">
                  <c:v>6.3716080198926797</c:v>
                </c:pt>
                <c:pt idx="5914">
                  <c:v>6.66405219343042</c:v>
                </c:pt>
                <c:pt idx="5915">
                  <c:v>4.60351230183376</c:v>
                </c:pt>
                <c:pt idx="5916">
                  <c:v>7.2746161949122001</c:v>
                </c:pt>
                <c:pt idx="5917">
                  <c:v>4.3304616760008798</c:v>
                </c:pt>
                <c:pt idx="5918">
                  <c:v>6.66404591143489</c:v>
                </c:pt>
                <c:pt idx="5919">
                  <c:v>6.0169060594143096</c:v>
                </c:pt>
                <c:pt idx="5920">
                  <c:v>6.6068571434783001</c:v>
                </c:pt>
                <c:pt idx="5921">
                  <c:v>6.98396395861546</c:v>
                </c:pt>
                <c:pt idx="5922">
                  <c:v>5.1291412791210798</c:v>
                </c:pt>
                <c:pt idx="5923">
                  <c:v>5.4865879352049101</c:v>
                </c:pt>
                <c:pt idx="5924">
                  <c:v>4.39063872852656</c:v>
                </c:pt>
                <c:pt idx="5925">
                  <c:v>1.9644911359223201</c:v>
                </c:pt>
                <c:pt idx="5926">
                  <c:v>7.2493405591977096</c:v>
                </c:pt>
                <c:pt idx="5927">
                  <c:v>6.5672234577648299</c:v>
                </c:pt>
                <c:pt idx="5928">
                  <c:v>5.5937865425714399</c:v>
                </c:pt>
                <c:pt idx="5929">
                  <c:v>6.9196990200701398</c:v>
                </c:pt>
                <c:pt idx="5930">
                  <c:v>8.24048502224732</c:v>
                </c:pt>
                <c:pt idx="5931">
                  <c:v>8.8792262811110305</c:v>
                </c:pt>
                <c:pt idx="5932">
                  <c:v>7.2876286067061802</c:v>
                </c:pt>
                <c:pt idx="5933">
                  <c:v>6.3427531525137804</c:v>
                </c:pt>
                <c:pt idx="5934">
                  <c:v>5.5555975978117704</c:v>
                </c:pt>
                <c:pt idx="5935">
                  <c:v>8.0846098830121296</c:v>
                </c:pt>
                <c:pt idx="5936">
                  <c:v>6.7870007975185898</c:v>
                </c:pt>
                <c:pt idx="5937">
                  <c:v>3.2181009693798401</c:v>
                </c:pt>
                <c:pt idx="5938">
                  <c:v>4.1613391291380299</c:v>
                </c:pt>
                <c:pt idx="5939">
                  <c:v>6.5614186963361103</c:v>
                </c:pt>
                <c:pt idx="5940">
                  <c:v>8.0463305257205402</c:v>
                </c:pt>
                <c:pt idx="5941">
                  <c:v>6.9032446310392102</c:v>
                </c:pt>
                <c:pt idx="5942">
                  <c:v>7.0972094266905197</c:v>
                </c:pt>
                <c:pt idx="5943">
                  <c:v>4.9108331051777503</c:v>
                </c:pt>
                <c:pt idx="5944">
                  <c:v>3.54294207506834</c:v>
                </c:pt>
                <c:pt idx="5945">
                  <c:v>4.5545231041651402</c:v>
                </c:pt>
                <c:pt idx="5946">
                  <c:v>5.5521766531815198</c:v>
                </c:pt>
                <c:pt idx="5947">
                  <c:v>3.1156559598342199</c:v>
                </c:pt>
                <c:pt idx="5948">
                  <c:v>6.6956328361135098</c:v>
                </c:pt>
                <c:pt idx="5949">
                  <c:v>9.8880354640655703</c:v>
                </c:pt>
                <c:pt idx="5950">
                  <c:v>8.5967754305744695</c:v>
                </c:pt>
                <c:pt idx="5951">
                  <c:v>8.39215802654806</c:v>
                </c:pt>
                <c:pt idx="5952">
                  <c:v>9.7533419696275292</c:v>
                </c:pt>
                <c:pt idx="5953">
                  <c:v>4.0141074472225204</c:v>
                </c:pt>
                <c:pt idx="5954">
                  <c:v>6.2405979549329302</c:v>
                </c:pt>
                <c:pt idx="5955">
                  <c:v>5.0531729154446996</c:v>
                </c:pt>
                <c:pt idx="5956">
                  <c:v>8.4539457835890008</c:v>
                </c:pt>
                <c:pt idx="5957">
                  <c:v>6.4314720490364401</c:v>
                </c:pt>
                <c:pt idx="5958">
                  <c:v>6.5349933749932001</c:v>
                </c:pt>
                <c:pt idx="5959">
                  <c:v>4.5442132300514997</c:v>
                </c:pt>
                <c:pt idx="5960">
                  <c:v>7.3420405452627397</c:v>
                </c:pt>
                <c:pt idx="5961">
                  <c:v>4.2824543478136796</c:v>
                </c:pt>
                <c:pt idx="5962">
                  <c:v>6.5962151217072202</c:v>
                </c:pt>
                <c:pt idx="5963">
                  <c:v>5.5452562072353002</c:v>
                </c:pt>
                <c:pt idx="5964">
                  <c:v>6.5138986677508397</c:v>
                </c:pt>
                <c:pt idx="5965">
                  <c:v>6.9503253356323604</c:v>
                </c:pt>
                <c:pt idx="5966">
                  <c:v>5.1265252036898499</c:v>
                </c:pt>
                <c:pt idx="5967">
                  <c:v>5.3669544316960298</c:v>
                </c:pt>
                <c:pt idx="5968">
                  <c:v>4.3045946982975201</c:v>
                </c:pt>
                <c:pt idx="5969">
                  <c:v>1.67527963492704</c:v>
                </c:pt>
                <c:pt idx="5970">
                  <c:v>7.2773216041768096</c:v>
                </c:pt>
                <c:pt idx="5971">
                  <c:v>6.4265843874569502</c:v>
                </c:pt>
                <c:pt idx="5972">
                  <c:v>5.45435526665851</c:v>
                </c:pt>
                <c:pt idx="5973">
                  <c:v>6.8824075007305696</c:v>
                </c:pt>
                <c:pt idx="5974">
                  <c:v>8.2838761351947898</c:v>
                </c:pt>
                <c:pt idx="5975">
                  <c:v>8.82318815048618</c:v>
                </c:pt>
                <c:pt idx="5976">
                  <c:v>7.2396529701133003</c:v>
                </c:pt>
                <c:pt idx="5977">
                  <c:v>6.2695228914453898</c:v>
                </c:pt>
                <c:pt idx="5978">
                  <c:v>5.4254248349600296</c:v>
                </c:pt>
                <c:pt idx="5979">
                  <c:v>8.1390616965115203</c:v>
                </c:pt>
                <c:pt idx="5980">
                  <c:v>6.8099502204318201</c:v>
                </c:pt>
                <c:pt idx="5981">
                  <c:v>3.1681067561351801</c:v>
                </c:pt>
                <c:pt idx="5982">
                  <c:v>4.1582888984227502</c:v>
                </c:pt>
                <c:pt idx="5983">
                  <c:v>6.5376716419333896</c:v>
                </c:pt>
                <c:pt idx="5984">
                  <c:v>7.5929222190851897</c:v>
                </c:pt>
                <c:pt idx="5985">
                  <c:v>6.6940016267403903</c:v>
                </c:pt>
                <c:pt idx="5986">
                  <c:v>7.1465900573223502</c:v>
                </c:pt>
                <c:pt idx="5987">
                  <c:v>4.5067721013476802</c:v>
                </c:pt>
                <c:pt idx="5988">
                  <c:v>3.7695252726354198</c:v>
                </c:pt>
                <c:pt idx="5989">
                  <c:v>4.4370021727321802</c:v>
                </c:pt>
                <c:pt idx="5990">
                  <c:v>5.5085902126446697</c:v>
                </c:pt>
                <c:pt idx="5991">
                  <c:v>2.5087402878850802</c:v>
                </c:pt>
                <c:pt idx="5992">
                  <c:v>6.1178471714718796</c:v>
                </c:pt>
                <c:pt idx="5993">
                  <c:v>9.7367913019218797</c:v>
                </c:pt>
                <c:pt idx="5994">
                  <c:v>8.1655646269636009</c:v>
                </c:pt>
                <c:pt idx="5995">
                  <c:v>8.3538408333343703</c:v>
                </c:pt>
                <c:pt idx="5996">
                  <c:v>9.8011241154755506</c:v>
                </c:pt>
                <c:pt idx="5997">
                  <c:v>4.5247965686034997</c:v>
                </c:pt>
                <c:pt idx="5998">
                  <c:v>6.2379114437840197</c:v>
                </c:pt>
                <c:pt idx="5999">
                  <c:v>4.7694090511917304</c:v>
                </c:pt>
                <c:pt idx="6000">
                  <c:v>8.4973660507132607</c:v>
                </c:pt>
                <c:pt idx="6001">
                  <c:v>6.1518601606157803</c:v>
                </c:pt>
                <c:pt idx="6002">
                  <c:v>6.6458163359917997</c:v>
                </c:pt>
                <c:pt idx="6003">
                  <c:v>4.7940743487168103</c:v>
                </c:pt>
                <c:pt idx="6004">
                  <c:v>7.0298734314124101</c:v>
                </c:pt>
                <c:pt idx="6005">
                  <c:v>4.2524521015323797</c:v>
                </c:pt>
                <c:pt idx="6006">
                  <c:v>6.5696303556188704</c:v>
                </c:pt>
                <c:pt idx="6007">
                  <c:v>6.4642446763618597</c:v>
                </c:pt>
                <c:pt idx="6008">
                  <c:v>6.6285928990721397</c:v>
                </c:pt>
                <c:pt idx="6009">
                  <c:v>6.6417626015321103</c:v>
                </c:pt>
                <c:pt idx="6010">
                  <c:v>5.3091241594525904</c:v>
                </c:pt>
                <c:pt idx="6011">
                  <c:v>5.18222265060409</c:v>
                </c:pt>
                <c:pt idx="6012">
                  <c:v>4.2264772328882998</c:v>
                </c:pt>
                <c:pt idx="6013">
                  <c:v>2.7827433815776401</c:v>
                </c:pt>
                <c:pt idx="6014">
                  <c:v>7.1208231420592201</c:v>
                </c:pt>
                <c:pt idx="6015">
                  <c:v>6.5289935571010904</c:v>
                </c:pt>
                <c:pt idx="6016">
                  <c:v>5.1057437692504397</c:v>
                </c:pt>
                <c:pt idx="6017">
                  <c:v>7.0478902932249596</c:v>
                </c:pt>
                <c:pt idx="6018">
                  <c:v>8.1668821809409895</c:v>
                </c:pt>
                <c:pt idx="6019">
                  <c:v>8.6215166636286202</c:v>
                </c:pt>
                <c:pt idx="6020">
                  <c:v>7.2908878118978802</c:v>
                </c:pt>
                <c:pt idx="6021">
                  <c:v>6.1657322018579999</c:v>
                </c:pt>
                <c:pt idx="6022">
                  <c:v>5.7452060774425799</c:v>
                </c:pt>
                <c:pt idx="6023">
                  <c:v>7.8102430040010198</c:v>
                </c:pt>
                <c:pt idx="6024">
                  <c:v>6.5752191779956597</c:v>
                </c:pt>
                <c:pt idx="6025">
                  <c:v>2.6806453988402099</c:v>
                </c:pt>
                <c:pt idx="6026">
                  <c:v>3.6635390941290198</c:v>
                </c:pt>
                <c:pt idx="6027">
                  <c:v>6.6041483036298798</c:v>
                </c:pt>
                <c:pt idx="6028">
                  <c:v>9.0129166677558992</c:v>
                </c:pt>
                <c:pt idx="6029">
                  <c:v>8.0619209399915199</c:v>
                </c:pt>
                <c:pt idx="6030">
                  <c:v>8.4507723398835495</c:v>
                </c:pt>
                <c:pt idx="6031">
                  <c:v>5.1933646106075102</c:v>
                </c:pt>
                <c:pt idx="6032">
                  <c:v>3.5782634142391601</c:v>
                </c:pt>
                <c:pt idx="6033">
                  <c:v>5.07498652192925</c:v>
                </c:pt>
                <c:pt idx="6034">
                  <c:v>5.9028452816667896</c:v>
                </c:pt>
                <c:pt idx="6035">
                  <c:v>2.9922184718058702</c:v>
                </c:pt>
                <c:pt idx="6036">
                  <c:v>7.7159605671895397</c:v>
                </c:pt>
                <c:pt idx="6037">
                  <c:v>10.6193882888396</c:v>
                </c:pt>
                <c:pt idx="6038">
                  <c:v>9.5689733830054795</c:v>
                </c:pt>
                <c:pt idx="6039">
                  <c:v>9.1907541452628507</c:v>
                </c:pt>
                <c:pt idx="6040">
                  <c:v>10.6283152581286</c:v>
                </c:pt>
                <c:pt idx="6041">
                  <c:v>4.41643940670206</c:v>
                </c:pt>
                <c:pt idx="6042">
                  <c:v>6.8720894120923202</c:v>
                </c:pt>
                <c:pt idx="6043">
                  <c:v>5.8737347877460699</c:v>
                </c:pt>
                <c:pt idx="6044">
                  <c:v>9.9200187875383694</c:v>
                </c:pt>
                <c:pt idx="6045">
                  <c:v>7.0610346452935602</c:v>
                </c:pt>
                <c:pt idx="6046">
                  <c:v>7.3985547254792099</c:v>
                </c:pt>
                <c:pt idx="6047">
                  <c:v>4.8815652233204103</c:v>
                </c:pt>
                <c:pt idx="6048">
                  <c:v>8.5885230351393496</c:v>
                </c:pt>
                <c:pt idx="6049">
                  <c:v>5.1086712833032504</c:v>
                </c:pt>
                <c:pt idx="6050">
                  <c:v>7.39136036887027</c:v>
                </c:pt>
                <c:pt idx="6051">
                  <c:v>7.9503693864758702</c:v>
                </c:pt>
                <c:pt idx="6052">
                  <c:v>7.3917420550771098</c:v>
                </c:pt>
                <c:pt idx="6053">
                  <c:v>8.0025445846632408</c:v>
                </c:pt>
                <c:pt idx="6054">
                  <c:v>5.6910227638520503</c:v>
                </c:pt>
                <c:pt idx="6055">
                  <c:v>6.2754156000761698</c:v>
                </c:pt>
                <c:pt idx="6056">
                  <c:v>5.4587004435306499</c:v>
                </c:pt>
                <c:pt idx="6057">
                  <c:v>1.7664750998016101</c:v>
                </c:pt>
                <c:pt idx="6058">
                  <c:v>8.5658604358916008</c:v>
                </c:pt>
                <c:pt idx="6059">
                  <c:v>7.85439737787501</c:v>
                </c:pt>
                <c:pt idx="6060">
                  <c:v>6.5360341802999304</c:v>
                </c:pt>
                <c:pt idx="6061">
                  <c:v>7.9647575096723404</c:v>
                </c:pt>
                <c:pt idx="6062">
                  <c:v>9.4568514964336394</c:v>
                </c:pt>
                <c:pt idx="6063">
                  <c:v>9.7982597788158898</c:v>
                </c:pt>
                <c:pt idx="6064">
                  <c:v>8.3375983923333603</c:v>
                </c:pt>
                <c:pt idx="6065">
                  <c:v>7.4986498200287404</c:v>
                </c:pt>
                <c:pt idx="6066">
                  <c:v>7.1747807037635596</c:v>
                </c:pt>
                <c:pt idx="6067">
                  <c:v>9.0940876242122695</c:v>
                </c:pt>
                <c:pt idx="6068">
                  <c:v>8.30159840668267</c:v>
                </c:pt>
                <c:pt idx="6069">
                  <c:v>3.08670171405684</c:v>
                </c:pt>
                <c:pt idx="6070">
                  <c:v>4.2746078937240997</c:v>
                </c:pt>
                <c:pt idx="6071">
                  <c:v>7.5417858187824303</c:v>
                </c:pt>
                <c:pt idx="6072">
                  <c:v>8.3742192283955497</c:v>
                </c:pt>
                <c:pt idx="6073">
                  <c:v>7.26122053802455</c:v>
                </c:pt>
                <c:pt idx="6074">
                  <c:v>8.0129600648219501</c:v>
                </c:pt>
                <c:pt idx="6075">
                  <c:v>4.5987302530855203</c:v>
                </c:pt>
                <c:pt idx="6076">
                  <c:v>4.1635297538800096</c:v>
                </c:pt>
                <c:pt idx="6077">
                  <c:v>4.7273790391271699</c:v>
                </c:pt>
                <c:pt idx="6078">
                  <c:v>5.2107587289492496</c:v>
                </c:pt>
                <c:pt idx="6079">
                  <c:v>2.86214979123893</c:v>
                </c:pt>
                <c:pt idx="6080">
                  <c:v>7.1713465432444998</c:v>
                </c:pt>
                <c:pt idx="6081">
                  <c:v>10.093155178653401</c:v>
                </c:pt>
                <c:pt idx="6082">
                  <c:v>8.84995524626963</c:v>
                </c:pt>
                <c:pt idx="6083">
                  <c:v>8.6866033708669494</c:v>
                </c:pt>
                <c:pt idx="6084">
                  <c:v>9.9686305316586594</c:v>
                </c:pt>
                <c:pt idx="6085">
                  <c:v>4.3127482256963097</c:v>
                </c:pt>
                <c:pt idx="6086">
                  <c:v>7.0216654947445596</c:v>
                </c:pt>
                <c:pt idx="6087">
                  <c:v>5.5040669915849598</c:v>
                </c:pt>
                <c:pt idx="6088">
                  <c:v>8.6652324251287904</c:v>
                </c:pt>
                <c:pt idx="6089">
                  <c:v>7.44559397379843</c:v>
                </c:pt>
                <c:pt idx="6090">
                  <c:v>6.9556762823764604</c:v>
                </c:pt>
                <c:pt idx="6091">
                  <c:v>6.1087425790442298</c:v>
                </c:pt>
                <c:pt idx="6092">
                  <c:v>7.4240094303198099</c:v>
                </c:pt>
                <c:pt idx="6093">
                  <c:v>4.94029053932198</c:v>
                </c:pt>
                <c:pt idx="6094">
                  <c:v>6.8016386060306999</c:v>
                </c:pt>
                <c:pt idx="6095">
                  <c:v>7.2799045532099802</c:v>
                </c:pt>
                <c:pt idx="6096">
                  <c:v>7.0855493066205399</c:v>
                </c:pt>
                <c:pt idx="6097">
                  <c:v>7.5619884257046603</c:v>
                </c:pt>
                <c:pt idx="6098">
                  <c:v>5.7023599233073901</c:v>
                </c:pt>
                <c:pt idx="6099">
                  <c:v>6.1497180676885304</c:v>
                </c:pt>
                <c:pt idx="6100">
                  <c:v>5.8193918126356303</c:v>
                </c:pt>
                <c:pt idx="6101">
                  <c:v>3.1206040789137699</c:v>
                </c:pt>
                <c:pt idx="6102">
                  <c:v>8.3039414012673198</c:v>
                </c:pt>
                <c:pt idx="6103">
                  <c:v>7.7567442028029703</c:v>
                </c:pt>
                <c:pt idx="6104">
                  <c:v>6.1537707612031696</c:v>
                </c:pt>
                <c:pt idx="6105">
                  <c:v>7.0992644535987104</c:v>
                </c:pt>
                <c:pt idx="6106">
                  <c:v>8.2837487912593097</c:v>
                </c:pt>
                <c:pt idx="6107">
                  <c:v>9.3634530877247908</c:v>
                </c:pt>
                <c:pt idx="6108">
                  <c:v>7.6050633314052103</c:v>
                </c:pt>
                <c:pt idx="6109">
                  <c:v>7.1711179883920604</c:v>
                </c:pt>
                <c:pt idx="6110">
                  <c:v>7.3542314694284796</c:v>
                </c:pt>
                <c:pt idx="6111">
                  <c:v>8.6879601126963095</c:v>
                </c:pt>
                <c:pt idx="6112">
                  <c:v>7.56726656765521</c:v>
                </c:pt>
                <c:pt idx="6113">
                  <c:v>3.0237839876288799</c:v>
                </c:pt>
                <c:pt idx="6114">
                  <c:v>4.01305163035373</c:v>
                </c:pt>
                <c:pt idx="6115">
                  <c:v>7.0270429370839196</c:v>
                </c:pt>
                <c:pt idx="6116">
                  <c:v>7.7080871176796597</c:v>
                </c:pt>
                <c:pt idx="6117">
                  <c:v>6.75881149268504</c:v>
                </c:pt>
                <c:pt idx="6118">
                  <c:v>7.1518111255425998</c:v>
                </c:pt>
                <c:pt idx="6119">
                  <c:v>4.6135749460036397</c:v>
                </c:pt>
                <c:pt idx="6120">
                  <c:v>3.7420141299568299</c:v>
                </c:pt>
                <c:pt idx="6121">
                  <c:v>4.4593661529696798</c:v>
                </c:pt>
                <c:pt idx="6122">
                  <c:v>5.6021841123849496</c:v>
                </c:pt>
                <c:pt idx="6123">
                  <c:v>2.1175269189252401</c:v>
                </c:pt>
                <c:pt idx="6124">
                  <c:v>6.22444939488458</c:v>
                </c:pt>
                <c:pt idx="6125">
                  <c:v>9.8666563854834699</c:v>
                </c:pt>
                <c:pt idx="6126">
                  <c:v>8.2167839690835596</c:v>
                </c:pt>
                <c:pt idx="6127">
                  <c:v>8.4318736307498696</c:v>
                </c:pt>
                <c:pt idx="6128">
                  <c:v>9.8066102150970398</c:v>
                </c:pt>
                <c:pt idx="6129">
                  <c:v>4.3150900574663797</c:v>
                </c:pt>
                <c:pt idx="6130">
                  <c:v>6.2984630356834996</c:v>
                </c:pt>
                <c:pt idx="6131">
                  <c:v>4.7130906237616399</c:v>
                </c:pt>
                <c:pt idx="6132">
                  <c:v>8.5556877151189692</c:v>
                </c:pt>
                <c:pt idx="6133">
                  <c:v>6.0506525937731199</c:v>
                </c:pt>
                <c:pt idx="6134">
                  <c:v>6.6637683134198999</c:v>
                </c:pt>
                <c:pt idx="6135">
                  <c:v>4.6355920251153799</c:v>
                </c:pt>
                <c:pt idx="6136">
                  <c:v>7.2816922605596304</c:v>
                </c:pt>
                <c:pt idx="6137">
                  <c:v>4.2021113241759904</c:v>
                </c:pt>
                <c:pt idx="6138">
                  <c:v>6.6606715567985999</c:v>
                </c:pt>
                <c:pt idx="6139">
                  <c:v>6.3823437453001901</c:v>
                </c:pt>
                <c:pt idx="6140">
                  <c:v>6.6047205002688596</c:v>
                </c:pt>
                <c:pt idx="6141">
                  <c:v>6.7706973303806697</c:v>
                </c:pt>
                <c:pt idx="6142">
                  <c:v>4.8704748827366497</c:v>
                </c:pt>
                <c:pt idx="6143">
                  <c:v>5.2924271146558004</c:v>
                </c:pt>
                <c:pt idx="6144">
                  <c:v>4.1286648276435498</c:v>
                </c:pt>
                <c:pt idx="6145">
                  <c:v>2.0962946809916998</c:v>
                </c:pt>
                <c:pt idx="6146">
                  <c:v>7.0946984065795702</c:v>
                </c:pt>
                <c:pt idx="6147">
                  <c:v>6.1654239205680401</c:v>
                </c:pt>
                <c:pt idx="6148">
                  <c:v>5.1771168150838101</c:v>
                </c:pt>
                <c:pt idx="6149">
                  <c:v>7.0708411046519402</c:v>
                </c:pt>
                <c:pt idx="6150">
                  <c:v>8.3306932748799891</c:v>
                </c:pt>
                <c:pt idx="6151">
                  <c:v>8.6395764217028006</c:v>
                </c:pt>
                <c:pt idx="6152">
                  <c:v>7.29790110067563</c:v>
                </c:pt>
                <c:pt idx="6153">
                  <c:v>6.1843231381371799</c:v>
                </c:pt>
                <c:pt idx="6154">
                  <c:v>5.65125485384121</c:v>
                </c:pt>
                <c:pt idx="6155">
                  <c:v>7.90539838607741</c:v>
                </c:pt>
                <c:pt idx="6156">
                  <c:v>6.71069792143195</c:v>
                </c:pt>
                <c:pt idx="6157">
                  <c:v>2.4466783358694699</c:v>
                </c:pt>
                <c:pt idx="6158">
                  <c:v>3.72819392849674</c:v>
                </c:pt>
                <c:pt idx="6159">
                  <c:v>6.6357479460615796</c:v>
                </c:pt>
                <c:pt idx="6160">
                  <c:v>8.5216505270301592</c:v>
                </c:pt>
                <c:pt idx="6161">
                  <c:v>7.7672059463283096</c:v>
                </c:pt>
                <c:pt idx="6162">
                  <c:v>7.8912593706345104</c:v>
                </c:pt>
                <c:pt idx="6163">
                  <c:v>5.0325645340163998</c:v>
                </c:pt>
                <c:pt idx="6164">
                  <c:v>3.6004911830053601</c:v>
                </c:pt>
                <c:pt idx="6165">
                  <c:v>4.63756800533461</c:v>
                </c:pt>
                <c:pt idx="6166">
                  <c:v>6.0007566663899397</c:v>
                </c:pt>
                <c:pt idx="6167">
                  <c:v>3.3137758021376098</c:v>
                </c:pt>
                <c:pt idx="6168">
                  <c:v>7.2498023095569701</c:v>
                </c:pt>
                <c:pt idx="6169">
                  <c:v>9.7677611116913994</c:v>
                </c:pt>
                <c:pt idx="6170">
                  <c:v>9.2180905227208392</c:v>
                </c:pt>
                <c:pt idx="6171">
                  <c:v>9.0028184513757807</c:v>
                </c:pt>
                <c:pt idx="6172">
                  <c:v>10.623746571563199</c:v>
                </c:pt>
                <c:pt idx="6173">
                  <c:v>5.0166070571975503</c:v>
                </c:pt>
                <c:pt idx="6174">
                  <c:v>7.23490732139597</c:v>
                </c:pt>
                <c:pt idx="6175">
                  <c:v>5.83558725349409</c:v>
                </c:pt>
                <c:pt idx="6176">
                  <c:v>9.6099109866277104</c:v>
                </c:pt>
                <c:pt idx="6177">
                  <c:v>7.4413552776666103</c:v>
                </c:pt>
                <c:pt idx="6178">
                  <c:v>7.7590137862084196</c:v>
                </c:pt>
                <c:pt idx="6179">
                  <c:v>5.0128545706956196</c:v>
                </c:pt>
                <c:pt idx="6180">
                  <c:v>8.6223254137295999</c:v>
                </c:pt>
                <c:pt idx="6181">
                  <c:v>5.25383111971645</c:v>
                </c:pt>
                <c:pt idx="6182">
                  <c:v>7.0801151400395304</c:v>
                </c:pt>
                <c:pt idx="6183">
                  <c:v>7.9319282228371302</c:v>
                </c:pt>
                <c:pt idx="6184">
                  <c:v>7.7151548854751004</c:v>
                </c:pt>
                <c:pt idx="6185">
                  <c:v>8.2768602583461508</c:v>
                </c:pt>
                <c:pt idx="6186">
                  <c:v>5.9637406981600902</c:v>
                </c:pt>
                <c:pt idx="6187">
                  <c:v>6.5667213532055797</c:v>
                </c:pt>
                <c:pt idx="6188">
                  <c:v>5.71927490270863</c:v>
                </c:pt>
                <c:pt idx="6189">
                  <c:v>1.4211356859293101</c:v>
                </c:pt>
                <c:pt idx="6190">
                  <c:v>8.5287671822719808</c:v>
                </c:pt>
                <c:pt idx="6191">
                  <c:v>8.0600159415280892</c:v>
                </c:pt>
                <c:pt idx="6192">
                  <c:v>6.8401569836335501</c:v>
                </c:pt>
                <c:pt idx="6193">
                  <c:v>7.7403818210092998</c:v>
                </c:pt>
                <c:pt idx="6194">
                  <c:v>9.4174226356966706</c:v>
                </c:pt>
                <c:pt idx="6195">
                  <c:v>9.9028011635747504</c:v>
                </c:pt>
                <c:pt idx="6196">
                  <c:v>8.1649818538432104</c:v>
                </c:pt>
                <c:pt idx="6197">
                  <c:v>7.7526228821246201</c:v>
                </c:pt>
                <c:pt idx="6198">
                  <c:v>7.1763463050897602</c:v>
                </c:pt>
                <c:pt idx="6199">
                  <c:v>8.3705598880888399</c:v>
                </c:pt>
                <c:pt idx="6200">
                  <c:v>8.2700373920092201</c:v>
                </c:pt>
                <c:pt idx="6201">
                  <c:v>3.4358499180353599</c:v>
                </c:pt>
                <c:pt idx="6202">
                  <c:v>4.2680512323460196</c:v>
                </c:pt>
                <c:pt idx="6203">
                  <c:v>7.5400799862065897</c:v>
                </c:pt>
                <c:pt idx="6204">
                  <c:v>9.1605687479521798</c:v>
                </c:pt>
                <c:pt idx="6205">
                  <c:v>8.16772728310562</c:v>
                </c:pt>
                <c:pt idx="6206">
                  <c:v>8.5194017189655806</c:v>
                </c:pt>
                <c:pt idx="6207">
                  <c:v>5.3444736239624202</c:v>
                </c:pt>
                <c:pt idx="6208">
                  <c:v>3.6696769748559901</c:v>
                </c:pt>
                <c:pt idx="6209">
                  <c:v>4.9834315663316202</c:v>
                </c:pt>
                <c:pt idx="6210">
                  <c:v>6.1453266083978404</c:v>
                </c:pt>
                <c:pt idx="6211">
                  <c:v>3.40835642315617</c:v>
                </c:pt>
                <c:pt idx="6212">
                  <c:v>7.8679943045090504</c:v>
                </c:pt>
                <c:pt idx="6213">
                  <c:v>10.8210091465014</c:v>
                </c:pt>
                <c:pt idx="6214">
                  <c:v>9.7217810145335104</c:v>
                </c:pt>
                <c:pt idx="6215">
                  <c:v>9.2151674637345398</c:v>
                </c:pt>
                <c:pt idx="6216">
                  <c:v>10.687088261920699</c:v>
                </c:pt>
                <c:pt idx="6217">
                  <c:v>4.7342398317176801</c:v>
                </c:pt>
                <c:pt idx="6218">
                  <c:v>6.9372217434283403</c:v>
                </c:pt>
                <c:pt idx="6219">
                  <c:v>5.8333286383274103</c:v>
                </c:pt>
                <c:pt idx="6220">
                  <c:v>9.7542856689117805</c:v>
                </c:pt>
                <c:pt idx="6221">
                  <c:v>7.5181503903609297</c:v>
                </c:pt>
                <c:pt idx="6222">
                  <c:v>7.5280054995558201</c:v>
                </c:pt>
                <c:pt idx="6223">
                  <c:v>4.9729944397500203</c:v>
                </c:pt>
                <c:pt idx="6224">
                  <c:v>8.5769071982154195</c:v>
                </c:pt>
                <c:pt idx="6225">
                  <c:v>5.2837130383651498</c:v>
                </c:pt>
                <c:pt idx="6226">
                  <c:v>7.4846414864272104</c:v>
                </c:pt>
                <c:pt idx="6227">
                  <c:v>7.81520374219253</c:v>
                </c:pt>
                <c:pt idx="6228">
                  <c:v>7.5539920177408604</c:v>
                </c:pt>
                <c:pt idx="6229">
                  <c:v>8.0674161202850794</c:v>
                </c:pt>
                <c:pt idx="6230">
                  <c:v>5.8298681136326804</c:v>
                </c:pt>
                <c:pt idx="6231">
                  <c:v>6.36220375196062</c:v>
                </c:pt>
                <c:pt idx="6232">
                  <c:v>5.6412237317448204</c:v>
                </c:pt>
                <c:pt idx="6233">
                  <c:v>2.0209646350788999</c:v>
                </c:pt>
                <c:pt idx="6234">
                  <c:v>8.5956133739831895</c:v>
                </c:pt>
                <c:pt idx="6235">
                  <c:v>7.97651484134217</c:v>
                </c:pt>
                <c:pt idx="6236">
                  <c:v>6.6485686126990302</c:v>
                </c:pt>
                <c:pt idx="6237">
                  <c:v>7.9470038069668298</c:v>
                </c:pt>
                <c:pt idx="6238">
                  <c:v>9.4210411671179308</c:v>
                </c:pt>
                <c:pt idx="6239">
                  <c:v>9.9986005117082506</c:v>
                </c:pt>
                <c:pt idx="6240">
                  <c:v>8.4145607780200908</c:v>
                </c:pt>
                <c:pt idx="6241">
                  <c:v>7.63376708287581</c:v>
                </c:pt>
                <c:pt idx="6242">
                  <c:v>7.21760345834499</c:v>
                </c:pt>
                <c:pt idx="6243">
                  <c:v>9.3047688672717399</c:v>
                </c:pt>
                <c:pt idx="6244">
                  <c:v>8.3110044790584396</c:v>
                </c:pt>
                <c:pt idx="6245">
                  <c:v>3.4092067918831499</c:v>
                </c:pt>
                <c:pt idx="6246">
                  <c:v>4.4557954637087196</c:v>
                </c:pt>
                <c:pt idx="6247">
                  <c:v>7.7029201435217702</c:v>
                </c:pt>
                <c:pt idx="6248">
                  <c:v>7.5929024091540303</c:v>
                </c:pt>
                <c:pt idx="6249">
                  <c:v>6.66622008170439</c:v>
                </c:pt>
                <c:pt idx="6250">
                  <c:v>7.11825586332042</c:v>
                </c:pt>
                <c:pt idx="6251">
                  <c:v>4.4600370607081601</c:v>
                </c:pt>
                <c:pt idx="6252">
                  <c:v>3.7969763263724499</c:v>
                </c:pt>
                <c:pt idx="6253">
                  <c:v>4.4031890731397096</c:v>
                </c:pt>
                <c:pt idx="6254">
                  <c:v>5.4862482865230797</c:v>
                </c:pt>
                <c:pt idx="6255">
                  <c:v>2.60822280498697</c:v>
                </c:pt>
                <c:pt idx="6256">
                  <c:v>6.1169116161608503</c:v>
                </c:pt>
                <c:pt idx="6257">
                  <c:v>9.7171083979892092</c:v>
                </c:pt>
                <c:pt idx="6258">
                  <c:v>8.1289272567909006</c:v>
                </c:pt>
                <c:pt idx="6259">
                  <c:v>8.3636644004608698</c:v>
                </c:pt>
                <c:pt idx="6260">
                  <c:v>9.8402364895689196</c:v>
                </c:pt>
                <c:pt idx="6261">
                  <c:v>4.4005426137681001</c:v>
                </c:pt>
                <c:pt idx="6262">
                  <c:v>6.1535810575699799</c:v>
                </c:pt>
                <c:pt idx="6263">
                  <c:v>4.7207126573105498</c:v>
                </c:pt>
                <c:pt idx="6264">
                  <c:v>8.4528421761658805</c:v>
                </c:pt>
                <c:pt idx="6265">
                  <c:v>6.1257694541465897</c:v>
                </c:pt>
                <c:pt idx="6266">
                  <c:v>6.7047624638543901</c:v>
                </c:pt>
                <c:pt idx="6267">
                  <c:v>4.7145356824259199</c:v>
                </c:pt>
                <c:pt idx="6268">
                  <c:v>6.9710721302189</c:v>
                </c:pt>
                <c:pt idx="6269">
                  <c:v>4.2213990478174699</c:v>
                </c:pt>
                <c:pt idx="6270">
                  <c:v>6.5547381352169696</c:v>
                </c:pt>
                <c:pt idx="6271">
                  <c:v>6.3932182773903703</c:v>
                </c:pt>
                <c:pt idx="6272">
                  <c:v>6.6750065938095702</c:v>
                </c:pt>
                <c:pt idx="6273">
                  <c:v>6.58473340890193</c:v>
                </c:pt>
                <c:pt idx="6274">
                  <c:v>5.2662473086887003</c:v>
                </c:pt>
                <c:pt idx="6275">
                  <c:v>5.17702001941616</c:v>
                </c:pt>
                <c:pt idx="6276">
                  <c:v>4.2206467787167901</c:v>
                </c:pt>
                <c:pt idx="6277">
                  <c:v>2.8646304929989301</c:v>
                </c:pt>
                <c:pt idx="6278">
                  <c:v>7.0966340993109798</c:v>
                </c:pt>
                <c:pt idx="6279">
                  <c:v>6.4768128260736599</c:v>
                </c:pt>
                <c:pt idx="6280">
                  <c:v>5.0282463274068103</c:v>
                </c:pt>
                <c:pt idx="6281">
                  <c:v>7.0207210631133004</c:v>
                </c:pt>
                <c:pt idx="6282">
                  <c:v>8.1508018661454091</c:v>
                </c:pt>
                <c:pt idx="6283">
                  <c:v>8.6051001649199996</c:v>
                </c:pt>
                <c:pt idx="6284">
                  <c:v>7.2565228579207002</c:v>
                </c:pt>
                <c:pt idx="6285">
                  <c:v>6.12996780850614</c:v>
                </c:pt>
                <c:pt idx="6286">
                  <c:v>5.7062109550463296</c:v>
                </c:pt>
                <c:pt idx="6287">
                  <c:v>7.7316446690958003</c:v>
                </c:pt>
                <c:pt idx="6288">
                  <c:v>6.5277123807674302</c:v>
                </c:pt>
                <c:pt idx="6289">
                  <c:v>2.7805085706454</c:v>
                </c:pt>
                <c:pt idx="6290">
                  <c:v>3.6592658349533802</c:v>
                </c:pt>
                <c:pt idx="6291">
                  <c:v>6.5658300834827497</c:v>
                </c:pt>
                <c:pt idx="6292">
                  <c:v>8.7256889516911205</c:v>
                </c:pt>
                <c:pt idx="6293">
                  <c:v>8.0702583483308796</c:v>
                </c:pt>
                <c:pt idx="6294">
                  <c:v>8.2382188429131702</c:v>
                </c:pt>
                <c:pt idx="6295">
                  <c:v>5.4059199751408498</c:v>
                </c:pt>
                <c:pt idx="6296">
                  <c:v>3.8169775204256999</c:v>
                </c:pt>
                <c:pt idx="6297">
                  <c:v>5.0038891201939801</c:v>
                </c:pt>
                <c:pt idx="6298">
                  <c:v>6.1453512258554701</c:v>
                </c:pt>
                <c:pt idx="6299">
                  <c:v>3.6643429195361401</c:v>
                </c:pt>
                <c:pt idx="6300">
                  <c:v>7.75605214506046</c:v>
                </c:pt>
                <c:pt idx="6301">
                  <c:v>10.1438387552731</c:v>
                </c:pt>
                <c:pt idx="6302">
                  <c:v>9.5517252729462996</c:v>
                </c:pt>
                <c:pt idx="6303">
                  <c:v>9.1879384478194996</c:v>
                </c:pt>
                <c:pt idx="6304">
                  <c:v>10.732633530335599</c:v>
                </c:pt>
                <c:pt idx="6305">
                  <c:v>4.7358872129327096</c:v>
                </c:pt>
                <c:pt idx="6306">
                  <c:v>6.8622592666255997</c:v>
                </c:pt>
                <c:pt idx="6307">
                  <c:v>5.8225951554628201</c:v>
                </c:pt>
                <c:pt idx="6308">
                  <c:v>9.3344938314725496</c:v>
                </c:pt>
                <c:pt idx="6309">
                  <c:v>7.9937125573852796</c:v>
                </c:pt>
                <c:pt idx="6310">
                  <c:v>7.3909012980256898</c:v>
                </c:pt>
                <c:pt idx="6311">
                  <c:v>4.9785624558706303</c:v>
                </c:pt>
                <c:pt idx="6312">
                  <c:v>8.6067536837987095</c:v>
                </c:pt>
                <c:pt idx="6313">
                  <c:v>5.2794056794849897</c:v>
                </c:pt>
                <c:pt idx="6314">
                  <c:v>7.3090871815560501</c:v>
                </c:pt>
                <c:pt idx="6315">
                  <c:v>8.2123670096151304</c:v>
                </c:pt>
                <c:pt idx="6316">
                  <c:v>7.39749873530688</c:v>
                </c:pt>
                <c:pt idx="6317">
                  <c:v>8.0227718820938492</c:v>
                </c:pt>
                <c:pt idx="6318">
                  <c:v>5.7924556161122602</c:v>
                </c:pt>
                <c:pt idx="6319">
                  <c:v>6.27977772771965</c:v>
                </c:pt>
                <c:pt idx="6320">
                  <c:v>5.5955198216594999</c:v>
                </c:pt>
                <c:pt idx="6321">
                  <c:v>2.14093139220885</c:v>
                </c:pt>
                <c:pt idx="6322">
                  <c:v>8.5218709168610101</c:v>
                </c:pt>
                <c:pt idx="6323">
                  <c:v>7.51966543954725</c:v>
                </c:pt>
                <c:pt idx="6324">
                  <c:v>6.4380701831133198</c:v>
                </c:pt>
                <c:pt idx="6325">
                  <c:v>7.7628745771135703</c:v>
                </c:pt>
                <c:pt idx="6326">
                  <c:v>9.3080469102986108</c:v>
                </c:pt>
                <c:pt idx="6327">
                  <c:v>9.8173459176404698</c:v>
                </c:pt>
                <c:pt idx="6328">
                  <c:v>8.3516694129574809</c:v>
                </c:pt>
                <c:pt idx="6329">
                  <c:v>7.5006320210218496</c:v>
                </c:pt>
                <c:pt idx="6330">
                  <c:v>7.1029726135463003</c:v>
                </c:pt>
                <c:pt idx="6331">
                  <c:v>8.8479764015149005</c:v>
                </c:pt>
                <c:pt idx="6332">
                  <c:v>8.0962544911470093</c:v>
                </c:pt>
                <c:pt idx="6333">
                  <c:v>3.7711680855939802</c:v>
                </c:pt>
                <c:pt idx="6334">
                  <c:v>4.5585440253044096</c:v>
                </c:pt>
                <c:pt idx="6335">
                  <c:v>7.5892613904193098</c:v>
                </c:pt>
                <c:pt idx="6336">
                  <c:v>8.7412447263816802</c:v>
                </c:pt>
                <c:pt idx="6337">
                  <c:v>8.0615467499920594</c:v>
                </c:pt>
                <c:pt idx="6338">
                  <c:v>8.2311203339273504</c:v>
                </c:pt>
                <c:pt idx="6339">
                  <c:v>5.4939926733373099</c:v>
                </c:pt>
                <c:pt idx="6340">
                  <c:v>3.8757834434792899</c:v>
                </c:pt>
                <c:pt idx="6341">
                  <c:v>5.2421767026744499</c:v>
                </c:pt>
                <c:pt idx="6342">
                  <c:v>6.22034936216546</c:v>
                </c:pt>
                <c:pt idx="6343">
                  <c:v>3.7381458874164002</c:v>
                </c:pt>
                <c:pt idx="6344">
                  <c:v>7.7057989334998203</c:v>
                </c:pt>
                <c:pt idx="6345">
                  <c:v>10.4835299195513</c:v>
                </c:pt>
                <c:pt idx="6346">
                  <c:v>9.5305504596636208</c:v>
                </c:pt>
                <c:pt idx="6347">
                  <c:v>9.1155818243337094</c:v>
                </c:pt>
                <c:pt idx="6348">
                  <c:v>10.587035240878</c:v>
                </c:pt>
                <c:pt idx="6349">
                  <c:v>4.7878093481904598</c:v>
                </c:pt>
                <c:pt idx="6350">
                  <c:v>6.9943628985313699</c:v>
                </c:pt>
                <c:pt idx="6351">
                  <c:v>5.8907819336328799</c:v>
                </c:pt>
                <c:pt idx="6352">
                  <c:v>9.4108111234810092</c:v>
                </c:pt>
                <c:pt idx="6353">
                  <c:v>8.0138134993334695</c:v>
                </c:pt>
                <c:pt idx="6354">
                  <c:v>7.4679633440833104</c:v>
                </c:pt>
                <c:pt idx="6355">
                  <c:v>4.9327180704662599</c:v>
                </c:pt>
                <c:pt idx="6356">
                  <c:v>8.6882940575916798</c:v>
                </c:pt>
                <c:pt idx="6357">
                  <c:v>5.3915904826520604</c:v>
                </c:pt>
                <c:pt idx="6358">
                  <c:v>7.3597328867397698</c:v>
                </c:pt>
                <c:pt idx="6359">
                  <c:v>8.2280589609671804</c:v>
                </c:pt>
                <c:pt idx="6360">
                  <c:v>7.4845216632187102</c:v>
                </c:pt>
                <c:pt idx="6361">
                  <c:v>8.1051933777885594</c:v>
                </c:pt>
                <c:pt idx="6362">
                  <c:v>5.8615252277943899</c:v>
                </c:pt>
                <c:pt idx="6363">
                  <c:v>6.35916546652152</c:v>
                </c:pt>
                <c:pt idx="6364">
                  <c:v>5.6861918008026997</c:v>
                </c:pt>
                <c:pt idx="6365">
                  <c:v>2.2103166594274</c:v>
                </c:pt>
                <c:pt idx="6366">
                  <c:v>8.5533544094828393</c:v>
                </c:pt>
                <c:pt idx="6367">
                  <c:v>7.5454027735115998</c:v>
                </c:pt>
                <c:pt idx="6368">
                  <c:v>6.5948889987497301</c:v>
                </c:pt>
                <c:pt idx="6369">
                  <c:v>7.8133731892237197</c:v>
                </c:pt>
                <c:pt idx="6370">
                  <c:v>9.3883532680973207</c:v>
                </c:pt>
                <c:pt idx="6371">
                  <c:v>9.8731780651302206</c:v>
                </c:pt>
                <c:pt idx="6372">
                  <c:v>8.2771407495644205</c:v>
                </c:pt>
                <c:pt idx="6373">
                  <c:v>7.5727768579922996</c:v>
                </c:pt>
                <c:pt idx="6374">
                  <c:v>7.1076906685490302</c:v>
                </c:pt>
                <c:pt idx="6375">
                  <c:v>8.8457324385139007</c:v>
                </c:pt>
                <c:pt idx="6376">
                  <c:v>8.1900102285630805</c:v>
                </c:pt>
                <c:pt idx="6377">
                  <c:v>3.83066995083689</c:v>
                </c:pt>
                <c:pt idx="6378">
                  <c:v>4.6417403007424101</c:v>
                </c:pt>
                <c:pt idx="6379">
                  <c:v>7.67739412457518</c:v>
                </c:pt>
                <c:pt idx="6380">
                  <c:v>8.7113651539002408</c:v>
                </c:pt>
                <c:pt idx="6381">
                  <c:v>7.9042357357293396</c:v>
                </c:pt>
                <c:pt idx="6382">
                  <c:v>8.1327230586729193</c:v>
                </c:pt>
                <c:pt idx="6383">
                  <c:v>5.1385721791265304</c:v>
                </c:pt>
                <c:pt idx="6384">
                  <c:v>3.61576621355823</c:v>
                </c:pt>
                <c:pt idx="6385">
                  <c:v>4.8672099372172397</c:v>
                </c:pt>
                <c:pt idx="6386">
                  <c:v>5.8535700659438303</c:v>
                </c:pt>
                <c:pt idx="6387">
                  <c:v>3.19561458409795</c:v>
                </c:pt>
                <c:pt idx="6388">
                  <c:v>7.4647093543239897</c:v>
                </c:pt>
                <c:pt idx="6389">
                  <c:v>10.2845056152231</c:v>
                </c:pt>
                <c:pt idx="6390">
                  <c:v>9.3173120832480301</c:v>
                </c:pt>
                <c:pt idx="6391">
                  <c:v>9.0036886432040202</c:v>
                </c:pt>
                <c:pt idx="6392">
                  <c:v>10.3792951934897</c:v>
                </c:pt>
                <c:pt idx="6393">
                  <c:v>4.3699106064338702</c:v>
                </c:pt>
                <c:pt idx="6394">
                  <c:v>6.6881484458817599</c:v>
                </c:pt>
                <c:pt idx="6395">
                  <c:v>5.9803859417250003</c:v>
                </c:pt>
                <c:pt idx="6396">
                  <c:v>9.6651409849778904</c:v>
                </c:pt>
                <c:pt idx="6397">
                  <c:v>7.0666648578243096</c:v>
                </c:pt>
                <c:pt idx="6398">
                  <c:v>7.23960546347225</c:v>
                </c:pt>
                <c:pt idx="6399">
                  <c:v>4.8141363195392897</c:v>
                </c:pt>
                <c:pt idx="6400">
                  <c:v>8.37012612062105</c:v>
                </c:pt>
                <c:pt idx="6401">
                  <c:v>5.2391058184140196</c:v>
                </c:pt>
                <c:pt idx="6402">
                  <c:v>7.4738559991587996</c:v>
                </c:pt>
                <c:pt idx="6403">
                  <c:v>7.6280289124902998</c:v>
                </c:pt>
                <c:pt idx="6404">
                  <c:v>7.2557654086774104</c:v>
                </c:pt>
                <c:pt idx="6405">
                  <c:v>7.7396213620531897</c:v>
                </c:pt>
                <c:pt idx="6406">
                  <c:v>5.6022313748033703</c:v>
                </c:pt>
                <c:pt idx="6407">
                  <c:v>7.9149962768699798</c:v>
                </c:pt>
                <c:pt idx="6408">
                  <c:v>5.4154796753501202</c:v>
                </c:pt>
                <c:pt idx="6409">
                  <c:v>1.7384867382413101</c:v>
                </c:pt>
                <c:pt idx="6410">
                  <c:v>8.4552687583331796</c:v>
                </c:pt>
                <c:pt idx="6411">
                  <c:v>7.57004323748719</c:v>
                </c:pt>
                <c:pt idx="6412">
                  <c:v>6.4081872502594504</c:v>
                </c:pt>
                <c:pt idx="6413">
                  <c:v>7.7375671031451603</c:v>
                </c:pt>
                <c:pt idx="6414">
                  <c:v>9.2317260647603199</c:v>
                </c:pt>
                <c:pt idx="6415">
                  <c:v>9.6348199757258008</c:v>
                </c:pt>
                <c:pt idx="6416">
                  <c:v>8.2360744412842504</c:v>
                </c:pt>
                <c:pt idx="6417">
                  <c:v>7.4848184342341497</c:v>
                </c:pt>
                <c:pt idx="6418">
                  <c:v>7.0641222544942099</c:v>
                </c:pt>
                <c:pt idx="6419">
                  <c:v>8.8627890244169798</c:v>
                </c:pt>
                <c:pt idx="6420">
                  <c:v>7.9731864052536103</c:v>
                </c:pt>
                <c:pt idx="6421">
                  <c:v>3.2950118434337199</c:v>
                </c:pt>
                <c:pt idx="6422">
                  <c:v>4.2645789725187297</c:v>
                </c:pt>
                <c:pt idx="6423">
                  <c:v>7.4902207503796499</c:v>
                </c:pt>
                <c:pt idx="6424">
                  <c:v>8.8375466348489695</c:v>
                </c:pt>
                <c:pt idx="6425">
                  <c:v>7.8588110484418099</c:v>
                </c:pt>
                <c:pt idx="6426">
                  <c:v>8.1902796887093992</c:v>
                </c:pt>
                <c:pt idx="6427">
                  <c:v>5.4924654213696797</c:v>
                </c:pt>
                <c:pt idx="6428">
                  <c:v>4.1219587264823501</c:v>
                </c:pt>
                <c:pt idx="6429">
                  <c:v>4.82000964196427</c:v>
                </c:pt>
                <c:pt idx="6430">
                  <c:v>6.2820811731843396</c:v>
                </c:pt>
                <c:pt idx="6431">
                  <c:v>3.93004923054849</c:v>
                </c:pt>
                <c:pt idx="6432">
                  <c:v>7.59324804930265</c:v>
                </c:pt>
                <c:pt idx="6433">
                  <c:v>10.507336780732601</c:v>
                </c:pt>
                <c:pt idx="6434">
                  <c:v>9.1703425943849499</c:v>
                </c:pt>
                <c:pt idx="6435">
                  <c:v>9.0892710602620195</c:v>
                </c:pt>
                <c:pt idx="6436">
                  <c:v>10.4863364173974</c:v>
                </c:pt>
                <c:pt idx="6437">
                  <c:v>4.9982186143159701</c:v>
                </c:pt>
                <c:pt idx="6438">
                  <c:v>6.7064240444804604</c:v>
                </c:pt>
                <c:pt idx="6439">
                  <c:v>5.4293317008005797</c:v>
                </c:pt>
                <c:pt idx="6440">
                  <c:v>9.2107666630541107</c:v>
                </c:pt>
                <c:pt idx="6441">
                  <c:v>7.1088571704418504</c:v>
                </c:pt>
                <c:pt idx="6442">
                  <c:v>7.4924639070674299</c:v>
                </c:pt>
                <c:pt idx="6443">
                  <c:v>4.8006863587209603</c:v>
                </c:pt>
                <c:pt idx="6444">
                  <c:v>7.9392882025275098</c:v>
                </c:pt>
                <c:pt idx="6445">
                  <c:v>4.9752054331438202</c:v>
                </c:pt>
                <c:pt idx="6446">
                  <c:v>7.5570569252791797</c:v>
                </c:pt>
                <c:pt idx="6447">
                  <c:v>7.4701362993969704</c:v>
                </c:pt>
                <c:pt idx="6448">
                  <c:v>7.4057122461208804</c:v>
                </c:pt>
                <c:pt idx="6449">
                  <c:v>7.6870306893235698</c:v>
                </c:pt>
                <c:pt idx="6450">
                  <c:v>5.6769448231580997</c:v>
                </c:pt>
                <c:pt idx="6451">
                  <c:v>6.0255575535890404</c:v>
                </c:pt>
                <c:pt idx="6452">
                  <c:v>5.56806764444317</c:v>
                </c:pt>
                <c:pt idx="6453">
                  <c:v>2.13074948493542</c:v>
                </c:pt>
                <c:pt idx="6454">
                  <c:v>8.0733427030207103</c:v>
                </c:pt>
                <c:pt idx="6455">
                  <c:v>7.5539449768391398</c:v>
                </c:pt>
                <c:pt idx="6456">
                  <c:v>6.3345577029045996</c:v>
                </c:pt>
                <c:pt idx="6457">
                  <c:v>7.97945035642294</c:v>
                </c:pt>
                <c:pt idx="6458">
                  <c:v>9.0074206154553398</c:v>
                </c:pt>
                <c:pt idx="6459">
                  <c:v>9.4932704396329104</c:v>
                </c:pt>
                <c:pt idx="6460">
                  <c:v>8.2930187726946301</c:v>
                </c:pt>
                <c:pt idx="6461">
                  <c:v>7.3233899947847396</c:v>
                </c:pt>
                <c:pt idx="6462">
                  <c:v>6.9042057166537498</c:v>
                </c:pt>
                <c:pt idx="6463">
                  <c:v>9.0450932796931802</c:v>
                </c:pt>
                <c:pt idx="6464">
                  <c:v>7.7721158611429102</c:v>
                </c:pt>
                <c:pt idx="6465">
                  <c:v>3.6925056790417701</c:v>
                </c:pt>
                <c:pt idx="6466">
                  <c:v>4.6338648477191802</c:v>
                </c:pt>
                <c:pt idx="6467">
                  <c:v>7.6536798173421001</c:v>
                </c:pt>
                <c:pt idx="6468">
                  <c:v>8.7534545477445</c:v>
                </c:pt>
                <c:pt idx="6469">
                  <c:v>8.0288777872237098</c:v>
                </c:pt>
                <c:pt idx="6470">
                  <c:v>8.4141031214251907</c:v>
                </c:pt>
                <c:pt idx="6471">
                  <c:v>4.7006606621504901</c:v>
                </c:pt>
                <c:pt idx="6472">
                  <c:v>3.88364298684191</c:v>
                </c:pt>
                <c:pt idx="6473">
                  <c:v>4.8081223156964903</c:v>
                </c:pt>
                <c:pt idx="6474">
                  <c:v>6.2905070594592098</c:v>
                </c:pt>
                <c:pt idx="6475">
                  <c:v>2.61521978977532</c:v>
                </c:pt>
                <c:pt idx="6476">
                  <c:v>7.2558134041199596</c:v>
                </c:pt>
                <c:pt idx="6477">
                  <c:v>10.500075990558599</c:v>
                </c:pt>
                <c:pt idx="6478">
                  <c:v>9.1907741957360702</c:v>
                </c:pt>
                <c:pt idx="6479">
                  <c:v>9.0737985282712899</c:v>
                </c:pt>
                <c:pt idx="6480">
                  <c:v>10.532665465381299</c:v>
                </c:pt>
                <c:pt idx="6481">
                  <c:v>4.8553359253069504</c:v>
                </c:pt>
                <c:pt idx="6482">
                  <c:v>7.2152042918936496</c:v>
                </c:pt>
                <c:pt idx="6483">
                  <c:v>5.4360180008098196</c:v>
                </c:pt>
                <c:pt idx="6484">
                  <c:v>9.5702060015787307</c:v>
                </c:pt>
                <c:pt idx="6485">
                  <c:v>7.8788871836328997</c:v>
                </c:pt>
                <c:pt idx="6486">
                  <c:v>7.7304429863084501</c:v>
                </c:pt>
                <c:pt idx="6487">
                  <c:v>4.9856592524983299</c:v>
                </c:pt>
                <c:pt idx="6488">
                  <c:v>8.40670408573693</c:v>
                </c:pt>
                <c:pt idx="6489">
                  <c:v>4.8799644128687403</c:v>
                </c:pt>
                <c:pt idx="6490">
                  <c:v>7.4633147257083898</c:v>
                </c:pt>
                <c:pt idx="6491">
                  <c:v>7.8788871836328997</c:v>
                </c:pt>
                <c:pt idx="6492">
                  <c:v>7.4719426467654504</c:v>
                </c:pt>
                <c:pt idx="6493">
                  <c:v>7.9297049768089902</c:v>
                </c:pt>
                <c:pt idx="6494">
                  <c:v>5.9132325339177898</c:v>
                </c:pt>
                <c:pt idx="6495">
                  <c:v>6.3764315701598804</c:v>
                </c:pt>
                <c:pt idx="6496">
                  <c:v>5.4129895255723097</c:v>
                </c:pt>
                <c:pt idx="6497">
                  <c:v>1.81573519338119</c:v>
                </c:pt>
                <c:pt idx="6498">
                  <c:v>8.2897507388221996</c:v>
                </c:pt>
                <c:pt idx="6499">
                  <c:v>8.15253118391621</c:v>
                </c:pt>
                <c:pt idx="6500">
                  <c:v>6.5708858064620896</c:v>
                </c:pt>
                <c:pt idx="6501">
                  <c:v>8.33281775092704</c:v>
                </c:pt>
                <c:pt idx="6502">
                  <c:v>9.3125763390828702</c:v>
                </c:pt>
                <c:pt idx="6503">
                  <c:v>9.5096560792289999</c:v>
                </c:pt>
                <c:pt idx="6504">
                  <c:v>8.3090670894377592</c:v>
                </c:pt>
                <c:pt idx="6505">
                  <c:v>7.4980295728682096</c:v>
                </c:pt>
                <c:pt idx="6506">
                  <c:v>7.2339788166252204</c:v>
                </c:pt>
                <c:pt idx="6507">
                  <c:v>8.9412309579633504</c:v>
                </c:pt>
                <c:pt idx="6508">
                  <c:v>8.0767698032841793</c:v>
                </c:pt>
                <c:pt idx="6509">
                  <c:v>2.9445727672830202</c:v>
                </c:pt>
                <c:pt idx="6510">
                  <c:v>4.0957345652519797</c:v>
                </c:pt>
                <c:pt idx="6511">
                  <c:v>7.6737697224693804</c:v>
                </c:pt>
                <c:pt idx="6512">
                  <c:v>7.7073152032003298</c:v>
                </c:pt>
                <c:pt idx="6513">
                  <c:v>6.7108986794271503</c:v>
                </c:pt>
                <c:pt idx="6514">
                  <c:v>7.1410902131183098</c:v>
                </c:pt>
                <c:pt idx="6515">
                  <c:v>4.63509847147846</c:v>
                </c:pt>
                <c:pt idx="6516">
                  <c:v>3.7314918637947199</c:v>
                </c:pt>
                <c:pt idx="6517">
                  <c:v>4.4630867667065797</c:v>
                </c:pt>
                <c:pt idx="6518">
                  <c:v>5.5433494418378597</c:v>
                </c:pt>
                <c:pt idx="6519">
                  <c:v>2.0625586749585598</c:v>
                </c:pt>
                <c:pt idx="6520">
                  <c:v>6.2220623771938497</c:v>
                </c:pt>
                <c:pt idx="6521">
                  <c:v>9.8593081601064902</c:v>
                </c:pt>
                <c:pt idx="6522">
                  <c:v>8.2143930802392102</c:v>
                </c:pt>
                <c:pt idx="6523">
                  <c:v>8.4280398304870001</c:v>
                </c:pt>
                <c:pt idx="6524">
                  <c:v>9.8042681822085296</c:v>
                </c:pt>
                <c:pt idx="6525">
                  <c:v>4.2095148664324897</c:v>
                </c:pt>
                <c:pt idx="6526">
                  <c:v>6.2934548304481002</c:v>
                </c:pt>
                <c:pt idx="6527">
                  <c:v>4.6976059788029501</c:v>
                </c:pt>
                <c:pt idx="6528">
                  <c:v>8.5550113032079693</c:v>
                </c:pt>
                <c:pt idx="6529">
                  <c:v>5.5452562072353002</c:v>
                </c:pt>
                <c:pt idx="6530">
                  <c:v>6.6527984632638599</c:v>
                </c:pt>
                <c:pt idx="6531">
                  <c:v>4.6234155190136397</c:v>
                </c:pt>
                <c:pt idx="6532">
                  <c:v>7.2877205620998096</c:v>
                </c:pt>
                <c:pt idx="6533">
                  <c:v>4.1771647082029402</c:v>
                </c:pt>
                <c:pt idx="6534">
                  <c:v>6.64970052843098</c:v>
                </c:pt>
                <c:pt idx="6535">
                  <c:v>6.4314720490364401</c:v>
                </c:pt>
                <c:pt idx="6536">
                  <c:v>6.5905393069476599</c:v>
                </c:pt>
                <c:pt idx="6537">
                  <c:v>6.7510133008793902</c:v>
                </c:pt>
                <c:pt idx="6538">
                  <c:v>4.8645963532048198</c:v>
                </c:pt>
                <c:pt idx="6539">
                  <c:v>5.16834747805862</c:v>
                </c:pt>
                <c:pt idx="6540">
                  <c:v>4.0959633043984596</c:v>
                </c:pt>
                <c:pt idx="6541">
                  <c:v>2.0659720456673898</c:v>
                </c:pt>
                <c:pt idx="6542">
                  <c:v>7.0923217540435903</c:v>
                </c:pt>
                <c:pt idx="6543">
                  <c:v>6.2006959639536996</c:v>
                </c:pt>
                <c:pt idx="6544">
                  <c:v>5.10495188602144</c:v>
                </c:pt>
                <c:pt idx="6545">
                  <c:v>7.0610467540587196</c:v>
                </c:pt>
                <c:pt idx="6546">
                  <c:v>8.3338273645094301</c:v>
                </c:pt>
                <c:pt idx="6547">
                  <c:v>8.6568574907457805</c:v>
                </c:pt>
                <c:pt idx="6548">
                  <c:v>7.2340301371755196</c:v>
                </c:pt>
                <c:pt idx="6549">
                  <c:v>6.1412597302215497</c:v>
                </c:pt>
                <c:pt idx="6550">
                  <c:v>5.4854503480063297</c:v>
                </c:pt>
                <c:pt idx="6551">
                  <c:v>7.8898832383766004</c:v>
                </c:pt>
                <c:pt idx="6552">
                  <c:v>6.7092046171355104</c:v>
                </c:pt>
                <c:pt idx="6553">
                  <c:v>2.3909598898519002</c:v>
                </c:pt>
                <c:pt idx="6554">
                  <c:v>3.7270908083915399</c:v>
                </c:pt>
                <c:pt idx="6555">
                  <c:v>6.6223328187656296</c:v>
                </c:pt>
                <c:pt idx="6556">
                  <c:v>7.62079393005844</c:v>
                </c:pt>
                <c:pt idx="6557">
                  <c:v>6.7310245406088303</c:v>
                </c:pt>
                <c:pt idx="6558">
                  <c:v>7.1350179073038396</c:v>
                </c:pt>
                <c:pt idx="6559">
                  <c:v>4.0353734503511403</c:v>
                </c:pt>
                <c:pt idx="6560">
                  <c:v>3.5545687606606502</c:v>
                </c:pt>
                <c:pt idx="6561">
                  <c:v>3.9733025321334998</c:v>
                </c:pt>
                <c:pt idx="6562">
                  <c:v>5.34611946164845</c:v>
                </c:pt>
                <c:pt idx="6563">
                  <c:v>2.0274800658905798</c:v>
                </c:pt>
                <c:pt idx="6564">
                  <c:v>6.1524372140541299</c:v>
                </c:pt>
                <c:pt idx="6565">
                  <c:v>9.4979617616264793</c:v>
                </c:pt>
                <c:pt idx="6566">
                  <c:v>8.1966054449066004</c:v>
                </c:pt>
                <c:pt idx="6567">
                  <c:v>8.3894343259111697</c:v>
                </c:pt>
                <c:pt idx="6568">
                  <c:v>9.7337322287858701</c:v>
                </c:pt>
                <c:pt idx="6569">
                  <c:v>4.3663416344083998</c:v>
                </c:pt>
                <c:pt idx="6570">
                  <c:v>6.33940711610121</c:v>
                </c:pt>
                <c:pt idx="6571">
                  <c:v>4.8205811754957297</c:v>
                </c:pt>
                <c:pt idx="6572">
                  <c:v>8.5416977277190593</c:v>
                </c:pt>
                <c:pt idx="6573">
                  <c:v>5.9881332686232298</c:v>
                </c:pt>
                <c:pt idx="6574">
                  <c:v>6.6620718308952798</c:v>
                </c:pt>
                <c:pt idx="6575">
                  <c:v>4.6457990025292197</c:v>
                </c:pt>
                <c:pt idx="6576">
                  <c:v>7.2709606927555503</c:v>
                </c:pt>
                <c:pt idx="6577">
                  <c:v>4.2329146012736203</c:v>
                </c:pt>
                <c:pt idx="6578">
                  <c:v>6.49204790500018</c:v>
                </c:pt>
                <c:pt idx="6579">
                  <c:v>6.3538978068113598</c:v>
                </c:pt>
                <c:pt idx="6580">
                  <c:v>6.6036460910726804</c:v>
                </c:pt>
                <c:pt idx="6581">
                  <c:v>6.7883619519668299</c:v>
                </c:pt>
                <c:pt idx="6582">
                  <c:v>5.0206898952884798</c:v>
                </c:pt>
                <c:pt idx="6583">
                  <c:v>5.2856171195597597</c:v>
                </c:pt>
                <c:pt idx="6584">
                  <c:v>4.1508848264794</c:v>
                </c:pt>
                <c:pt idx="6585">
                  <c:v>2.0889768601583598</c:v>
                </c:pt>
                <c:pt idx="6586">
                  <c:v>7.1224634667541897</c:v>
                </c:pt>
                <c:pt idx="6587">
                  <c:v>6.3858171944248099</c:v>
                </c:pt>
                <c:pt idx="6588">
                  <c:v>5.2271639965214103</c:v>
                </c:pt>
                <c:pt idx="6589">
                  <c:v>7.0430226244857002</c:v>
                </c:pt>
                <c:pt idx="6590">
                  <c:v>8.2520264220268</c:v>
                </c:pt>
                <c:pt idx="6591">
                  <c:v>8.6252961245446098</c:v>
                </c:pt>
                <c:pt idx="6592">
                  <c:v>7.2559079826865496</c:v>
                </c:pt>
                <c:pt idx="6593">
                  <c:v>6.2415960436807998</c:v>
                </c:pt>
                <c:pt idx="6594">
                  <c:v>5.8610579863357799</c:v>
                </c:pt>
                <c:pt idx="6595">
                  <c:v>7.6233562964791304</c:v>
                </c:pt>
                <c:pt idx="6596">
                  <c:v>6.7142947278515397</c:v>
                </c:pt>
                <c:pt idx="6597">
                  <c:v>2.3791031462233398</c:v>
                </c:pt>
                <c:pt idx="6598">
                  <c:v>3.4191900785202902</c:v>
                </c:pt>
                <c:pt idx="6599">
                  <c:v>6.6295662648031497</c:v>
                </c:pt>
                <c:pt idx="6600">
                  <c:v>7.7073152032003298</c:v>
                </c:pt>
                <c:pt idx="6601">
                  <c:v>6.7108986794271503</c:v>
                </c:pt>
                <c:pt idx="6602">
                  <c:v>7.1410902131183098</c:v>
                </c:pt>
                <c:pt idx="6603">
                  <c:v>4.63509847147846</c:v>
                </c:pt>
                <c:pt idx="6604">
                  <c:v>3.7314918637947199</c:v>
                </c:pt>
                <c:pt idx="6605">
                  <c:v>4.4630867667065797</c:v>
                </c:pt>
                <c:pt idx="6606">
                  <c:v>5.5433494418378597</c:v>
                </c:pt>
                <c:pt idx="6607">
                  <c:v>2.0625586749585598</c:v>
                </c:pt>
                <c:pt idx="6608">
                  <c:v>6.2220623771938497</c:v>
                </c:pt>
                <c:pt idx="6609">
                  <c:v>9.8593081601064902</c:v>
                </c:pt>
                <c:pt idx="6610">
                  <c:v>8.2143930802392102</c:v>
                </c:pt>
                <c:pt idx="6611">
                  <c:v>8.4280398304870001</c:v>
                </c:pt>
                <c:pt idx="6612">
                  <c:v>9.8042681822085296</c:v>
                </c:pt>
                <c:pt idx="6613">
                  <c:v>4.2095148664324897</c:v>
                </c:pt>
                <c:pt idx="6614">
                  <c:v>6.2934548304481002</c:v>
                </c:pt>
                <c:pt idx="6615">
                  <c:v>4.6976059788029501</c:v>
                </c:pt>
                <c:pt idx="6616">
                  <c:v>8.5550113032079693</c:v>
                </c:pt>
                <c:pt idx="6617">
                  <c:v>5.5452562072353002</c:v>
                </c:pt>
                <c:pt idx="6618">
                  <c:v>6.6527984632638599</c:v>
                </c:pt>
                <c:pt idx="6619">
                  <c:v>4.6234155190136397</c:v>
                </c:pt>
                <c:pt idx="6620">
                  <c:v>7.2877205620998096</c:v>
                </c:pt>
                <c:pt idx="6621">
                  <c:v>4.1771647082029402</c:v>
                </c:pt>
                <c:pt idx="6622">
                  <c:v>6.64970052843098</c:v>
                </c:pt>
                <c:pt idx="6623">
                  <c:v>6.4314720490364401</c:v>
                </c:pt>
                <c:pt idx="6624">
                  <c:v>6.5905393069476599</c:v>
                </c:pt>
                <c:pt idx="6625">
                  <c:v>6.7510133008793902</c:v>
                </c:pt>
                <c:pt idx="6626">
                  <c:v>4.8645963532048198</c:v>
                </c:pt>
                <c:pt idx="6627">
                  <c:v>5.16834747805862</c:v>
                </c:pt>
                <c:pt idx="6628">
                  <c:v>4.0959633043984596</c:v>
                </c:pt>
                <c:pt idx="6629">
                  <c:v>2.0659720456673898</c:v>
                </c:pt>
                <c:pt idx="6630">
                  <c:v>7.0923217540435903</c:v>
                </c:pt>
                <c:pt idx="6631">
                  <c:v>6.2006959639536996</c:v>
                </c:pt>
                <c:pt idx="6632">
                  <c:v>5.10495188602144</c:v>
                </c:pt>
                <c:pt idx="6633">
                  <c:v>7.0610467540587196</c:v>
                </c:pt>
                <c:pt idx="6634">
                  <c:v>8.3338273645094301</c:v>
                </c:pt>
                <c:pt idx="6635">
                  <c:v>8.6568574907457805</c:v>
                </c:pt>
                <c:pt idx="6636">
                  <c:v>7.2340301371755196</c:v>
                </c:pt>
                <c:pt idx="6637">
                  <c:v>6.1412597302215497</c:v>
                </c:pt>
                <c:pt idx="6638">
                  <c:v>5.4854503480063297</c:v>
                </c:pt>
                <c:pt idx="6639">
                  <c:v>7.8898832383766004</c:v>
                </c:pt>
                <c:pt idx="6640">
                  <c:v>6.7092046171355104</c:v>
                </c:pt>
                <c:pt idx="6641">
                  <c:v>2.3909598898519002</c:v>
                </c:pt>
                <c:pt idx="6642">
                  <c:v>3.7270908083915399</c:v>
                </c:pt>
                <c:pt idx="6643">
                  <c:v>6.6223328187656296</c:v>
                </c:pt>
                <c:pt idx="6644">
                  <c:v>7.6791741281701604</c:v>
                </c:pt>
                <c:pt idx="6645">
                  <c:v>7.0361416888950696</c:v>
                </c:pt>
                <c:pt idx="6646">
                  <c:v>7.2582323388649099</c:v>
                </c:pt>
                <c:pt idx="6647">
                  <c:v>3.9240908851078502</c:v>
                </c:pt>
                <c:pt idx="6648">
                  <c:v>3.4621463025720298</c:v>
                </c:pt>
                <c:pt idx="6649">
                  <c:v>3.8490398452709198</c:v>
                </c:pt>
                <c:pt idx="6650">
                  <c:v>5.24038774447079</c:v>
                </c:pt>
                <c:pt idx="6651">
                  <c:v>1.9639745258946</c:v>
                </c:pt>
                <c:pt idx="6652">
                  <c:v>6.2757985425451697</c:v>
                </c:pt>
                <c:pt idx="6653">
                  <c:v>9.6307505841059697</c:v>
                </c:pt>
                <c:pt idx="6654">
                  <c:v>8.4021720564866804</c:v>
                </c:pt>
                <c:pt idx="6655">
                  <c:v>8.4126844838809092</c:v>
                </c:pt>
                <c:pt idx="6656">
                  <c:v>9.8824183559239707</c:v>
                </c:pt>
                <c:pt idx="6657">
                  <c:v>4.6961420903644502</c:v>
                </c:pt>
                <c:pt idx="6658">
                  <c:v>6.72352919694075</c:v>
                </c:pt>
                <c:pt idx="6659">
                  <c:v>4.9843473971820904</c:v>
                </c:pt>
                <c:pt idx="6660">
                  <c:v>8.6438641488149308</c:v>
                </c:pt>
                <c:pt idx="6661">
                  <c:v>6.3065661743191903</c:v>
                </c:pt>
                <c:pt idx="6662">
                  <c:v>7.1975851654729501</c:v>
                </c:pt>
                <c:pt idx="6663">
                  <c:v>4.8263209810854297</c:v>
                </c:pt>
                <c:pt idx="6664">
                  <c:v>7.4670609073902501</c:v>
                </c:pt>
                <c:pt idx="6665">
                  <c:v>4.53518197998015</c:v>
                </c:pt>
                <c:pt idx="6666">
                  <c:v>6.4863948823482103</c:v>
                </c:pt>
                <c:pt idx="6667">
                  <c:v>6.5037702589216098</c:v>
                </c:pt>
                <c:pt idx="6668">
                  <c:v>7.1396380041286003</c:v>
                </c:pt>
                <c:pt idx="6669">
                  <c:v>7.0199168574270603</c:v>
                </c:pt>
                <c:pt idx="6670">
                  <c:v>5.34277863671959</c:v>
                </c:pt>
                <c:pt idx="6671">
                  <c:v>5.67935858609422</c:v>
                </c:pt>
                <c:pt idx="6672">
                  <c:v>4.6309031615423999</c:v>
                </c:pt>
                <c:pt idx="6673">
                  <c:v>2.12843056894333</c:v>
                </c:pt>
                <c:pt idx="6674">
                  <c:v>7.1951750477609799</c:v>
                </c:pt>
                <c:pt idx="6675">
                  <c:v>6.6212304785210803</c:v>
                </c:pt>
                <c:pt idx="6676">
                  <c:v>5.4606742162284503</c:v>
                </c:pt>
                <c:pt idx="6677">
                  <c:v>7.1512726164582796</c:v>
                </c:pt>
                <c:pt idx="6678">
                  <c:v>8.4591990641354808</c:v>
                </c:pt>
                <c:pt idx="6679">
                  <c:v>8.9380757169346303</c:v>
                </c:pt>
                <c:pt idx="6680">
                  <c:v>7.6207261083103299</c:v>
                </c:pt>
                <c:pt idx="6681">
                  <c:v>6.5954277558372096</c:v>
                </c:pt>
                <c:pt idx="6682">
                  <c:v>5.8926101667565298</c:v>
                </c:pt>
                <c:pt idx="6683">
                  <c:v>7.7949877084071204</c:v>
                </c:pt>
                <c:pt idx="6684">
                  <c:v>6.87459524750758</c:v>
                </c:pt>
                <c:pt idx="6685">
                  <c:v>2.1627511053553001</c:v>
                </c:pt>
                <c:pt idx="6686">
                  <c:v>3.3169354284192498</c:v>
                </c:pt>
                <c:pt idx="6687">
                  <c:v>6.7243446894766503</c:v>
                </c:pt>
                <c:pt idx="6688">
                  <c:v>8.6717261447416902</c:v>
                </c:pt>
                <c:pt idx="6689">
                  <c:v>8.0756375357764405</c:v>
                </c:pt>
                <c:pt idx="6690">
                  <c:v>8.3714686871043096</c:v>
                </c:pt>
                <c:pt idx="6691">
                  <c:v>4.8465637029464901</c:v>
                </c:pt>
                <c:pt idx="6692">
                  <c:v>4.1741100400187303</c:v>
                </c:pt>
                <c:pt idx="6693">
                  <c:v>4.9079591827975104</c:v>
                </c:pt>
                <c:pt idx="6694">
                  <c:v>6.3134784449466403</c:v>
                </c:pt>
                <c:pt idx="6695">
                  <c:v>2.5927925023025402</c:v>
                </c:pt>
                <c:pt idx="6696">
                  <c:v>7.1766773711971199</c:v>
                </c:pt>
                <c:pt idx="6697">
                  <c:v>10.469301774879099</c:v>
                </c:pt>
                <c:pt idx="6698">
                  <c:v>9.1482379827384701</c:v>
                </c:pt>
                <c:pt idx="6699">
                  <c:v>9.2448328250582996</c:v>
                </c:pt>
                <c:pt idx="6700">
                  <c:v>10.230957643883499</c:v>
                </c:pt>
                <c:pt idx="6701">
                  <c:v>5.0958948145552299</c:v>
                </c:pt>
                <c:pt idx="6702">
                  <c:v>7.3953617412582497</c:v>
                </c:pt>
                <c:pt idx="6703">
                  <c:v>5.7259937645760699</c:v>
                </c:pt>
                <c:pt idx="6704">
                  <c:v>9.3084829036715799</c:v>
                </c:pt>
                <c:pt idx="6705">
                  <c:v>7.8485323965376796</c:v>
                </c:pt>
                <c:pt idx="6706">
                  <c:v>7.8583986158104997</c:v>
                </c:pt>
                <c:pt idx="6707">
                  <c:v>5.1274532351941202</c:v>
                </c:pt>
                <c:pt idx="6708">
                  <c:v>8.6201785954928791</c:v>
                </c:pt>
                <c:pt idx="6709">
                  <c:v>5.1983013298758296</c:v>
                </c:pt>
                <c:pt idx="6710">
                  <c:v>7.5821059347360498</c:v>
                </c:pt>
                <c:pt idx="6711">
                  <c:v>7.4730253713547201</c:v>
                </c:pt>
                <c:pt idx="6712">
                  <c:v>7.7343650027454798</c:v>
                </c:pt>
                <c:pt idx="6713">
                  <c:v>8.1119139504032205</c:v>
                </c:pt>
                <c:pt idx="6714">
                  <c:v>6.0199712515018202</c:v>
                </c:pt>
                <c:pt idx="6715">
                  <c:v>6.5873873806068399</c:v>
                </c:pt>
                <c:pt idx="6716">
                  <c:v>5.4223655761438003</c:v>
                </c:pt>
                <c:pt idx="6717">
                  <c:v>2.6078748079460801</c:v>
                </c:pt>
                <c:pt idx="6718">
                  <c:v>8.2561899321700007</c:v>
                </c:pt>
                <c:pt idx="6719">
                  <c:v>8.0787850944337407</c:v>
                </c:pt>
                <c:pt idx="6720">
                  <c:v>6.5695526964314501</c:v>
                </c:pt>
                <c:pt idx="6721">
                  <c:v>7.9707725126146203</c:v>
                </c:pt>
                <c:pt idx="6722">
                  <c:v>9.5673817010018904</c:v>
                </c:pt>
                <c:pt idx="6723">
                  <c:v>9.4084392734146594</c:v>
                </c:pt>
                <c:pt idx="6724">
                  <c:v>8.39915406241707</c:v>
                </c:pt>
                <c:pt idx="6725">
                  <c:v>7.6517056407136996</c:v>
                </c:pt>
                <c:pt idx="6726">
                  <c:v>7.1792180313406497</c:v>
                </c:pt>
                <c:pt idx="6727">
                  <c:v>8.80004744939394</c:v>
                </c:pt>
                <c:pt idx="6728">
                  <c:v>8.2589374333287893</c:v>
                </c:pt>
                <c:pt idx="6729">
                  <c:v>2.8736272775006202</c:v>
                </c:pt>
                <c:pt idx="6730">
                  <c:v>3.89925467297246</c:v>
                </c:pt>
                <c:pt idx="6731">
                  <c:v>7.6738071675693504</c:v>
                </c:pt>
                <c:pt idx="6732">
                  <c:v>8.8025950803339796</c:v>
                </c:pt>
                <c:pt idx="6733">
                  <c:v>8.0071503294671391</c:v>
                </c:pt>
                <c:pt idx="6734">
                  <c:v>8.1866323076352998</c:v>
                </c:pt>
                <c:pt idx="6735">
                  <c:v>4.8320927576158503</c:v>
                </c:pt>
                <c:pt idx="6736">
                  <c:v>3.4774881634486099</c:v>
                </c:pt>
                <c:pt idx="6737">
                  <c:v>4.4476451194908604</c:v>
                </c:pt>
                <c:pt idx="6738">
                  <c:v>5.66570132893726</c:v>
                </c:pt>
                <c:pt idx="6739">
                  <c:v>3.31220721655112</c:v>
                </c:pt>
                <c:pt idx="6740">
                  <c:v>7.4446564216732796</c:v>
                </c:pt>
                <c:pt idx="6741">
                  <c:v>10.156843128629401</c:v>
                </c:pt>
                <c:pt idx="6742">
                  <c:v>9.5019331023612299</c:v>
                </c:pt>
                <c:pt idx="6743">
                  <c:v>9.1694089485066996</c:v>
                </c:pt>
                <c:pt idx="6744">
                  <c:v>10.7332341228412</c:v>
                </c:pt>
                <c:pt idx="6745">
                  <c:v>4.7591731533834301</c:v>
                </c:pt>
                <c:pt idx="6746">
                  <c:v>7.30309852721388</c:v>
                </c:pt>
                <c:pt idx="6747">
                  <c:v>5.8010295872417297</c:v>
                </c:pt>
                <c:pt idx="6748">
                  <c:v>9.7706140603728393</c:v>
                </c:pt>
                <c:pt idx="6749">
                  <c:v>7.4966378340321604</c:v>
                </c:pt>
                <c:pt idx="6750">
                  <c:v>7.8188243929450101</c:v>
                </c:pt>
                <c:pt idx="6751">
                  <c:v>5.0230855701452199</c:v>
                </c:pt>
                <c:pt idx="6752">
                  <c:v>8.7176365027230691</c:v>
                </c:pt>
                <c:pt idx="6753">
                  <c:v>5.2688936849452803</c:v>
                </c:pt>
                <c:pt idx="6754">
                  <c:v>7.1043658661703102</c:v>
                </c:pt>
                <c:pt idx="6755">
                  <c:v>7.9954096252311802</c:v>
                </c:pt>
                <c:pt idx="6756">
                  <c:v>7.8372060732311697</c:v>
                </c:pt>
                <c:pt idx="6757">
                  <c:v>8.3129761154624298</c:v>
                </c:pt>
                <c:pt idx="6758">
                  <c:v>5.9917649134828403</c:v>
                </c:pt>
                <c:pt idx="6759">
                  <c:v>6.5529025915078201</c:v>
                </c:pt>
                <c:pt idx="6760">
                  <c:v>5.7905786404121802</c:v>
                </c:pt>
                <c:pt idx="6761">
                  <c:v>1.3182286649549599</c:v>
                </c:pt>
                <c:pt idx="6762">
                  <c:v>8.7922151426117807</c:v>
                </c:pt>
                <c:pt idx="6763">
                  <c:v>8.1812147252564102</c:v>
                </c:pt>
                <c:pt idx="6764">
                  <c:v>6.8922799050969097</c:v>
                </c:pt>
                <c:pt idx="6765">
                  <c:v>7.8619436930256201</c:v>
                </c:pt>
                <c:pt idx="6766">
                  <c:v>9.5338184095356002</c:v>
                </c:pt>
                <c:pt idx="6767">
                  <c:v>9.9921058978255495</c:v>
                </c:pt>
                <c:pt idx="6768">
                  <c:v>8.3199791581314209</c:v>
                </c:pt>
                <c:pt idx="6769">
                  <c:v>7.7584485204793197</c:v>
                </c:pt>
                <c:pt idx="6770">
                  <c:v>7.2422954194458402</c:v>
                </c:pt>
                <c:pt idx="6771">
                  <c:v>8.6668545603615694</c:v>
                </c:pt>
                <c:pt idx="6772">
                  <c:v>8.4900371787817708</c:v>
                </c:pt>
                <c:pt idx="6773">
                  <c:v>3.4897289803774001</c:v>
                </c:pt>
                <c:pt idx="6774">
                  <c:v>4.1750673382383798</c:v>
                </c:pt>
                <c:pt idx="6775">
                  <c:v>7.6318742780320701</c:v>
                </c:pt>
                <c:pt idx="6776">
                  <c:v>7.7073152032003298</c:v>
                </c:pt>
                <c:pt idx="6777">
                  <c:v>6.7108986794271503</c:v>
                </c:pt>
                <c:pt idx="6778">
                  <c:v>7.1410902131183098</c:v>
                </c:pt>
                <c:pt idx="6779">
                  <c:v>4.63509847147846</c:v>
                </c:pt>
                <c:pt idx="6780">
                  <c:v>3.7314918637947199</c:v>
                </c:pt>
                <c:pt idx="6781">
                  <c:v>4.4630867667065797</c:v>
                </c:pt>
                <c:pt idx="6782">
                  <c:v>5.5433494418378597</c:v>
                </c:pt>
                <c:pt idx="6783">
                  <c:v>2.0625586749585598</c:v>
                </c:pt>
                <c:pt idx="6784">
                  <c:v>6.2220623771938497</c:v>
                </c:pt>
                <c:pt idx="6785">
                  <c:v>9.8593081601064902</c:v>
                </c:pt>
                <c:pt idx="6786">
                  <c:v>8.2143930802392102</c:v>
                </c:pt>
                <c:pt idx="6787">
                  <c:v>8.4280398304870001</c:v>
                </c:pt>
                <c:pt idx="6788">
                  <c:v>9.8042681822085296</c:v>
                </c:pt>
                <c:pt idx="6789">
                  <c:v>4.2095148664324897</c:v>
                </c:pt>
                <c:pt idx="6790">
                  <c:v>6.2934548304481002</c:v>
                </c:pt>
                <c:pt idx="6791">
                  <c:v>4.6976059788029501</c:v>
                </c:pt>
                <c:pt idx="6792">
                  <c:v>8.5550113032079693</c:v>
                </c:pt>
                <c:pt idx="6793">
                  <c:v>5.5452562072353002</c:v>
                </c:pt>
                <c:pt idx="6794">
                  <c:v>6.6527984632638599</c:v>
                </c:pt>
                <c:pt idx="6795">
                  <c:v>4.6234155190136397</c:v>
                </c:pt>
                <c:pt idx="6796">
                  <c:v>7.2877205620998096</c:v>
                </c:pt>
                <c:pt idx="6797">
                  <c:v>4.1771647082029402</c:v>
                </c:pt>
                <c:pt idx="6798">
                  <c:v>6.64970052843098</c:v>
                </c:pt>
                <c:pt idx="6799">
                  <c:v>6.4314720490364401</c:v>
                </c:pt>
                <c:pt idx="6800">
                  <c:v>6.5905393069476599</c:v>
                </c:pt>
                <c:pt idx="6801">
                  <c:v>6.7510133008793902</c:v>
                </c:pt>
                <c:pt idx="6802">
                  <c:v>4.8645963532048198</c:v>
                </c:pt>
                <c:pt idx="6803">
                  <c:v>5.16834747805862</c:v>
                </c:pt>
                <c:pt idx="6804">
                  <c:v>4.0959633043984596</c:v>
                </c:pt>
                <c:pt idx="6805">
                  <c:v>2.0659720456673898</c:v>
                </c:pt>
                <c:pt idx="6806">
                  <c:v>7.0923217540435903</c:v>
                </c:pt>
                <c:pt idx="6807">
                  <c:v>6.2006959639536996</c:v>
                </c:pt>
                <c:pt idx="6808">
                  <c:v>5.10495188602144</c:v>
                </c:pt>
                <c:pt idx="6809">
                  <c:v>7.0610467540587196</c:v>
                </c:pt>
                <c:pt idx="6810">
                  <c:v>8.3338273645094301</c:v>
                </c:pt>
                <c:pt idx="6811">
                  <c:v>8.6568574907457805</c:v>
                </c:pt>
                <c:pt idx="6812">
                  <c:v>7.2340301371755196</c:v>
                </c:pt>
                <c:pt idx="6813">
                  <c:v>6.1412597302215497</c:v>
                </c:pt>
                <c:pt idx="6814">
                  <c:v>5.4854503480063297</c:v>
                </c:pt>
                <c:pt idx="6815">
                  <c:v>7.8898832383766004</c:v>
                </c:pt>
                <c:pt idx="6816">
                  <c:v>6.7092046171355104</c:v>
                </c:pt>
                <c:pt idx="6817">
                  <c:v>2.3909598898519002</c:v>
                </c:pt>
                <c:pt idx="6818">
                  <c:v>3.7270908083915399</c:v>
                </c:pt>
                <c:pt idx="6819">
                  <c:v>6.6223328187656296</c:v>
                </c:pt>
                <c:pt idx="6820">
                  <c:v>9.1429035544236594</c:v>
                </c:pt>
                <c:pt idx="6821">
                  <c:v>8.2005856760251294</c:v>
                </c:pt>
                <c:pt idx="6822">
                  <c:v>8.5306279276517891</c:v>
                </c:pt>
                <c:pt idx="6823">
                  <c:v>5.3492178034148701</c:v>
                </c:pt>
                <c:pt idx="6824">
                  <c:v>3.6689070745316901</c:v>
                </c:pt>
                <c:pt idx="6825">
                  <c:v>4.96163700815515</c:v>
                </c:pt>
                <c:pt idx="6826">
                  <c:v>6.1800604691372998</c:v>
                </c:pt>
                <c:pt idx="6827">
                  <c:v>3.39319701136368</c:v>
                </c:pt>
                <c:pt idx="6828">
                  <c:v>7.8859145628045297</c:v>
                </c:pt>
                <c:pt idx="6829">
                  <c:v>10.7889465686316</c:v>
                </c:pt>
                <c:pt idx="6830">
                  <c:v>9.7340183490828096</c:v>
                </c:pt>
                <c:pt idx="6831">
                  <c:v>9.2235009908798098</c:v>
                </c:pt>
                <c:pt idx="6832">
                  <c:v>10.6983669394653</c:v>
                </c:pt>
                <c:pt idx="6833">
                  <c:v>4.8299111421204897</c:v>
                </c:pt>
                <c:pt idx="6834">
                  <c:v>6.96282236501865</c:v>
                </c:pt>
                <c:pt idx="6835">
                  <c:v>5.8652354659080803</c:v>
                </c:pt>
                <c:pt idx="6836">
                  <c:v>9.7135865123241008</c:v>
                </c:pt>
                <c:pt idx="6837">
                  <c:v>7.5609396940233404</c:v>
                </c:pt>
                <c:pt idx="6838">
                  <c:v>7.5657084553693403</c:v>
                </c:pt>
                <c:pt idx="6839">
                  <c:v>4.9780232795522998</c:v>
                </c:pt>
                <c:pt idx="6840">
                  <c:v>8.5771843565020696</c:v>
                </c:pt>
                <c:pt idx="6841">
                  <c:v>5.3176213237252199</c:v>
                </c:pt>
                <c:pt idx="6842">
                  <c:v>7.5380420882174501</c:v>
                </c:pt>
                <c:pt idx="6843">
                  <c:v>7.9159191437143299</c:v>
                </c:pt>
                <c:pt idx="6844">
                  <c:v>7.5785876357588497</c:v>
                </c:pt>
                <c:pt idx="6845">
                  <c:v>8.0771539719590493</c:v>
                </c:pt>
                <c:pt idx="6846">
                  <c:v>5.8301692818307798</c:v>
                </c:pt>
                <c:pt idx="6847">
                  <c:v>6.3823090223578101</c:v>
                </c:pt>
                <c:pt idx="6848">
                  <c:v>5.6411892784381497</c:v>
                </c:pt>
                <c:pt idx="6849">
                  <c:v>2.0209646350788999</c:v>
                </c:pt>
                <c:pt idx="6850">
                  <c:v>8.6018309340570802</c:v>
                </c:pt>
                <c:pt idx="6851">
                  <c:v>8.0176236357793407</c:v>
                </c:pt>
                <c:pt idx="6852">
                  <c:v>6.6659623783489801</c:v>
                </c:pt>
                <c:pt idx="6853">
                  <c:v>7.9716018861960602</c:v>
                </c:pt>
                <c:pt idx="6854">
                  <c:v>9.4491022097014898</c:v>
                </c:pt>
                <c:pt idx="6855">
                  <c:v>9.9969276645300393</c:v>
                </c:pt>
                <c:pt idx="6856">
                  <c:v>8.4561377976042404</c:v>
                </c:pt>
                <c:pt idx="6857">
                  <c:v>7.6655225071575899</c:v>
                </c:pt>
                <c:pt idx="6858">
                  <c:v>7.23958647214228</c:v>
                </c:pt>
                <c:pt idx="6859">
                  <c:v>9.2907401349736691</c:v>
                </c:pt>
                <c:pt idx="6860">
                  <c:v>8.3499797395730209</c:v>
                </c:pt>
                <c:pt idx="6861">
                  <c:v>3.3771478353333602</c:v>
                </c:pt>
                <c:pt idx="6862">
                  <c:v>4.4588171077564898</c:v>
                </c:pt>
                <c:pt idx="6863">
                  <c:v>7.7413796759236702</c:v>
                </c:pt>
                <c:pt idx="6864">
                  <c:v>8.1515556817805397</c:v>
                </c:pt>
                <c:pt idx="6865">
                  <c:v>7.3445916747922197</c:v>
                </c:pt>
                <c:pt idx="6866">
                  <c:v>7.5614138093442804</c:v>
                </c:pt>
                <c:pt idx="6867">
                  <c:v>3.9376187133293299</c:v>
                </c:pt>
                <c:pt idx="6868">
                  <c:v>3.9270915713082699</c:v>
                </c:pt>
                <c:pt idx="6869">
                  <c:v>4.5423972361705198</c:v>
                </c:pt>
                <c:pt idx="6870">
                  <c:v>5.5343669191854303</c:v>
                </c:pt>
                <c:pt idx="6871">
                  <c:v>2.40047337382383</c:v>
                </c:pt>
                <c:pt idx="6872">
                  <c:v>6.7282788703174896</c:v>
                </c:pt>
                <c:pt idx="6873">
                  <c:v>10.0212741797628</c:v>
                </c:pt>
                <c:pt idx="6874">
                  <c:v>8.5444297629210393</c:v>
                </c:pt>
                <c:pt idx="6875">
                  <c:v>8.9044839440406598</c:v>
                </c:pt>
                <c:pt idx="6876">
                  <c:v>10.1397937022068</c:v>
                </c:pt>
                <c:pt idx="6877">
                  <c:v>4.5180058404742196</c:v>
                </c:pt>
                <c:pt idx="6878">
                  <c:v>7.3244328976739101</c:v>
                </c:pt>
                <c:pt idx="6879">
                  <c:v>5.7740621917873103</c:v>
                </c:pt>
                <c:pt idx="6880">
                  <c:v>9.0401993346826401</c:v>
                </c:pt>
                <c:pt idx="6881">
                  <c:v>7.1379425358877002</c:v>
                </c:pt>
                <c:pt idx="6882">
                  <c:v>7.6302136257235302</c:v>
                </c:pt>
                <c:pt idx="6883">
                  <c:v>5.1722352375750003</c:v>
                </c:pt>
                <c:pt idx="6884">
                  <c:v>8.2151116410295604</c:v>
                </c:pt>
                <c:pt idx="6885">
                  <c:v>5.3216732563444804</c:v>
                </c:pt>
                <c:pt idx="6886">
                  <c:v>7.1778662000425397</c:v>
                </c:pt>
                <c:pt idx="6887">
                  <c:v>6.8637088749211399</c:v>
                </c:pt>
                <c:pt idx="6888">
                  <c:v>7.5493963935025796</c:v>
                </c:pt>
                <c:pt idx="6889">
                  <c:v>7.7866412120662201</c:v>
                </c:pt>
                <c:pt idx="6890">
                  <c:v>6.1191898029894398</c:v>
                </c:pt>
                <c:pt idx="6891">
                  <c:v>6.6522254142567299</c:v>
                </c:pt>
                <c:pt idx="6892">
                  <c:v>5.2088325190940798</c:v>
                </c:pt>
                <c:pt idx="6893">
                  <c:v>2.8550724978738402</c:v>
                </c:pt>
                <c:pt idx="6894">
                  <c:v>7.9316105229905496</c:v>
                </c:pt>
                <c:pt idx="6895">
                  <c:v>7.5920078596453102</c:v>
                </c:pt>
                <c:pt idx="6896">
                  <c:v>6.3291526235131501</c:v>
                </c:pt>
                <c:pt idx="6897">
                  <c:v>7.5866257045055798</c:v>
                </c:pt>
                <c:pt idx="6898">
                  <c:v>9.2036009446942906</c:v>
                </c:pt>
                <c:pt idx="6899">
                  <c:v>9.3117250160671805</c:v>
                </c:pt>
                <c:pt idx="6900">
                  <c:v>7.7215266461733201</c:v>
                </c:pt>
                <c:pt idx="6901">
                  <c:v>7.1689529985537703</c:v>
                </c:pt>
                <c:pt idx="6902">
                  <c:v>6.5306112292847702</c:v>
                </c:pt>
                <c:pt idx="6903">
                  <c:v>8.4359768782017195</c:v>
                </c:pt>
                <c:pt idx="6904">
                  <c:v>7.80626307673794</c:v>
                </c:pt>
                <c:pt idx="6905">
                  <c:v>2.7838128214921198</c:v>
                </c:pt>
                <c:pt idx="6906">
                  <c:v>3.17593336964529</c:v>
                </c:pt>
                <c:pt idx="6907">
                  <c:v>7.1498042691855197</c:v>
                </c:pt>
                <c:pt idx="6908">
                  <c:v>7.6502855466870399</c:v>
                </c:pt>
                <c:pt idx="6909">
                  <c:v>6.79858608955118</c:v>
                </c:pt>
                <c:pt idx="6910">
                  <c:v>7.17633857381679</c:v>
                </c:pt>
                <c:pt idx="6911">
                  <c:v>4.6051682478477396</c:v>
                </c:pt>
                <c:pt idx="6912">
                  <c:v>3.7468214398864301</c:v>
                </c:pt>
                <c:pt idx="6913">
                  <c:v>4.4557123227758497</c:v>
                </c:pt>
                <c:pt idx="6914">
                  <c:v>5.6586614864504199</c:v>
                </c:pt>
                <c:pt idx="6915">
                  <c:v>2.2699087929815098</c:v>
                </c:pt>
                <c:pt idx="6916">
                  <c:v>6.1952625451380898</c:v>
                </c:pt>
                <c:pt idx="6917">
                  <c:v>9.6281847131823906</c:v>
                </c:pt>
                <c:pt idx="6918">
                  <c:v>8.2124033186154897</c:v>
                </c:pt>
                <c:pt idx="6919">
                  <c:v>8.3932530054187193</c:v>
                </c:pt>
                <c:pt idx="6920">
                  <c:v>9.8060093096388403</c:v>
                </c:pt>
                <c:pt idx="6921">
                  <c:v>4.4186357420045903</c:v>
                </c:pt>
                <c:pt idx="6922">
                  <c:v>6.3613562953722704</c:v>
                </c:pt>
                <c:pt idx="6923">
                  <c:v>4.8161597707838499</c:v>
                </c:pt>
                <c:pt idx="6924">
                  <c:v>8.5438391140522292</c:v>
                </c:pt>
                <c:pt idx="6925">
                  <c:v>6.1886799105826098</c:v>
                </c:pt>
                <c:pt idx="6926">
                  <c:v>6.6617847976692204</c:v>
                </c:pt>
                <c:pt idx="6927">
                  <c:v>4.6583556076898702</c:v>
                </c:pt>
                <c:pt idx="6928">
                  <c:v>7.2965891230496496</c:v>
                </c:pt>
                <c:pt idx="6929">
                  <c:v>4.2720180860430501</c:v>
                </c:pt>
                <c:pt idx="6930">
                  <c:v>6.6765101014584998</c:v>
                </c:pt>
                <c:pt idx="6931">
                  <c:v>6.4478709821387401</c:v>
                </c:pt>
                <c:pt idx="6932">
                  <c:v>6.6015111812484104</c:v>
                </c:pt>
                <c:pt idx="6933">
                  <c:v>6.7816531172132404</c:v>
                </c:pt>
                <c:pt idx="6934">
                  <c:v>5.31468470588639</c:v>
                </c:pt>
                <c:pt idx="6935">
                  <c:v>5.3239374292641903</c:v>
                </c:pt>
                <c:pt idx="6936">
                  <c:v>4.15441942086201</c:v>
                </c:pt>
                <c:pt idx="6937">
                  <c:v>2.2783769905469402</c:v>
                </c:pt>
                <c:pt idx="6938">
                  <c:v>7.0669652880715503</c:v>
                </c:pt>
                <c:pt idx="6939">
                  <c:v>6.2814882669222003</c:v>
                </c:pt>
                <c:pt idx="6940">
                  <c:v>5.23373384684652</c:v>
                </c:pt>
                <c:pt idx="6941">
                  <c:v>7.0450334183276002</c:v>
                </c:pt>
                <c:pt idx="6942">
                  <c:v>8.3161399005224901</c:v>
                </c:pt>
                <c:pt idx="6943">
                  <c:v>8.6298166484316301</c:v>
                </c:pt>
                <c:pt idx="6944">
                  <c:v>7.29161740839929</c:v>
                </c:pt>
                <c:pt idx="6945">
                  <c:v>6.27341762464801</c:v>
                </c:pt>
                <c:pt idx="6946">
                  <c:v>5.7732687520530499</c:v>
                </c:pt>
                <c:pt idx="6947">
                  <c:v>7.8913733472669296</c:v>
                </c:pt>
                <c:pt idx="6948">
                  <c:v>6.7111894242980101</c:v>
                </c:pt>
                <c:pt idx="6949">
                  <c:v>2.6037614823862301</c:v>
                </c:pt>
                <c:pt idx="6950">
                  <c:v>3.73503185521768</c:v>
                </c:pt>
                <c:pt idx="6951">
                  <c:v>6.6656287823123002</c:v>
                </c:pt>
                <c:pt idx="6952">
                  <c:v>7.7073152032003298</c:v>
                </c:pt>
                <c:pt idx="6953">
                  <c:v>6.7108986794271503</c:v>
                </c:pt>
                <c:pt idx="6954">
                  <c:v>7.1410902131183098</c:v>
                </c:pt>
                <c:pt idx="6955">
                  <c:v>4.63509847147846</c:v>
                </c:pt>
                <c:pt idx="6956">
                  <c:v>3.7314918637947199</c:v>
                </c:pt>
                <c:pt idx="6957">
                  <c:v>4.4630867667065797</c:v>
                </c:pt>
                <c:pt idx="6958">
                  <c:v>5.5433494418378597</c:v>
                </c:pt>
                <c:pt idx="6959">
                  <c:v>2.0625586749585598</c:v>
                </c:pt>
                <c:pt idx="6960">
                  <c:v>6.2220623771938497</c:v>
                </c:pt>
                <c:pt idx="6961">
                  <c:v>9.8593081601064902</c:v>
                </c:pt>
                <c:pt idx="6962">
                  <c:v>8.2143930802392102</c:v>
                </c:pt>
                <c:pt idx="6963">
                  <c:v>8.4280398304870001</c:v>
                </c:pt>
                <c:pt idx="6964">
                  <c:v>9.8042681822085296</c:v>
                </c:pt>
                <c:pt idx="6965">
                  <c:v>4.2095148664324897</c:v>
                </c:pt>
                <c:pt idx="6966">
                  <c:v>6.2934548304481002</c:v>
                </c:pt>
                <c:pt idx="6967">
                  <c:v>4.6976059788029501</c:v>
                </c:pt>
                <c:pt idx="6968">
                  <c:v>8.5550113032079693</c:v>
                </c:pt>
                <c:pt idx="6969">
                  <c:v>5.5452562072353002</c:v>
                </c:pt>
                <c:pt idx="6970">
                  <c:v>6.6527984632638599</c:v>
                </c:pt>
                <c:pt idx="6971">
                  <c:v>4.6234155190136397</c:v>
                </c:pt>
                <c:pt idx="6972">
                  <c:v>7.2877205620998096</c:v>
                </c:pt>
                <c:pt idx="6973">
                  <c:v>4.1771647082029402</c:v>
                </c:pt>
                <c:pt idx="6974">
                  <c:v>6.64970052843098</c:v>
                </c:pt>
                <c:pt idx="6975">
                  <c:v>6.4314720490364401</c:v>
                </c:pt>
                <c:pt idx="6976">
                  <c:v>6.5905393069476599</c:v>
                </c:pt>
                <c:pt idx="6977">
                  <c:v>6.7510133008793902</c:v>
                </c:pt>
                <c:pt idx="6978">
                  <c:v>4.8645963532048198</c:v>
                </c:pt>
                <c:pt idx="6979">
                  <c:v>5.16834747805862</c:v>
                </c:pt>
                <c:pt idx="6980">
                  <c:v>4.0959633043984596</c:v>
                </c:pt>
                <c:pt idx="6981">
                  <c:v>2.0659720456673898</c:v>
                </c:pt>
                <c:pt idx="6982">
                  <c:v>7.0923217540435903</c:v>
                </c:pt>
                <c:pt idx="6983">
                  <c:v>6.2006959639536996</c:v>
                </c:pt>
                <c:pt idx="6984">
                  <c:v>5.10495188602144</c:v>
                </c:pt>
                <c:pt idx="6985">
                  <c:v>7.0610467540587196</c:v>
                </c:pt>
                <c:pt idx="6986">
                  <c:v>8.3338273645094301</c:v>
                </c:pt>
                <c:pt idx="6987">
                  <c:v>8.6568574907457805</c:v>
                </c:pt>
                <c:pt idx="6988">
                  <c:v>7.2340301371755196</c:v>
                </c:pt>
                <c:pt idx="6989">
                  <c:v>6.1412597302215497</c:v>
                </c:pt>
                <c:pt idx="6990">
                  <c:v>5.4854503480063297</c:v>
                </c:pt>
                <c:pt idx="6991">
                  <c:v>7.8898832383766004</c:v>
                </c:pt>
                <c:pt idx="6992">
                  <c:v>6.7092046171355104</c:v>
                </c:pt>
                <c:pt idx="6993">
                  <c:v>2.3909598898519002</c:v>
                </c:pt>
                <c:pt idx="6994">
                  <c:v>3.7270908083915399</c:v>
                </c:pt>
                <c:pt idx="6995">
                  <c:v>6.6223328187656296</c:v>
                </c:pt>
                <c:pt idx="6996">
                  <c:v>8.8025950803339796</c:v>
                </c:pt>
                <c:pt idx="6997">
                  <c:v>8.0071503294671391</c:v>
                </c:pt>
                <c:pt idx="6998">
                  <c:v>8.1866323076352998</c:v>
                </c:pt>
                <c:pt idx="6999">
                  <c:v>4.8320927576158503</c:v>
                </c:pt>
                <c:pt idx="7000">
                  <c:v>3.4774881634486099</c:v>
                </c:pt>
                <c:pt idx="7001">
                  <c:v>4.4476451194908604</c:v>
                </c:pt>
                <c:pt idx="7002">
                  <c:v>5.66570132893726</c:v>
                </c:pt>
                <c:pt idx="7003">
                  <c:v>3.31220721655112</c:v>
                </c:pt>
                <c:pt idx="7004">
                  <c:v>7.4446564216732796</c:v>
                </c:pt>
                <c:pt idx="7005">
                  <c:v>10.156843128629401</c:v>
                </c:pt>
                <c:pt idx="7006">
                  <c:v>9.5019331023612299</c:v>
                </c:pt>
                <c:pt idx="7007">
                  <c:v>9.1694089485066996</c:v>
                </c:pt>
                <c:pt idx="7008">
                  <c:v>10.7332341228412</c:v>
                </c:pt>
                <c:pt idx="7009">
                  <c:v>4.7591731533834301</c:v>
                </c:pt>
                <c:pt idx="7010">
                  <c:v>7.30309852721388</c:v>
                </c:pt>
                <c:pt idx="7011">
                  <c:v>5.8010295872417297</c:v>
                </c:pt>
                <c:pt idx="7012">
                  <c:v>9.7706140603728393</c:v>
                </c:pt>
                <c:pt idx="7013">
                  <c:v>7.4966378340321604</c:v>
                </c:pt>
                <c:pt idx="7014">
                  <c:v>7.8188243929450101</c:v>
                </c:pt>
                <c:pt idx="7015">
                  <c:v>5.0230855701452199</c:v>
                </c:pt>
                <c:pt idx="7016">
                  <c:v>8.7176365027230691</c:v>
                </c:pt>
                <c:pt idx="7017">
                  <c:v>5.2688936849452803</c:v>
                </c:pt>
                <c:pt idx="7018">
                  <c:v>7.1043658661703102</c:v>
                </c:pt>
                <c:pt idx="7019">
                  <c:v>7.9954096252311802</c:v>
                </c:pt>
                <c:pt idx="7020">
                  <c:v>7.8372060732311697</c:v>
                </c:pt>
                <c:pt idx="7021">
                  <c:v>8.3129761154624298</c:v>
                </c:pt>
                <c:pt idx="7022">
                  <c:v>5.9917649134828403</c:v>
                </c:pt>
                <c:pt idx="7023">
                  <c:v>6.5529025915078201</c:v>
                </c:pt>
                <c:pt idx="7024">
                  <c:v>5.7905786404121802</c:v>
                </c:pt>
                <c:pt idx="7025">
                  <c:v>1.3182286649549599</c:v>
                </c:pt>
                <c:pt idx="7026">
                  <c:v>8.7922151426117807</c:v>
                </c:pt>
                <c:pt idx="7027">
                  <c:v>8.1812147252564102</c:v>
                </c:pt>
                <c:pt idx="7028">
                  <c:v>6.8922799050969097</c:v>
                </c:pt>
                <c:pt idx="7029">
                  <c:v>7.8619436930256201</c:v>
                </c:pt>
                <c:pt idx="7030">
                  <c:v>9.5338184095356002</c:v>
                </c:pt>
                <c:pt idx="7031">
                  <c:v>9.9921058978255495</c:v>
                </c:pt>
                <c:pt idx="7032">
                  <c:v>8.3199791581314209</c:v>
                </c:pt>
                <c:pt idx="7033">
                  <c:v>7.7584485204793197</c:v>
                </c:pt>
                <c:pt idx="7034">
                  <c:v>7.2422954194458402</c:v>
                </c:pt>
                <c:pt idx="7035">
                  <c:v>8.6668545603615694</c:v>
                </c:pt>
                <c:pt idx="7036">
                  <c:v>8.4900371787817708</c:v>
                </c:pt>
                <c:pt idx="7037">
                  <c:v>3.4897289803774001</c:v>
                </c:pt>
                <c:pt idx="7038">
                  <c:v>4.1750673382383798</c:v>
                </c:pt>
                <c:pt idx="7039">
                  <c:v>7.6318742780320701</c:v>
                </c:pt>
                <c:pt idx="7040">
                  <c:v>8.8375466348489695</c:v>
                </c:pt>
                <c:pt idx="7041">
                  <c:v>7.8588110484418099</c:v>
                </c:pt>
                <c:pt idx="7042">
                  <c:v>8.1902796887093992</c:v>
                </c:pt>
                <c:pt idx="7043">
                  <c:v>5.4924654213696797</c:v>
                </c:pt>
                <c:pt idx="7044">
                  <c:v>4.1219587264823501</c:v>
                </c:pt>
                <c:pt idx="7045">
                  <c:v>4.82000964196427</c:v>
                </c:pt>
                <c:pt idx="7046">
                  <c:v>6.2820811731843396</c:v>
                </c:pt>
                <c:pt idx="7047">
                  <c:v>3.93004923054849</c:v>
                </c:pt>
                <c:pt idx="7048">
                  <c:v>7.59324804930265</c:v>
                </c:pt>
                <c:pt idx="7049">
                  <c:v>10.507336780732601</c:v>
                </c:pt>
                <c:pt idx="7050">
                  <c:v>9.1703425943849499</c:v>
                </c:pt>
                <c:pt idx="7051">
                  <c:v>9.0892710602620195</c:v>
                </c:pt>
                <c:pt idx="7052">
                  <c:v>10.4863364173974</c:v>
                </c:pt>
                <c:pt idx="7053">
                  <c:v>4.9982186143159701</c:v>
                </c:pt>
                <c:pt idx="7054">
                  <c:v>6.7064240444804604</c:v>
                </c:pt>
                <c:pt idx="7055">
                  <c:v>5.4293317008005797</c:v>
                </c:pt>
                <c:pt idx="7056">
                  <c:v>9.2107666630541107</c:v>
                </c:pt>
                <c:pt idx="7057">
                  <c:v>7.1088571704418504</c:v>
                </c:pt>
                <c:pt idx="7058">
                  <c:v>7.4924639070674299</c:v>
                </c:pt>
                <c:pt idx="7059">
                  <c:v>4.8006863587209603</c:v>
                </c:pt>
                <c:pt idx="7060">
                  <c:v>7.9392882025275098</c:v>
                </c:pt>
                <c:pt idx="7061">
                  <c:v>4.9752054331438202</c:v>
                </c:pt>
                <c:pt idx="7062">
                  <c:v>7.5570569252791797</c:v>
                </c:pt>
                <c:pt idx="7063">
                  <c:v>7.4701362993969704</c:v>
                </c:pt>
                <c:pt idx="7064">
                  <c:v>7.4057122461208804</c:v>
                </c:pt>
                <c:pt idx="7065">
                  <c:v>7.6870306893235698</c:v>
                </c:pt>
                <c:pt idx="7066">
                  <c:v>5.6769448231580997</c:v>
                </c:pt>
                <c:pt idx="7067">
                  <c:v>6.0255575535890404</c:v>
                </c:pt>
                <c:pt idx="7068">
                  <c:v>5.56806764444317</c:v>
                </c:pt>
                <c:pt idx="7069">
                  <c:v>2.13074948493542</c:v>
                </c:pt>
                <c:pt idx="7070">
                  <c:v>8.0733427030207103</c:v>
                </c:pt>
                <c:pt idx="7071">
                  <c:v>7.5539449768391398</c:v>
                </c:pt>
                <c:pt idx="7072">
                  <c:v>6.3345577029045996</c:v>
                </c:pt>
                <c:pt idx="7073">
                  <c:v>7.97945035642294</c:v>
                </c:pt>
                <c:pt idx="7074">
                  <c:v>9.0074206154553398</c:v>
                </c:pt>
                <c:pt idx="7075">
                  <c:v>9.4932704396329104</c:v>
                </c:pt>
                <c:pt idx="7076">
                  <c:v>8.2930187726946301</c:v>
                </c:pt>
                <c:pt idx="7077">
                  <c:v>7.3233899947847396</c:v>
                </c:pt>
                <c:pt idx="7078">
                  <c:v>6.9042057166537498</c:v>
                </c:pt>
                <c:pt idx="7079">
                  <c:v>9.0450932796931802</c:v>
                </c:pt>
                <c:pt idx="7080">
                  <c:v>7.7721158611429102</c:v>
                </c:pt>
                <c:pt idx="7081">
                  <c:v>3.6925056790417701</c:v>
                </c:pt>
                <c:pt idx="7082">
                  <c:v>4.6338648477191802</c:v>
                </c:pt>
                <c:pt idx="7083">
                  <c:v>7.6536798173421001</c:v>
                </c:pt>
                <c:pt idx="7084">
                  <c:v>7.7073152032003298</c:v>
                </c:pt>
                <c:pt idx="7085">
                  <c:v>6.7108986794271503</c:v>
                </c:pt>
                <c:pt idx="7086">
                  <c:v>7.1410902131183098</c:v>
                </c:pt>
                <c:pt idx="7087">
                  <c:v>4.63509847147846</c:v>
                </c:pt>
                <c:pt idx="7088">
                  <c:v>3.7314918637947199</c:v>
                </c:pt>
                <c:pt idx="7089">
                  <c:v>4.4630867667065797</c:v>
                </c:pt>
                <c:pt idx="7090">
                  <c:v>5.5433494418378597</c:v>
                </c:pt>
                <c:pt idx="7091">
                  <c:v>2.0625586749585598</c:v>
                </c:pt>
                <c:pt idx="7092">
                  <c:v>6.2220623771938497</c:v>
                </c:pt>
                <c:pt idx="7093">
                  <c:v>9.8593081601064902</c:v>
                </c:pt>
                <c:pt idx="7094">
                  <c:v>8.2143930802392102</c:v>
                </c:pt>
                <c:pt idx="7095">
                  <c:v>8.4280398304870001</c:v>
                </c:pt>
                <c:pt idx="7096">
                  <c:v>9.8042681822085296</c:v>
                </c:pt>
                <c:pt idx="7097">
                  <c:v>4.2095148664324897</c:v>
                </c:pt>
                <c:pt idx="7098">
                  <c:v>6.2934548304481002</c:v>
                </c:pt>
                <c:pt idx="7099">
                  <c:v>4.6976059788029501</c:v>
                </c:pt>
                <c:pt idx="7100">
                  <c:v>8.5550113032079693</c:v>
                </c:pt>
                <c:pt idx="7101">
                  <c:v>5.5452562072353002</c:v>
                </c:pt>
                <c:pt idx="7102">
                  <c:v>6.6527984632638599</c:v>
                </c:pt>
                <c:pt idx="7103">
                  <c:v>4.6234155190136397</c:v>
                </c:pt>
                <c:pt idx="7104">
                  <c:v>7.2877205620998096</c:v>
                </c:pt>
                <c:pt idx="7105">
                  <c:v>4.1771647082029402</c:v>
                </c:pt>
                <c:pt idx="7106">
                  <c:v>6.64970052843098</c:v>
                </c:pt>
                <c:pt idx="7107">
                  <c:v>6.4314720490364401</c:v>
                </c:pt>
                <c:pt idx="7108">
                  <c:v>6.5905393069476599</c:v>
                </c:pt>
                <c:pt idx="7109">
                  <c:v>6.7510133008793902</c:v>
                </c:pt>
                <c:pt idx="7110">
                  <c:v>4.8645963532048198</c:v>
                </c:pt>
                <c:pt idx="7111">
                  <c:v>5.16834747805862</c:v>
                </c:pt>
                <c:pt idx="7112">
                  <c:v>4.0959633043984596</c:v>
                </c:pt>
                <c:pt idx="7113">
                  <c:v>2.0659720456673898</c:v>
                </c:pt>
                <c:pt idx="7114">
                  <c:v>7.0923217540435903</c:v>
                </c:pt>
                <c:pt idx="7115">
                  <c:v>6.2006959639536996</c:v>
                </c:pt>
                <c:pt idx="7116">
                  <c:v>5.10495188602144</c:v>
                </c:pt>
                <c:pt idx="7117">
                  <c:v>7.0610467540587196</c:v>
                </c:pt>
                <c:pt idx="7118">
                  <c:v>8.3338273645094301</c:v>
                </c:pt>
                <c:pt idx="7119">
                  <c:v>8.6568574907457805</c:v>
                </c:pt>
                <c:pt idx="7120">
                  <c:v>7.2340301371755196</c:v>
                </c:pt>
                <c:pt idx="7121">
                  <c:v>6.1412597302215497</c:v>
                </c:pt>
                <c:pt idx="7122">
                  <c:v>5.4854503480063297</c:v>
                </c:pt>
                <c:pt idx="7123">
                  <c:v>7.8898832383766004</c:v>
                </c:pt>
                <c:pt idx="7124">
                  <c:v>6.7092046171355104</c:v>
                </c:pt>
                <c:pt idx="7125">
                  <c:v>2.3909598898519002</c:v>
                </c:pt>
                <c:pt idx="7126">
                  <c:v>3.7270908083915399</c:v>
                </c:pt>
                <c:pt idx="7127">
                  <c:v>6.6223328187656296</c:v>
                </c:pt>
                <c:pt idx="7128">
                  <c:v>9.0658578482671199</c:v>
                </c:pt>
                <c:pt idx="7129">
                  <c:v>7.9229717648778699</c:v>
                </c:pt>
                <c:pt idx="7130">
                  <c:v>8.2071248574174493</c:v>
                </c:pt>
                <c:pt idx="7131">
                  <c:v>4.9221301268104902</c:v>
                </c:pt>
                <c:pt idx="7132">
                  <c:v>3.6250679043513001</c:v>
                </c:pt>
                <c:pt idx="7133">
                  <c:v>4.8930904381123801</c:v>
                </c:pt>
                <c:pt idx="7134">
                  <c:v>5.82047822496191</c:v>
                </c:pt>
                <c:pt idx="7135">
                  <c:v>3.2717450060178201</c:v>
                </c:pt>
                <c:pt idx="7136">
                  <c:v>7.7194934255463998</c:v>
                </c:pt>
                <c:pt idx="7137">
                  <c:v>10.6317153394548</c:v>
                </c:pt>
                <c:pt idx="7138">
                  <c:v>9.4920619586676498</c:v>
                </c:pt>
                <c:pt idx="7139">
                  <c:v>9.2484040236968603</c:v>
                </c:pt>
                <c:pt idx="7140">
                  <c:v>10.6170731720234</c:v>
                </c:pt>
                <c:pt idx="7141">
                  <c:v>4.5667437782909301</c:v>
                </c:pt>
                <c:pt idx="7142">
                  <c:v>6.9370538843314797</c:v>
                </c:pt>
                <c:pt idx="7143">
                  <c:v>5.9671517940323602</c:v>
                </c:pt>
                <c:pt idx="7144">
                  <c:v>9.7669735359985701</c:v>
                </c:pt>
                <c:pt idx="7145">
                  <c:v>7.0845871856490197</c:v>
                </c:pt>
                <c:pt idx="7146">
                  <c:v>7.4347315561274003</c:v>
                </c:pt>
                <c:pt idx="7147">
                  <c:v>4.9845331729310898</c:v>
                </c:pt>
                <c:pt idx="7148">
                  <c:v>8.4590911487099394</c:v>
                </c:pt>
                <c:pt idx="7149">
                  <c:v>5.2776206232733802</c:v>
                </c:pt>
                <c:pt idx="7150">
                  <c:v>7.2881809309702499</c:v>
                </c:pt>
                <c:pt idx="7151">
                  <c:v>7.79131064512588</c:v>
                </c:pt>
                <c:pt idx="7152">
                  <c:v>7.4048139782042304</c:v>
                </c:pt>
                <c:pt idx="7153">
                  <c:v>7.9790904987735898</c:v>
                </c:pt>
                <c:pt idx="7154">
                  <c:v>5.8890541436138397</c:v>
                </c:pt>
                <c:pt idx="7155">
                  <c:v>6.4081213783500104</c:v>
                </c:pt>
                <c:pt idx="7156">
                  <c:v>5.3274577554237101</c:v>
                </c:pt>
                <c:pt idx="7157">
                  <c:v>1.9356248077448699</c:v>
                </c:pt>
                <c:pt idx="7158">
                  <c:v>8.5652114633703196</c:v>
                </c:pt>
                <c:pt idx="7159">
                  <c:v>7.7098441281542103</c:v>
                </c:pt>
                <c:pt idx="7160">
                  <c:v>6.6980868505414097</c:v>
                </c:pt>
                <c:pt idx="7161">
                  <c:v>7.8590509982503702</c:v>
                </c:pt>
                <c:pt idx="7162">
                  <c:v>9.4071155388593208</c:v>
                </c:pt>
                <c:pt idx="7163">
                  <c:v>9.7653712075223904</c:v>
                </c:pt>
                <c:pt idx="7164">
                  <c:v>8.2111088627748199</c:v>
                </c:pt>
                <c:pt idx="7165">
                  <c:v>7.4807780777943398</c:v>
                </c:pt>
                <c:pt idx="7166">
                  <c:v>7.05990173796605</c:v>
                </c:pt>
                <c:pt idx="7167">
                  <c:v>9.1817436809037307</c:v>
                </c:pt>
                <c:pt idx="7168">
                  <c:v>8.0830919209449394</c:v>
                </c:pt>
                <c:pt idx="7169">
                  <c:v>3.4046530344450998</c:v>
                </c:pt>
                <c:pt idx="7170">
                  <c:v>4.2885827654023698</c:v>
                </c:pt>
                <c:pt idx="7171">
                  <c:v>7.5087593323720601</c:v>
                </c:pt>
                <c:pt idx="7172">
                  <c:v>8.7883483672364395</c:v>
                </c:pt>
                <c:pt idx="7173">
                  <c:v>8.0544476574523909</c:v>
                </c:pt>
                <c:pt idx="7174">
                  <c:v>8.3696859620010908</c:v>
                </c:pt>
                <c:pt idx="7175">
                  <c:v>4.5800498199457502</c:v>
                </c:pt>
                <c:pt idx="7176">
                  <c:v>3.5724637119179499</c:v>
                </c:pt>
                <c:pt idx="7177">
                  <c:v>4.6972730004868897</c:v>
                </c:pt>
                <c:pt idx="7178">
                  <c:v>6.0580488253488101</c:v>
                </c:pt>
                <c:pt idx="7179">
                  <c:v>2.4631316343384202</c:v>
                </c:pt>
                <c:pt idx="7180">
                  <c:v>7.3014893980533699</c:v>
                </c:pt>
                <c:pt idx="7181">
                  <c:v>10.6436052155846</c:v>
                </c:pt>
                <c:pt idx="7182">
                  <c:v>9.2137795638079893</c:v>
                </c:pt>
                <c:pt idx="7183">
                  <c:v>9.1827497837830805</c:v>
                </c:pt>
                <c:pt idx="7184">
                  <c:v>10.6395365173631</c:v>
                </c:pt>
                <c:pt idx="7185">
                  <c:v>4.7096340375586303</c:v>
                </c:pt>
                <c:pt idx="7186">
                  <c:v>7.1517680386721896</c:v>
                </c:pt>
                <c:pt idx="7187">
                  <c:v>5.4596062029903498</c:v>
                </c:pt>
                <c:pt idx="7188">
                  <c:v>9.6714732975975597</c:v>
                </c:pt>
                <c:pt idx="7189">
                  <c:v>7.7933683876859998</c:v>
                </c:pt>
                <c:pt idx="7190">
                  <c:v>7.6894068555644699</c:v>
                </c:pt>
                <c:pt idx="7191">
                  <c:v>4.7659174696181799</c:v>
                </c:pt>
                <c:pt idx="7192">
                  <c:v>8.3931854597156796</c:v>
                </c:pt>
                <c:pt idx="7193">
                  <c:v>4.9253343277728003</c:v>
                </c:pt>
                <c:pt idx="7194">
                  <c:v>7.4766493430146204</c:v>
                </c:pt>
                <c:pt idx="7195">
                  <c:v>7.7933683876859998</c:v>
                </c:pt>
                <c:pt idx="7196">
                  <c:v>7.6126923939354398</c:v>
                </c:pt>
                <c:pt idx="7197">
                  <c:v>7.9851312848849796</c:v>
                </c:pt>
                <c:pt idx="7198">
                  <c:v>5.6907139901420196</c:v>
                </c:pt>
                <c:pt idx="7199">
                  <c:v>6.3533712015365396</c:v>
                </c:pt>
                <c:pt idx="7200">
                  <c:v>5.33365321746279</c:v>
                </c:pt>
                <c:pt idx="7201">
                  <c:v>1.88743329002187</c:v>
                </c:pt>
                <c:pt idx="7202">
                  <c:v>8.3849039249545694</c:v>
                </c:pt>
                <c:pt idx="7203">
                  <c:v>8.0323161222025092</c:v>
                </c:pt>
                <c:pt idx="7204">
                  <c:v>6.3154083081684096</c:v>
                </c:pt>
                <c:pt idx="7205">
                  <c:v>7.9489046151223901</c:v>
                </c:pt>
                <c:pt idx="7206">
                  <c:v>9.3935286211959497</c:v>
                </c:pt>
                <c:pt idx="7207">
                  <c:v>9.5245398350545205</c:v>
                </c:pt>
                <c:pt idx="7208">
                  <c:v>8.2751644803934408</c:v>
                </c:pt>
                <c:pt idx="7209">
                  <c:v>7.5185090639390504</c:v>
                </c:pt>
                <c:pt idx="7210">
                  <c:v>7.0763362305988302</c:v>
                </c:pt>
                <c:pt idx="7211">
                  <c:v>9.0356869176166601</c:v>
                </c:pt>
                <c:pt idx="7212">
                  <c:v>8.2350775755027996</c:v>
                </c:pt>
                <c:pt idx="7213">
                  <c:v>2.7601081126585898</c:v>
                </c:pt>
                <c:pt idx="7214">
                  <c:v>3.9546815852205</c:v>
                </c:pt>
                <c:pt idx="7215">
                  <c:v>7.5676767131579004</c:v>
                </c:pt>
                <c:pt idx="7216">
                  <c:v>7.7130703828013303</c:v>
                </c:pt>
                <c:pt idx="7217">
                  <c:v>6.7305617433542997</c:v>
                </c:pt>
                <c:pt idx="7218">
                  <c:v>7.1532194278114503</c:v>
                </c:pt>
                <c:pt idx="7219">
                  <c:v>4.6135749460036397</c:v>
                </c:pt>
                <c:pt idx="7220">
                  <c:v>3.7420141299568299</c:v>
                </c:pt>
                <c:pt idx="7221">
                  <c:v>4.4593661529696798</c:v>
                </c:pt>
                <c:pt idx="7222">
                  <c:v>5.6021841123849496</c:v>
                </c:pt>
                <c:pt idx="7223">
                  <c:v>2.17233191150375</c:v>
                </c:pt>
                <c:pt idx="7224">
                  <c:v>6.2107062531970598</c:v>
                </c:pt>
                <c:pt idx="7225">
                  <c:v>9.6334205026960102</c:v>
                </c:pt>
                <c:pt idx="7226">
                  <c:v>8.2027453863697808</c:v>
                </c:pt>
                <c:pt idx="7227">
                  <c:v>8.3505478471613106</c:v>
                </c:pt>
                <c:pt idx="7228">
                  <c:v>9.8030604036791793</c:v>
                </c:pt>
                <c:pt idx="7229">
                  <c:v>4.3150900574663797</c:v>
                </c:pt>
                <c:pt idx="7230">
                  <c:v>6.3133427445061203</c:v>
                </c:pt>
                <c:pt idx="7231">
                  <c:v>4.7216129401487104</c:v>
                </c:pt>
                <c:pt idx="7232">
                  <c:v>8.5470630562128296</c:v>
                </c:pt>
                <c:pt idx="7233">
                  <c:v>5.67726329714964</c:v>
                </c:pt>
                <c:pt idx="7234">
                  <c:v>6.6394357402709101</c:v>
                </c:pt>
                <c:pt idx="7235">
                  <c:v>4.6422598932769503</c:v>
                </c:pt>
                <c:pt idx="7236">
                  <c:v>7.3029846546157904</c:v>
                </c:pt>
                <c:pt idx="7237">
                  <c:v>4.2073828284661401</c:v>
                </c:pt>
                <c:pt idx="7238">
                  <c:v>6.6499619874629596</c:v>
                </c:pt>
                <c:pt idx="7239">
                  <c:v>6.4267573889962097</c:v>
                </c:pt>
                <c:pt idx="7240">
                  <c:v>6.5824359458919801</c:v>
                </c:pt>
                <c:pt idx="7241">
                  <c:v>6.7435758657458296</c:v>
                </c:pt>
                <c:pt idx="7242">
                  <c:v>5.0221535518398097</c:v>
                </c:pt>
                <c:pt idx="7243">
                  <c:v>5.1869460108869996</c:v>
                </c:pt>
                <c:pt idx="7244">
                  <c:v>4.1524105728333698</c:v>
                </c:pt>
                <c:pt idx="7245">
                  <c:v>2.0962946809916998</c:v>
                </c:pt>
                <c:pt idx="7246">
                  <c:v>7.0546456027186499</c:v>
                </c:pt>
                <c:pt idx="7247">
                  <c:v>6.2144730666222401</c:v>
                </c:pt>
                <c:pt idx="7248">
                  <c:v>5.1513068148133803</c:v>
                </c:pt>
                <c:pt idx="7249">
                  <c:v>7.0329035947131402</c:v>
                </c:pt>
                <c:pt idx="7250">
                  <c:v>8.3263504944927593</c:v>
                </c:pt>
                <c:pt idx="7251">
                  <c:v>8.6419686668442601</c:v>
                </c:pt>
                <c:pt idx="7252">
                  <c:v>7.2365469377719496</c:v>
                </c:pt>
                <c:pt idx="7253">
                  <c:v>6.1833440043466004</c:v>
                </c:pt>
                <c:pt idx="7254">
                  <c:v>5.5160220353388096</c:v>
                </c:pt>
                <c:pt idx="7255">
                  <c:v>7.8954764406339599</c:v>
                </c:pt>
                <c:pt idx="7256">
                  <c:v>6.7082578025317501</c:v>
                </c:pt>
                <c:pt idx="7257">
                  <c:v>2.4466783358694699</c:v>
                </c:pt>
                <c:pt idx="7258">
                  <c:v>3.72819392849674</c:v>
                </c:pt>
                <c:pt idx="7259">
                  <c:v>6.6091590160823497</c:v>
                </c:pt>
                <c:pt idx="7260">
                  <c:v>8.6797745252036496</c:v>
                </c:pt>
                <c:pt idx="7261">
                  <c:v>7.9373198693627103</c:v>
                </c:pt>
                <c:pt idx="7262">
                  <c:v>8.3129300822263001</c:v>
                </c:pt>
                <c:pt idx="7263">
                  <c:v>4.9847872477747801</c:v>
                </c:pt>
                <c:pt idx="7264">
                  <c:v>4.5093791738417099</c:v>
                </c:pt>
                <c:pt idx="7265">
                  <c:v>5.0037173500814998</c:v>
                </c:pt>
                <c:pt idx="7266">
                  <c:v>6.6120496635813497</c:v>
                </c:pt>
                <c:pt idx="7267">
                  <c:v>2.6733118908550102</c:v>
                </c:pt>
                <c:pt idx="7268">
                  <c:v>7.0342261467901697</c:v>
                </c:pt>
                <c:pt idx="7269">
                  <c:v>10.536583126881601</c:v>
                </c:pt>
                <c:pt idx="7270">
                  <c:v>9.1052730157216093</c:v>
                </c:pt>
                <c:pt idx="7271">
                  <c:v>9.5017571615311596</c:v>
                </c:pt>
                <c:pt idx="7272">
                  <c:v>10.713851532914401</c:v>
                </c:pt>
                <c:pt idx="7273">
                  <c:v>5.4846531142340398</c:v>
                </c:pt>
                <c:pt idx="7274">
                  <c:v>7.6488861579454603</c:v>
                </c:pt>
                <c:pt idx="7275">
                  <c:v>6.1461274478574204</c:v>
                </c:pt>
                <c:pt idx="7276">
                  <c:v>9.22351517848033</c:v>
                </c:pt>
                <c:pt idx="7277">
                  <c:v>8.0520774198953102</c:v>
                </c:pt>
                <c:pt idx="7278">
                  <c:v>8.2511166572513499</c:v>
                </c:pt>
                <c:pt idx="7279">
                  <c:v>5.4423497545200599</c:v>
                </c:pt>
                <c:pt idx="7280">
                  <c:v>8.8108102925016798</c:v>
                </c:pt>
                <c:pt idx="7281">
                  <c:v>5.5251882608635396</c:v>
                </c:pt>
                <c:pt idx="7282">
                  <c:v>7.7868813814518401</c:v>
                </c:pt>
                <c:pt idx="7283">
                  <c:v>7.5627837675316396</c:v>
                </c:pt>
                <c:pt idx="7284">
                  <c:v>8.1301986022671002</c:v>
                </c:pt>
                <c:pt idx="7285">
                  <c:v>8.3202897296097795</c:v>
                </c:pt>
                <c:pt idx="7286">
                  <c:v>6.2074160153432096</c:v>
                </c:pt>
                <c:pt idx="7287">
                  <c:v>6.8757203247390501</c:v>
                </c:pt>
                <c:pt idx="7288">
                  <c:v>5.7217989673323402</c:v>
                </c:pt>
                <c:pt idx="7289">
                  <c:v>2.9951573119885899</c:v>
                </c:pt>
                <c:pt idx="7290">
                  <c:v>8.3498747884830191</c:v>
                </c:pt>
                <c:pt idx="7291">
                  <c:v>8.2658370675908799</c:v>
                </c:pt>
                <c:pt idx="7292">
                  <c:v>6.7068548695322496</c:v>
                </c:pt>
                <c:pt idx="7293">
                  <c:v>7.8719422255518197</c:v>
                </c:pt>
                <c:pt idx="7294">
                  <c:v>9.7400510027791292</c:v>
                </c:pt>
                <c:pt idx="7295">
                  <c:v>9.8482362387195792</c:v>
                </c:pt>
                <c:pt idx="7296">
                  <c:v>8.3429671645582708</c:v>
                </c:pt>
                <c:pt idx="7297">
                  <c:v>7.8600076303246302</c:v>
                </c:pt>
                <c:pt idx="7298">
                  <c:v>7.4081293453481498</c:v>
                </c:pt>
                <c:pt idx="7299">
                  <c:v>8.8721446310689807</c:v>
                </c:pt>
                <c:pt idx="7300">
                  <c:v>8.4261601349975308</c:v>
                </c:pt>
                <c:pt idx="7301">
                  <c:v>3.0477912678812098</c:v>
                </c:pt>
                <c:pt idx="7302">
                  <c:v>4.1319838254101402</c:v>
                </c:pt>
                <c:pt idx="7303">
                  <c:v>7.85093485095841</c:v>
                </c:pt>
                <c:pt idx="7304">
                  <c:v>8.6357119035209493</c:v>
                </c:pt>
                <c:pt idx="7305">
                  <c:v>7.9274194599166901</c:v>
                </c:pt>
                <c:pt idx="7306">
                  <c:v>8.3045656948576898</c:v>
                </c:pt>
                <c:pt idx="7307">
                  <c:v>4.8832032667606402</c:v>
                </c:pt>
                <c:pt idx="7308">
                  <c:v>3.9452664453042199</c:v>
                </c:pt>
                <c:pt idx="7309">
                  <c:v>4.8574871589524298</c:v>
                </c:pt>
                <c:pt idx="7310">
                  <c:v>6.2483688573363798</c:v>
                </c:pt>
                <c:pt idx="7311">
                  <c:v>2.5979974887758801</c:v>
                </c:pt>
                <c:pt idx="7312">
                  <c:v>7.0291947190648099</c:v>
                </c:pt>
                <c:pt idx="7313">
                  <c:v>10.4206950808684</c:v>
                </c:pt>
                <c:pt idx="7314">
                  <c:v>9.04868520050276</c:v>
                </c:pt>
                <c:pt idx="7315">
                  <c:v>9.0326648905556794</c:v>
                </c:pt>
                <c:pt idx="7316">
                  <c:v>10.4864960220226</c:v>
                </c:pt>
                <c:pt idx="7317">
                  <c:v>4.8743988501302402</c:v>
                </c:pt>
                <c:pt idx="7318">
                  <c:v>7.1430130606394</c:v>
                </c:pt>
                <c:pt idx="7319">
                  <c:v>5.4257577281704696</c:v>
                </c:pt>
                <c:pt idx="7320">
                  <c:v>9.2526238374667908</c:v>
                </c:pt>
                <c:pt idx="7321">
                  <c:v>7.6004554148388497</c:v>
                </c:pt>
                <c:pt idx="7322">
                  <c:v>7.7417788708887398</c:v>
                </c:pt>
                <c:pt idx="7323">
                  <c:v>4.9783839102630303</c:v>
                </c:pt>
                <c:pt idx="7324">
                  <c:v>8.1915134013024797</c:v>
                </c:pt>
                <c:pt idx="7325">
                  <c:v>4.8647627287004598</c:v>
                </c:pt>
                <c:pt idx="7326">
                  <c:v>7.3297030880997696</c:v>
                </c:pt>
                <c:pt idx="7327">
                  <c:v>7.6004554148388497</c:v>
                </c:pt>
                <c:pt idx="7328">
                  <c:v>7.3360814744245202</c:v>
                </c:pt>
                <c:pt idx="7329">
                  <c:v>7.8242611799039699</c:v>
                </c:pt>
                <c:pt idx="7330">
                  <c:v>5.8923837854642196</c:v>
                </c:pt>
                <c:pt idx="7331">
                  <c:v>6.4705261955763502</c:v>
                </c:pt>
                <c:pt idx="7332">
                  <c:v>5.3370214206185604</c:v>
                </c:pt>
                <c:pt idx="7333">
                  <c:v>2.0637928273663499</c:v>
                </c:pt>
                <c:pt idx="7334">
                  <c:v>8.1270683157652694</c:v>
                </c:pt>
                <c:pt idx="7335">
                  <c:v>7.81941600475961</c:v>
                </c:pt>
                <c:pt idx="7336">
                  <c:v>6.3924863217135997</c:v>
                </c:pt>
                <c:pt idx="7337">
                  <c:v>8.14257662742828</c:v>
                </c:pt>
                <c:pt idx="7338">
                  <c:v>9.29012679575807</c:v>
                </c:pt>
                <c:pt idx="7339">
                  <c:v>9.3447127917050903</c:v>
                </c:pt>
                <c:pt idx="7340">
                  <c:v>8.2334910223291207</c:v>
                </c:pt>
                <c:pt idx="7341">
                  <c:v>7.2972311516844099</c:v>
                </c:pt>
                <c:pt idx="7342">
                  <c:v>7.12264615216995</c:v>
                </c:pt>
                <c:pt idx="7343">
                  <c:v>8.8495425120063196</c:v>
                </c:pt>
                <c:pt idx="7344">
                  <c:v>7.8966263996027299</c:v>
                </c:pt>
                <c:pt idx="7345">
                  <c:v>3.01779657469825</c:v>
                </c:pt>
                <c:pt idx="7346">
                  <c:v>3.9942601901942001</c:v>
                </c:pt>
                <c:pt idx="7347">
                  <c:v>7.6113017049440801</c:v>
                </c:pt>
                <c:pt idx="7348">
                  <c:v>8.1629987502300398</c:v>
                </c:pt>
                <c:pt idx="7349">
                  <c:v>7.4064929141438798</c:v>
                </c:pt>
                <c:pt idx="7350">
                  <c:v>7.6806754289907602</c:v>
                </c:pt>
                <c:pt idx="7351">
                  <c:v>4.5349408265611402</c:v>
                </c:pt>
                <c:pt idx="7352">
                  <c:v>3.76549619814051</c:v>
                </c:pt>
                <c:pt idx="7353">
                  <c:v>4.6954640078555601</c:v>
                </c:pt>
                <c:pt idx="7354">
                  <c:v>5.7508424746514804</c:v>
                </c:pt>
                <c:pt idx="7355">
                  <c:v>2.53341309055115</c:v>
                </c:pt>
                <c:pt idx="7356">
                  <c:v>6.7232140835496796</c:v>
                </c:pt>
                <c:pt idx="7357">
                  <c:v>9.9346456818498297</c:v>
                </c:pt>
                <c:pt idx="7358">
                  <c:v>8.5839727465485698</c:v>
                </c:pt>
                <c:pt idx="7359">
                  <c:v>8.8470826693496196</c:v>
                </c:pt>
                <c:pt idx="7360">
                  <c:v>10.107606477701401</c:v>
                </c:pt>
                <c:pt idx="7361">
                  <c:v>4.5370960226531203</c:v>
                </c:pt>
                <c:pt idx="7362">
                  <c:v>6.9178802461885498</c:v>
                </c:pt>
                <c:pt idx="7363">
                  <c:v>5.3838346688130603</c:v>
                </c:pt>
                <c:pt idx="7364">
                  <c:v>9.0592046286929904</c:v>
                </c:pt>
                <c:pt idx="7365">
                  <c:v>7.1749360769235899</c:v>
                </c:pt>
                <c:pt idx="7366">
                  <c:v>7.4371914625187898</c:v>
                </c:pt>
                <c:pt idx="7367">
                  <c:v>4.7280299061664799</c:v>
                </c:pt>
                <c:pt idx="7368">
                  <c:v>7.9911035414467904</c:v>
                </c:pt>
                <c:pt idx="7369">
                  <c:v>4.9126926250903598</c:v>
                </c:pt>
                <c:pt idx="7370">
                  <c:v>7.3632169371201597</c:v>
                </c:pt>
                <c:pt idx="7371">
                  <c:v>7.1749360769235899</c:v>
                </c:pt>
                <c:pt idx="7372">
                  <c:v>7.2809881403745802</c:v>
                </c:pt>
                <c:pt idx="7373">
                  <c:v>7.7028321403216697</c:v>
                </c:pt>
                <c:pt idx="7374">
                  <c:v>5.5679167568502601</c:v>
                </c:pt>
                <c:pt idx="7375">
                  <c:v>6.1430322184793598</c:v>
                </c:pt>
                <c:pt idx="7376">
                  <c:v>4.9963719757803799</c:v>
                </c:pt>
                <c:pt idx="7377">
                  <c:v>2.0620858695770199</c:v>
                </c:pt>
                <c:pt idx="7378">
                  <c:v>7.76208101182905</c:v>
                </c:pt>
                <c:pt idx="7379">
                  <c:v>7.3944927346941602</c:v>
                </c:pt>
                <c:pt idx="7380">
                  <c:v>6.0868828189815503</c:v>
                </c:pt>
                <c:pt idx="7381">
                  <c:v>7.5633460582317804</c:v>
                </c:pt>
                <c:pt idx="7382">
                  <c:v>8.9985063543629096</c:v>
                </c:pt>
                <c:pt idx="7383">
                  <c:v>9.3615799669858895</c:v>
                </c:pt>
                <c:pt idx="7384">
                  <c:v>7.9577934303942097</c:v>
                </c:pt>
                <c:pt idx="7385">
                  <c:v>7.3877766670341902</c:v>
                </c:pt>
                <c:pt idx="7386">
                  <c:v>6.6075537523750301</c:v>
                </c:pt>
                <c:pt idx="7387">
                  <c:v>8.3595139168200294</c:v>
                </c:pt>
                <c:pt idx="7388">
                  <c:v>7.8027878738970804</c:v>
                </c:pt>
                <c:pt idx="7389">
                  <c:v>2.80713280038949</c:v>
                </c:pt>
                <c:pt idx="7390">
                  <c:v>3.9722082435020001</c:v>
                </c:pt>
                <c:pt idx="7391">
                  <c:v>7.2425820707842101</c:v>
                </c:pt>
                <c:pt idx="7392">
                  <c:v>8.8196041260654301</c:v>
                </c:pt>
                <c:pt idx="7393">
                  <c:v>7.9345318968065097</c:v>
                </c:pt>
                <c:pt idx="7394">
                  <c:v>8.1969171229776201</c:v>
                </c:pt>
                <c:pt idx="7395">
                  <c:v>5.11127744266929</c:v>
                </c:pt>
                <c:pt idx="7396">
                  <c:v>3.5518098425379501</c:v>
                </c:pt>
                <c:pt idx="7397">
                  <c:v>4.9840935549443897</c:v>
                </c:pt>
                <c:pt idx="7398">
                  <c:v>5.7935474557093896</c:v>
                </c:pt>
                <c:pt idx="7399">
                  <c:v>3.0561906655859499</c:v>
                </c:pt>
                <c:pt idx="7400">
                  <c:v>7.50545318800914</c:v>
                </c:pt>
                <c:pt idx="7401">
                  <c:v>10.3993345230245</c:v>
                </c:pt>
                <c:pt idx="7402">
                  <c:v>9.3907467055537399</c:v>
                </c:pt>
                <c:pt idx="7403">
                  <c:v>9.0485471458606792</c:v>
                </c:pt>
                <c:pt idx="7404">
                  <c:v>10.5588849184015</c:v>
                </c:pt>
                <c:pt idx="7405">
                  <c:v>4.34943893032536</c:v>
                </c:pt>
                <c:pt idx="7406">
                  <c:v>6.6283838665754704</c:v>
                </c:pt>
                <c:pt idx="7407">
                  <c:v>5.7756858282424801</c:v>
                </c:pt>
                <c:pt idx="7408">
                  <c:v>9.7833382753558507</c:v>
                </c:pt>
                <c:pt idx="7409">
                  <c:v>7.7287205022316003</c:v>
                </c:pt>
                <c:pt idx="7410">
                  <c:v>7.2475403664544098</c:v>
                </c:pt>
                <c:pt idx="7411">
                  <c:v>4.8617149357939802</c:v>
                </c:pt>
                <c:pt idx="7412">
                  <c:v>8.1923822430056106</c:v>
                </c:pt>
                <c:pt idx="7413">
                  <c:v>5.0029253470553101</c:v>
                </c:pt>
                <c:pt idx="7414">
                  <c:v>7.28290569196328</c:v>
                </c:pt>
                <c:pt idx="7415">
                  <c:v>8.1859495089491805</c:v>
                </c:pt>
                <c:pt idx="7416">
                  <c:v>7.2716997878876004</c:v>
                </c:pt>
                <c:pt idx="7417">
                  <c:v>7.7498504416418603</c:v>
                </c:pt>
                <c:pt idx="7418">
                  <c:v>6.0726945369736498</c:v>
                </c:pt>
                <c:pt idx="7419">
                  <c:v>6.1531740195001801</c:v>
                </c:pt>
                <c:pt idx="7420">
                  <c:v>5.30163455928529</c:v>
                </c:pt>
                <c:pt idx="7421">
                  <c:v>1.8416504716003199</c:v>
                </c:pt>
                <c:pt idx="7422">
                  <c:v>8.6826968683740198</c:v>
                </c:pt>
                <c:pt idx="7423">
                  <c:v>8.1376114689011398</c:v>
                </c:pt>
                <c:pt idx="7424">
                  <c:v>6.4566477997519396</c:v>
                </c:pt>
                <c:pt idx="7425">
                  <c:v>7.8116373478531802</c:v>
                </c:pt>
                <c:pt idx="7426">
                  <c:v>9.2291233966593094</c:v>
                </c:pt>
                <c:pt idx="7427">
                  <c:v>9.6323765153845908</c:v>
                </c:pt>
                <c:pt idx="7428">
                  <c:v>8.1055192918468606</c:v>
                </c:pt>
                <c:pt idx="7429">
                  <c:v>7.3817070544820398</c:v>
                </c:pt>
                <c:pt idx="7430">
                  <c:v>7.2924067363960301</c:v>
                </c:pt>
                <c:pt idx="7431">
                  <c:v>8.8723854609011106</c:v>
                </c:pt>
                <c:pt idx="7432">
                  <c:v>7.9089314785858598</c:v>
                </c:pt>
                <c:pt idx="7433">
                  <c:v>3.2099495146172301</c:v>
                </c:pt>
                <c:pt idx="7434">
                  <c:v>4.24177649790128</c:v>
                </c:pt>
                <c:pt idx="7435">
                  <c:v>7.3691717891648603</c:v>
                </c:pt>
                <c:pt idx="7436">
                  <c:v>8.8196041260654301</c:v>
                </c:pt>
                <c:pt idx="7437">
                  <c:v>7.9345318968065097</c:v>
                </c:pt>
                <c:pt idx="7438">
                  <c:v>8.1969171229776201</c:v>
                </c:pt>
                <c:pt idx="7439">
                  <c:v>5.11127744266929</c:v>
                </c:pt>
                <c:pt idx="7440">
                  <c:v>3.5518098425379501</c:v>
                </c:pt>
                <c:pt idx="7441">
                  <c:v>4.9840935549443897</c:v>
                </c:pt>
                <c:pt idx="7442">
                  <c:v>5.7935474557093896</c:v>
                </c:pt>
                <c:pt idx="7443">
                  <c:v>3.0561906655859499</c:v>
                </c:pt>
                <c:pt idx="7444">
                  <c:v>7.50545318800914</c:v>
                </c:pt>
                <c:pt idx="7445">
                  <c:v>10.3993345230245</c:v>
                </c:pt>
                <c:pt idx="7446">
                  <c:v>9.3907467055537399</c:v>
                </c:pt>
                <c:pt idx="7447">
                  <c:v>9.0485471458606792</c:v>
                </c:pt>
                <c:pt idx="7448">
                  <c:v>10.5588849184015</c:v>
                </c:pt>
                <c:pt idx="7449">
                  <c:v>4.34943893032536</c:v>
                </c:pt>
                <c:pt idx="7450">
                  <c:v>6.6283838665754704</c:v>
                </c:pt>
                <c:pt idx="7451">
                  <c:v>5.7756858282424801</c:v>
                </c:pt>
                <c:pt idx="7452">
                  <c:v>9.7833382753558507</c:v>
                </c:pt>
                <c:pt idx="7453">
                  <c:v>7.7287205022316003</c:v>
                </c:pt>
                <c:pt idx="7454">
                  <c:v>7.2475403664544098</c:v>
                </c:pt>
                <c:pt idx="7455">
                  <c:v>4.8617149357939802</c:v>
                </c:pt>
                <c:pt idx="7456">
                  <c:v>8.1923822430056106</c:v>
                </c:pt>
                <c:pt idx="7457">
                  <c:v>5.0029253470553101</c:v>
                </c:pt>
                <c:pt idx="7458">
                  <c:v>7.28290569196328</c:v>
                </c:pt>
                <c:pt idx="7459">
                  <c:v>8.1859495089491805</c:v>
                </c:pt>
                <c:pt idx="7460">
                  <c:v>7.2716997878876004</c:v>
                </c:pt>
                <c:pt idx="7461">
                  <c:v>7.7498504416418603</c:v>
                </c:pt>
                <c:pt idx="7462">
                  <c:v>6.0726945369736498</c:v>
                </c:pt>
                <c:pt idx="7463">
                  <c:v>6.1531740195001801</c:v>
                </c:pt>
                <c:pt idx="7464">
                  <c:v>5.30163455928529</c:v>
                </c:pt>
                <c:pt idx="7465">
                  <c:v>1.8416504716003199</c:v>
                </c:pt>
                <c:pt idx="7466">
                  <c:v>8.6826968683740198</c:v>
                </c:pt>
                <c:pt idx="7467">
                  <c:v>8.1376114689011398</c:v>
                </c:pt>
                <c:pt idx="7468">
                  <c:v>6.4566477997519396</c:v>
                </c:pt>
                <c:pt idx="7469">
                  <c:v>7.8116373478531802</c:v>
                </c:pt>
                <c:pt idx="7470">
                  <c:v>9.2291233966593094</c:v>
                </c:pt>
                <c:pt idx="7471">
                  <c:v>9.6323765153845908</c:v>
                </c:pt>
                <c:pt idx="7472">
                  <c:v>8.1055192918468606</c:v>
                </c:pt>
                <c:pt idx="7473">
                  <c:v>7.3817070544820398</c:v>
                </c:pt>
                <c:pt idx="7474">
                  <c:v>7.2924067363960301</c:v>
                </c:pt>
                <c:pt idx="7475">
                  <c:v>8.8723854609011106</c:v>
                </c:pt>
                <c:pt idx="7476">
                  <c:v>7.9089314785858598</c:v>
                </c:pt>
                <c:pt idx="7477">
                  <c:v>3.2099495146172301</c:v>
                </c:pt>
                <c:pt idx="7478">
                  <c:v>4.24177649790128</c:v>
                </c:pt>
                <c:pt idx="7479">
                  <c:v>7.3691717891648603</c:v>
                </c:pt>
                <c:pt idx="7480">
                  <c:v>8.0532081289551201</c:v>
                </c:pt>
                <c:pt idx="7481">
                  <c:v>7.5211568970693001</c:v>
                </c:pt>
                <c:pt idx="7482">
                  <c:v>7.7110653269315597</c:v>
                </c:pt>
                <c:pt idx="7483">
                  <c:v>4.2838773082726496</c:v>
                </c:pt>
                <c:pt idx="7484">
                  <c:v>3.8942645242262799</c:v>
                </c:pt>
                <c:pt idx="7485">
                  <c:v>4.2793441801435099</c:v>
                </c:pt>
                <c:pt idx="7486">
                  <c:v>5.6202947064939401</c:v>
                </c:pt>
                <c:pt idx="7487">
                  <c:v>2.2643081539666401</c:v>
                </c:pt>
                <c:pt idx="7488">
                  <c:v>6.7016864344683302</c:v>
                </c:pt>
                <c:pt idx="7489">
                  <c:v>9.8146038648795706</c:v>
                </c:pt>
                <c:pt idx="7490">
                  <c:v>8.5278428469510903</c:v>
                </c:pt>
                <c:pt idx="7491">
                  <c:v>8.4772668283953507</c:v>
                </c:pt>
                <c:pt idx="7492">
                  <c:v>9.7818409124208099</c:v>
                </c:pt>
                <c:pt idx="7493">
                  <c:v>4.95964655866113</c:v>
                </c:pt>
                <c:pt idx="7494">
                  <c:v>7.3198456934244698</c:v>
                </c:pt>
                <c:pt idx="7495">
                  <c:v>5.6478714703068196</c:v>
                </c:pt>
                <c:pt idx="7496">
                  <c:v>8.7879166674804505</c:v>
                </c:pt>
                <c:pt idx="7497">
                  <c:v>7.33788202304327</c:v>
                </c:pt>
                <c:pt idx="7498">
                  <c:v>7.7257732367443204</c:v>
                </c:pt>
                <c:pt idx="7499">
                  <c:v>5.0074361559725702</c:v>
                </c:pt>
                <c:pt idx="7500">
                  <c:v>8.0503353750845505</c:v>
                </c:pt>
                <c:pt idx="7501">
                  <c:v>5.1530075714542702</c:v>
                </c:pt>
                <c:pt idx="7502">
                  <c:v>6.7398405254289502</c:v>
                </c:pt>
                <c:pt idx="7503">
                  <c:v>6.9610381105067898</c:v>
                </c:pt>
                <c:pt idx="7504">
                  <c:v>7.5713766601802099</c:v>
                </c:pt>
                <c:pt idx="7505">
                  <c:v>7.6617886256456602</c:v>
                </c:pt>
                <c:pt idx="7506">
                  <c:v>5.8701476802999499</c:v>
                </c:pt>
                <c:pt idx="7507">
                  <c:v>6.4552453505462797</c:v>
                </c:pt>
                <c:pt idx="7508">
                  <c:v>5.5876404905366099</c:v>
                </c:pt>
                <c:pt idx="7509">
                  <c:v>2.5236302322832902</c:v>
                </c:pt>
                <c:pt idx="7510">
                  <c:v>7.6656757613292896</c:v>
                </c:pt>
                <c:pt idx="7511">
                  <c:v>7.65815582306056</c:v>
                </c:pt>
                <c:pt idx="7512">
                  <c:v>6.5408942685908098</c:v>
                </c:pt>
                <c:pt idx="7513">
                  <c:v>7.6609496772114198</c:v>
                </c:pt>
                <c:pt idx="7514">
                  <c:v>8.8912817591128501</c:v>
                </c:pt>
                <c:pt idx="7515">
                  <c:v>8.96565980894521</c:v>
                </c:pt>
                <c:pt idx="7516">
                  <c:v>7.8139193994099498</c:v>
                </c:pt>
                <c:pt idx="7517">
                  <c:v>7.19517435580594</c:v>
                </c:pt>
                <c:pt idx="7518">
                  <c:v>6.5569207966679999</c:v>
                </c:pt>
                <c:pt idx="7519">
                  <c:v>8.1901936787710792</c:v>
                </c:pt>
                <c:pt idx="7520">
                  <c:v>7.71023176299982</c:v>
                </c:pt>
                <c:pt idx="7521">
                  <c:v>2.5566334380899001</c:v>
                </c:pt>
                <c:pt idx="7522">
                  <c:v>3.51622199894959</c:v>
                </c:pt>
                <c:pt idx="7523">
                  <c:v>7.2016198733326897</c:v>
                </c:pt>
                <c:pt idx="7524">
                  <c:v>9.1429035544236594</c:v>
                </c:pt>
                <c:pt idx="7525">
                  <c:v>8.2005856760251294</c:v>
                </c:pt>
                <c:pt idx="7526">
                  <c:v>8.5306279276517891</c:v>
                </c:pt>
                <c:pt idx="7527">
                  <c:v>5.3492178034148701</c:v>
                </c:pt>
                <c:pt idx="7528">
                  <c:v>3.6689070745316901</c:v>
                </c:pt>
                <c:pt idx="7529">
                  <c:v>4.96163700815515</c:v>
                </c:pt>
                <c:pt idx="7530">
                  <c:v>6.1800604691372998</c:v>
                </c:pt>
                <c:pt idx="7531">
                  <c:v>3.39319701136368</c:v>
                </c:pt>
                <c:pt idx="7532">
                  <c:v>7.8859145628045297</c:v>
                </c:pt>
                <c:pt idx="7533">
                  <c:v>10.7889465686316</c:v>
                </c:pt>
                <c:pt idx="7534">
                  <c:v>9.7340183490828096</c:v>
                </c:pt>
                <c:pt idx="7535">
                  <c:v>9.2235009908798098</c:v>
                </c:pt>
                <c:pt idx="7536">
                  <c:v>10.6983669394653</c:v>
                </c:pt>
                <c:pt idx="7537">
                  <c:v>4.8299111421204897</c:v>
                </c:pt>
                <c:pt idx="7538">
                  <c:v>6.96282236501865</c:v>
                </c:pt>
                <c:pt idx="7539">
                  <c:v>5.8652354659080803</c:v>
                </c:pt>
                <c:pt idx="7540">
                  <c:v>9.7135865123241008</c:v>
                </c:pt>
                <c:pt idx="7541">
                  <c:v>7.5609396940233404</c:v>
                </c:pt>
                <c:pt idx="7542">
                  <c:v>7.5657084553693403</c:v>
                </c:pt>
                <c:pt idx="7543">
                  <c:v>4.9780232795522998</c:v>
                </c:pt>
                <c:pt idx="7544">
                  <c:v>8.5771843565020696</c:v>
                </c:pt>
                <c:pt idx="7545">
                  <c:v>5.3176213237252199</c:v>
                </c:pt>
                <c:pt idx="7546">
                  <c:v>7.5380420882174501</c:v>
                </c:pt>
                <c:pt idx="7547">
                  <c:v>7.9159191437143299</c:v>
                </c:pt>
                <c:pt idx="7548">
                  <c:v>7.5785876357588497</c:v>
                </c:pt>
                <c:pt idx="7549">
                  <c:v>8.0771539719590493</c:v>
                </c:pt>
                <c:pt idx="7550">
                  <c:v>5.8301692818307798</c:v>
                </c:pt>
                <c:pt idx="7551">
                  <c:v>6.3823090223578101</c:v>
                </c:pt>
                <c:pt idx="7552">
                  <c:v>5.6411892784381497</c:v>
                </c:pt>
                <c:pt idx="7553">
                  <c:v>2.0209646350788999</c:v>
                </c:pt>
                <c:pt idx="7554">
                  <c:v>8.6018309340570802</c:v>
                </c:pt>
                <c:pt idx="7555">
                  <c:v>8.0176236357793407</c:v>
                </c:pt>
                <c:pt idx="7556">
                  <c:v>6.6659623783489801</c:v>
                </c:pt>
                <c:pt idx="7557">
                  <c:v>7.9716018861960602</c:v>
                </c:pt>
                <c:pt idx="7558">
                  <c:v>9.4491022097014898</c:v>
                </c:pt>
                <c:pt idx="7559">
                  <c:v>9.9969276645300393</c:v>
                </c:pt>
                <c:pt idx="7560">
                  <c:v>8.4561377976042404</c:v>
                </c:pt>
                <c:pt idx="7561">
                  <c:v>7.6655225071575899</c:v>
                </c:pt>
                <c:pt idx="7562">
                  <c:v>7.23958647214228</c:v>
                </c:pt>
                <c:pt idx="7563">
                  <c:v>9.2907401349736691</c:v>
                </c:pt>
                <c:pt idx="7564">
                  <c:v>8.3499797395730209</c:v>
                </c:pt>
                <c:pt idx="7565">
                  <c:v>3.3771478353333602</c:v>
                </c:pt>
                <c:pt idx="7566">
                  <c:v>4.4588171077564898</c:v>
                </c:pt>
                <c:pt idx="7567">
                  <c:v>7.7413796759236702</c:v>
                </c:pt>
                <c:pt idx="7568">
                  <c:v>9.1205180846985403</c:v>
                </c:pt>
                <c:pt idx="7569">
                  <c:v>7.9597417975570002</c:v>
                </c:pt>
                <c:pt idx="7570">
                  <c:v>8.2059249075329301</c:v>
                </c:pt>
                <c:pt idx="7571">
                  <c:v>4.9496065006760102</c:v>
                </c:pt>
                <c:pt idx="7572">
                  <c:v>3.58957182944512</c:v>
                </c:pt>
                <c:pt idx="7573">
                  <c:v>4.9892307382387999</c:v>
                </c:pt>
                <c:pt idx="7574">
                  <c:v>5.8449850993102297</c:v>
                </c:pt>
                <c:pt idx="7575">
                  <c:v>3.1917108066647302</c:v>
                </c:pt>
                <c:pt idx="7576">
                  <c:v>7.7637507900229501</c:v>
                </c:pt>
                <c:pt idx="7577">
                  <c:v>10.7080296114802</c:v>
                </c:pt>
                <c:pt idx="7578">
                  <c:v>9.5713840417507807</c:v>
                </c:pt>
                <c:pt idx="7579">
                  <c:v>9.2354104930179499</c:v>
                </c:pt>
                <c:pt idx="7580">
                  <c:v>10.6681849033713</c:v>
                </c:pt>
                <c:pt idx="7581">
                  <c:v>4.5097378312295504</c:v>
                </c:pt>
                <c:pt idx="7582">
                  <c:v>6.9329292052396703</c:v>
                </c:pt>
                <c:pt idx="7583">
                  <c:v>6.0088743833576297</c:v>
                </c:pt>
                <c:pt idx="7584">
                  <c:v>9.8194662415610008</c:v>
                </c:pt>
                <c:pt idx="7585">
                  <c:v>7.1472261890655497</c:v>
                </c:pt>
                <c:pt idx="7586">
                  <c:v>7.4337126596019099</c:v>
                </c:pt>
                <c:pt idx="7587">
                  <c:v>4.9837446043727303</c:v>
                </c:pt>
                <c:pt idx="7588">
                  <c:v>8.4798246269181003</c:v>
                </c:pt>
                <c:pt idx="7589">
                  <c:v>5.3018090238447302</c:v>
                </c:pt>
                <c:pt idx="7590">
                  <c:v>7.3470707477779698</c:v>
                </c:pt>
                <c:pt idx="7591">
                  <c:v>7.9951672231859101</c:v>
                </c:pt>
                <c:pt idx="7592">
                  <c:v>7.3970503441737501</c:v>
                </c:pt>
                <c:pt idx="7593">
                  <c:v>8.1942781529391002</c:v>
                </c:pt>
                <c:pt idx="7594">
                  <c:v>5.9723026877190204</c:v>
                </c:pt>
                <c:pt idx="7595">
                  <c:v>6.4879859500408799</c:v>
                </c:pt>
                <c:pt idx="7596">
                  <c:v>5.3983410734486501</c:v>
                </c:pt>
                <c:pt idx="7597">
                  <c:v>1.9163873579220601</c:v>
                </c:pt>
                <c:pt idx="7598">
                  <c:v>8.6751149824697507</c:v>
                </c:pt>
                <c:pt idx="7599">
                  <c:v>7.8880188293272102</c:v>
                </c:pt>
                <c:pt idx="7600">
                  <c:v>6.7029692385214998</c:v>
                </c:pt>
                <c:pt idx="7601">
                  <c:v>7.87185285339537</c:v>
                </c:pt>
                <c:pt idx="7602">
                  <c:v>9.4691824876883199</c:v>
                </c:pt>
                <c:pt idx="7603">
                  <c:v>9.87173559898193</c:v>
                </c:pt>
                <c:pt idx="7604">
                  <c:v>8.2303144393409902</c:v>
                </c:pt>
                <c:pt idx="7605">
                  <c:v>7.5710653923659299</c:v>
                </c:pt>
                <c:pt idx="7606">
                  <c:v>7.1667858282735599</c:v>
                </c:pt>
                <c:pt idx="7607">
                  <c:v>9.2075298729462602</c:v>
                </c:pt>
                <c:pt idx="7608">
                  <c:v>8.2048868152708501</c:v>
                </c:pt>
                <c:pt idx="7609">
                  <c:v>3.3495998774618201</c:v>
                </c:pt>
                <c:pt idx="7610">
                  <c:v>4.2507565765278104</c:v>
                </c:pt>
                <c:pt idx="7611">
                  <c:v>7.5362907724387904</c:v>
                </c:pt>
                <c:pt idx="7612">
                  <c:v>8.8306497151844603</c:v>
                </c:pt>
                <c:pt idx="7613">
                  <c:v>8.15588281143547</c:v>
                </c:pt>
                <c:pt idx="7614">
                  <c:v>8.4086520099436992</c:v>
                </c:pt>
                <c:pt idx="7615">
                  <c:v>4.9847872477747801</c:v>
                </c:pt>
                <c:pt idx="7616">
                  <c:v>4.5093791738417099</c:v>
                </c:pt>
                <c:pt idx="7617">
                  <c:v>5.0239437781321596</c:v>
                </c:pt>
                <c:pt idx="7618">
                  <c:v>6.6120496635813497</c:v>
                </c:pt>
                <c:pt idx="7619">
                  <c:v>2.6733118908550102</c:v>
                </c:pt>
                <c:pt idx="7620">
                  <c:v>7.1796158818797</c:v>
                </c:pt>
                <c:pt idx="7621">
                  <c:v>10.640382843655599</c:v>
                </c:pt>
                <c:pt idx="7622">
                  <c:v>9.2583543411778901</c:v>
                </c:pt>
                <c:pt idx="7623">
                  <c:v>9.5148825621792508</c:v>
                </c:pt>
                <c:pt idx="7624">
                  <c:v>10.6923191488361</c:v>
                </c:pt>
                <c:pt idx="7625">
                  <c:v>5.4846531142340398</c:v>
                </c:pt>
                <c:pt idx="7626">
                  <c:v>7.6795599300413899</c:v>
                </c:pt>
                <c:pt idx="7627">
                  <c:v>6.1348514719820004</c:v>
                </c:pt>
                <c:pt idx="7628">
                  <c:v>9.2642606176034406</c:v>
                </c:pt>
                <c:pt idx="7629">
                  <c:v>8.0423851789691696</c:v>
                </c:pt>
                <c:pt idx="7630">
                  <c:v>8.2797187056327992</c:v>
                </c:pt>
                <c:pt idx="7631">
                  <c:v>5.4684488726509999</c:v>
                </c:pt>
                <c:pt idx="7632">
                  <c:v>8.8301393005001696</c:v>
                </c:pt>
                <c:pt idx="7633">
                  <c:v>5.4969262003482404</c:v>
                </c:pt>
                <c:pt idx="7634">
                  <c:v>7.8127359471338096</c:v>
                </c:pt>
                <c:pt idx="7635">
                  <c:v>7.7459391615848396</c:v>
                </c:pt>
                <c:pt idx="7636">
                  <c:v>8.1524247468083804</c:v>
                </c:pt>
                <c:pt idx="7637">
                  <c:v>8.3529374320679395</c:v>
                </c:pt>
                <c:pt idx="7638">
                  <c:v>6.20882802182898</c:v>
                </c:pt>
                <c:pt idx="7639">
                  <c:v>6.8934416504843998</c:v>
                </c:pt>
                <c:pt idx="7640">
                  <c:v>5.7361897985116901</c:v>
                </c:pt>
                <c:pt idx="7641">
                  <c:v>2.9951573119885899</c:v>
                </c:pt>
                <c:pt idx="7642">
                  <c:v>8.4861371876022602</c:v>
                </c:pt>
                <c:pt idx="7643">
                  <c:v>8.3170064323261705</c:v>
                </c:pt>
                <c:pt idx="7644">
                  <c:v>6.8058728123175598</c:v>
                </c:pt>
                <c:pt idx="7645">
                  <c:v>7.9126207173176804</c:v>
                </c:pt>
                <c:pt idx="7646">
                  <c:v>9.7432164726521293</c:v>
                </c:pt>
                <c:pt idx="7647">
                  <c:v>9.8595640291121693</c:v>
                </c:pt>
                <c:pt idx="7648">
                  <c:v>8.4064969653619404</c:v>
                </c:pt>
                <c:pt idx="7649">
                  <c:v>7.8788639859263601</c:v>
                </c:pt>
                <c:pt idx="7650">
                  <c:v>7.4922664140243898</c:v>
                </c:pt>
                <c:pt idx="7651">
                  <c:v>9.0268080587356607</c:v>
                </c:pt>
                <c:pt idx="7652">
                  <c:v>8.4783973626473497</c:v>
                </c:pt>
                <c:pt idx="7653">
                  <c:v>2.9938858685769598</c:v>
                </c:pt>
                <c:pt idx="7654">
                  <c:v>4.1319838254101402</c:v>
                </c:pt>
                <c:pt idx="7655">
                  <c:v>7.8799776243708903</c:v>
                </c:pt>
                <c:pt idx="7656">
                  <c:v>7.3885013956048802</c:v>
                </c:pt>
                <c:pt idx="7657">
                  <c:v>6.5308580152496702</c:v>
                </c:pt>
                <c:pt idx="7658">
                  <c:v>7.0208609016998498</c:v>
                </c:pt>
                <c:pt idx="7659">
                  <c:v>4.7546912885716601</c:v>
                </c:pt>
                <c:pt idx="7660">
                  <c:v>3.8096462913226401</c:v>
                </c:pt>
                <c:pt idx="7661">
                  <c:v>4.5055229416057703</c:v>
                </c:pt>
                <c:pt idx="7662">
                  <c:v>5.8086152139970197</c:v>
                </c:pt>
                <c:pt idx="7663">
                  <c:v>2.2314183642756502</c:v>
                </c:pt>
                <c:pt idx="7664">
                  <c:v>5.9667148925206197</c:v>
                </c:pt>
                <c:pt idx="7665">
                  <c:v>9.5185093458652599</c:v>
                </c:pt>
                <c:pt idx="7666">
                  <c:v>7.97187030690396</c:v>
                </c:pt>
                <c:pt idx="7667">
                  <c:v>8.2046285136946295</c:v>
                </c:pt>
                <c:pt idx="7668">
                  <c:v>9.6280862648537209</c:v>
                </c:pt>
                <c:pt idx="7669">
                  <c:v>4.5142992951739904</c:v>
                </c:pt>
                <c:pt idx="7670">
                  <c:v>6.2327773414109799</c:v>
                </c:pt>
                <c:pt idx="7671">
                  <c:v>4.6276821221448001</c:v>
                </c:pt>
                <c:pt idx="7672">
                  <c:v>8.4822719119277696</c:v>
                </c:pt>
                <c:pt idx="7673">
                  <c:v>5.5977249176954897</c:v>
                </c:pt>
                <c:pt idx="7674">
                  <c:v>6.60546356633711</c:v>
                </c:pt>
                <c:pt idx="7675">
                  <c:v>4.7018969634679104</c:v>
                </c:pt>
                <c:pt idx="7676">
                  <c:v>7.1533623917781801</c:v>
                </c:pt>
                <c:pt idx="7677">
                  <c:v>4.1815643150144197</c:v>
                </c:pt>
                <c:pt idx="7678">
                  <c:v>6.6873325260076601</c:v>
                </c:pt>
                <c:pt idx="7679">
                  <c:v>6.4184453829035002</c:v>
                </c:pt>
                <c:pt idx="7680">
                  <c:v>6.4867684534577004</c:v>
                </c:pt>
                <c:pt idx="7681">
                  <c:v>6.7329456809900696</c:v>
                </c:pt>
                <c:pt idx="7682">
                  <c:v>4.9962487280095598</c:v>
                </c:pt>
                <c:pt idx="7683">
                  <c:v>5.2594405565879603</c:v>
                </c:pt>
                <c:pt idx="7684">
                  <c:v>4.1478399368333996</c:v>
                </c:pt>
                <c:pt idx="7685">
                  <c:v>2.3145747404938199</c:v>
                </c:pt>
                <c:pt idx="7686">
                  <c:v>6.9596908146695498</c:v>
                </c:pt>
                <c:pt idx="7687">
                  <c:v>6.1536036028057604</c:v>
                </c:pt>
                <c:pt idx="7688">
                  <c:v>5.1439643694495496</c:v>
                </c:pt>
                <c:pt idx="7689">
                  <c:v>6.9130496574816496</c:v>
                </c:pt>
                <c:pt idx="7690">
                  <c:v>8.2132934194444598</c:v>
                </c:pt>
                <c:pt idx="7691">
                  <c:v>8.6705065861514203</c:v>
                </c:pt>
                <c:pt idx="7692">
                  <c:v>7.10421508554023</c:v>
                </c:pt>
                <c:pt idx="7693">
                  <c:v>6.2145040968987297</c:v>
                </c:pt>
                <c:pt idx="7694">
                  <c:v>5.41941790907679</c:v>
                </c:pt>
                <c:pt idx="7695">
                  <c:v>7.6642105802596499</c:v>
                </c:pt>
                <c:pt idx="7696">
                  <c:v>6.6540926542058001</c:v>
                </c:pt>
                <c:pt idx="7697">
                  <c:v>2.6743155323357302</c:v>
                </c:pt>
                <c:pt idx="7698">
                  <c:v>3.7523345673720998</c:v>
                </c:pt>
                <c:pt idx="7699">
                  <c:v>6.5472676159671197</c:v>
                </c:pt>
                <c:pt idx="7700">
                  <c:v>9.1429035544236594</c:v>
                </c:pt>
                <c:pt idx="7701">
                  <c:v>8.2005856760251294</c:v>
                </c:pt>
                <c:pt idx="7702">
                  <c:v>8.5306279276517891</c:v>
                </c:pt>
                <c:pt idx="7703">
                  <c:v>5.3492178034148701</c:v>
                </c:pt>
                <c:pt idx="7704">
                  <c:v>3.6689070745316901</c:v>
                </c:pt>
                <c:pt idx="7705">
                  <c:v>4.96163700815515</c:v>
                </c:pt>
                <c:pt idx="7706">
                  <c:v>6.1800604691372998</c:v>
                </c:pt>
                <c:pt idx="7707">
                  <c:v>3.39319701136368</c:v>
                </c:pt>
                <c:pt idx="7708">
                  <c:v>7.8859145628045297</c:v>
                </c:pt>
                <c:pt idx="7709">
                  <c:v>10.7889465686316</c:v>
                </c:pt>
                <c:pt idx="7710">
                  <c:v>9.7340183490828096</c:v>
                </c:pt>
                <c:pt idx="7711">
                  <c:v>9.2235009908798098</c:v>
                </c:pt>
                <c:pt idx="7712">
                  <c:v>10.6983669394653</c:v>
                </c:pt>
                <c:pt idx="7713">
                  <c:v>4.8299111421204897</c:v>
                </c:pt>
                <c:pt idx="7714">
                  <c:v>6.96282236501865</c:v>
                </c:pt>
                <c:pt idx="7715">
                  <c:v>5.8652354659080803</c:v>
                </c:pt>
                <c:pt idx="7716">
                  <c:v>9.7135865123241008</c:v>
                </c:pt>
                <c:pt idx="7717">
                  <c:v>7.5609396940233404</c:v>
                </c:pt>
                <c:pt idx="7718">
                  <c:v>7.5657084553693403</c:v>
                </c:pt>
                <c:pt idx="7719">
                  <c:v>4.9780232795522998</c:v>
                </c:pt>
                <c:pt idx="7720">
                  <c:v>8.5771843565020696</c:v>
                </c:pt>
                <c:pt idx="7721">
                  <c:v>5.3176213237252199</c:v>
                </c:pt>
                <c:pt idx="7722">
                  <c:v>7.5380420882174501</c:v>
                </c:pt>
                <c:pt idx="7723">
                  <c:v>7.9159191437143299</c:v>
                </c:pt>
                <c:pt idx="7724">
                  <c:v>7.5785876357588497</c:v>
                </c:pt>
                <c:pt idx="7725">
                  <c:v>8.0771539719590493</c:v>
                </c:pt>
                <c:pt idx="7726">
                  <c:v>5.8301692818307798</c:v>
                </c:pt>
                <c:pt idx="7727">
                  <c:v>6.3823090223578101</c:v>
                </c:pt>
                <c:pt idx="7728">
                  <c:v>5.6411892784381497</c:v>
                </c:pt>
                <c:pt idx="7729">
                  <c:v>2.0209646350788999</c:v>
                </c:pt>
                <c:pt idx="7730">
                  <c:v>8.6018309340570802</c:v>
                </c:pt>
                <c:pt idx="7731">
                  <c:v>8.0176236357793407</c:v>
                </c:pt>
                <c:pt idx="7732">
                  <c:v>6.6659623783489801</c:v>
                </c:pt>
                <c:pt idx="7733">
                  <c:v>7.9716018861960602</c:v>
                </c:pt>
                <c:pt idx="7734">
                  <c:v>9.4491022097014898</c:v>
                </c:pt>
                <c:pt idx="7735">
                  <c:v>9.9969276645300393</c:v>
                </c:pt>
                <c:pt idx="7736">
                  <c:v>8.4561377976042404</c:v>
                </c:pt>
                <c:pt idx="7737">
                  <c:v>7.6655225071575899</c:v>
                </c:pt>
                <c:pt idx="7738">
                  <c:v>7.23958647214228</c:v>
                </c:pt>
                <c:pt idx="7739">
                  <c:v>9.2907401349736691</c:v>
                </c:pt>
                <c:pt idx="7740">
                  <c:v>8.3499797395730209</c:v>
                </c:pt>
                <c:pt idx="7741">
                  <c:v>3.3771478353333602</c:v>
                </c:pt>
                <c:pt idx="7742">
                  <c:v>4.4588171077564898</c:v>
                </c:pt>
                <c:pt idx="7743">
                  <c:v>7.7413796759236702</c:v>
                </c:pt>
                <c:pt idx="7744">
                  <c:v>9.0326722253355598</c:v>
                </c:pt>
                <c:pt idx="7745">
                  <c:v>8.0736412583903991</c:v>
                </c:pt>
                <c:pt idx="7746">
                  <c:v>8.4345057174030806</c:v>
                </c:pt>
                <c:pt idx="7747">
                  <c:v>5.2937881055543698</c:v>
                </c:pt>
                <c:pt idx="7748">
                  <c:v>3.58306897648982</c:v>
                </c:pt>
                <c:pt idx="7749">
                  <c:v>4.9704145633602304</c:v>
                </c:pt>
                <c:pt idx="7750">
                  <c:v>5.9423965388866398</c:v>
                </c:pt>
                <c:pt idx="7751">
                  <c:v>3.0415331732255702</c:v>
                </c:pt>
                <c:pt idx="7752">
                  <c:v>7.8000899137030304</c:v>
                </c:pt>
                <c:pt idx="7753">
                  <c:v>10.661701279569</c:v>
                </c:pt>
                <c:pt idx="7754">
                  <c:v>9.5970910565973302</c:v>
                </c:pt>
                <c:pt idx="7755">
                  <c:v>9.2721652610343206</c:v>
                </c:pt>
                <c:pt idx="7756">
                  <c:v>10.691281952420701</c:v>
                </c:pt>
                <c:pt idx="7757">
                  <c:v>4.41182730387633</c:v>
                </c:pt>
                <c:pt idx="7758">
                  <c:v>6.93586470402618</c:v>
                </c:pt>
                <c:pt idx="7759">
                  <c:v>5.8339693579465104</c:v>
                </c:pt>
                <c:pt idx="7760">
                  <c:v>9.9323012753250897</c:v>
                </c:pt>
                <c:pt idx="7761">
                  <c:v>7.0896848878721803</c:v>
                </c:pt>
                <c:pt idx="7762">
                  <c:v>7.5276749896553001</c:v>
                </c:pt>
                <c:pt idx="7763">
                  <c:v>4.9119801194381596</c:v>
                </c:pt>
                <c:pt idx="7764">
                  <c:v>8.63875303307554</c:v>
                </c:pt>
                <c:pt idx="7765">
                  <c:v>5.2385773262162596</c:v>
                </c:pt>
                <c:pt idx="7766">
                  <c:v>7.4060918723875497</c:v>
                </c:pt>
                <c:pt idx="7767">
                  <c:v>7.9108114094498303</c:v>
                </c:pt>
                <c:pt idx="7768">
                  <c:v>7.5371404357105796</c:v>
                </c:pt>
                <c:pt idx="7769">
                  <c:v>8.0674427313196198</c:v>
                </c:pt>
                <c:pt idx="7770">
                  <c:v>5.75531187748732</c:v>
                </c:pt>
                <c:pt idx="7771">
                  <c:v>6.3107990259835898</c:v>
                </c:pt>
                <c:pt idx="7772">
                  <c:v>5.5429351193244703</c:v>
                </c:pt>
                <c:pt idx="7773">
                  <c:v>1.8814191758108501</c:v>
                </c:pt>
                <c:pt idx="7774">
                  <c:v>8.5997628983885406</c:v>
                </c:pt>
                <c:pt idx="7775">
                  <c:v>7.9023937672055098</c:v>
                </c:pt>
                <c:pt idx="7776">
                  <c:v>6.5770508228403903</c:v>
                </c:pt>
                <c:pt idx="7777">
                  <c:v>8.0363869295123607</c:v>
                </c:pt>
                <c:pt idx="7778">
                  <c:v>9.4898096947911306</c:v>
                </c:pt>
                <c:pt idx="7779">
                  <c:v>9.9185854099018407</c:v>
                </c:pt>
                <c:pt idx="7780">
                  <c:v>8.3172299585816702</c:v>
                </c:pt>
                <c:pt idx="7781">
                  <c:v>7.5406584308587696</c:v>
                </c:pt>
                <c:pt idx="7782">
                  <c:v>7.1656800816704296</c:v>
                </c:pt>
                <c:pt idx="7783">
                  <c:v>9.1346239640119897</c:v>
                </c:pt>
                <c:pt idx="7784">
                  <c:v>8.3626866862645599</c:v>
                </c:pt>
                <c:pt idx="7785">
                  <c:v>3.1327318961830199</c:v>
                </c:pt>
                <c:pt idx="7786">
                  <c:v>4.3421445786855299</c:v>
                </c:pt>
                <c:pt idx="7787">
                  <c:v>7.5395505024795098</c:v>
                </c:pt>
                <c:pt idx="7788">
                  <c:v>7.6366254567244196</c:v>
                </c:pt>
                <c:pt idx="7789">
                  <c:v>6.6417216525490304</c:v>
                </c:pt>
                <c:pt idx="7790">
                  <c:v>7.1023026256218902</c:v>
                </c:pt>
                <c:pt idx="7791">
                  <c:v>4.5167972215048504</c:v>
                </c:pt>
                <c:pt idx="7792">
                  <c:v>3.7324128952521098</c:v>
                </c:pt>
                <c:pt idx="7793">
                  <c:v>4.3670673733131604</c:v>
                </c:pt>
                <c:pt idx="7794">
                  <c:v>5.6448118076327303</c:v>
                </c:pt>
                <c:pt idx="7795">
                  <c:v>2.2539002991678099</c:v>
                </c:pt>
                <c:pt idx="7796">
                  <c:v>6.1607576869518601</c:v>
                </c:pt>
                <c:pt idx="7797">
                  <c:v>9.7610663144144993</c:v>
                </c:pt>
                <c:pt idx="7798">
                  <c:v>8.0513973159036407</c:v>
                </c:pt>
                <c:pt idx="7799">
                  <c:v>8.3799891020500592</c:v>
                </c:pt>
                <c:pt idx="7800">
                  <c:v>9.7686681020155799</c:v>
                </c:pt>
                <c:pt idx="7801">
                  <c:v>4.3507962943576199</c:v>
                </c:pt>
                <c:pt idx="7802">
                  <c:v>6.25953017902998</c:v>
                </c:pt>
                <c:pt idx="7803">
                  <c:v>4.8367728886528596</c:v>
                </c:pt>
                <c:pt idx="7804">
                  <c:v>8.3943591179904402</c:v>
                </c:pt>
                <c:pt idx="7805">
                  <c:v>5.9475153991239704</c:v>
                </c:pt>
                <c:pt idx="7806">
                  <c:v>6.6291776054511597</c:v>
                </c:pt>
                <c:pt idx="7807">
                  <c:v>4.5882934211358801</c:v>
                </c:pt>
                <c:pt idx="7808">
                  <c:v>7.15953211005366</c:v>
                </c:pt>
                <c:pt idx="7809">
                  <c:v>4.2197025990295796</c:v>
                </c:pt>
                <c:pt idx="7810">
                  <c:v>6.7324046043332304</c:v>
                </c:pt>
                <c:pt idx="7811">
                  <c:v>6.2696323307519899</c:v>
                </c:pt>
                <c:pt idx="7812">
                  <c:v>6.6017471810194701</c:v>
                </c:pt>
                <c:pt idx="7813">
                  <c:v>6.67618857251649</c:v>
                </c:pt>
                <c:pt idx="7814">
                  <c:v>4.80000257378307</c:v>
                </c:pt>
                <c:pt idx="7815">
                  <c:v>6.7338688729634297</c:v>
                </c:pt>
                <c:pt idx="7816">
                  <c:v>4.1582320111905302</c:v>
                </c:pt>
                <c:pt idx="7817">
                  <c:v>2.3207176371560201</c:v>
                </c:pt>
                <c:pt idx="7818">
                  <c:v>6.89601621427036</c:v>
                </c:pt>
                <c:pt idx="7819">
                  <c:v>6.30218206818203</c:v>
                </c:pt>
                <c:pt idx="7820">
                  <c:v>5.1982963765154597</c:v>
                </c:pt>
                <c:pt idx="7821">
                  <c:v>6.9719611869868601</c:v>
                </c:pt>
                <c:pt idx="7822">
                  <c:v>8.2779635912050296</c:v>
                </c:pt>
                <c:pt idx="7823">
                  <c:v>8.5074627632448099</c:v>
                </c:pt>
                <c:pt idx="7824">
                  <c:v>7.3241501781752198</c:v>
                </c:pt>
                <c:pt idx="7825">
                  <c:v>6.3307717547263298</c:v>
                </c:pt>
                <c:pt idx="7826">
                  <c:v>5.6179199294304096</c:v>
                </c:pt>
                <c:pt idx="7827">
                  <c:v>7.8787227316245501</c:v>
                </c:pt>
                <c:pt idx="7828">
                  <c:v>6.59972308997098</c:v>
                </c:pt>
                <c:pt idx="7829">
                  <c:v>2.4547321528586501</c:v>
                </c:pt>
                <c:pt idx="7830">
                  <c:v>3.70186721827073</c:v>
                </c:pt>
                <c:pt idx="7831">
                  <c:v>6.5545461605191004</c:v>
                </c:pt>
                <c:pt idx="7832">
                  <c:v>7.6316538720897098</c:v>
                </c:pt>
                <c:pt idx="7833">
                  <c:v>6.6128773370273803</c:v>
                </c:pt>
                <c:pt idx="7834">
                  <c:v>7.0620465566855097</c:v>
                </c:pt>
                <c:pt idx="7835">
                  <c:v>4.5210216256438098</c:v>
                </c:pt>
                <c:pt idx="7836">
                  <c:v>3.7311258091211799</c:v>
                </c:pt>
                <c:pt idx="7837">
                  <c:v>4.3724763054602702</c:v>
                </c:pt>
                <c:pt idx="7838">
                  <c:v>5.6352819512890404</c:v>
                </c:pt>
                <c:pt idx="7839">
                  <c:v>2.1635928427448801</c:v>
                </c:pt>
                <c:pt idx="7840">
                  <c:v>6.1485741282342099</c:v>
                </c:pt>
                <c:pt idx="7841">
                  <c:v>9.7568965263244802</c:v>
                </c:pt>
                <c:pt idx="7842">
                  <c:v>8.0515409409856993</c:v>
                </c:pt>
                <c:pt idx="7843">
                  <c:v>8.3760989076580099</c:v>
                </c:pt>
                <c:pt idx="7844">
                  <c:v>9.7671460926365103</c:v>
                </c:pt>
                <c:pt idx="7845">
                  <c:v>4.3287747261797103</c:v>
                </c:pt>
                <c:pt idx="7846">
                  <c:v>6.2214174817436998</c:v>
                </c:pt>
                <c:pt idx="7847">
                  <c:v>4.7557514324372301</c:v>
                </c:pt>
                <c:pt idx="7848">
                  <c:v>8.3993641457639008</c:v>
                </c:pt>
                <c:pt idx="7849">
                  <c:v>5.9699540287870398</c:v>
                </c:pt>
                <c:pt idx="7850">
                  <c:v>6.6182631731249701</c:v>
                </c:pt>
                <c:pt idx="7851">
                  <c:v>4.58322396054254</c:v>
                </c:pt>
                <c:pt idx="7852">
                  <c:v>7.1572075038022103</c:v>
                </c:pt>
                <c:pt idx="7853">
                  <c:v>4.21287093534895</c:v>
                </c:pt>
                <c:pt idx="7854">
                  <c:v>6.7164422745909098</c:v>
                </c:pt>
                <c:pt idx="7855">
                  <c:v>6.27368542244648</c:v>
                </c:pt>
                <c:pt idx="7856">
                  <c:v>6.5925749223741699</c:v>
                </c:pt>
                <c:pt idx="7857">
                  <c:v>6.6461940480839798</c:v>
                </c:pt>
                <c:pt idx="7858">
                  <c:v>4.7939533266236003</c:v>
                </c:pt>
                <c:pt idx="7859">
                  <c:v>6.7239748766264</c:v>
                </c:pt>
                <c:pt idx="7860">
                  <c:v>4.1576887930883197</c:v>
                </c:pt>
                <c:pt idx="7861">
                  <c:v>2.2161188232253402</c:v>
                </c:pt>
                <c:pt idx="7862">
                  <c:v>6.7003067690465903</c:v>
                </c:pt>
                <c:pt idx="7863">
                  <c:v>6.1156094977067896</c:v>
                </c:pt>
                <c:pt idx="7864">
                  <c:v>5.1861812896729296</c:v>
                </c:pt>
                <c:pt idx="7865">
                  <c:v>6.9672113371819497</c:v>
                </c:pt>
                <c:pt idx="7866">
                  <c:v>8.2653796065153706</c:v>
                </c:pt>
                <c:pt idx="7867">
                  <c:v>8.5033766389921492</c:v>
                </c:pt>
                <c:pt idx="7868">
                  <c:v>7.2702193736185601</c:v>
                </c:pt>
                <c:pt idx="7869">
                  <c:v>6.2842108866936499</c:v>
                </c:pt>
                <c:pt idx="7870">
                  <c:v>5.6157812883819602</c:v>
                </c:pt>
                <c:pt idx="7871">
                  <c:v>7.8603411463901196</c:v>
                </c:pt>
                <c:pt idx="7872">
                  <c:v>6.5961163056803196</c:v>
                </c:pt>
                <c:pt idx="7873">
                  <c:v>2.3799717373794098</c:v>
                </c:pt>
                <c:pt idx="7874">
                  <c:v>3.6953836826625501</c:v>
                </c:pt>
                <c:pt idx="7875">
                  <c:v>6.5083260315431701</c:v>
                </c:pt>
                <c:pt idx="7876">
                  <c:v>8.4535951939009397</c:v>
                </c:pt>
                <c:pt idx="7877">
                  <c:v>7.5439151270789901</c:v>
                </c:pt>
                <c:pt idx="7878">
                  <c:v>8.0929387479830108</c:v>
                </c:pt>
                <c:pt idx="7879">
                  <c:v>4.9404364143933499</c:v>
                </c:pt>
                <c:pt idx="7880">
                  <c:v>4.3979112540948204</c:v>
                </c:pt>
                <c:pt idx="7881">
                  <c:v>5.0216120464629999</c:v>
                </c:pt>
                <c:pt idx="7882">
                  <c:v>5.8913819945416197</c:v>
                </c:pt>
                <c:pt idx="7883">
                  <c:v>2.87986747120339</c:v>
                </c:pt>
                <c:pt idx="7884">
                  <c:v>6.9986842717607596</c:v>
                </c:pt>
                <c:pt idx="7885">
                  <c:v>10.453428867395401</c:v>
                </c:pt>
                <c:pt idx="7886">
                  <c:v>8.9305880300759792</c:v>
                </c:pt>
                <c:pt idx="7887">
                  <c:v>9.2268086631370192</c:v>
                </c:pt>
                <c:pt idx="7888">
                  <c:v>10.4306824582538</c:v>
                </c:pt>
                <c:pt idx="7889">
                  <c:v>4.9880359571780399</c:v>
                </c:pt>
                <c:pt idx="7890">
                  <c:v>6.9513644394531999</c:v>
                </c:pt>
                <c:pt idx="7891">
                  <c:v>5.2186733752531698</c:v>
                </c:pt>
                <c:pt idx="7892">
                  <c:v>9.0395416045927508</c:v>
                </c:pt>
                <c:pt idx="7893">
                  <c:v>7.6381949034943002</c:v>
                </c:pt>
                <c:pt idx="7894">
                  <c:v>6.8670094958406098</c:v>
                </c:pt>
                <c:pt idx="7895">
                  <c:v>5.1636719819007997</c:v>
                </c:pt>
                <c:pt idx="7896">
                  <c:v>7.5198496703579503</c:v>
                </c:pt>
                <c:pt idx="7897">
                  <c:v>4.5997180247440603</c:v>
                </c:pt>
                <c:pt idx="7898">
                  <c:v>7.2989692535773498</c:v>
                </c:pt>
                <c:pt idx="7899">
                  <c:v>7.1900301999402796</c:v>
                </c:pt>
                <c:pt idx="7900">
                  <c:v>6.72095087792332</c:v>
                </c:pt>
                <c:pt idx="7901">
                  <c:v>7.9058636562220297</c:v>
                </c:pt>
                <c:pt idx="7902">
                  <c:v>5.8863427349982498</c:v>
                </c:pt>
                <c:pt idx="7903">
                  <c:v>6.2908256015884403</c:v>
                </c:pt>
                <c:pt idx="7904">
                  <c:v>4.9832558574374399</c:v>
                </c:pt>
                <c:pt idx="7905">
                  <c:v>3.52788534674244</c:v>
                </c:pt>
                <c:pt idx="7906">
                  <c:v>7.9793183265064496</c:v>
                </c:pt>
                <c:pt idx="7907">
                  <c:v>7.9451681414937596</c:v>
                </c:pt>
                <c:pt idx="7908">
                  <c:v>6.2385862768095297</c:v>
                </c:pt>
                <c:pt idx="7909">
                  <c:v>7.6355970614580899</c:v>
                </c:pt>
                <c:pt idx="7910">
                  <c:v>8.6195884455218508</c:v>
                </c:pt>
                <c:pt idx="7911">
                  <c:v>9.5604491204118798</c:v>
                </c:pt>
                <c:pt idx="7912">
                  <c:v>8.0179828559912902</c:v>
                </c:pt>
                <c:pt idx="7913">
                  <c:v>7.2427973859764396</c:v>
                </c:pt>
                <c:pt idx="7914">
                  <c:v>6.7458224186128204</c:v>
                </c:pt>
                <c:pt idx="7915">
                  <c:v>8.6779010687970004</c:v>
                </c:pt>
                <c:pt idx="7916">
                  <c:v>7.7504867296988698</c:v>
                </c:pt>
                <c:pt idx="7917">
                  <c:v>3.15035584202574</c:v>
                </c:pt>
                <c:pt idx="7918">
                  <c:v>4.1283400836541198</c:v>
                </c:pt>
                <c:pt idx="7919">
                  <c:v>7.36696216789377</c:v>
                </c:pt>
                <c:pt idx="7920">
                  <c:v>9.0098051055825294</c:v>
                </c:pt>
                <c:pt idx="7921">
                  <c:v>8.0596319573988193</c:v>
                </c:pt>
                <c:pt idx="7922">
                  <c:v>8.4337854092962203</c:v>
                </c:pt>
                <c:pt idx="7923">
                  <c:v>5.2787320871096002</c:v>
                </c:pt>
                <c:pt idx="7924">
                  <c:v>3.6228127333563198</c:v>
                </c:pt>
                <c:pt idx="7925">
                  <c:v>4.9210804181471302</c:v>
                </c:pt>
                <c:pt idx="7926">
                  <c:v>6.0264278935703004</c:v>
                </c:pt>
                <c:pt idx="7927">
                  <c:v>3.1476100789303199</c:v>
                </c:pt>
                <c:pt idx="7928">
                  <c:v>7.79840832956027</c:v>
                </c:pt>
                <c:pt idx="7929">
                  <c:v>10.618971390107999</c:v>
                </c:pt>
                <c:pt idx="7930">
                  <c:v>9.5816175722779402</c:v>
                </c:pt>
                <c:pt idx="7931">
                  <c:v>9.2823977195338898</c:v>
                </c:pt>
                <c:pt idx="7932">
                  <c:v>10.694558977581799</c:v>
                </c:pt>
                <c:pt idx="7933">
                  <c:v>4.4368874206356503</c:v>
                </c:pt>
                <c:pt idx="7934">
                  <c:v>6.97185676030574</c:v>
                </c:pt>
                <c:pt idx="7935">
                  <c:v>5.8509449156383102</c:v>
                </c:pt>
                <c:pt idx="7936">
                  <c:v>9.8499912471986608</c:v>
                </c:pt>
                <c:pt idx="7937">
                  <c:v>7.1999229373476403</c:v>
                </c:pt>
                <c:pt idx="7938">
                  <c:v>7.5354761999035098</c:v>
                </c:pt>
                <c:pt idx="7939">
                  <c:v>4.9137058870209298</c:v>
                </c:pt>
                <c:pt idx="7940">
                  <c:v>8.6374974605049797</c:v>
                </c:pt>
                <c:pt idx="7941">
                  <c:v>5.2562082896426103</c:v>
                </c:pt>
                <c:pt idx="7942">
                  <c:v>7.4755841307152604</c:v>
                </c:pt>
                <c:pt idx="7943">
                  <c:v>7.8716479064366203</c:v>
                </c:pt>
                <c:pt idx="7944">
                  <c:v>7.54302583931059</c:v>
                </c:pt>
                <c:pt idx="7945">
                  <c:v>8.0302775973394596</c:v>
                </c:pt>
                <c:pt idx="7946">
                  <c:v>5.7581192913020098</c:v>
                </c:pt>
                <c:pt idx="7947">
                  <c:v>6.3218197758560004</c:v>
                </c:pt>
                <c:pt idx="7948">
                  <c:v>5.5624569645474997</c:v>
                </c:pt>
                <c:pt idx="7949">
                  <c:v>1.9034165283967099</c:v>
                </c:pt>
                <c:pt idx="7950">
                  <c:v>8.5870034038508205</c:v>
                </c:pt>
                <c:pt idx="7951">
                  <c:v>7.8013752542447703</c:v>
                </c:pt>
                <c:pt idx="7952">
                  <c:v>6.59234356854257</c:v>
                </c:pt>
                <c:pt idx="7953">
                  <c:v>8.0299804070621796</c:v>
                </c:pt>
                <c:pt idx="7954">
                  <c:v>9.4881711201020593</c:v>
                </c:pt>
                <c:pt idx="7955">
                  <c:v>9.9190472801462608</c:v>
                </c:pt>
                <c:pt idx="7956">
                  <c:v>8.3047325793143596</c:v>
                </c:pt>
                <c:pt idx="7957">
                  <c:v>7.5371809154479701</c:v>
                </c:pt>
                <c:pt idx="7958">
                  <c:v>7.1739468074485702</c:v>
                </c:pt>
                <c:pt idx="7959">
                  <c:v>9.1120209682422892</c:v>
                </c:pt>
                <c:pt idx="7960">
                  <c:v>8.3651937964666896</c:v>
                </c:pt>
                <c:pt idx="7961">
                  <c:v>3.1783570281284401</c:v>
                </c:pt>
                <c:pt idx="7962">
                  <c:v>4.3784981296451999</c:v>
                </c:pt>
                <c:pt idx="7963">
                  <c:v>7.58701241661326</c:v>
                </c:pt>
                <c:pt idx="7964">
                  <c:v>7.4190526566695496</c:v>
                </c:pt>
                <c:pt idx="7965">
                  <c:v>6.5335890852148797</c:v>
                </c:pt>
                <c:pt idx="7966">
                  <c:v>7.0827277690175299</c:v>
                </c:pt>
                <c:pt idx="7967">
                  <c:v>4.7951949291023599</c:v>
                </c:pt>
                <c:pt idx="7968">
                  <c:v>3.8661907297348499</c:v>
                </c:pt>
                <c:pt idx="7969">
                  <c:v>4.5224136741205898</c:v>
                </c:pt>
                <c:pt idx="7970">
                  <c:v>5.84587541758781</c:v>
                </c:pt>
                <c:pt idx="7971">
                  <c:v>2.3456743209006299</c:v>
                </c:pt>
                <c:pt idx="7972">
                  <c:v>5.9703814425707096</c:v>
                </c:pt>
                <c:pt idx="7973">
                  <c:v>9.5267185986836296</c:v>
                </c:pt>
                <c:pt idx="7974">
                  <c:v>7.9829027149746601</c:v>
                </c:pt>
                <c:pt idx="7975">
                  <c:v>8.2387610468857506</c:v>
                </c:pt>
                <c:pt idx="7976">
                  <c:v>9.6470613159960603</c:v>
                </c:pt>
                <c:pt idx="7977">
                  <c:v>4.5670626816186104</c:v>
                </c:pt>
                <c:pt idx="7978">
                  <c:v>6.2205852787592697</c:v>
                </c:pt>
                <c:pt idx="7979">
                  <c:v>4.6935802853975099</c:v>
                </c:pt>
                <c:pt idx="7980">
                  <c:v>8.5232445305789692</c:v>
                </c:pt>
                <c:pt idx="7981">
                  <c:v>5.6393569382928801</c:v>
                </c:pt>
                <c:pt idx="7982">
                  <c:v>6.5142886004474398</c:v>
                </c:pt>
                <c:pt idx="7983">
                  <c:v>4.7098749042016497</c:v>
                </c:pt>
                <c:pt idx="7984">
                  <c:v>7.1878121053217301</c:v>
                </c:pt>
                <c:pt idx="7985">
                  <c:v>4.2298937310865901</c:v>
                </c:pt>
                <c:pt idx="7986">
                  <c:v>6.6816368174343399</c:v>
                </c:pt>
                <c:pt idx="7987">
                  <c:v>6.4450323888581202</c:v>
                </c:pt>
                <c:pt idx="7988">
                  <c:v>6.4149766497889402</c:v>
                </c:pt>
                <c:pt idx="7989">
                  <c:v>6.76483180040145</c:v>
                </c:pt>
                <c:pt idx="7990">
                  <c:v>4.9521980961180398</c:v>
                </c:pt>
                <c:pt idx="7991">
                  <c:v>5.2907880609389899</c:v>
                </c:pt>
                <c:pt idx="7992">
                  <c:v>4.13824040486148</c:v>
                </c:pt>
                <c:pt idx="7993">
                  <c:v>2.51225814183509</c:v>
                </c:pt>
                <c:pt idx="7994">
                  <c:v>7.0075336929855698</c:v>
                </c:pt>
                <c:pt idx="7995">
                  <c:v>6.1713252420587397</c:v>
                </c:pt>
                <c:pt idx="7996">
                  <c:v>5.2038954799106101</c:v>
                </c:pt>
                <c:pt idx="7997">
                  <c:v>6.9731705426128299</c:v>
                </c:pt>
                <c:pt idx="7998">
                  <c:v>8.2192463951143502</c:v>
                </c:pt>
                <c:pt idx="7999">
                  <c:v>8.6771127072028307</c:v>
                </c:pt>
                <c:pt idx="8000">
                  <c:v>7.0799009236581698</c:v>
                </c:pt>
                <c:pt idx="8001">
                  <c:v>6.1727675073912396</c:v>
                </c:pt>
                <c:pt idx="8002">
                  <c:v>5.4599639430708198</c:v>
                </c:pt>
                <c:pt idx="8003">
                  <c:v>7.6526767427437603</c:v>
                </c:pt>
                <c:pt idx="8004">
                  <c:v>6.6828212903601703</c:v>
                </c:pt>
                <c:pt idx="8005">
                  <c:v>2.7348822566137598</c:v>
                </c:pt>
                <c:pt idx="8006">
                  <c:v>3.7866255714689601</c:v>
                </c:pt>
                <c:pt idx="8007">
                  <c:v>6.6044609190656098</c:v>
                </c:pt>
                <c:pt idx="8008">
                  <c:v>9.1525684340029496</c:v>
                </c:pt>
                <c:pt idx="8009">
                  <c:v>8.2671478585389995</c:v>
                </c:pt>
                <c:pt idx="8010">
                  <c:v>8.6037791833936499</c:v>
                </c:pt>
                <c:pt idx="8011">
                  <c:v>5.3781100222579798</c:v>
                </c:pt>
                <c:pt idx="8012">
                  <c:v>4.2422626766780702</c:v>
                </c:pt>
                <c:pt idx="8013">
                  <c:v>5.3907328421237901</c:v>
                </c:pt>
                <c:pt idx="8014">
                  <c:v>6.5866736961066303</c:v>
                </c:pt>
                <c:pt idx="8015">
                  <c:v>3.5225621234170599</c:v>
                </c:pt>
                <c:pt idx="8016">
                  <c:v>7.8980674921398704</c:v>
                </c:pt>
                <c:pt idx="8017">
                  <c:v>10.750427134347101</c:v>
                </c:pt>
                <c:pt idx="8018">
                  <c:v>9.7414286205758795</c:v>
                </c:pt>
                <c:pt idx="8019">
                  <c:v>9.6013342133970099</c:v>
                </c:pt>
                <c:pt idx="8020">
                  <c:v>11.0152273301862</c:v>
                </c:pt>
                <c:pt idx="8021">
                  <c:v>5.2522338169665597</c:v>
                </c:pt>
                <c:pt idx="8022">
                  <c:v>7.7520798128613198</c:v>
                </c:pt>
                <c:pt idx="8023">
                  <c:v>6.3930462843218097</c:v>
                </c:pt>
                <c:pt idx="8024">
                  <c:v>9.7281293926882704</c:v>
                </c:pt>
                <c:pt idx="8025">
                  <c:v>7.9308292102876301</c:v>
                </c:pt>
                <c:pt idx="8026">
                  <c:v>8.2289301837025093</c:v>
                </c:pt>
                <c:pt idx="8027">
                  <c:v>5.3662959879133796</c:v>
                </c:pt>
                <c:pt idx="8028">
                  <c:v>9.1712804956764007</c:v>
                </c:pt>
                <c:pt idx="8029">
                  <c:v>5.81674294530628</c:v>
                </c:pt>
                <c:pt idx="8030">
                  <c:v>7.9585895556671504</c:v>
                </c:pt>
                <c:pt idx="8031">
                  <c:v>8.4226861428138999</c:v>
                </c:pt>
                <c:pt idx="8032">
                  <c:v>8.2487069810184703</c:v>
                </c:pt>
                <c:pt idx="8033">
                  <c:v>8.5866589685048602</c:v>
                </c:pt>
                <c:pt idx="8034">
                  <c:v>6.3721788781855002</c:v>
                </c:pt>
                <c:pt idx="8035">
                  <c:v>6.9641043638089197</c:v>
                </c:pt>
                <c:pt idx="8036">
                  <c:v>6.3138238673469003</c:v>
                </c:pt>
                <c:pt idx="8037">
                  <c:v>2.2626299503373</c:v>
                </c:pt>
                <c:pt idx="8038">
                  <c:v>8.9695621543244002</c:v>
                </c:pt>
                <c:pt idx="8039">
                  <c:v>8.3977789152351097</c:v>
                </c:pt>
                <c:pt idx="8040">
                  <c:v>7.2564262275326197</c:v>
                </c:pt>
                <c:pt idx="8041">
                  <c:v>8.1676406603657394</c:v>
                </c:pt>
                <c:pt idx="8042">
                  <c:v>9.8510449439769907</c:v>
                </c:pt>
                <c:pt idx="8043">
                  <c:v>9.9351124722721291</c:v>
                </c:pt>
                <c:pt idx="8044">
                  <c:v>8.5486900057917694</c:v>
                </c:pt>
                <c:pt idx="8045">
                  <c:v>8.1320763596347199</c:v>
                </c:pt>
                <c:pt idx="8046">
                  <c:v>7.7382995241255399</c:v>
                </c:pt>
                <c:pt idx="8047">
                  <c:v>9.3005507437540906</c:v>
                </c:pt>
                <c:pt idx="8048">
                  <c:v>8.8197725433576402</c:v>
                </c:pt>
                <c:pt idx="8049">
                  <c:v>3.76595939859829</c:v>
                </c:pt>
                <c:pt idx="8050">
                  <c:v>4.7625993290816799</c:v>
                </c:pt>
                <c:pt idx="8051">
                  <c:v>7.9514773091751199</c:v>
                </c:pt>
                <c:pt idx="8052">
                  <c:v>7.7073152032003298</c:v>
                </c:pt>
                <c:pt idx="8053">
                  <c:v>6.7108986794271503</c:v>
                </c:pt>
                <c:pt idx="8054">
                  <c:v>7.1410902131183098</c:v>
                </c:pt>
                <c:pt idx="8055">
                  <c:v>4.63509847147846</c:v>
                </c:pt>
                <c:pt idx="8056">
                  <c:v>3.7314918637947199</c:v>
                </c:pt>
                <c:pt idx="8057">
                  <c:v>4.4630867667065797</c:v>
                </c:pt>
                <c:pt idx="8058">
                  <c:v>5.5433494418378597</c:v>
                </c:pt>
                <c:pt idx="8059">
                  <c:v>2.0625586749585598</c:v>
                </c:pt>
                <c:pt idx="8060">
                  <c:v>6.2220623771938497</c:v>
                </c:pt>
                <c:pt idx="8061">
                  <c:v>9.8593081601064902</c:v>
                </c:pt>
                <c:pt idx="8062">
                  <c:v>8.2143930802392102</c:v>
                </c:pt>
                <c:pt idx="8063">
                  <c:v>8.4280398304870001</c:v>
                </c:pt>
                <c:pt idx="8064">
                  <c:v>9.8042681822085296</c:v>
                </c:pt>
                <c:pt idx="8065">
                  <c:v>4.2095148664324897</c:v>
                </c:pt>
                <c:pt idx="8066">
                  <c:v>6.2934548304481002</c:v>
                </c:pt>
                <c:pt idx="8067">
                  <c:v>4.6976059788029501</c:v>
                </c:pt>
                <c:pt idx="8068">
                  <c:v>8.5550113032079693</c:v>
                </c:pt>
                <c:pt idx="8069">
                  <c:v>5.5452562072353002</c:v>
                </c:pt>
                <c:pt idx="8070">
                  <c:v>6.6527984632638599</c:v>
                </c:pt>
                <c:pt idx="8071">
                  <c:v>4.6234155190136397</c:v>
                </c:pt>
                <c:pt idx="8072">
                  <c:v>7.2877205620998096</c:v>
                </c:pt>
                <c:pt idx="8073">
                  <c:v>4.1771647082029402</c:v>
                </c:pt>
                <c:pt idx="8074">
                  <c:v>6.64970052843098</c:v>
                </c:pt>
                <c:pt idx="8075">
                  <c:v>6.4314720490364401</c:v>
                </c:pt>
                <c:pt idx="8076">
                  <c:v>6.5905393069476599</c:v>
                </c:pt>
                <c:pt idx="8077">
                  <c:v>6.7510133008793902</c:v>
                </c:pt>
                <c:pt idx="8078">
                  <c:v>4.8645963532048198</c:v>
                </c:pt>
                <c:pt idx="8079">
                  <c:v>5.16834747805862</c:v>
                </c:pt>
                <c:pt idx="8080">
                  <c:v>4.0959633043984596</c:v>
                </c:pt>
                <c:pt idx="8081">
                  <c:v>2.0659720456673898</c:v>
                </c:pt>
                <c:pt idx="8082">
                  <c:v>7.0923217540435903</c:v>
                </c:pt>
                <c:pt idx="8083">
                  <c:v>6.2006959639536996</c:v>
                </c:pt>
                <c:pt idx="8084">
                  <c:v>5.10495188602144</c:v>
                </c:pt>
                <c:pt idx="8085">
                  <c:v>7.0610467540587196</c:v>
                </c:pt>
                <c:pt idx="8086">
                  <c:v>8.3338273645094301</c:v>
                </c:pt>
                <c:pt idx="8087">
                  <c:v>8.6568574907457805</c:v>
                </c:pt>
                <c:pt idx="8088">
                  <c:v>7.2340301371755196</c:v>
                </c:pt>
                <c:pt idx="8089">
                  <c:v>6.1412597302215497</c:v>
                </c:pt>
                <c:pt idx="8090">
                  <c:v>5.4854503480063297</c:v>
                </c:pt>
                <c:pt idx="8091">
                  <c:v>7.8898832383766004</c:v>
                </c:pt>
                <c:pt idx="8092">
                  <c:v>6.7092046171355104</c:v>
                </c:pt>
                <c:pt idx="8093">
                  <c:v>2.3909598898519002</c:v>
                </c:pt>
                <c:pt idx="8094">
                  <c:v>3.7270908083915399</c:v>
                </c:pt>
                <c:pt idx="8095">
                  <c:v>6.6223328187656296</c:v>
                </c:pt>
                <c:pt idx="8096">
                  <c:v>8.4017847708661595</c:v>
                </c:pt>
                <c:pt idx="8097">
                  <c:v>7.4727727103349197</c:v>
                </c:pt>
                <c:pt idx="8098">
                  <c:v>7.8069716484144998</c:v>
                </c:pt>
                <c:pt idx="8099">
                  <c:v>5.0072556705140201</c:v>
                </c:pt>
                <c:pt idx="8100">
                  <c:v>3.4085984802590499</c:v>
                </c:pt>
                <c:pt idx="8101">
                  <c:v>4.3639473995850198</c:v>
                </c:pt>
                <c:pt idx="8102">
                  <c:v>5.3897476523351804</c:v>
                </c:pt>
                <c:pt idx="8103">
                  <c:v>3.4497246615321</c:v>
                </c:pt>
                <c:pt idx="8104">
                  <c:v>7.4100530579359596</c:v>
                </c:pt>
                <c:pt idx="8105">
                  <c:v>9.9361638440865399</c:v>
                </c:pt>
                <c:pt idx="8106">
                  <c:v>8.5650690878100892</c:v>
                </c:pt>
                <c:pt idx="8107">
                  <c:v>8.8865932208336993</c:v>
                </c:pt>
                <c:pt idx="8108">
                  <c:v>10.0185518293827</c:v>
                </c:pt>
                <c:pt idx="8109">
                  <c:v>4.7976327236371796</c:v>
                </c:pt>
                <c:pt idx="8110">
                  <c:v>7.0479243909875002</c:v>
                </c:pt>
                <c:pt idx="8111">
                  <c:v>5.5818599804720099</c:v>
                </c:pt>
                <c:pt idx="8112">
                  <c:v>8.9430128037815209</c:v>
                </c:pt>
                <c:pt idx="8113">
                  <c:v>7.0820757300040098</c:v>
                </c:pt>
                <c:pt idx="8114">
                  <c:v>7.6900565966877998</c:v>
                </c:pt>
                <c:pt idx="8115">
                  <c:v>4.8597089490700798</c:v>
                </c:pt>
                <c:pt idx="8116">
                  <c:v>8.0940129702635897</c:v>
                </c:pt>
                <c:pt idx="8117">
                  <c:v>5.31234883418038</c:v>
                </c:pt>
                <c:pt idx="8118">
                  <c:v>6.9310550547070102</c:v>
                </c:pt>
                <c:pt idx="8119">
                  <c:v>7.4007421629488501</c:v>
                </c:pt>
                <c:pt idx="8120">
                  <c:v>7.7807213021203099</c:v>
                </c:pt>
                <c:pt idx="8121">
                  <c:v>7.7589326476692699</c:v>
                </c:pt>
                <c:pt idx="8122">
                  <c:v>5.9166777736770797</c:v>
                </c:pt>
                <c:pt idx="8123">
                  <c:v>6.4770231330769903</c:v>
                </c:pt>
                <c:pt idx="8124">
                  <c:v>5.53169093991119</c:v>
                </c:pt>
                <c:pt idx="8125">
                  <c:v>1.67288059756838</c:v>
                </c:pt>
                <c:pt idx="8126">
                  <c:v>8.1114748266546801</c:v>
                </c:pt>
                <c:pt idx="8127">
                  <c:v>7.4637888312419802</c:v>
                </c:pt>
                <c:pt idx="8128">
                  <c:v>6.3323546620194699</c:v>
                </c:pt>
                <c:pt idx="8129">
                  <c:v>7.4431120331515999</c:v>
                </c:pt>
                <c:pt idx="8130">
                  <c:v>8.9731128155031001</c:v>
                </c:pt>
                <c:pt idx="8131">
                  <c:v>9.5999464870485092</c:v>
                </c:pt>
                <c:pt idx="8132">
                  <c:v>8.03604463250824</c:v>
                </c:pt>
                <c:pt idx="8133">
                  <c:v>7.4738688913925202</c:v>
                </c:pt>
                <c:pt idx="8134">
                  <c:v>6.6590867713547404</c:v>
                </c:pt>
                <c:pt idx="8135">
                  <c:v>8.3813614914036201</c:v>
                </c:pt>
                <c:pt idx="8136">
                  <c:v>7.8392925827735001</c:v>
                </c:pt>
                <c:pt idx="8137">
                  <c:v>3.40669652352546</c:v>
                </c:pt>
                <c:pt idx="8138">
                  <c:v>4.0345421266509902</c:v>
                </c:pt>
                <c:pt idx="8139">
                  <c:v>7.26589989493832</c:v>
                </c:pt>
                <c:pt idx="8140">
                  <c:v>8.5314513137608703</c:v>
                </c:pt>
                <c:pt idx="8141">
                  <c:v>7.7529025858810101</c:v>
                </c:pt>
                <c:pt idx="8142">
                  <c:v>8.0778006733572294</c:v>
                </c:pt>
                <c:pt idx="8143">
                  <c:v>4.74494103713727</c:v>
                </c:pt>
                <c:pt idx="8144">
                  <c:v>4.3429057148776398</c:v>
                </c:pt>
                <c:pt idx="8145">
                  <c:v>4.5717648828869804</c:v>
                </c:pt>
                <c:pt idx="8146">
                  <c:v>6.1473062190849399</c:v>
                </c:pt>
                <c:pt idx="8147">
                  <c:v>2.5549930804176202</c:v>
                </c:pt>
                <c:pt idx="8148">
                  <c:v>7.06057857077099</c:v>
                </c:pt>
                <c:pt idx="8149">
                  <c:v>10.2945455877057</c:v>
                </c:pt>
                <c:pt idx="8150">
                  <c:v>8.9429533641536896</c:v>
                </c:pt>
                <c:pt idx="8151">
                  <c:v>9.2074733717552508</c:v>
                </c:pt>
                <c:pt idx="8152">
                  <c:v>10.4320574410528</c:v>
                </c:pt>
                <c:pt idx="8153">
                  <c:v>4.85731724670792</c:v>
                </c:pt>
                <c:pt idx="8154">
                  <c:v>7.5691967460181599</c:v>
                </c:pt>
                <c:pt idx="8155">
                  <c:v>5.8311082626371702</c:v>
                </c:pt>
                <c:pt idx="8156">
                  <c:v>9.1842266348044994</c:v>
                </c:pt>
                <c:pt idx="8157">
                  <c:v>7.4897599845603002</c:v>
                </c:pt>
                <c:pt idx="8158">
                  <c:v>8.0137642778575593</c:v>
                </c:pt>
                <c:pt idx="8159">
                  <c:v>5.20299819540248</c:v>
                </c:pt>
                <c:pt idx="8160">
                  <c:v>8.4046146511051791</c:v>
                </c:pt>
                <c:pt idx="8161">
                  <c:v>5.3775699423346603</c:v>
                </c:pt>
                <c:pt idx="8162">
                  <c:v>7.3319376081556804</c:v>
                </c:pt>
                <c:pt idx="8163">
                  <c:v>7.2727530014494297</c:v>
                </c:pt>
                <c:pt idx="8164">
                  <c:v>7.7338512765410004</c:v>
                </c:pt>
                <c:pt idx="8165">
                  <c:v>8.0708079159704091</c:v>
                </c:pt>
                <c:pt idx="8166">
                  <c:v>6.2704462751358596</c:v>
                </c:pt>
                <c:pt idx="8167">
                  <c:v>6.5574501174261899</c:v>
                </c:pt>
                <c:pt idx="8168">
                  <c:v>5.22092910003997</c:v>
                </c:pt>
                <c:pt idx="8169">
                  <c:v>3.0327272041406799</c:v>
                </c:pt>
                <c:pt idx="8170">
                  <c:v>8.0674233284019401</c:v>
                </c:pt>
                <c:pt idx="8171">
                  <c:v>7.7685159230298497</c:v>
                </c:pt>
                <c:pt idx="8172">
                  <c:v>6.4029553698933901</c:v>
                </c:pt>
                <c:pt idx="8173">
                  <c:v>7.7751997605005103</c:v>
                </c:pt>
                <c:pt idx="8174">
                  <c:v>9.4145650459873398</c:v>
                </c:pt>
                <c:pt idx="8175">
                  <c:v>9.4551361475859803</c:v>
                </c:pt>
                <c:pt idx="8176">
                  <c:v>8.2453554958314594</c:v>
                </c:pt>
                <c:pt idx="8177">
                  <c:v>7.5536683624836796</c:v>
                </c:pt>
                <c:pt idx="8178">
                  <c:v>6.7768648989543001</c:v>
                </c:pt>
                <c:pt idx="8179">
                  <c:v>8.8200345796079507</c:v>
                </c:pt>
                <c:pt idx="8180">
                  <c:v>8.0435585450460891</c:v>
                </c:pt>
                <c:pt idx="8181">
                  <c:v>2.8332837370066599</c:v>
                </c:pt>
                <c:pt idx="8182">
                  <c:v>3.8820347837137499</c:v>
                </c:pt>
                <c:pt idx="8183">
                  <c:v>7.7153575772185796</c:v>
                </c:pt>
                <c:pt idx="8184">
                  <c:v>8.4922784816177401</c:v>
                </c:pt>
                <c:pt idx="8185">
                  <c:v>7.8002112068626204</c:v>
                </c:pt>
                <c:pt idx="8186">
                  <c:v>8.09352218181143</c:v>
                </c:pt>
                <c:pt idx="8187">
                  <c:v>4.5245957375596602</c:v>
                </c:pt>
                <c:pt idx="8188">
                  <c:v>3.6963364695821102</c:v>
                </c:pt>
                <c:pt idx="8189">
                  <c:v>4.7174181499413796</c:v>
                </c:pt>
                <c:pt idx="8190">
                  <c:v>5.9646524188321202</c:v>
                </c:pt>
                <c:pt idx="8191">
                  <c:v>2.4863591994332501</c:v>
                </c:pt>
                <c:pt idx="8192">
                  <c:v>7.0396772679124098</c:v>
                </c:pt>
                <c:pt idx="8193">
                  <c:v>10.3879696701405</c:v>
                </c:pt>
                <c:pt idx="8194">
                  <c:v>8.8682367654895593</c:v>
                </c:pt>
                <c:pt idx="8195">
                  <c:v>8.9693276845346706</c:v>
                </c:pt>
                <c:pt idx="8196">
                  <c:v>10.340491686502</c:v>
                </c:pt>
                <c:pt idx="8197">
                  <c:v>4.6878091070936199</c:v>
                </c:pt>
                <c:pt idx="8198">
                  <c:v>7.1142505258143496</c:v>
                </c:pt>
                <c:pt idx="8199">
                  <c:v>5.5577073426494001</c:v>
                </c:pt>
                <c:pt idx="8200">
                  <c:v>9.5441910291991991</c:v>
                </c:pt>
                <c:pt idx="8201">
                  <c:v>7.7539797143499598</c:v>
                </c:pt>
                <c:pt idx="8202">
                  <c:v>7.5489182761605402</c:v>
                </c:pt>
                <c:pt idx="8203">
                  <c:v>4.7868017192370997</c:v>
                </c:pt>
                <c:pt idx="8204">
                  <c:v>8.3608241488500106</c:v>
                </c:pt>
                <c:pt idx="8205">
                  <c:v>5.0076284666164304</c:v>
                </c:pt>
                <c:pt idx="8206">
                  <c:v>7.3921588612746403</c:v>
                </c:pt>
                <c:pt idx="8207">
                  <c:v>7.7539797143499598</c:v>
                </c:pt>
                <c:pt idx="8208">
                  <c:v>7.50698425683394</c:v>
                </c:pt>
                <c:pt idx="8209">
                  <c:v>7.9400425033906998</c:v>
                </c:pt>
                <c:pt idx="8210">
                  <c:v>5.75157028242372</c:v>
                </c:pt>
                <c:pt idx="8211">
                  <c:v>6.3895333302402104</c:v>
                </c:pt>
                <c:pt idx="8212">
                  <c:v>5.3428563296403899</c:v>
                </c:pt>
                <c:pt idx="8213">
                  <c:v>1.87049908514231</c:v>
                </c:pt>
                <c:pt idx="8214">
                  <c:v>8.3190527273379296</c:v>
                </c:pt>
                <c:pt idx="8215">
                  <c:v>8.0177338808799199</c:v>
                </c:pt>
                <c:pt idx="8216">
                  <c:v>6.4081482275437196</c:v>
                </c:pt>
                <c:pt idx="8217">
                  <c:v>7.7446120315175504</c:v>
                </c:pt>
                <c:pt idx="8218">
                  <c:v>9.2935101691340094</c:v>
                </c:pt>
                <c:pt idx="8219">
                  <c:v>9.2519079690688706</c:v>
                </c:pt>
                <c:pt idx="8220">
                  <c:v>8.0855501835608692</c:v>
                </c:pt>
                <c:pt idx="8221">
                  <c:v>7.5048392392397396</c:v>
                </c:pt>
                <c:pt idx="8222">
                  <c:v>7.1170871586614597</c:v>
                </c:pt>
                <c:pt idx="8223">
                  <c:v>8.7853755497124109</c:v>
                </c:pt>
                <c:pt idx="8224">
                  <c:v>8.1542557092643904</c:v>
                </c:pt>
                <c:pt idx="8225">
                  <c:v>2.79777979842377</c:v>
                </c:pt>
                <c:pt idx="8226">
                  <c:v>3.9256610920276098</c:v>
                </c:pt>
                <c:pt idx="8227">
                  <c:v>7.4298235695799404</c:v>
                </c:pt>
                <c:pt idx="8228">
                  <c:v>9.0777825336011801</c:v>
                </c:pt>
                <c:pt idx="8229">
                  <c:v>7.9744851046816203</c:v>
                </c:pt>
                <c:pt idx="8230">
                  <c:v>8.2122629630932895</c:v>
                </c:pt>
                <c:pt idx="8231">
                  <c:v>5.5533263340651304</c:v>
                </c:pt>
                <c:pt idx="8232">
                  <c:v>3.8261106377976</c:v>
                </c:pt>
                <c:pt idx="8233">
                  <c:v>5.1174237455673097</c:v>
                </c:pt>
                <c:pt idx="8234">
                  <c:v>6.0547216596315403</c:v>
                </c:pt>
                <c:pt idx="8235">
                  <c:v>3.5660825120606101</c:v>
                </c:pt>
                <c:pt idx="8236">
                  <c:v>7.8270211203883404</c:v>
                </c:pt>
                <c:pt idx="8237">
                  <c:v>10.7596624465918</c:v>
                </c:pt>
                <c:pt idx="8238">
                  <c:v>9.5043479008721405</c:v>
                </c:pt>
                <c:pt idx="8239">
                  <c:v>9.4409417883734399</c:v>
                </c:pt>
                <c:pt idx="8240">
                  <c:v>10.7836389808761</c:v>
                </c:pt>
                <c:pt idx="8241">
                  <c:v>4.6172780072330601</c:v>
                </c:pt>
                <c:pt idx="8242">
                  <c:v>6.8396993562031598</c:v>
                </c:pt>
                <c:pt idx="8243">
                  <c:v>5.7908463936228802</c:v>
                </c:pt>
                <c:pt idx="8244">
                  <c:v>9.7085378114619694</c:v>
                </c:pt>
                <c:pt idx="8245">
                  <c:v>7.4047176333294198</c:v>
                </c:pt>
                <c:pt idx="8246">
                  <c:v>7.7686321065322099</c:v>
                </c:pt>
                <c:pt idx="8247">
                  <c:v>4.9499131491541402</c:v>
                </c:pt>
                <c:pt idx="8248">
                  <c:v>8.5119605649612797</c:v>
                </c:pt>
                <c:pt idx="8249">
                  <c:v>5.4920308090871099</c:v>
                </c:pt>
                <c:pt idx="8250">
                  <c:v>7.4246094522068304</c:v>
                </c:pt>
                <c:pt idx="8251">
                  <c:v>7.53789972002577</c:v>
                </c:pt>
                <c:pt idx="8252">
                  <c:v>7.7835957398576596</c:v>
                </c:pt>
                <c:pt idx="8253">
                  <c:v>7.9063233410181697</c:v>
                </c:pt>
                <c:pt idx="8254">
                  <c:v>5.7278565943433204</c:v>
                </c:pt>
                <c:pt idx="8255">
                  <c:v>6.4093010880625103</c:v>
                </c:pt>
                <c:pt idx="8256">
                  <c:v>5.7704509792711196</c:v>
                </c:pt>
                <c:pt idx="8257">
                  <c:v>2.1642901305509201</c:v>
                </c:pt>
                <c:pt idx="8258">
                  <c:v>8.6229690803864898</c:v>
                </c:pt>
                <c:pt idx="8259">
                  <c:v>7.8765294019927996</c:v>
                </c:pt>
                <c:pt idx="8260">
                  <c:v>6.4363636177497696</c:v>
                </c:pt>
                <c:pt idx="8261">
                  <c:v>7.7404260098702098</c:v>
                </c:pt>
                <c:pt idx="8262">
                  <c:v>9.3366860393613198</c:v>
                </c:pt>
                <c:pt idx="8263">
                  <c:v>9.8449615484152595</c:v>
                </c:pt>
                <c:pt idx="8264">
                  <c:v>8.3758066525112298</c:v>
                </c:pt>
                <c:pt idx="8265">
                  <c:v>7.6366201148473296</c:v>
                </c:pt>
                <c:pt idx="8266">
                  <c:v>7.0706285268428797</c:v>
                </c:pt>
                <c:pt idx="8267">
                  <c:v>9.16382755906392</c:v>
                </c:pt>
                <c:pt idx="8268">
                  <c:v>8.1608950253021799</c:v>
                </c:pt>
                <c:pt idx="8269">
                  <c:v>3.6253491154912698</c:v>
                </c:pt>
                <c:pt idx="8270">
                  <c:v>4.5588572509157297</c:v>
                </c:pt>
                <c:pt idx="8271">
                  <c:v>7.5221941466806204</c:v>
                </c:pt>
                <c:pt idx="8272">
                  <c:v>8.1629987502300398</c:v>
                </c:pt>
                <c:pt idx="8273">
                  <c:v>7.4064929141438798</c:v>
                </c:pt>
                <c:pt idx="8274">
                  <c:v>7.6806754289907602</c:v>
                </c:pt>
                <c:pt idx="8275">
                  <c:v>4.5349408265611402</c:v>
                </c:pt>
                <c:pt idx="8276">
                  <c:v>3.76549619814051</c:v>
                </c:pt>
                <c:pt idx="8277">
                  <c:v>4.6954640078555601</c:v>
                </c:pt>
                <c:pt idx="8278">
                  <c:v>5.7508424746514804</c:v>
                </c:pt>
                <c:pt idx="8279">
                  <c:v>2.53341309055115</c:v>
                </c:pt>
                <c:pt idx="8280">
                  <c:v>6.7232140835496796</c:v>
                </c:pt>
                <c:pt idx="8281">
                  <c:v>9.9346456818498297</c:v>
                </c:pt>
                <c:pt idx="8282">
                  <c:v>8.5839727465485698</c:v>
                </c:pt>
                <c:pt idx="8283">
                  <c:v>8.8470826693496196</c:v>
                </c:pt>
                <c:pt idx="8284">
                  <c:v>10.107606477701401</c:v>
                </c:pt>
                <c:pt idx="8285">
                  <c:v>4.5370960226531203</c:v>
                </c:pt>
                <c:pt idx="8286">
                  <c:v>6.9178802461885498</c:v>
                </c:pt>
                <c:pt idx="8287">
                  <c:v>5.3838346688130603</c:v>
                </c:pt>
                <c:pt idx="8288">
                  <c:v>9.0592046286929904</c:v>
                </c:pt>
                <c:pt idx="8289">
                  <c:v>7.1749360769235899</c:v>
                </c:pt>
                <c:pt idx="8290">
                  <c:v>7.4371914625187898</c:v>
                </c:pt>
                <c:pt idx="8291">
                  <c:v>4.7280299061664799</c:v>
                </c:pt>
                <c:pt idx="8292">
                  <c:v>7.9911035414467904</c:v>
                </c:pt>
                <c:pt idx="8293">
                  <c:v>4.9126926250903598</c:v>
                </c:pt>
                <c:pt idx="8294">
                  <c:v>7.3632169371201597</c:v>
                </c:pt>
                <c:pt idx="8295">
                  <c:v>7.1749360769235899</c:v>
                </c:pt>
                <c:pt idx="8296">
                  <c:v>7.2809881403745802</c:v>
                </c:pt>
                <c:pt idx="8297">
                  <c:v>7.7028321403216697</c:v>
                </c:pt>
                <c:pt idx="8298">
                  <c:v>5.5679167568502601</c:v>
                </c:pt>
                <c:pt idx="8299">
                  <c:v>6.1430322184793598</c:v>
                </c:pt>
                <c:pt idx="8300">
                  <c:v>4.9963719757803799</c:v>
                </c:pt>
                <c:pt idx="8301">
                  <c:v>2.0620858695770199</c:v>
                </c:pt>
                <c:pt idx="8302">
                  <c:v>7.76208101182905</c:v>
                </c:pt>
                <c:pt idx="8303">
                  <c:v>7.3944927346941602</c:v>
                </c:pt>
                <c:pt idx="8304">
                  <c:v>6.0868828189815503</c:v>
                </c:pt>
                <c:pt idx="8305">
                  <c:v>7.5633460582317804</c:v>
                </c:pt>
                <c:pt idx="8306">
                  <c:v>8.9985063543629096</c:v>
                </c:pt>
                <c:pt idx="8307">
                  <c:v>9.3615799669858895</c:v>
                </c:pt>
                <c:pt idx="8308">
                  <c:v>7.9577934303942097</c:v>
                </c:pt>
                <c:pt idx="8309">
                  <c:v>7.3877766670341902</c:v>
                </c:pt>
                <c:pt idx="8310">
                  <c:v>6.6075537523750301</c:v>
                </c:pt>
                <c:pt idx="8311">
                  <c:v>8.3595139168200294</c:v>
                </c:pt>
                <c:pt idx="8312">
                  <c:v>7.8027878738970804</c:v>
                </c:pt>
                <c:pt idx="8313">
                  <c:v>2.80713280038949</c:v>
                </c:pt>
                <c:pt idx="8314">
                  <c:v>3.9722082435020001</c:v>
                </c:pt>
                <c:pt idx="8315">
                  <c:v>7.2425820707842101</c:v>
                </c:pt>
                <c:pt idx="8316">
                  <c:v>7.6377096452405597</c:v>
                </c:pt>
                <c:pt idx="8317">
                  <c:v>6.66155455503859</c:v>
                </c:pt>
                <c:pt idx="8318">
                  <c:v>7.1315857950221897</c:v>
                </c:pt>
                <c:pt idx="8319">
                  <c:v>4.5980903325019904</c:v>
                </c:pt>
                <c:pt idx="8320">
                  <c:v>3.7644210560623099</c:v>
                </c:pt>
                <c:pt idx="8321">
                  <c:v>4.4400098150187803</c:v>
                </c:pt>
                <c:pt idx="8322">
                  <c:v>5.5192450834870801</c:v>
                </c:pt>
                <c:pt idx="8323">
                  <c:v>2.0848432447597398</c:v>
                </c:pt>
                <c:pt idx="8324">
                  <c:v>6.1777985530560304</c:v>
                </c:pt>
                <c:pt idx="8325">
                  <c:v>9.7659999078480908</c:v>
                </c:pt>
                <c:pt idx="8326">
                  <c:v>8.1838882770951606</c:v>
                </c:pt>
                <c:pt idx="8327">
                  <c:v>8.3764553076745898</c:v>
                </c:pt>
                <c:pt idx="8328">
                  <c:v>9.7320556501518691</c:v>
                </c:pt>
                <c:pt idx="8329">
                  <c:v>4.2054514064394297</c:v>
                </c:pt>
                <c:pt idx="8330">
                  <c:v>6.2980245864521498</c:v>
                </c:pt>
                <c:pt idx="8331">
                  <c:v>4.7244673378729596</c:v>
                </c:pt>
                <c:pt idx="8332">
                  <c:v>8.5465500918045691</c:v>
                </c:pt>
                <c:pt idx="8333">
                  <c:v>5.5095073621337898</c:v>
                </c:pt>
                <c:pt idx="8334">
                  <c:v>6.6453975899230198</c:v>
                </c:pt>
                <c:pt idx="8335">
                  <c:v>4.6278980064849904</c:v>
                </c:pt>
                <c:pt idx="8336">
                  <c:v>7.2737727616290302</c:v>
                </c:pt>
                <c:pt idx="8337">
                  <c:v>4.1664645198768797</c:v>
                </c:pt>
                <c:pt idx="8338">
                  <c:v>6.6508925728646897</c:v>
                </c:pt>
                <c:pt idx="8339">
                  <c:v>6.4103682447981001</c:v>
                </c:pt>
                <c:pt idx="8340">
                  <c:v>6.58128685512877</c:v>
                </c:pt>
                <c:pt idx="8341">
                  <c:v>6.7541751834366597</c:v>
                </c:pt>
                <c:pt idx="8342">
                  <c:v>4.8763909792993898</c:v>
                </c:pt>
                <c:pt idx="8343">
                  <c:v>5.1507718199040298</c:v>
                </c:pt>
                <c:pt idx="8344">
                  <c:v>4.1514746548028301</c:v>
                </c:pt>
                <c:pt idx="8345">
                  <c:v>2.26405087416668</c:v>
                </c:pt>
                <c:pt idx="8346">
                  <c:v>7.0452337454463896</c:v>
                </c:pt>
                <c:pt idx="8347">
                  <c:v>6.1932884229258303</c:v>
                </c:pt>
                <c:pt idx="8348">
                  <c:v>5.1444928860169696</c:v>
                </c:pt>
                <c:pt idx="8349">
                  <c:v>7.0336375467656502</c:v>
                </c:pt>
                <c:pt idx="8350">
                  <c:v>8.2572193654303501</c:v>
                </c:pt>
                <c:pt idx="8351">
                  <c:v>8.6394521203664194</c:v>
                </c:pt>
                <c:pt idx="8352">
                  <c:v>7.2049464835171104</c:v>
                </c:pt>
                <c:pt idx="8353">
                  <c:v>6.1183884060365097</c:v>
                </c:pt>
                <c:pt idx="8354">
                  <c:v>5.4527083824481402</c:v>
                </c:pt>
                <c:pt idx="8355">
                  <c:v>7.7861136227975596</c:v>
                </c:pt>
                <c:pt idx="8356">
                  <c:v>6.7116450653987103</c:v>
                </c:pt>
                <c:pt idx="8357">
                  <c:v>2.5500516141371499</c:v>
                </c:pt>
                <c:pt idx="8358">
                  <c:v>3.70512557579542</c:v>
                </c:pt>
                <c:pt idx="8359">
                  <c:v>6.5748634162667798</c:v>
                </c:pt>
                <c:pt idx="8360">
                  <c:v>8.9663488427847096</c:v>
                </c:pt>
                <c:pt idx="8361">
                  <c:v>8.0797205890329504</c:v>
                </c:pt>
                <c:pt idx="8362">
                  <c:v>8.4123735564809206</c:v>
                </c:pt>
                <c:pt idx="8363">
                  <c:v>5.4369297647556696</c:v>
                </c:pt>
                <c:pt idx="8364">
                  <c:v>4.0983756418729902</c:v>
                </c:pt>
                <c:pt idx="8365">
                  <c:v>5.1421446931636998</c:v>
                </c:pt>
                <c:pt idx="8366">
                  <c:v>6.4970567476108299</c:v>
                </c:pt>
                <c:pt idx="8367">
                  <c:v>3.4309440961606898</c:v>
                </c:pt>
                <c:pt idx="8368">
                  <c:v>7.6769594221346598</c:v>
                </c:pt>
                <c:pt idx="8369">
                  <c:v>10.536856799391501</c:v>
                </c:pt>
                <c:pt idx="8370">
                  <c:v>9.4841387331781508</c:v>
                </c:pt>
                <c:pt idx="8371">
                  <c:v>9.5100067186195503</c:v>
                </c:pt>
                <c:pt idx="8372">
                  <c:v>10.954002747369801</c:v>
                </c:pt>
                <c:pt idx="8373">
                  <c:v>5.1584296443984901</c:v>
                </c:pt>
                <c:pt idx="8374">
                  <c:v>7.4784928359490497</c:v>
                </c:pt>
                <c:pt idx="8375">
                  <c:v>6.2793413229735204</c:v>
                </c:pt>
                <c:pt idx="8376">
                  <c:v>9.6680468217510498</c:v>
                </c:pt>
                <c:pt idx="8377">
                  <c:v>7.8138062105905002</c:v>
                </c:pt>
                <c:pt idx="8378">
                  <c:v>8.0548411481068207</c:v>
                </c:pt>
                <c:pt idx="8379">
                  <c:v>5.3079963243762203</c:v>
                </c:pt>
                <c:pt idx="8380">
                  <c:v>9.0318506576813995</c:v>
                </c:pt>
                <c:pt idx="8381">
                  <c:v>5.7223008287494199</c:v>
                </c:pt>
                <c:pt idx="8382">
                  <c:v>7.8613747334890398</c:v>
                </c:pt>
                <c:pt idx="8383">
                  <c:v>8.3339002412359893</c:v>
                </c:pt>
                <c:pt idx="8384">
                  <c:v>8.0780294362851599</c:v>
                </c:pt>
                <c:pt idx="8385">
                  <c:v>8.4322123783236904</c:v>
                </c:pt>
                <c:pt idx="8386">
                  <c:v>6.22538407180188</c:v>
                </c:pt>
                <c:pt idx="8387">
                  <c:v>6.8573031482113098</c:v>
                </c:pt>
                <c:pt idx="8388">
                  <c:v>6.1234726808848503</c:v>
                </c:pt>
                <c:pt idx="8389">
                  <c:v>1.9716891212738701</c:v>
                </c:pt>
                <c:pt idx="8390">
                  <c:v>8.8197124194148397</c:v>
                </c:pt>
                <c:pt idx="8391">
                  <c:v>8.2863660789580003</c:v>
                </c:pt>
                <c:pt idx="8392">
                  <c:v>7.0521735895649797</c:v>
                </c:pt>
                <c:pt idx="8393">
                  <c:v>8.0969412097115399</c:v>
                </c:pt>
                <c:pt idx="8394">
                  <c:v>9.5686440154101007</c:v>
                </c:pt>
                <c:pt idx="8395">
                  <c:v>10.1045886854871</c:v>
                </c:pt>
                <c:pt idx="8396">
                  <c:v>8.2533157875531202</c:v>
                </c:pt>
                <c:pt idx="8397">
                  <c:v>8.0186079098834995</c:v>
                </c:pt>
                <c:pt idx="8398">
                  <c:v>7.6442747519939802</c:v>
                </c:pt>
                <c:pt idx="8399">
                  <c:v>9.13125125466048</c:v>
                </c:pt>
                <c:pt idx="8400">
                  <c:v>8.7003240221923104</c:v>
                </c:pt>
                <c:pt idx="8401">
                  <c:v>3.52288899737355</c:v>
                </c:pt>
                <c:pt idx="8402">
                  <c:v>4.7078626952825697</c:v>
                </c:pt>
                <c:pt idx="8403">
                  <c:v>7.6453674405934597</c:v>
                </c:pt>
                <c:pt idx="8404">
                  <c:v>7.6327448364279897</c:v>
                </c:pt>
                <c:pt idx="8405">
                  <c:v>6.9349696671718402</c:v>
                </c:pt>
                <c:pt idx="8406">
                  <c:v>7.2282985221559697</c:v>
                </c:pt>
                <c:pt idx="8407">
                  <c:v>3.943357646106</c:v>
                </c:pt>
                <c:pt idx="8408">
                  <c:v>3.6054652061843702</c:v>
                </c:pt>
                <c:pt idx="8409">
                  <c:v>3.9153707327216298</c:v>
                </c:pt>
                <c:pt idx="8410">
                  <c:v>5.3588702017874201</c:v>
                </c:pt>
                <c:pt idx="8411">
                  <c:v>1.9398750150403601</c:v>
                </c:pt>
                <c:pt idx="8412">
                  <c:v>6.20921734189427</c:v>
                </c:pt>
                <c:pt idx="8413">
                  <c:v>9.5122678742248894</c:v>
                </c:pt>
                <c:pt idx="8414">
                  <c:v>8.3248862636388807</c:v>
                </c:pt>
                <c:pt idx="8415">
                  <c:v>8.2298623277236693</c:v>
                </c:pt>
                <c:pt idx="8416">
                  <c:v>9.7067218328942602</c:v>
                </c:pt>
                <c:pt idx="8417">
                  <c:v>4.8984886305948496</c:v>
                </c:pt>
                <c:pt idx="8418">
                  <c:v>6.6559719305786498</c:v>
                </c:pt>
                <c:pt idx="8419">
                  <c:v>5.0393723257764202</c:v>
                </c:pt>
                <c:pt idx="8420">
                  <c:v>8.5304326663429499</c:v>
                </c:pt>
                <c:pt idx="8421">
                  <c:v>6.1531281715780297</c:v>
                </c:pt>
                <c:pt idx="8422">
                  <c:v>6.8663043437715601</c:v>
                </c:pt>
                <c:pt idx="8423">
                  <c:v>4.9292634537363904</c:v>
                </c:pt>
                <c:pt idx="8424">
                  <c:v>7.4090407908989597</c:v>
                </c:pt>
                <c:pt idx="8425">
                  <c:v>4.4567334241781396</c:v>
                </c:pt>
                <c:pt idx="8426">
                  <c:v>6.4979416545959703</c:v>
                </c:pt>
                <c:pt idx="8427">
                  <c:v>6.3819354567698898</c:v>
                </c:pt>
                <c:pt idx="8428">
                  <c:v>6.7551565693037396</c:v>
                </c:pt>
                <c:pt idx="8429">
                  <c:v>6.9096611115348399</c:v>
                </c:pt>
                <c:pt idx="8430">
                  <c:v>5.2505492862855503</c:v>
                </c:pt>
                <c:pt idx="8431">
                  <c:v>5.6228105449537003</c:v>
                </c:pt>
                <c:pt idx="8432">
                  <c:v>4.37578840235585</c:v>
                </c:pt>
                <c:pt idx="8433">
                  <c:v>1.9052906449065301</c:v>
                </c:pt>
                <c:pt idx="8434">
                  <c:v>6.9898283048772196</c:v>
                </c:pt>
                <c:pt idx="8435">
                  <c:v>6.3417465618123003</c:v>
                </c:pt>
                <c:pt idx="8436">
                  <c:v>5.5025457836118896</c:v>
                </c:pt>
                <c:pt idx="8437">
                  <c:v>7.0559205858128804</c:v>
                </c:pt>
                <c:pt idx="8438">
                  <c:v>8.3350246455922505</c:v>
                </c:pt>
                <c:pt idx="8439">
                  <c:v>8.8020676096077608</c:v>
                </c:pt>
                <c:pt idx="8440">
                  <c:v>7.4345503433617299</c:v>
                </c:pt>
                <c:pt idx="8441">
                  <c:v>6.4150889835952496</c:v>
                </c:pt>
                <c:pt idx="8442">
                  <c:v>5.5316864767575202</c:v>
                </c:pt>
                <c:pt idx="8443">
                  <c:v>7.7082345245275299</c:v>
                </c:pt>
                <c:pt idx="8444">
                  <c:v>6.81464489214589</c:v>
                </c:pt>
                <c:pt idx="8445">
                  <c:v>2.2412204373775899</c:v>
                </c:pt>
                <c:pt idx="8446">
                  <c:v>3.34950583906038</c:v>
                </c:pt>
                <c:pt idx="8447">
                  <c:v>6.8742410607790196</c:v>
                </c:pt>
                <c:pt idx="8448">
                  <c:v>8.9263582803483192</c:v>
                </c:pt>
                <c:pt idx="8449">
                  <c:v>8.1281019438313393</c:v>
                </c:pt>
                <c:pt idx="8450">
                  <c:v>8.3728590650646808</c:v>
                </c:pt>
                <c:pt idx="8451">
                  <c:v>4.8498284186639999</c:v>
                </c:pt>
                <c:pt idx="8452">
                  <c:v>3.3288956350122199</c:v>
                </c:pt>
                <c:pt idx="8453">
                  <c:v>4.6747359237435502</c:v>
                </c:pt>
                <c:pt idx="8454">
                  <c:v>5.58486214746448</c:v>
                </c:pt>
                <c:pt idx="8455">
                  <c:v>3.0477193951918999</c:v>
                </c:pt>
                <c:pt idx="8456">
                  <c:v>7.4987255274366502</c:v>
                </c:pt>
                <c:pt idx="8457">
                  <c:v>10.3827039594666</c:v>
                </c:pt>
                <c:pt idx="8458">
                  <c:v>9.5220125813243506</c:v>
                </c:pt>
                <c:pt idx="8459">
                  <c:v>9.0738580578884704</c:v>
                </c:pt>
                <c:pt idx="8460">
                  <c:v>10.6282465990171</c:v>
                </c:pt>
                <c:pt idx="8461">
                  <c:v>4.7767802426203598</c:v>
                </c:pt>
                <c:pt idx="8462">
                  <c:v>7.2887027863002398</c:v>
                </c:pt>
                <c:pt idx="8463">
                  <c:v>6.0044116392820497</c:v>
                </c:pt>
                <c:pt idx="8464">
                  <c:v>9.8291876367993893</c:v>
                </c:pt>
                <c:pt idx="8465">
                  <c:v>7.4281823704257803</c:v>
                </c:pt>
                <c:pt idx="8466">
                  <c:v>7.6470205844654897</c:v>
                </c:pt>
                <c:pt idx="8467">
                  <c:v>4.94573047407407</c:v>
                </c:pt>
                <c:pt idx="8468">
                  <c:v>8.7274415853736294</c:v>
                </c:pt>
                <c:pt idx="8469">
                  <c:v>5.2727381163705598</c:v>
                </c:pt>
                <c:pt idx="8470">
                  <c:v>7.1084343978880096</c:v>
                </c:pt>
                <c:pt idx="8471">
                  <c:v>7.9709676797463</c:v>
                </c:pt>
                <c:pt idx="8472">
                  <c:v>7.6189164526575404</c:v>
                </c:pt>
                <c:pt idx="8473">
                  <c:v>8.2337105217461595</c:v>
                </c:pt>
                <c:pt idx="8474">
                  <c:v>5.8552157515094301</c:v>
                </c:pt>
                <c:pt idx="8475">
                  <c:v>6.4977844775673699</c:v>
                </c:pt>
                <c:pt idx="8476">
                  <c:v>5.6816111282884201</c:v>
                </c:pt>
                <c:pt idx="8477">
                  <c:v>1.3310401128045799</c:v>
                </c:pt>
                <c:pt idx="8478">
                  <c:v>8.5108815873113297</c:v>
                </c:pt>
                <c:pt idx="8479">
                  <c:v>7.9576400591566498</c:v>
                </c:pt>
                <c:pt idx="8480">
                  <c:v>6.7249938245414498</c:v>
                </c:pt>
                <c:pt idx="8481">
                  <c:v>7.9475600982621302</c:v>
                </c:pt>
                <c:pt idx="8482">
                  <c:v>9.3273691637671803</c:v>
                </c:pt>
                <c:pt idx="8483">
                  <c:v>9.8816883035841592</c:v>
                </c:pt>
                <c:pt idx="8484">
                  <c:v>8.4327857993964894</c:v>
                </c:pt>
                <c:pt idx="8485">
                  <c:v>7.6164778681933996</c:v>
                </c:pt>
                <c:pt idx="8486">
                  <c:v>7.1735274113053196</c:v>
                </c:pt>
                <c:pt idx="8487">
                  <c:v>8.9295365911310096</c:v>
                </c:pt>
                <c:pt idx="8488">
                  <c:v>8.4090588464011606</c:v>
                </c:pt>
                <c:pt idx="8489">
                  <c:v>3.1934604280396299</c:v>
                </c:pt>
                <c:pt idx="8490">
                  <c:v>4.0276685752812602</c:v>
                </c:pt>
                <c:pt idx="8491">
                  <c:v>7.6884437450340899</c:v>
                </c:pt>
                <c:pt idx="8492">
                  <c:v>7.3377345703693999</c:v>
                </c:pt>
                <c:pt idx="8493">
                  <c:v>6.0851239415167404</c:v>
                </c:pt>
                <c:pt idx="8494">
                  <c:v>6.82910656903631</c:v>
                </c:pt>
                <c:pt idx="8495">
                  <c:v>4.5754532282138296</c:v>
                </c:pt>
                <c:pt idx="8496">
                  <c:v>3.68093484008266</c:v>
                </c:pt>
                <c:pt idx="8497">
                  <c:v>4.4051919843223901</c:v>
                </c:pt>
                <c:pt idx="8498">
                  <c:v>4.9939134570793398</c:v>
                </c:pt>
                <c:pt idx="8499">
                  <c:v>2.2876323291329799</c:v>
                </c:pt>
                <c:pt idx="8500">
                  <c:v>5.92849223486939</c:v>
                </c:pt>
                <c:pt idx="8501">
                  <c:v>9.5658173219693907</c:v>
                </c:pt>
                <c:pt idx="8502">
                  <c:v>7.7779251418476498</c:v>
                </c:pt>
                <c:pt idx="8503">
                  <c:v>8.2012369880348501</c:v>
                </c:pt>
                <c:pt idx="8504">
                  <c:v>9.5204826346322502</c:v>
                </c:pt>
                <c:pt idx="8505">
                  <c:v>3.93025542685589</c:v>
                </c:pt>
                <c:pt idx="8506">
                  <c:v>6.2130110672458798</c:v>
                </c:pt>
                <c:pt idx="8507">
                  <c:v>4.7073587313241703</c:v>
                </c:pt>
                <c:pt idx="8508">
                  <c:v>7.9580967629810901</c:v>
                </c:pt>
                <c:pt idx="8509">
                  <c:v>5.6588386282439496</c:v>
                </c:pt>
                <c:pt idx="8510">
                  <c:v>6.049663878374</c:v>
                </c:pt>
                <c:pt idx="8511">
                  <c:v>4.8456514349671398</c:v>
                </c:pt>
                <c:pt idx="8512">
                  <c:v>6.59633926394757</c:v>
                </c:pt>
                <c:pt idx="8513">
                  <c:v>4.0643450127500502</c:v>
                </c:pt>
                <c:pt idx="8514">
                  <c:v>6.1064933263213996</c:v>
                </c:pt>
                <c:pt idx="8515">
                  <c:v>5.9342875821782499</c:v>
                </c:pt>
                <c:pt idx="8516">
                  <c:v>6.01833034742116</c:v>
                </c:pt>
                <c:pt idx="8517">
                  <c:v>6.6426569804593303</c:v>
                </c:pt>
                <c:pt idx="8518">
                  <c:v>4.7764683955227696</c:v>
                </c:pt>
                <c:pt idx="8519">
                  <c:v>5.1417422425189301</c:v>
                </c:pt>
                <c:pt idx="8520">
                  <c:v>3.9422054982059702</c:v>
                </c:pt>
                <c:pt idx="8521">
                  <c:v>2.2298439954395501</c:v>
                </c:pt>
                <c:pt idx="8522">
                  <c:v>6.7641843494801002</c:v>
                </c:pt>
                <c:pt idx="8523">
                  <c:v>6.0857707008893298</c:v>
                </c:pt>
                <c:pt idx="8524">
                  <c:v>5.1098523831211704</c:v>
                </c:pt>
                <c:pt idx="8525">
                  <c:v>6.7097454608777802</c:v>
                </c:pt>
                <c:pt idx="8526">
                  <c:v>7.7535333087601002</c:v>
                </c:pt>
                <c:pt idx="8527">
                  <c:v>8.4676108240780703</c:v>
                </c:pt>
                <c:pt idx="8528">
                  <c:v>6.7760069271773</c:v>
                </c:pt>
                <c:pt idx="8529">
                  <c:v>5.97864087279389</c:v>
                </c:pt>
                <c:pt idx="8530">
                  <c:v>5.3183008644869201</c:v>
                </c:pt>
                <c:pt idx="8531">
                  <c:v>7.71916780969784</c:v>
                </c:pt>
                <c:pt idx="8532">
                  <c:v>6.5545586715173201</c:v>
                </c:pt>
                <c:pt idx="8533">
                  <c:v>2.7604665082599</c:v>
                </c:pt>
                <c:pt idx="8534">
                  <c:v>3.6897539270576298</c:v>
                </c:pt>
                <c:pt idx="8535">
                  <c:v>6.0885269638226198</c:v>
                </c:pt>
                <c:pt idx="8536">
                  <c:v>9.0129166677558992</c:v>
                </c:pt>
                <c:pt idx="8537">
                  <c:v>8.0619209399915199</c:v>
                </c:pt>
                <c:pt idx="8538">
                  <c:v>8.4507723398835495</c:v>
                </c:pt>
                <c:pt idx="8539">
                  <c:v>5.1933646106075102</c:v>
                </c:pt>
                <c:pt idx="8540">
                  <c:v>3.5782634142391601</c:v>
                </c:pt>
                <c:pt idx="8541">
                  <c:v>5.07498652192925</c:v>
                </c:pt>
                <c:pt idx="8542">
                  <c:v>5.9028452816667896</c:v>
                </c:pt>
                <c:pt idx="8543">
                  <c:v>2.9922184718058702</c:v>
                </c:pt>
                <c:pt idx="8544">
                  <c:v>7.7159605671895397</c:v>
                </c:pt>
                <c:pt idx="8545">
                  <c:v>10.6193882888396</c:v>
                </c:pt>
                <c:pt idx="8546">
                  <c:v>9.5689733830054795</c:v>
                </c:pt>
                <c:pt idx="8547">
                  <c:v>9.1907541452628507</c:v>
                </c:pt>
                <c:pt idx="8548">
                  <c:v>10.6283152581286</c:v>
                </c:pt>
                <c:pt idx="8549">
                  <c:v>4.41643940670206</c:v>
                </c:pt>
                <c:pt idx="8550">
                  <c:v>6.8720894120923202</c:v>
                </c:pt>
                <c:pt idx="8551">
                  <c:v>5.8737347877460699</c:v>
                </c:pt>
                <c:pt idx="8552">
                  <c:v>9.9200187875383694</c:v>
                </c:pt>
                <c:pt idx="8553">
                  <c:v>7.0610346452935602</c:v>
                </c:pt>
                <c:pt idx="8554">
                  <c:v>7.3985547254792099</c:v>
                </c:pt>
                <c:pt idx="8555">
                  <c:v>4.8815652233204103</c:v>
                </c:pt>
                <c:pt idx="8556">
                  <c:v>8.5885230351393496</c:v>
                </c:pt>
                <c:pt idx="8557">
                  <c:v>5.1086712833032504</c:v>
                </c:pt>
                <c:pt idx="8558">
                  <c:v>7.39136036887027</c:v>
                </c:pt>
                <c:pt idx="8559">
                  <c:v>7.9503693864758702</c:v>
                </c:pt>
                <c:pt idx="8560">
                  <c:v>7.3917420550771098</c:v>
                </c:pt>
                <c:pt idx="8561">
                  <c:v>8.0025445846632408</c:v>
                </c:pt>
                <c:pt idx="8562">
                  <c:v>5.6910227638520503</c:v>
                </c:pt>
                <c:pt idx="8563">
                  <c:v>6.2754156000761698</c:v>
                </c:pt>
                <c:pt idx="8564">
                  <c:v>5.4587004435306499</c:v>
                </c:pt>
                <c:pt idx="8565">
                  <c:v>1.7664750998016101</c:v>
                </c:pt>
                <c:pt idx="8566">
                  <c:v>8.5658604358916008</c:v>
                </c:pt>
                <c:pt idx="8567">
                  <c:v>7.85439737787501</c:v>
                </c:pt>
                <c:pt idx="8568">
                  <c:v>6.5360341802999304</c:v>
                </c:pt>
                <c:pt idx="8569">
                  <c:v>7.9647575096723404</c:v>
                </c:pt>
                <c:pt idx="8570">
                  <c:v>9.3725809219671401</c:v>
                </c:pt>
                <c:pt idx="8571">
                  <c:v>9.7982597788158898</c:v>
                </c:pt>
                <c:pt idx="8572">
                  <c:v>8.3375983923333603</c:v>
                </c:pt>
                <c:pt idx="8573">
                  <c:v>7.4986498200287404</c:v>
                </c:pt>
                <c:pt idx="8574">
                  <c:v>7.1747807037635596</c:v>
                </c:pt>
                <c:pt idx="8575">
                  <c:v>9.0940876242122695</c:v>
                </c:pt>
                <c:pt idx="8576">
                  <c:v>8.30159840668267</c:v>
                </c:pt>
                <c:pt idx="8577">
                  <c:v>3.08670171405684</c:v>
                </c:pt>
                <c:pt idx="8578">
                  <c:v>4.2746078937240997</c:v>
                </c:pt>
                <c:pt idx="8579">
                  <c:v>7.5417858187824303</c:v>
                </c:pt>
                <c:pt idx="8580">
                  <c:v>8.2624611416165692</c:v>
                </c:pt>
                <c:pt idx="8581">
                  <c:v>7.4279002082608701</c:v>
                </c:pt>
                <c:pt idx="8582">
                  <c:v>7.7699543262673396</c:v>
                </c:pt>
                <c:pt idx="8583">
                  <c:v>4.69646805549948</c:v>
                </c:pt>
                <c:pt idx="8584">
                  <c:v>3.8832696874857402</c:v>
                </c:pt>
                <c:pt idx="8585">
                  <c:v>4.6569585402009102</c:v>
                </c:pt>
                <c:pt idx="8586">
                  <c:v>6.0004871268282303</c:v>
                </c:pt>
                <c:pt idx="8587">
                  <c:v>2.37285343191013</c:v>
                </c:pt>
                <c:pt idx="8588">
                  <c:v>6.7222260056479497</c:v>
                </c:pt>
                <c:pt idx="8589">
                  <c:v>10.144640123024001</c:v>
                </c:pt>
                <c:pt idx="8590">
                  <c:v>8.6551131006515192</c:v>
                </c:pt>
                <c:pt idx="8591">
                  <c:v>8.6324041972980101</c:v>
                </c:pt>
                <c:pt idx="8592">
                  <c:v>9.9326007343977292</c:v>
                </c:pt>
                <c:pt idx="8593">
                  <c:v>4.7286268702675001</c:v>
                </c:pt>
                <c:pt idx="8594">
                  <c:v>6.8817021755011796</c:v>
                </c:pt>
                <c:pt idx="8595">
                  <c:v>5.1873738506688696</c:v>
                </c:pt>
                <c:pt idx="8596">
                  <c:v>8.7604088543433907</c:v>
                </c:pt>
                <c:pt idx="8597">
                  <c:v>6.81684808188316</c:v>
                </c:pt>
                <c:pt idx="8598">
                  <c:v>7.2895725691548998</c:v>
                </c:pt>
                <c:pt idx="8599">
                  <c:v>4.8045204901855199</c:v>
                </c:pt>
                <c:pt idx="8600">
                  <c:v>7.8301315209534197</c:v>
                </c:pt>
                <c:pt idx="8601">
                  <c:v>4.7158380179094399</c:v>
                </c:pt>
                <c:pt idx="8602">
                  <c:v>7.1706498345292404</c:v>
                </c:pt>
                <c:pt idx="8603">
                  <c:v>6.6573838889149197</c:v>
                </c:pt>
                <c:pt idx="8604">
                  <c:v>7.0747654545135896</c:v>
                </c:pt>
                <c:pt idx="8605">
                  <c:v>7.5211448649656898</c:v>
                </c:pt>
                <c:pt idx="8606">
                  <c:v>5.5084468078083004</c:v>
                </c:pt>
                <c:pt idx="8607">
                  <c:v>6.0327775719078103</c:v>
                </c:pt>
                <c:pt idx="8608">
                  <c:v>4.8002398553555903</c:v>
                </c:pt>
                <c:pt idx="8609">
                  <c:v>2.4730232542061499</c:v>
                </c:pt>
                <c:pt idx="8610">
                  <c:v>7.3913121017615504</c:v>
                </c:pt>
                <c:pt idx="8611">
                  <c:v>7.1610681648353403</c:v>
                </c:pt>
                <c:pt idx="8612">
                  <c:v>5.8846038265675498</c:v>
                </c:pt>
                <c:pt idx="8613">
                  <c:v>7.43791844306695</c:v>
                </c:pt>
                <c:pt idx="8614">
                  <c:v>8.9765991720050202</c:v>
                </c:pt>
                <c:pt idx="8615">
                  <c:v>9.2020886159655699</c:v>
                </c:pt>
                <c:pt idx="8616">
                  <c:v>7.9444119256175902</c:v>
                </c:pt>
                <c:pt idx="8617">
                  <c:v>6.9496231325507196</c:v>
                </c:pt>
                <c:pt idx="8618">
                  <c:v>6.1320437890323198</c:v>
                </c:pt>
                <c:pt idx="8619">
                  <c:v>8.4661562300483499</c:v>
                </c:pt>
                <c:pt idx="8620">
                  <c:v>7.5354899548692904</c:v>
                </c:pt>
                <c:pt idx="8621">
                  <c:v>2.7872240912089099</c:v>
                </c:pt>
                <c:pt idx="8622">
                  <c:v>3.81944666990365</c:v>
                </c:pt>
                <c:pt idx="8623">
                  <c:v>7.2275734584623699</c:v>
                </c:pt>
                <c:pt idx="8624">
                  <c:v>9.1419865814150292</c:v>
                </c:pt>
                <c:pt idx="8625">
                  <c:v>8.2439442972071593</c:v>
                </c:pt>
                <c:pt idx="8626">
                  <c:v>8.6062482004127006</c:v>
                </c:pt>
                <c:pt idx="8627">
                  <c:v>5.3701721413885197</c:v>
                </c:pt>
                <c:pt idx="8628">
                  <c:v>4.0190462427090203</c:v>
                </c:pt>
                <c:pt idx="8629">
                  <c:v>5.07689613495935</c:v>
                </c:pt>
                <c:pt idx="8630">
                  <c:v>6.4450137269462404</c:v>
                </c:pt>
                <c:pt idx="8631">
                  <c:v>3.3623561928578001</c:v>
                </c:pt>
                <c:pt idx="8632">
                  <c:v>7.9014310537533898</c:v>
                </c:pt>
                <c:pt idx="8633">
                  <c:v>10.6904717594636</c:v>
                </c:pt>
                <c:pt idx="8634">
                  <c:v>9.7034880335799603</c:v>
                </c:pt>
                <c:pt idx="8635">
                  <c:v>9.4938607839294207</c:v>
                </c:pt>
                <c:pt idx="8636">
                  <c:v>10.952499421075601</c:v>
                </c:pt>
                <c:pt idx="8637">
                  <c:v>5.0920775034466601</c:v>
                </c:pt>
                <c:pt idx="8638">
                  <c:v>7.42888522714322</c:v>
                </c:pt>
                <c:pt idx="8639">
                  <c:v>6.2159222040170601</c:v>
                </c:pt>
                <c:pt idx="8640">
                  <c:v>9.6342994375747999</c:v>
                </c:pt>
                <c:pt idx="8641">
                  <c:v>7.7764060689261099</c:v>
                </c:pt>
                <c:pt idx="8642">
                  <c:v>7.9925509951153604</c:v>
                </c:pt>
                <c:pt idx="8643">
                  <c:v>5.2786251591609696</c:v>
                </c:pt>
                <c:pt idx="8644">
                  <c:v>9.0092570698723193</c:v>
                </c:pt>
                <c:pt idx="8645">
                  <c:v>5.6432074203958997</c:v>
                </c:pt>
                <c:pt idx="8646">
                  <c:v>7.8481639441323603</c:v>
                </c:pt>
                <c:pt idx="8647">
                  <c:v>8.3092354410506193</c:v>
                </c:pt>
                <c:pt idx="8648">
                  <c:v>8.0209780293984103</c:v>
                </c:pt>
                <c:pt idx="8649">
                  <c:v>8.4148125522426405</c:v>
                </c:pt>
                <c:pt idx="8650">
                  <c:v>6.1842705816531804</c:v>
                </c:pt>
                <c:pt idx="8651">
                  <c:v>6.8163137029103096</c:v>
                </c:pt>
                <c:pt idx="8652">
                  <c:v>6.0414825174437503</c:v>
                </c:pt>
                <c:pt idx="8653">
                  <c:v>1.9308217121950999</c:v>
                </c:pt>
                <c:pt idx="8654">
                  <c:v>8.8092080251879601</c:v>
                </c:pt>
                <c:pt idx="8655">
                  <c:v>8.2538642600826595</c:v>
                </c:pt>
                <c:pt idx="8656">
                  <c:v>7.0561942663535904</c:v>
                </c:pt>
                <c:pt idx="8657">
                  <c:v>8.1077479196423106</c:v>
                </c:pt>
                <c:pt idx="8658">
                  <c:v>9.6940816701765495</c:v>
                </c:pt>
                <c:pt idx="8659">
                  <c:v>10.0418431300905</c:v>
                </c:pt>
                <c:pt idx="8660">
                  <c:v>8.4697848519566694</c:v>
                </c:pt>
                <c:pt idx="8661">
                  <c:v>7.9659499464175898</c:v>
                </c:pt>
                <c:pt idx="8662">
                  <c:v>7.6242762009162099</c:v>
                </c:pt>
                <c:pt idx="8663">
                  <c:v>9.2620669553689901</c:v>
                </c:pt>
                <c:pt idx="8664">
                  <c:v>8.6855797838339299</c:v>
                </c:pt>
                <c:pt idx="8665">
                  <c:v>3.4448816103488999</c:v>
                </c:pt>
                <c:pt idx="8666">
                  <c:v>4.6347910599329598</c:v>
                </c:pt>
                <c:pt idx="8667">
                  <c:v>7.9039046224305203</c:v>
                </c:pt>
                <c:pt idx="8668">
                  <c:v>8.2624611416165692</c:v>
                </c:pt>
                <c:pt idx="8669">
                  <c:v>7.4279002082608701</c:v>
                </c:pt>
                <c:pt idx="8670">
                  <c:v>7.7699543262673396</c:v>
                </c:pt>
                <c:pt idx="8671">
                  <c:v>4.69646805549948</c:v>
                </c:pt>
                <c:pt idx="8672">
                  <c:v>3.8832696874857402</c:v>
                </c:pt>
                <c:pt idx="8673">
                  <c:v>4.6569585402009102</c:v>
                </c:pt>
                <c:pt idx="8674">
                  <c:v>6.0004871268282303</c:v>
                </c:pt>
                <c:pt idx="8675">
                  <c:v>2.37285343191013</c:v>
                </c:pt>
                <c:pt idx="8676">
                  <c:v>6.7222260056479497</c:v>
                </c:pt>
                <c:pt idx="8677">
                  <c:v>10.144640123024001</c:v>
                </c:pt>
                <c:pt idx="8678">
                  <c:v>8.6551131006515192</c:v>
                </c:pt>
                <c:pt idx="8679">
                  <c:v>8.6324041972980101</c:v>
                </c:pt>
                <c:pt idx="8680">
                  <c:v>9.9326007343977292</c:v>
                </c:pt>
                <c:pt idx="8681">
                  <c:v>4.7286268702675001</c:v>
                </c:pt>
                <c:pt idx="8682">
                  <c:v>6.8817021755011796</c:v>
                </c:pt>
                <c:pt idx="8683">
                  <c:v>5.1873738506688696</c:v>
                </c:pt>
                <c:pt idx="8684">
                  <c:v>8.7604088543433907</c:v>
                </c:pt>
                <c:pt idx="8685">
                  <c:v>6.81684808188316</c:v>
                </c:pt>
                <c:pt idx="8686">
                  <c:v>7.2895725691548998</c:v>
                </c:pt>
                <c:pt idx="8687">
                  <c:v>4.8045204901855199</c:v>
                </c:pt>
                <c:pt idx="8688">
                  <c:v>7.8301315209534197</c:v>
                </c:pt>
                <c:pt idx="8689">
                  <c:v>4.7158380179094399</c:v>
                </c:pt>
                <c:pt idx="8690">
                  <c:v>7.1706498345292404</c:v>
                </c:pt>
                <c:pt idx="8691">
                  <c:v>6.6573838889149197</c:v>
                </c:pt>
                <c:pt idx="8692">
                  <c:v>7.0747654545135896</c:v>
                </c:pt>
                <c:pt idx="8693">
                  <c:v>7.5211448649656898</c:v>
                </c:pt>
                <c:pt idx="8694">
                  <c:v>5.5084468078083004</c:v>
                </c:pt>
                <c:pt idx="8695">
                  <c:v>6.0327775719078103</c:v>
                </c:pt>
                <c:pt idx="8696">
                  <c:v>4.8002398553555903</c:v>
                </c:pt>
                <c:pt idx="8697">
                  <c:v>2.4730232542061499</c:v>
                </c:pt>
                <c:pt idx="8698">
                  <c:v>7.3913121017615504</c:v>
                </c:pt>
                <c:pt idx="8699">
                  <c:v>7.1610681648353403</c:v>
                </c:pt>
                <c:pt idx="8700">
                  <c:v>5.8846038265675498</c:v>
                </c:pt>
                <c:pt idx="8701">
                  <c:v>7.43791844306695</c:v>
                </c:pt>
                <c:pt idx="8702">
                  <c:v>8.9765991720050202</c:v>
                </c:pt>
                <c:pt idx="8703">
                  <c:v>9.2020886159655699</c:v>
                </c:pt>
                <c:pt idx="8704">
                  <c:v>7.9444119256175902</c:v>
                </c:pt>
                <c:pt idx="8705">
                  <c:v>6.9496231325507196</c:v>
                </c:pt>
                <c:pt idx="8706">
                  <c:v>6.1320437890323198</c:v>
                </c:pt>
                <c:pt idx="8707">
                  <c:v>8.4661562300483499</c:v>
                </c:pt>
                <c:pt idx="8708">
                  <c:v>7.5354899548692904</c:v>
                </c:pt>
                <c:pt idx="8709">
                  <c:v>2.7872240912089099</c:v>
                </c:pt>
                <c:pt idx="8710">
                  <c:v>3.81944666990365</c:v>
                </c:pt>
                <c:pt idx="8711">
                  <c:v>7.2275734584623699</c:v>
                </c:pt>
                <c:pt idx="8712">
                  <c:v>8.3618057095300191</c:v>
                </c:pt>
                <c:pt idx="8713">
                  <c:v>7.5373043908111104</c:v>
                </c:pt>
                <c:pt idx="8714">
                  <c:v>7.6237616565094397</c:v>
                </c:pt>
                <c:pt idx="8715">
                  <c:v>4.7976643167396098</c:v>
                </c:pt>
                <c:pt idx="8716">
                  <c:v>3.6076337843943298</c:v>
                </c:pt>
                <c:pt idx="8717">
                  <c:v>4.6507805130556799</c:v>
                </c:pt>
                <c:pt idx="8718">
                  <c:v>5.6770947535038401</c:v>
                </c:pt>
                <c:pt idx="8719">
                  <c:v>3.2973013461931902</c:v>
                </c:pt>
                <c:pt idx="8720">
                  <c:v>7.0254227122947803</c:v>
                </c:pt>
                <c:pt idx="8721">
                  <c:v>9.7728852300539</c:v>
                </c:pt>
                <c:pt idx="8722">
                  <c:v>8.7948528346700403</c:v>
                </c:pt>
                <c:pt idx="8723">
                  <c:v>8.5158728674075093</c:v>
                </c:pt>
                <c:pt idx="8724">
                  <c:v>9.9721975430815295</c:v>
                </c:pt>
                <c:pt idx="8725">
                  <c:v>4.8529726117509497</c:v>
                </c:pt>
                <c:pt idx="8726">
                  <c:v>7.2331816126748496</c:v>
                </c:pt>
                <c:pt idx="8727">
                  <c:v>6.1420894753880804</c:v>
                </c:pt>
                <c:pt idx="8728">
                  <c:v>8.8642154077996995</c:v>
                </c:pt>
                <c:pt idx="8729">
                  <c:v>6.9759671982162903</c:v>
                </c:pt>
                <c:pt idx="8730">
                  <c:v>7.4250117089146901</c:v>
                </c:pt>
                <c:pt idx="8731">
                  <c:v>4.99604613002895</c:v>
                </c:pt>
                <c:pt idx="8732">
                  <c:v>8.1301162812159706</c:v>
                </c:pt>
                <c:pt idx="8733">
                  <c:v>5.6478235005056003</c:v>
                </c:pt>
                <c:pt idx="8734">
                  <c:v>6.5462466247741098</c:v>
                </c:pt>
                <c:pt idx="8735">
                  <c:v>7.3270777896471397</c:v>
                </c:pt>
                <c:pt idx="8736">
                  <c:v>7.22726121771555</c:v>
                </c:pt>
                <c:pt idx="8737">
                  <c:v>7.8992199759997304</c:v>
                </c:pt>
                <c:pt idx="8738">
                  <c:v>5.8485658399862901</c:v>
                </c:pt>
                <c:pt idx="8739">
                  <c:v>6.4333404895823003</c:v>
                </c:pt>
                <c:pt idx="8740">
                  <c:v>5.69709342792068</c:v>
                </c:pt>
                <c:pt idx="8741">
                  <c:v>1.6948468528634</c:v>
                </c:pt>
                <c:pt idx="8742">
                  <c:v>7.9056446280336496</c:v>
                </c:pt>
                <c:pt idx="8743">
                  <c:v>7.4938993754926297</c:v>
                </c:pt>
                <c:pt idx="8744">
                  <c:v>6.5955363354192897</c:v>
                </c:pt>
                <c:pt idx="8745">
                  <c:v>7.4073653943180604</c:v>
                </c:pt>
                <c:pt idx="8746">
                  <c:v>8.9449940921710098</c:v>
                </c:pt>
                <c:pt idx="8747">
                  <c:v>9.3801063821139401</c:v>
                </c:pt>
                <c:pt idx="8748">
                  <c:v>7.7592184826548998</c:v>
                </c:pt>
                <c:pt idx="8749">
                  <c:v>7.4081558569277002</c:v>
                </c:pt>
                <c:pt idx="8750">
                  <c:v>6.6920198011865502</c:v>
                </c:pt>
                <c:pt idx="8751">
                  <c:v>8.3742086476107698</c:v>
                </c:pt>
                <c:pt idx="8752">
                  <c:v>7.9209108231657899</c:v>
                </c:pt>
                <c:pt idx="8753">
                  <c:v>3.4543415926732601</c:v>
                </c:pt>
                <c:pt idx="8754">
                  <c:v>4.1184669924635102</c:v>
                </c:pt>
                <c:pt idx="8755">
                  <c:v>7.3594516337885398</c:v>
                </c:pt>
                <c:pt idx="8756">
                  <c:v>7.4650508946333503</c:v>
                </c:pt>
                <c:pt idx="8757">
                  <c:v>6.5516332942371802</c:v>
                </c:pt>
                <c:pt idx="8758">
                  <c:v>7.1586660417294299</c:v>
                </c:pt>
                <c:pt idx="8759">
                  <c:v>4.5342742280281501</c:v>
                </c:pt>
                <c:pt idx="8760">
                  <c:v>3.7724737871967302</c:v>
                </c:pt>
                <c:pt idx="8761">
                  <c:v>4.4465331212435402</c:v>
                </c:pt>
                <c:pt idx="8762">
                  <c:v>5.6756507489921502</c:v>
                </c:pt>
                <c:pt idx="8763">
                  <c:v>2.0811151743989602</c:v>
                </c:pt>
                <c:pt idx="8764">
                  <c:v>6.0812275575833796</c:v>
                </c:pt>
                <c:pt idx="8765">
                  <c:v>9.7047543805291401</c:v>
                </c:pt>
                <c:pt idx="8766">
                  <c:v>8.0786316108236402</c:v>
                </c:pt>
                <c:pt idx="8767">
                  <c:v>8.4004869491676892</c:v>
                </c:pt>
                <c:pt idx="8768">
                  <c:v>9.7642829466618597</c:v>
                </c:pt>
                <c:pt idx="8769">
                  <c:v>4.47154825865967</c:v>
                </c:pt>
                <c:pt idx="8770">
                  <c:v>6.3090045332412803</c:v>
                </c:pt>
                <c:pt idx="8771">
                  <c:v>4.7227583924091503</c:v>
                </c:pt>
                <c:pt idx="8772">
                  <c:v>8.4887786944541901</c:v>
                </c:pt>
                <c:pt idx="8773">
                  <c:v>5.6889183702053296</c:v>
                </c:pt>
                <c:pt idx="8774">
                  <c:v>6.66834297690251</c:v>
                </c:pt>
                <c:pt idx="8775">
                  <c:v>4.6060659861277404</c:v>
                </c:pt>
                <c:pt idx="8776">
                  <c:v>7.2383218296338701</c:v>
                </c:pt>
                <c:pt idx="8777">
                  <c:v>4.2489817980411697</c:v>
                </c:pt>
                <c:pt idx="8778">
                  <c:v>6.6054301385049099</c:v>
                </c:pt>
                <c:pt idx="8779">
                  <c:v>5.9813387039168697</c:v>
                </c:pt>
                <c:pt idx="8780">
                  <c:v>6.5945758868775703</c:v>
                </c:pt>
                <c:pt idx="8781">
                  <c:v>6.7210100033832001</c:v>
                </c:pt>
                <c:pt idx="8782">
                  <c:v>4.86550326315938</c:v>
                </c:pt>
                <c:pt idx="8783">
                  <c:v>5.2195985963460902</c:v>
                </c:pt>
                <c:pt idx="8784">
                  <c:v>4.11645494082578</c:v>
                </c:pt>
                <c:pt idx="8785">
                  <c:v>2.1097743022789301</c:v>
                </c:pt>
                <c:pt idx="8786">
                  <c:v>6.8819677747658199</c:v>
                </c:pt>
                <c:pt idx="8787">
                  <c:v>6.2321726199805001</c:v>
                </c:pt>
                <c:pt idx="8788">
                  <c:v>5.1364621875270497</c:v>
                </c:pt>
                <c:pt idx="8789">
                  <c:v>6.9833313249071898</c:v>
                </c:pt>
                <c:pt idx="8790">
                  <c:v>8.25725072432083</c:v>
                </c:pt>
                <c:pt idx="8791">
                  <c:v>8.6185318060184493</c:v>
                </c:pt>
                <c:pt idx="8792">
                  <c:v>7.11441974226857</c:v>
                </c:pt>
                <c:pt idx="8793">
                  <c:v>6.1312375858325403</c:v>
                </c:pt>
                <c:pt idx="8794">
                  <c:v>5.4757933376282404</c:v>
                </c:pt>
                <c:pt idx="8795">
                  <c:v>7.7636267906138396</c:v>
                </c:pt>
                <c:pt idx="8796">
                  <c:v>6.7948596132645003</c:v>
                </c:pt>
                <c:pt idx="8797">
                  <c:v>2.5187405938896998</c:v>
                </c:pt>
                <c:pt idx="8798">
                  <c:v>3.6640616193594</c:v>
                </c:pt>
                <c:pt idx="8799">
                  <c:v>6.65559054078535</c:v>
                </c:pt>
                <c:pt idx="8800">
                  <c:v>9.0162069681889196</c:v>
                </c:pt>
                <c:pt idx="8801">
                  <c:v>8.0380891328767401</c:v>
                </c:pt>
                <c:pt idx="8802">
                  <c:v>8.40814172601719</c:v>
                </c:pt>
                <c:pt idx="8803">
                  <c:v>5.3557218908149196</c:v>
                </c:pt>
                <c:pt idx="8804">
                  <c:v>4.1072019314824901</c:v>
                </c:pt>
                <c:pt idx="8805">
                  <c:v>5.2503542322907002</c:v>
                </c:pt>
                <c:pt idx="8806">
                  <c:v>6.3473329320119296</c:v>
                </c:pt>
                <c:pt idx="8807">
                  <c:v>3.4138301206226198</c:v>
                </c:pt>
                <c:pt idx="8808">
                  <c:v>7.6669947759766002</c:v>
                </c:pt>
                <c:pt idx="8809">
                  <c:v>10.571766226442501</c:v>
                </c:pt>
                <c:pt idx="8810">
                  <c:v>9.4149310426351391</c:v>
                </c:pt>
                <c:pt idx="8811">
                  <c:v>9.3200615091010892</c:v>
                </c:pt>
                <c:pt idx="8812">
                  <c:v>10.8480924732327</c:v>
                </c:pt>
                <c:pt idx="8813">
                  <c:v>4.8717874202070304</c:v>
                </c:pt>
                <c:pt idx="8814">
                  <c:v>7.3762567404529502</c:v>
                </c:pt>
                <c:pt idx="8815">
                  <c:v>6.1625211917434104</c:v>
                </c:pt>
                <c:pt idx="8816">
                  <c:v>9.4496708438216306</c:v>
                </c:pt>
                <c:pt idx="8817">
                  <c:v>7.5137373579332101</c:v>
                </c:pt>
                <c:pt idx="8818">
                  <c:v>7.9273586209019999</c:v>
                </c:pt>
                <c:pt idx="8819">
                  <c:v>5.1989493766828501</c:v>
                </c:pt>
                <c:pt idx="8820">
                  <c:v>8.8841890828995904</c:v>
                </c:pt>
                <c:pt idx="8821">
                  <c:v>5.5822262544108696</c:v>
                </c:pt>
                <c:pt idx="8822">
                  <c:v>7.6088767815973304</c:v>
                </c:pt>
                <c:pt idx="8823">
                  <c:v>8.0157749933361995</c:v>
                </c:pt>
                <c:pt idx="8824">
                  <c:v>7.6093239491828202</c:v>
                </c:pt>
                <c:pt idx="8825">
                  <c:v>8.2633502484083099</c:v>
                </c:pt>
                <c:pt idx="8826">
                  <c:v>6.1217518139645604</c:v>
                </c:pt>
                <c:pt idx="8827">
                  <c:v>6.7280099819962498</c:v>
                </c:pt>
                <c:pt idx="8828">
                  <c:v>6.2131216690898698</c:v>
                </c:pt>
                <c:pt idx="8829">
                  <c:v>1.9722023890592699</c:v>
                </c:pt>
                <c:pt idx="8830">
                  <c:v>8.6308886076531994</c:v>
                </c:pt>
                <c:pt idx="8831">
                  <c:v>8.0590409874155498</c:v>
                </c:pt>
                <c:pt idx="8832">
                  <c:v>6.8857508364992599</c:v>
                </c:pt>
                <c:pt idx="8833">
                  <c:v>7.9045591500185699</c:v>
                </c:pt>
                <c:pt idx="8834">
                  <c:v>9.4929909479056001</c:v>
                </c:pt>
                <c:pt idx="8835">
                  <c:v>9.9059589804896806</c:v>
                </c:pt>
                <c:pt idx="8836">
                  <c:v>8.2245430175288092</c:v>
                </c:pt>
                <c:pt idx="8837">
                  <c:v>7.8426370803458996</c:v>
                </c:pt>
                <c:pt idx="8838">
                  <c:v>7.5187473946200098</c:v>
                </c:pt>
                <c:pt idx="8839">
                  <c:v>9.1118184052329294</c:v>
                </c:pt>
                <c:pt idx="8840">
                  <c:v>8.4998697350152703</c:v>
                </c:pt>
                <c:pt idx="8841">
                  <c:v>3.6207786845610399</c:v>
                </c:pt>
                <c:pt idx="8842">
                  <c:v>4.7430814021956298</c:v>
                </c:pt>
                <c:pt idx="8843">
                  <c:v>7.6224693826194097</c:v>
                </c:pt>
                <c:pt idx="8844">
                  <c:v>9.1329037448907808</c:v>
                </c:pt>
                <c:pt idx="8845">
                  <c:v>8.2026682532303106</c:v>
                </c:pt>
                <c:pt idx="8846">
                  <c:v>8.5296966094480204</c:v>
                </c:pt>
                <c:pt idx="8847">
                  <c:v>5.3480722954386</c:v>
                </c:pt>
                <c:pt idx="8848">
                  <c:v>3.6473196079046799</c:v>
                </c:pt>
                <c:pt idx="8849">
                  <c:v>4.9540318140524997</c:v>
                </c:pt>
                <c:pt idx="8850">
                  <c:v>6.1342031089965099</c:v>
                </c:pt>
                <c:pt idx="8851">
                  <c:v>3.3389169030510399</c:v>
                </c:pt>
                <c:pt idx="8852">
                  <c:v>7.8822791852721403</c:v>
                </c:pt>
                <c:pt idx="8853">
                  <c:v>10.788797030559399</c:v>
                </c:pt>
                <c:pt idx="8854">
                  <c:v>9.7399546772473204</c:v>
                </c:pt>
                <c:pt idx="8855">
                  <c:v>9.2195451651580296</c:v>
                </c:pt>
                <c:pt idx="8856">
                  <c:v>10.694802325251</c:v>
                </c:pt>
                <c:pt idx="8857">
                  <c:v>4.7389904191192196</c:v>
                </c:pt>
                <c:pt idx="8858">
                  <c:v>6.9497845691608298</c:v>
                </c:pt>
                <c:pt idx="8859">
                  <c:v>5.8549306461496604</c:v>
                </c:pt>
                <c:pt idx="8860">
                  <c:v>9.7585914263015407</c:v>
                </c:pt>
                <c:pt idx="8861">
                  <c:v>7.5399008800952796</c:v>
                </c:pt>
                <c:pt idx="8862">
                  <c:v>7.5543470158489798</c:v>
                </c:pt>
                <c:pt idx="8863">
                  <c:v>4.9680820244542998</c:v>
                </c:pt>
                <c:pt idx="8864">
                  <c:v>8.6337083881551298</c:v>
                </c:pt>
                <c:pt idx="8865">
                  <c:v>5.3109134174191999</c:v>
                </c:pt>
                <c:pt idx="8866">
                  <c:v>7.51901056387584</c:v>
                </c:pt>
                <c:pt idx="8867">
                  <c:v>7.8343496707067501</c:v>
                </c:pt>
                <c:pt idx="8868">
                  <c:v>7.5602619652252399</c:v>
                </c:pt>
                <c:pt idx="8869">
                  <c:v>8.0793988050822492</c:v>
                </c:pt>
                <c:pt idx="8870">
                  <c:v>5.8252720858754898</c:v>
                </c:pt>
                <c:pt idx="8871">
                  <c:v>6.3666398706589202</c:v>
                </c:pt>
                <c:pt idx="8872">
                  <c:v>5.6389866690355701</c:v>
                </c:pt>
                <c:pt idx="8873">
                  <c:v>1.99134000081573</c:v>
                </c:pt>
                <c:pt idx="8874">
                  <c:v>8.6100678012069398</c:v>
                </c:pt>
                <c:pt idx="8875">
                  <c:v>7.9795422948221297</c:v>
                </c:pt>
                <c:pt idx="8876">
                  <c:v>6.6550218165221802</c:v>
                </c:pt>
                <c:pt idx="8877">
                  <c:v>7.9321263820679802</c:v>
                </c:pt>
                <c:pt idx="8878">
                  <c:v>9.4560343608828994</c:v>
                </c:pt>
                <c:pt idx="8879">
                  <c:v>9.9983905654428593</c:v>
                </c:pt>
                <c:pt idx="8880">
                  <c:v>8.4507583001069193</c:v>
                </c:pt>
                <c:pt idx="8881">
                  <c:v>7.6391069935885003</c:v>
                </c:pt>
                <c:pt idx="8882">
                  <c:v>7.2364888181760501</c:v>
                </c:pt>
                <c:pt idx="8883">
                  <c:v>9.2864594750056995</c:v>
                </c:pt>
                <c:pt idx="8884">
                  <c:v>8.3280414533627898</c:v>
                </c:pt>
                <c:pt idx="8885">
                  <c:v>3.3594354037807999</c:v>
                </c:pt>
                <c:pt idx="8886">
                  <c:v>4.4355438961272098</c:v>
                </c:pt>
                <c:pt idx="8887">
                  <c:v>7.73257343152956</c:v>
                </c:pt>
                <c:pt idx="8888">
                  <c:v>7.66272964827089</c:v>
                </c:pt>
                <c:pt idx="8889">
                  <c:v>6.6796905150359303</c:v>
                </c:pt>
                <c:pt idx="8890">
                  <c:v>7.1526904250957299</c:v>
                </c:pt>
                <c:pt idx="8891">
                  <c:v>4.5958050621752102</c:v>
                </c:pt>
                <c:pt idx="8892">
                  <c:v>3.7987664742451801</c:v>
                </c:pt>
                <c:pt idx="8893">
                  <c:v>4.5492761225184397</c:v>
                </c:pt>
                <c:pt idx="8894">
                  <c:v>5.6757725634808196</c:v>
                </c:pt>
                <c:pt idx="8895">
                  <c:v>2.1276202177199099</c:v>
                </c:pt>
                <c:pt idx="8896">
                  <c:v>6.2139181517246804</c:v>
                </c:pt>
                <c:pt idx="8897">
                  <c:v>9.8294617077190392</c:v>
                </c:pt>
                <c:pt idx="8898">
                  <c:v>8.18823872860367</c:v>
                </c:pt>
                <c:pt idx="8899">
                  <c:v>8.4112017677463697</c:v>
                </c:pt>
                <c:pt idx="8900">
                  <c:v>9.7726571048975597</c:v>
                </c:pt>
                <c:pt idx="8901">
                  <c:v>4.4243606536806102</c:v>
                </c:pt>
                <c:pt idx="8902">
                  <c:v>6.3231015653138396</c:v>
                </c:pt>
                <c:pt idx="8903">
                  <c:v>4.8454159553299796</c:v>
                </c:pt>
                <c:pt idx="8904">
                  <c:v>8.4711413959476598</c:v>
                </c:pt>
                <c:pt idx="8905">
                  <c:v>6.1055688682168903</c:v>
                </c:pt>
                <c:pt idx="8906">
                  <c:v>6.7386007312777902</c:v>
                </c:pt>
                <c:pt idx="8907">
                  <c:v>4.7270585489485502</c:v>
                </c:pt>
                <c:pt idx="8908">
                  <c:v>7.2949842858186598</c:v>
                </c:pt>
                <c:pt idx="8909">
                  <c:v>4.0976931461714301</c:v>
                </c:pt>
                <c:pt idx="8910">
                  <c:v>6.7122168197140804</c:v>
                </c:pt>
                <c:pt idx="8911">
                  <c:v>6.4221475237316996</c:v>
                </c:pt>
                <c:pt idx="8912">
                  <c:v>6.68299727904403</c:v>
                </c:pt>
                <c:pt idx="8913">
                  <c:v>6.8124959926499304</c:v>
                </c:pt>
                <c:pt idx="8914">
                  <c:v>4.9320671785622698</c:v>
                </c:pt>
                <c:pt idx="8915">
                  <c:v>5.3393062203896999</c:v>
                </c:pt>
                <c:pt idx="8916">
                  <c:v>4.1895716227328101</c:v>
                </c:pt>
                <c:pt idx="8917">
                  <c:v>2.2699311836451499</c:v>
                </c:pt>
                <c:pt idx="8918">
                  <c:v>7.1382568951843304</c:v>
                </c:pt>
                <c:pt idx="8919">
                  <c:v>6.2049344442833103</c:v>
                </c:pt>
                <c:pt idx="8920">
                  <c:v>5.2991630903088298</c:v>
                </c:pt>
                <c:pt idx="8921">
                  <c:v>7.1240803211070496</c:v>
                </c:pt>
                <c:pt idx="8922">
                  <c:v>8.3454981769606</c:v>
                </c:pt>
                <c:pt idx="8923">
                  <c:v>8.6642218698757496</c:v>
                </c:pt>
                <c:pt idx="8924">
                  <c:v>7.1779999837022403</c:v>
                </c:pt>
                <c:pt idx="8925">
                  <c:v>6.1347038139627603</c:v>
                </c:pt>
                <c:pt idx="8926">
                  <c:v>5.7045055679327499</c:v>
                </c:pt>
                <c:pt idx="8927">
                  <c:v>7.8530331767742103</c:v>
                </c:pt>
                <c:pt idx="8928">
                  <c:v>6.7532967070411702</c:v>
                </c:pt>
                <c:pt idx="8929">
                  <c:v>2.4851662276829898</c:v>
                </c:pt>
                <c:pt idx="8930">
                  <c:v>3.72072908880908</c:v>
                </c:pt>
                <c:pt idx="8931">
                  <c:v>6.7231546406546299</c:v>
                </c:pt>
                <c:pt idx="8932">
                  <c:v>7.7173324875185703</c:v>
                </c:pt>
                <c:pt idx="8933">
                  <c:v>6.79858608955118</c:v>
                </c:pt>
                <c:pt idx="8934">
                  <c:v>7.17633857381679</c:v>
                </c:pt>
                <c:pt idx="8935">
                  <c:v>4.6051682478477396</c:v>
                </c:pt>
                <c:pt idx="8936">
                  <c:v>3.7468214398864301</c:v>
                </c:pt>
                <c:pt idx="8937">
                  <c:v>4.4557123227758497</c:v>
                </c:pt>
                <c:pt idx="8938">
                  <c:v>5.6586614864504199</c:v>
                </c:pt>
                <c:pt idx="8939">
                  <c:v>2.2699087929815098</c:v>
                </c:pt>
                <c:pt idx="8940">
                  <c:v>6.2223191762557297</c:v>
                </c:pt>
                <c:pt idx="8941">
                  <c:v>9.6473621132808898</c:v>
                </c:pt>
                <c:pt idx="8942">
                  <c:v>8.2024743526530699</c:v>
                </c:pt>
                <c:pt idx="8943">
                  <c:v>8.3932530054187193</c:v>
                </c:pt>
                <c:pt idx="8944">
                  <c:v>9.8060093096388403</c:v>
                </c:pt>
                <c:pt idx="8945">
                  <c:v>4.4186357420045903</c:v>
                </c:pt>
                <c:pt idx="8946">
                  <c:v>6.3613562953722704</c:v>
                </c:pt>
                <c:pt idx="8947">
                  <c:v>4.8161597707838499</c:v>
                </c:pt>
                <c:pt idx="8948">
                  <c:v>8.5438391140522292</c:v>
                </c:pt>
                <c:pt idx="8949">
                  <c:v>6.0102921613234503</c:v>
                </c:pt>
                <c:pt idx="8950">
                  <c:v>6.6617847976692204</c:v>
                </c:pt>
                <c:pt idx="8951">
                  <c:v>4.6583556076898702</c:v>
                </c:pt>
                <c:pt idx="8952">
                  <c:v>7.2965891230496496</c:v>
                </c:pt>
                <c:pt idx="8953">
                  <c:v>4.2720180860430501</c:v>
                </c:pt>
                <c:pt idx="8954">
                  <c:v>6.6765101014584998</c:v>
                </c:pt>
                <c:pt idx="8955">
                  <c:v>6.3740709236257898</c:v>
                </c:pt>
                <c:pt idx="8956">
                  <c:v>6.6015111812484104</c:v>
                </c:pt>
                <c:pt idx="8957">
                  <c:v>6.7816531172132404</c:v>
                </c:pt>
                <c:pt idx="8958">
                  <c:v>5.1005519814307796</c:v>
                </c:pt>
                <c:pt idx="8959">
                  <c:v>5.3239374292641903</c:v>
                </c:pt>
                <c:pt idx="8960">
                  <c:v>4.15441942086201</c:v>
                </c:pt>
                <c:pt idx="8961">
                  <c:v>2.2783769905469402</c:v>
                </c:pt>
                <c:pt idx="8962">
                  <c:v>7.0617282026044803</c:v>
                </c:pt>
                <c:pt idx="8963">
                  <c:v>6.41061844266435</c:v>
                </c:pt>
                <c:pt idx="8964">
                  <c:v>5.23373384684652</c:v>
                </c:pt>
                <c:pt idx="8965">
                  <c:v>7.0450334183276002</c:v>
                </c:pt>
                <c:pt idx="8966">
                  <c:v>8.3161399005224901</c:v>
                </c:pt>
                <c:pt idx="8967">
                  <c:v>8.6298166484316301</c:v>
                </c:pt>
                <c:pt idx="8968">
                  <c:v>7.29161740839929</c:v>
                </c:pt>
                <c:pt idx="8969">
                  <c:v>6.27341762464801</c:v>
                </c:pt>
                <c:pt idx="8970">
                  <c:v>5.6770014346368898</c:v>
                </c:pt>
                <c:pt idx="8971">
                  <c:v>7.9289622492382898</c:v>
                </c:pt>
                <c:pt idx="8972">
                  <c:v>6.7111894242980101</c:v>
                </c:pt>
                <c:pt idx="8973">
                  <c:v>2.6037614823862301</c:v>
                </c:pt>
                <c:pt idx="8974">
                  <c:v>3.73503185521768</c:v>
                </c:pt>
                <c:pt idx="8975">
                  <c:v>6.6656287823123002</c:v>
                </c:pt>
                <c:pt idx="8976">
                  <c:v>8.3979243792058398</c:v>
                </c:pt>
                <c:pt idx="8977">
                  <c:v>7.7911398165450398</c:v>
                </c:pt>
                <c:pt idx="8978">
                  <c:v>7.9006886412885402</c:v>
                </c:pt>
                <c:pt idx="8979">
                  <c:v>4.6923199633388899</c:v>
                </c:pt>
                <c:pt idx="8980">
                  <c:v>3.27115454309049</c:v>
                </c:pt>
                <c:pt idx="8981">
                  <c:v>4.50426421661298</c:v>
                </c:pt>
                <c:pt idx="8982">
                  <c:v>5.5902311017273503</c:v>
                </c:pt>
                <c:pt idx="8983">
                  <c:v>3.4254734293312801</c:v>
                </c:pt>
                <c:pt idx="8984">
                  <c:v>7.1993961891662703</c:v>
                </c:pt>
                <c:pt idx="8985">
                  <c:v>9.8983837780687001</c:v>
                </c:pt>
                <c:pt idx="8986">
                  <c:v>9.1315060063326694</c:v>
                </c:pt>
                <c:pt idx="8987">
                  <c:v>8.9972527124928305</c:v>
                </c:pt>
                <c:pt idx="8988">
                  <c:v>10.517867536911</c:v>
                </c:pt>
                <c:pt idx="8989">
                  <c:v>4.5614420218836296</c:v>
                </c:pt>
                <c:pt idx="8990">
                  <c:v>7.1701540021129997</c:v>
                </c:pt>
                <c:pt idx="8991">
                  <c:v>5.7128359706874603</c:v>
                </c:pt>
                <c:pt idx="8992">
                  <c:v>9.1974145436602797</c:v>
                </c:pt>
                <c:pt idx="8993">
                  <c:v>7.3650684838295799</c:v>
                </c:pt>
                <c:pt idx="8994">
                  <c:v>7.7190681518219204</c:v>
                </c:pt>
                <c:pt idx="8995">
                  <c:v>4.9009822009877198</c:v>
                </c:pt>
                <c:pt idx="8996">
                  <c:v>8.3787525024325102</c:v>
                </c:pt>
                <c:pt idx="8997">
                  <c:v>5.2020270881107997</c:v>
                </c:pt>
                <c:pt idx="8998">
                  <c:v>7.0598309925857796</c:v>
                </c:pt>
                <c:pt idx="8999">
                  <c:v>7.5931578858879103</c:v>
                </c:pt>
                <c:pt idx="9000">
                  <c:v>7.7042923468583302</c:v>
                </c:pt>
                <c:pt idx="9001">
                  <c:v>7.9451227278445904</c:v>
                </c:pt>
                <c:pt idx="9002">
                  <c:v>5.8597384001097597</c:v>
                </c:pt>
                <c:pt idx="9003">
                  <c:v>6.8772404765323998</c:v>
                </c:pt>
                <c:pt idx="9004">
                  <c:v>5.7963978061176702</c:v>
                </c:pt>
                <c:pt idx="9005">
                  <c:v>1.50132442965043</c:v>
                </c:pt>
                <c:pt idx="9006">
                  <c:v>8.4488089585162491</c:v>
                </c:pt>
                <c:pt idx="9007">
                  <c:v>7.8144653708332497</c:v>
                </c:pt>
                <c:pt idx="9008">
                  <c:v>6.8247495571667596</c:v>
                </c:pt>
                <c:pt idx="9009">
                  <c:v>7.59162306910628</c:v>
                </c:pt>
                <c:pt idx="9010">
                  <c:v>9.3009022025410992</c:v>
                </c:pt>
                <c:pt idx="9011">
                  <c:v>9.82414299268099</c:v>
                </c:pt>
                <c:pt idx="9012">
                  <c:v>8.14636827074332</c:v>
                </c:pt>
                <c:pt idx="9013">
                  <c:v>7.7823470332702103</c:v>
                </c:pt>
                <c:pt idx="9014">
                  <c:v>6.9931045461063999</c:v>
                </c:pt>
                <c:pt idx="9015">
                  <c:v>8.2960830983071006</c:v>
                </c:pt>
                <c:pt idx="9016">
                  <c:v>8.1033382949019899</c:v>
                </c:pt>
                <c:pt idx="9017">
                  <c:v>3.5813695897804001</c:v>
                </c:pt>
                <c:pt idx="9018">
                  <c:v>3.94998184653402</c:v>
                </c:pt>
                <c:pt idx="9019">
                  <c:v>7.4324795423956198</c:v>
                </c:pt>
                <c:pt idx="9020">
                  <c:v>7.7157380532387396</c:v>
                </c:pt>
                <c:pt idx="9021">
                  <c:v>6.6741050219777502</c:v>
                </c:pt>
                <c:pt idx="9022">
                  <c:v>7.0928936723348901</c:v>
                </c:pt>
                <c:pt idx="9023">
                  <c:v>3.9123557220324598</c:v>
                </c:pt>
                <c:pt idx="9024">
                  <c:v>3.8196284074865798</c:v>
                </c:pt>
                <c:pt idx="9025">
                  <c:v>4.2269693858333603</c:v>
                </c:pt>
                <c:pt idx="9026">
                  <c:v>5.2239507494767903</c:v>
                </c:pt>
                <c:pt idx="9027">
                  <c:v>2.4988611084447201</c:v>
                </c:pt>
                <c:pt idx="9028">
                  <c:v>6.2228451625330798</c:v>
                </c:pt>
                <c:pt idx="9029">
                  <c:v>9.6247965926571997</c:v>
                </c:pt>
                <c:pt idx="9030">
                  <c:v>8.0966058762843094</c:v>
                </c:pt>
                <c:pt idx="9031">
                  <c:v>8.4866033979532691</c:v>
                </c:pt>
                <c:pt idx="9032">
                  <c:v>9.8850415420986408</c:v>
                </c:pt>
                <c:pt idx="9033">
                  <c:v>4.41538706472301</c:v>
                </c:pt>
                <c:pt idx="9034">
                  <c:v>6.9336849402545901</c:v>
                </c:pt>
                <c:pt idx="9035">
                  <c:v>5.4859043350899102</c:v>
                </c:pt>
                <c:pt idx="9036">
                  <c:v>7.9278982765486603</c:v>
                </c:pt>
                <c:pt idx="9037">
                  <c:v>6.6729706372786701</c:v>
                </c:pt>
                <c:pt idx="9038">
                  <c:v>6.5197391494082897</c:v>
                </c:pt>
                <c:pt idx="9039">
                  <c:v>5.3315014772204599</c:v>
                </c:pt>
                <c:pt idx="9040">
                  <c:v>7.0331624323691599</c:v>
                </c:pt>
                <c:pt idx="9041">
                  <c:v>4.85859895547771</c:v>
                </c:pt>
                <c:pt idx="9042">
                  <c:v>6.4399828043629102</c:v>
                </c:pt>
                <c:pt idx="9043">
                  <c:v>6.5352281285139897</c:v>
                </c:pt>
                <c:pt idx="9044">
                  <c:v>6.3071058824583099</c:v>
                </c:pt>
                <c:pt idx="9045">
                  <c:v>7.1266055215711797</c:v>
                </c:pt>
                <c:pt idx="9046">
                  <c:v>6.1120284908944997</c:v>
                </c:pt>
                <c:pt idx="9047">
                  <c:v>6.2901855556226902</c:v>
                </c:pt>
                <c:pt idx="9048">
                  <c:v>4.7971599081129197</c:v>
                </c:pt>
                <c:pt idx="9049">
                  <c:v>2.8451772915040401</c:v>
                </c:pt>
                <c:pt idx="9050">
                  <c:v>7.4300474798677296</c:v>
                </c:pt>
                <c:pt idx="9051">
                  <c:v>7.0641948333898501</c:v>
                </c:pt>
                <c:pt idx="9052">
                  <c:v>5.9985367185141296</c:v>
                </c:pt>
                <c:pt idx="9053">
                  <c:v>6.6706321488815998</c:v>
                </c:pt>
                <c:pt idx="9054">
                  <c:v>8.0111641577802004</c:v>
                </c:pt>
                <c:pt idx="9055">
                  <c:v>8.7276384103803597</c:v>
                </c:pt>
                <c:pt idx="9056">
                  <c:v>6.9020620672020598</c:v>
                </c:pt>
                <c:pt idx="9057">
                  <c:v>6.7557398276433798</c:v>
                </c:pt>
                <c:pt idx="9058">
                  <c:v>6.20509325868845</c:v>
                </c:pt>
                <c:pt idx="9059">
                  <c:v>8.1127109568384306</c:v>
                </c:pt>
                <c:pt idx="9060">
                  <c:v>7.1219354058470197</c:v>
                </c:pt>
                <c:pt idx="9061">
                  <c:v>2.7512671455143898</c:v>
                </c:pt>
                <c:pt idx="9062">
                  <c:v>3.1887464501384502</c:v>
                </c:pt>
                <c:pt idx="9063">
                  <c:v>6.4971820527292703</c:v>
                </c:pt>
                <c:pt idx="9064">
                  <c:v>8.2192086707410397</c:v>
                </c:pt>
                <c:pt idx="9065">
                  <c:v>7.2702261694863202</c:v>
                </c:pt>
                <c:pt idx="9066">
                  <c:v>7.3822096644384398</c:v>
                </c:pt>
                <c:pt idx="9067">
                  <c:v>4.8507874103841697</c:v>
                </c:pt>
                <c:pt idx="9068">
                  <c:v>3.47126522165417</c:v>
                </c:pt>
                <c:pt idx="9069">
                  <c:v>4.4833204071027897</c:v>
                </c:pt>
                <c:pt idx="9070">
                  <c:v>5.6025029523681198</c:v>
                </c:pt>
                <c:pt idx="9071">
                  <c:v>3.4207438289590102</c:v>
                </c:pt>
                <c:pt idx="9072">
                  <c:v>6.7291858260103004</c:v>
                </c:pt>
                <c:pt idx="9073">
                  <c:v>10.0112609031183</c:v>
                </c:pt>
                <c:pt idx="9074">
                  <c:v>8.5939591708768592</c:v>
                </c:pt>
                <c:pt idx="9075">
                  <c:v>8.3668696232522706</c:v>
                </c:pt>
                <c:pt idx="9076">
                  <c:v>9.6356041099166205</c:v>
                </c:pt>
                <c:pt idx="9077">
                  <c:v>4.1355679128204601</c:v>
                </c:pt>
                <c:pt idx="9078">
                  <c:v>7.0920020724835302</c:v>
                </c:pt>
                <c:pt idx="9079">
                  <c:v>6.14151957286151</c:v>
                </c:pt>
                <c:pt idx="9080">
                  <c:v>8.2144793063952299</c:v>
                </c:pt>
                <c:pt idx="9081">
                  <c:v>6.85887141292603</c:v>
                </c:pt>
                <c:pt idx="9082">
                  <c:v>6.6206654854145102</c:v>
                </c:pt>
                <c:pt idx="9083">
                  <c:v>4.9524482405533297</c:v>
                </c:pt>
                <c:pt idx="9084">
                  <c:v>8.1758942687929999</c:v>
                </c:pt>
                <c:pt idx="9085">
                  <c:v>5.56767946678369</c:v>
                </c:pt>
                <c:pt idx="9086">
                  <c:v>7.0036911676719704</c:v>
                </c:pt>
                <c:pt idx="9087">
                  <c:v>7.0198568008773297</c:v>
                </c:pt>
                <c:pt idx="9088">
                  <c:v>6.5367908818854703</c:v>
                </c:pt>
                <c:pt idx="9089">
                  <c:v>7.6216219925560296</c:v>
                </c:pt>
                <c:pt idx="9090">
                  <c:v>6.0110645497721604</c:v>
                </c:pt>
                <c:pt idx="9091">
                  <c:v>6.3179112704793896</c:v>
                </c:pt>
                <c:pt idx="9092">
                  <c:v>5.0821075000902596</c:v>
                </c:pt>
                <c:pt idx="9093">
                  <c:v>2.1289755639630998</c:v>
                </c:pt>
                <c:pt idx="9094">
                  <c:v>7.9433458413008404</c:v>
                </c:pt>
                <c:pt idx="9095">
                  <c:v>7.2756809343109898</c:v>
                </c:pt>
                <c:pt idx="9096">
                  <c:v>6.3718208026519996</c:v>
                </c:pt>
                <c:pt idx="9097">
                  <c:v>7.5685254190151596</c:v>
                </c:pt>
                <c:pt idx="9098">
                  <c:v>8.9756185949206504</c:v>
                </c:pt>
                <c:pt idx="9099">
                  <c:v>9.2285303768383198</c:v>
                </c:pt>
                <c:pt idx="9100">
                  <c:v>7.5124149182113698</c:v>
                </c:pt>
                <c:pt idx="9101">
                  <c:v>7.0813966719650896</c:v>
                </c:pt>
                <c:pt idx="9102">
                  <c:v>6.5539331541129604</c:v>
                </c:pt>
                <c:pt idx="9103">
                  <c:v>8.4637006687073306</c:v>
                </c:pt>
                <c:pt idx="9104">
                  <c:v>7.6561546857004199</c:v>
                </c:pt>
                <c:pt idx="9105">
                  <c:v>3.14653419844882</c:v>
                </c:pt>
                <c:pt idx="9106">
                  <c:v>4.0226975348853502</c:v>
                </c:pt>
                <c:pt idx="9107">
                  <c:v>6.9774633367212502</c:v>
                </c:pt>
                <c:pt idx="9108">
                  <c:v>8.2473583880670507</c:v>
                </c:pt>
                <c:pt idx="9109">
                  <c:v>7.9030916803744304</c:v>
                </c:pt>
                <c:pt idx="9110">
                  <c:v>8.0754265674770895</c:v>
                </c:pt>
                <c:pt idx="9111">
                  <c:v>4.0334165444324297</c:v>
                </c:pt>
                <c:pt idx="9112">
                  <c:v>3.7568742125366099</c:v>
                </c:pt>
                <c:pt idx="9113">
                  <c:v>4.1722145756379803</c:v>
                </c:pt>
                <c:pt idx="9114">
                  <c:v>5.8902608522678701</c:v>
                </c:pt>
                <c:pt idx="9115">
                  <c:v>2.3306432353889299</c:v>
                </c:pt>
                <c:pt idx="9116">
                  <c:v>6.6898734884307602</c:v>
                </c:pt>
                <c:pt idx="9117">
                  <c:v>9.9059011614397896</c:v>
                </c:pt>
                <c:pt idx="9118">
                  <c:v>8.8903273380027006</c:v>
                </c:pt>
                <c:pt idx="9119">
                  <c:v>8.7172574903375306</c:v>
                </c:pt>
                <c:pt idx="9120">
                  <c:v>10.097990564737</c:v>
                </c:pt>
                <c:pt idx="9121">
                  <c:v>5.2788503606820703</c:v>
                </c:pt>
                <c:pt idx="9122">
                  <c:v>7.5298682983937804</c:v>
                </c:pt>
                <c:pt idx="9123">
                  <c:v>5.8907252745513103</c:v>
                </c:pt>
                <c:pt idx="9124">
                  <c:v>8.9747607045083306</c:v>
                </c:pt>
                <c:pt idx="9125">
                  <c:v>7.7635470136248497</c:v>
                </c:pt>
                <c:pt idx="9126">
                  <c:v>7.7224536137347801</c:v>
                </c:pt>
                <c:pt idx="9127">
                  <c:v>5.3006666535426001</c:v>
                </c:pt>
                <c:pt idx="9128">
                  <c:v>8.5706437113071097</c:v>
                </c:pt>
                <c:pt idx="9129">
                  <c:v>5.2821949746421399</c:v>
                </c:pt>
                <c:pt idx="9130">
                  <c:v>6.9868616153304401</c:v>
                </c:pt>
                <c:pt idx="9131">
                  <c:v>7.4356588283907596</c:v>
                </c:pt>
                <c:pt idx="9132">
                  <c:v>7.5784268845687501</c:v>
                </c:pt>
                <c:pt idx="9133">
                  <c:v>8.1481655816984606</c:v>
                </c:pt>
                <c:pt idx="9134">
                  <c:v>6.0491076441381804</c:v>
                </c:pt>
                <c:pt idx="9135">
                  <c:v>6.6805903999530099</c:v>
                </c:pt>
                <c:pt idx="9136">
                  <c:v>5.16588640873512</c:v>
                </c:pt>
                <c:pt idx="9137">
                  <c:v>2.2825729141580999</c:v>
                </c:pt>
                <c:pt idx="9138">
                  <c:v>8.19297955699904</c:v>
                </c:pt>
                <c:pt idx="9139">
                  <c:v>8.0720772268959902</c:v>
                </c:pt>
                <c:pt idx="9140">
                  <c:v>6.6020047594920799</c:v>
                </c:pt>
                <c:pt idx="9141">
                  <c:v>8.0531612359297302</c:v>
                </c:pt>
                <c:pt idx="9142">
                  <c:v>9.4284940893452607</c:v>
                </c:pt>
                <c:pt idx="9143">
                  <c:v>9.5106973007463793</c:v>
                </c:pt>
                <c:pt idx="9144">
                  <c:v>8.2664509680758105</c:v>
                </c:pt>
                <c:pt idx="9145">
                  <c:v>7.7251317979338596</c:v>
                </c:pt>
                <c:pt idx="9146">
                  <c:v>7.0077105299422504</c:v>
                </c:pt>
                <c:pt idx="9147">
                  <c:v>8.3918637999026995</c:v>
                </c:pt>
                <c:pt idx="9148">
                  <c:v>8.1878906907913596</c:v>
                </c:pt>
                <c:pt idx="9149">
                  <c:v>2.4580749150952501</c:v>
                </c:pt>
                <c:pt idx="9150">
                  <c:v>3.2724782269732899</c:v>
                </c:pt>
                <c:pt idx="9151">
                  <c:v>7.6372248123217803</c:v>
                </c:pt>
                <c:pt idx="9152">
                  <c:v>8.23854306138794</c:v>
                </c:pt>
                <c:pt idx="9153">
                  <c:v>7.8644794940381697</c:v>
                </c:pt>
                <c:pt idx="9154">
                  <c:v>8.1090700567250096</c:v>
                </c:pt>
                <c:pt idx="9155">
                  <c:v>4.0007311641835601</c:v>
                </c:pt>
                <c:pt idx="9156">
                  <c:v>3.7873038279126598</c:v>
                </c:pt>
                <c:pt idx="9157">
                  <c:v>4.2128542010949799</c:v>
                </c:pt>
                <c:pt idx="9158">
                  <c:v>5.9281711596197697</c:v>
                </c:pt>
                <c:pt idx="9159">
                  <c:v>2.3263751553382601</c:v>
                </c:pt>
                <c:pt idx="9160">
                  <c:v>6.65020944421991</c:v>
                </c:pt>
                <c:pt idx="9161">
                  <c:v>9.8865656480623194</c:v>
                </c:pt>
                <c:pt idx="9162">
                  <c:v>8.8773564311720694</c:v>
                </c:pt>
                <c:pt idx="9163">
                  <c:v>8.7525279669247293</c:v>
                </c:pt>
                <c:pt idx="9164">
                  <c:v>10.1278393170103</c:v>
                </c:pt>
                <c:pt idx="9165">
                  <c:v>5.3404952918102104</c:v>
                </c:pt>
                <c:pt idx="9166">
                  <c:v>7.5263268446147</c:v>
                </c:pt>
                <c:pt idx="9167">
                  <c:v>5.86437039593081</c:v>
                </c:pt>
                <c:pt idx="9168">
                  <c:v>8.9318218332811998</c:v>
                </c:pt>
                <c:pt idx="9169">
                  <c:v>7.7415765162737404</c:v>
                </c:pt>
                <c:pt idx="9170">
                  <c:v>7.7446995523827002</c:v>
                </c:pt>
                <c:pt idx="9171">
                  <c:v>5.2453542661538997</c:v>
                </c:pt>
                <c:pt idx="9172">
                  <c:v>8.5117870721828393</c:v>
                </c:pt>
                <c:pt idx="9173">
                  <c:v>5.2670660322499403</c:v>
                </c:pt>
                <c:pt idx="9174">
                  <c:v>6.9949901017009202</c:v>
                </c:pt>
                <c:pt idx="9175">
                  <c:v>7.4079755799628302</c:v>
                </c:pt>
                <c:pt idx="9176">
                  <c:v>7.5546955109727802</c:v>
                </c:pt>
                <c:pt idx="9177">
                  <c:v>8.1713585091625394</c:v>
                </c:pt>
                <c:pt idx="9178">
                  <c:v>6.0156512484287097</c:v>
                </c:pt>
                <c:pt idx="9179">
                  <c:v>6.6511296711007803</c:v>
                </c:pt>
                <c:pt idx="9180">
                  <c:v>5.1391599016776999</c:v>
                </c:pt>
                <c:pt idx="9181">
                  <c:v>2.46093650011932</c:v>
                </c:pt>
                <c:pt idx="9182">
                  <c:v>8.1748500794820398</c:v>
                </c:pt>
                <c:pt idx="9183">
                  <c:v>8.0556064833454997</c:v>
                </c:pt>
                <c:pt idx="9184">
                  <c:v>6.5865068165853904</c:v>
                </c:pt>
                <c:pt idx="9185">
                  <c:v>8.0573041814315705</c:v>
                </c:pt>
                <c:pt idx="9186">
                  <c:v>9.4412344460121904</c:v>
                </c:pt>
                <c:pt idx="9187">
                  <c:v>9.5888914910577299</c:v>
                </c:pt>
                <c:pt idx="9188">
                  <c:v>8.2921836064764793</c:v>
                </c:pt>
                <c:pt idx="9189">
                  <c:v>7.7292170423387399</c:v>
                </c:pt>
                <c:pt idx="9190">
                  <c:v>6.9942962773033601</c:v>
                </c:pt>
                <c:pt idx="9191">
                  <c:v>8.3683513687293694</c:v>
                </c:pt>
                <c:pt idx="9192">
                  <c:v>8.1522706596763594</c:v>
                </c:pt>
                <c:pt idx="9193">
                  <c:v>2.4661407539720899</c:v>
                </c:pt>
                <c:pt idx="9194">
                  <c:v>3.2696113816739398</c:v>
                </c:pt>
                <c:pt idx="9195">
                  <c:v>7.6265835754635303</c:v>
                </c:pt>
                <c:pt idx="9196">
                  <c:v>8.4000180997365295</c:v>
                </c:pt>
                <c:pt idx="9197">
                  <c:v>7.4218403445723604</c:v>
                </c:pt>
                <c:pt idx="9198">
                  <c:v>7.8530487001484302</c:v>
                </c:pt>
                <c:pt idx="9199">
                  <c:v>4.9875530095839702</c:v>
                </c:pt>
                <c:pt idx="9200">
                  <c:v>3.7217707328612399</c:v>
                </c:pt>
                <c:pt idx="9201">
                  <c:v>4.8918691137249102</c:v>
                </c:pt>
                <c:pt idx="9202">
                  <c:v>5.8335742443939402</c:v>
                </c:pt>
                <c:pt idx="9203">
                  <c:v>3.55005630980942</c:v>
                </c:pt>
                <c:pt idx="9204">
                  <c:v>7.1788669725071603</c:v>
                </c:pt>
                <c:pt idx="9205">
                  <c:v>10.074877717252701</c:v>
                </c:pt>
                <c:pt idx="9206">
                  <c:v>8.5583652217720196</c:v>
                </c:pt>
                <c:pt idx="9207">
                  <c:v>8.6708343513320898</c:v>
                </c:pt>
                <c:pt idx="9208">
                  <c:v>9.86409813164836</c:v>
                </c:pt>
                <c:pt idx="9209">
                  <c:v>4.6839571797910198</c:v>
                </c:pt>
                <c:pt idx="9210">
                  <c:v>6.9126970648770802</c:v>
                </c:pt>
                <c:pt idx="9211">
                  <c:v>5.9599240749327302</c:v>
                </c:pt>
                <c:pt idx="9212">
                  <c:v>8.9805980998296508</c:v>
                </c:pt>
                <c:pt idx="9213">
                  <c:v>7.1404742106067598</c:v>
                </c:pt>
                <c:pt idx="9214">
                  <c:v>7.3451489362047697</c:v>
                </c:pt>
                <c:pt idx="9215">
                  <c:v>5.0729366242283804</c:v>
                </c:pt>
                <c:pt idx="9216">
                  <c:v>8.1016188545538306</c:v>
                </c:pt>
                <c:pt idx="9217">
                  <c:v>5.10197968854495</c:v>
                </c:pt>
                <c:pt idx="9218">
                  <c:v>7.2105357949646702</c:v>
                </c:pt>
                <c:pt idx="9219">
                  <c:v>7.4410432414134497</c:v>
                </c:pt>
                <c:pt idx="9220">
                  <c:v>7.4009969881088997</c:v>
                </c:pt>
                <c:pt idx="9221">
                  <c:v>7.7994010568235801</c:v>
                </c:pt>
                <c:pt idx="9222">
                  <c:v>5.7895169707233496</c:v>
                </c:pt>
                <c:pt idx="9223">
                  <c:v>6.2777944261883896</c:v>
                </c:pt>
                <c:pt idx="9224">
                  <c:v>5.53376763124104</c:v>
                </c:pt>
                <c:pt idx="9225">
                  <c:v>2.1491902908493299</c:v>
                </c:pt>
                <c:pt idx="9226">
                  <c:v>8.0595128269334193</c:v>
                </c:pt>
                <c:pt idx="9227">
                  <c:v>7.6200373702531801</c:v>
                </c:pt>
                <c:pt idx="9228">
                  <c:v>6.5978900027793097</c:v>
                </c:pt>
                <c:pt idx="9229">
                  <c:v>7.5032146330107503</c:v>
                </c:pt>
                <c:pt idx="9230">
                  <c:v>8.8753572164907499</c:v>
                </c:pt>
                <c:pt idx="9231">
                  <c:v>9.1600949478914</c:v>
                </c:pt>
                <c:pt idx="9232">
                  <c:v>7.6285362363228204</c:v>
                </c:pt>
                <c:pt idx="9233">
                  <c:v>7.2005134515464198</c:v>
                </c:pt>
                <c:pt idx="9234">
                  <c:v>6.9093404592907</c:v>
                </c:pt>
                <c:pt idx="9235">
                  <c:v>8.4519925433941303</c:v>
                </c:pt>
                <c:pt idx="9236">
                  <c:v>7.8163911453390398</c:v>
                </c:pt>
                <c:pt idx="9237">
                  <c:v>3.5680385178754399</c:v>
                </c:pt>
                <c:pt idx="9238">
                  <c:v>4.3974764613017099</c:v>
                </c:pt>
                <c:pt idx="9239">
                  <c:v>7.1966143627636203</c:v>
                </c:pt>
                <c:pt idx="9240">
                  <c:v>7.4057050739486296</c:v>
                </c:pt>
                <c:pt idx="9241">
                  <c:v>6.5157595450772803</c:v>
                </c:pt>
                <c:pt idx="9242">
                  <c:v>6.9973941418340599</c:v>
                </c:pt>
                <c:pt idx="9243">
                  <c:v>4.51053216248713</c:v>
                </c:pt>
                <c:pt idx="9244">
                  <c:v>3.6085770207026102</c:v>
                </c:pt>
                <c:pt idx="9245">
                  <c:v>4.4998281818452996</c:v>
                </c:pt>
                <c:pt idx="9246">
                  <c:v>5.6064915071189301</c:v>
                </c:pt>
                <c:pt idx="9247">
                  <c:v>2.2073171808282099</c:v>
                </c:pt>
                <c:pt idx="9248">
                  <c:v>5.9744216401496502</c:v>
                </c:pt>
                <c:pt idx="9249">
                  <c:v>9.3658749378881492</c:v>
                </c:pt>
                <c:pt idx="9250">
                  <c:v>7.99021220685957</c:v>
                </c:pt>
                <c:pt idx="9251">
                  <c:v>7.9650697069422298</c:v>
                </c:pt>
                <c:pt idx="9252">
                  <c:v>9.3728141147584392</c:v>
                </c:pt>
                <c:pt idx="9253">
                  <c:v>4.3422247231854998</c:v>
                </c:pt>
                <c:pt idx="9254">
                  <c:v>6.0708915482387198</c:v>
                </c:pt>
                <c:pt idx="9255">
                  <c:v>4.6411621041758702</c:v>
                </c:pt>
                <c:pt idx="9256">
                  <c:v>8.4745688405419894</c:v>
                </c:pt>
                <c:pt idx="9257">
                  <c:v>5.6639629014138704</c:v>
                </c:pt>
                <c:pt idx="9258">
                  <c:v>6.4900226021746796</c:v>
                </c:pt>
                <c:pt idx="9259">
                  <c:v>4.6354022003097404</c:v>
                </c:pt>
                <c:pt idx="9260">
                  <c:v>7.0835703800751002</c:v>
                </c:pt>
                <c:pt idx="9261">
                  <c:v>4.17613574095658</c:v>
                </c:pt>
                <c:pt idx="9262">
                  <c:v>6.6888872029480302</c:v>
                </c:pt>
                <c:pt idx="9263">
                  <c:v>6.4017557854477696</c:v>
                </c:pt>
                <c:pt idx="9264">
                  <c:v>6.3673282032829199</c:v>
                </c:pt>
                <c:pt idx="9265">
                  <c:v>6.65329336572972</c:v>
                </c:pt>
                <c:pt idx="9266">
                  <c:v>4.7216978483911802</c:v>
                </c:pt>
                <c:pt idx="9267">
                  <c:v>5.2288709451481603</c:v>
                </c:pt>
                <c:pt idx="9268">
                  <c:v>4.1189201958605501</c:v>
                </c:pt>
                <c:pt idx="9269">
                  <c:v>2.12797160752209</c:v>
                </c:pt>
                <c:pt idx="9270">
                  <c:v>6.9534177073486099</c:v>
                </c:pt>
                <c:pt idx="9271">
                  <c:v>6.1163713116532499</c:v>
                </c:pt>
                <c:pt idx="9272">
                  <c:v>5.0743893472783004</c:v>
                </c:pt>
                <c:pt idx="9273">
                  <c:v>6.9470881287345501</c:v>
                </c:pt>
                <c:pt idx="9274">
                  <c:v>8.03538811087817</c:v>
                </c:pt>
                <c:pt idx="9275">
                  <c:v>8.6215396246050293</c:v>
                </c:pt>
                <c:pt idx="9276">
                  <c:v>7.0136250807804199</c:v>
                </c:pt>
                <c:pt idx="9277">
                  <c:v>6.1569005133278303</c:v>
                </c:pt>
                <c:pt idx="9278">
                  <c:v>5.4561704189568401</c:v>
                </c:pt>
                <c:pt idx="9279">
                  <c:v>7.6910849751808801</c:v>
                </c:pt>
                <c:pt idx="9280">
                  <c:v>6.5886531029177799</c:v>
                </c:pt>
                <c:pt idx="9281">
                  <c:v>2.6300538718583599</c:v>
                </c:pt>
                <c:pt idx="9282">
                  <c:v>3.5821063999632599</c:v>
                </c:pt>
                <c:pt idx="9283">
                  <c:v>6.4251154720986801</c:v>
                </c:pt>
                <c:pt idx="9284">
                  <c:v>7.7572529758060504</c:v>
                </c:pt>
                <c:pt idx="9285">
                  <c:v>6.8099164644790804</c:v>
                </c:pt>
                <c:pt idx="9286">
                  <c:v>7.2725697158356599</c:v>
                </c:pt>
                <c:pt idx="9287">
                  <c:v>4.5595713299642897</c:v>
                </c:pt>
                <c:pt idx="9288">
                  <c:v>3.7647634453087102</c:v>
                </c:pt>
                <c:pt idx="9289">
                  <c:v>4.4104567737040696</c:v>
                </c:pt>
                <c:pt idx="9290">
                  <c:v>5.6495816406854198</c:v>
                </c:pt>
                <c:pt idx="9291">
                  <c:v>2.05713042729128</c:v>
                </c:pt>
                <c:pt idx="9292">
                  <c:v>6.28052577059358</c:v>
                </c:pt>
                <c:pt idx="9293">
                  <c:v>9.8356436579160693</c:v>
                </c:pt>
                <c:pt idx="9294">
                  <c:v>8.3331598260552102</c:v>
                </c:pt>
                <c:pt idx="9295">
                  <c:v>8.5072617429208908</c:v>
                </c:pt>
                <c:pt idx="9296">
                  <c:v>9.8423477630184699</c:v>
                </c:pt>
                <c:pt idx="9297">
                  <c:v>4.45380156593819</c:v>
                </c:pt>
                <c:pt idx="9298">
                  <c:v>6.3709501416847099</c:v>
                </c:pt>
                <c:pt idx="9299">
                  <c:v>4.7485144092943097</c:v>
                </c:pt>
                <c:pt idx="9300">
                  <c:v>8.6167180833151296</c:v>
                </c:pt>
                <c:pt idx="9301">
                  <c:v>6.0986368158596997</c:v>
                </c:pt>
                <c:pt idx="9302">
                  <c:v>6.77691406150515</c:v>
                </c:pt>
                <c:pt idx="9303">
                  <c:v>4.6922426678120601</c:v>
                </c:pt>
                <c:pt idx="9304">
                  <c:v>7.2956784152913201</c:v>
                </c:pt>
                <c:pt idx="9305">
                  <c:v>4.2490878427953396</c:v>
                </c:pt>
                <c:pt idx="9306">
                  <c:v>6.8595771342768099</c:v>
                </c:pt>
                <c:pt idx="9307">
                  <c:v>6.37609931417051</c:v>
                </c:pt>
                <c:pt idx="9308">
                  <c:v>6.7365373270041697</c:v>
                </c:pt>
                <c:pt idx="9309">
                  <c:v>6.8315892538341298</c:v>
                </c:pt>
                <c:pt idx="9310">
                  <c:v>5.1239439470740296</c:v>
                </c:pt>
                <c:pt idx="9311">
                  <c:v>5.2942197819320898</c:v>
                </c:pt>
                <c:pt idx="9312">
                  <c:v>4.2475907997690996</c:v>
                </c:pt>
                <c:pt idx="9313">
                  <c:v>2.6752657377236599</c:v>
                </c:pt>
                <c:pt idx="9314">
                  <c:v>7.0721966824918603</c:v>
                </c:pt>
                <c:pt idx="9315">
                  <c:v>6.2330077416767704</c:v>
                </c:pt>
                <c:pt idx="9316">
                  <c:v>5.3092923904231801</c:v>
                </c:pt>
                <c:pt idx="9317">
                  <c:v>7.1621425635983096</c:v>
                </c:pt>
                <c:pt idx="9318">
                  <c:v>8.2706385432600396</c:v>
                </c:pt>
                <c:pt idx="9319">
                  <c:v>8.7124359346596503</c:v>
                </c:pt>
                <c:pt idx="9320">
                  <c:v>7.2222890650882698</c:v>
                </c:pt>
                <c:pt idx="9321">
                  <c:v>6.2574641270087801</c:v>
                </c:pt>
                <c:pt idx="9322">
                  <c:v>5.6766945301698</c:v>
                </c:pt>
                <c:pt idx="9323">
                  <c:v>7.92381072980056</c:v>
                </c:pt>
                <c:pt idx="9324">
                  <c:v>6.7459705409815003</c:v>
                </c:pt>
                <c:pt idx="9325">
                  <c:v>2.637897498469</c:v>
                </c:pt>
                <c:pt idx="9326">
                  <c:v>3.68612271071905</c:v>
                </c:pt>
                <c:pt idx="9327">
                  <c:v>6.7380519664357896</c:v>
                </c:pt>
                <c:pt idx="9328">
                  <c:v>7.6787322177376396</c:v>
                </c:pt>
                <c:pt idx="9329">
                  <c:v>6.7125218992460498</c:v>
                </c:pt>
                <c:pt idx="9330">
                  <c:v>7.1402104728492599</c:v>
                </c:pt>
                <c:pt idx="9331">
                  <c:v>4.61787718270676</c:v>
                </c:pt>
                <c:pt idx="9332">
                  <c:v>3.7782989876042401</c:v>
                </c:pt>
                <c:pt idx="9333">
                  <c:v>4.4389291244631499</c:v>
                </c:pt>
                <c:pt idx="9334">
                  <c:v>5.4819098331225096</c:v>
                </c:pt>
                <c:pt idx="9335">
                  <c:v>2.0799332160044899</c:v>
                </c:pt>
                <c:pt idx="9336">
                  <c:v>6.2217893924028802</c:v>
                </c:pt>
                <c:pt idx="9337">
                  <c:v>9.8059868556057204</c:v>
                </c:pt>
                <c:pt idx="9338">
                  <c:v>8.2631532895978292</c:v>
                </c:pt>
                <c:pt idx="9339">
                  <c:v>8.3835201576042095</c:v>
                </c:pt>
                <c:pt idx="9340">
                  <c:v>9.7490818217945492</c:v>
                </c:pt>
                <c:pt idx="9341">
                  <c:v>4.2244756025400401</c:v>
                </c:pt>
                <c:pt idx="9342">
                  <c:v>6.3087338283267096</c:v>
                </c:pt>
                <c:pt idx="9343">
                  <c:v>4.6591232628887003</c:v>
                </c:pt>
                <c:pt idx="9344">
                  <c:v>8.5735598637851407</c:v>
                </c:pt>
                <c:pt idx="9345">
                  <c:v>5.5058383889387903</c:v>
                </c:pt>
                <c:pt idx="9346">
                  <c:v>6.6442434043598899</c:v>
                </c:pt>
                <c:pt idx="9347">
                  <c:v>4.6097425862675703</c:v>
                </c:pt>
                <c:pt idx="9348">
                  <c:v>7.2602183183840499</c:v>
                </c:pt>
                <c:pt idx="9349">
                  <c:v>4.1396768329734899</c:v>
                </c:pt>
                <c:pt idx="9350">
                  <c:v>6.7827843246583504</c:v>
                </c:pt>
                <c:pt idx="9351">
                  <c:v>6.3936467293097001</c:v>
                </c:pt>
                <c:pt idx="9352">
                  <c:v>6.6044581763188601</c:v>
                </c:pt>
                <c:pt idx="9353">
                  <c:v>6.7392094363957797</c:v>
                </c:pt>
                <c:pt idx="9354">
                  <c:v>4.8464075278181804</c:v>
                </c:pt>
                <c:pt idx="9355">
                  <c:v>5.1094520338309204</c:v>
                </c:pt>
                <c:pt idx="9356">
                  <c:v>4.1305453024039798</c:v>
                </c:pt>
                <c:pt idx="9357">
                  <c:v>2.2921902725473502</c:v>
                </c:pt>
                <c:pt idx="9358">
                  <c:v>7.0326258745503099</c:v>
                </c:pt>
                <c:pt idx="9359">
                  <c:v>6.1833077310107001</c:v>
                </c:pt>
                <c:pt idx="9360">
                  <c:v>5.2311288209502402</c:v>
                </c:pt>
                <c:pt idx="9361">
                  <c:v>7.0603886981580803</c:v>
                </c:pt>
                <c:pt idx="9362">
                  <c:v>8.2132099598399506</c:v>
                </c:pt>
                <c:pt idx="9363">
                  <c:v>8.6449237389396902</c:v>
                </c:pt>
                <c:pt idx="9364">
                  <c:v>7.11801172403396</c:v>
                </c:pt>
                <c:pt idx="9365">
                  <c:v>6.1518724893955596</c:v>
                </c:pt>
                <c:pt idx="9366">
                  <c:v>5.4457233092945296</c:v>
                </c:pt>
                <c:pt idx="9367">
                  <c:v>7.8194695134557302</c:v>
                </c:pt>
                <c:pt idx="9368">
                  <c:v>6.6823413527040403</c:v>
                </c:pt>
                <c:pt idx="9369">
                  <c:v>2.5272075335542099</c:v>
                </c:pt>
                <c:pt idx="9370">
                  <c:v>3.6969169514636802</c:v>
                </c:pt>
                <c:pt idx="9371">
                  <c:v>6.5925865939312196</c:v>
                </c:pt>
                <c:pt idx="9372">
                  <c:v>9.0263850525780907</c:v>
                </c:pt>
                <c:pt idx="9373">
                  <c:v>8.1254322150453895</c:v>
                </c:pt>
                <c:pt idx="9374">
                  <c:v>8.4403290082160201</c:v>
                </c:pt>
                <c:pt idx="9375">
                  <c:v>5.2689835446212197</c:v>
                </c:pt>
                <c:pt idx="9376">
                  <c:v>3.8735714029833899</c:v>
                </c:pt>
                <c:pt idx="9377">
                  <c:v>5.2645721898133901</c:v>
                </c:pt>
                <c:pt idx="9378">
                  <c:v>6.1364920523840203</c:v>
                </c:pt>
                <c:pt idx="9379">
                  <c:v>3.1161510317905599</c:v>
                </c:pt>
                <c:pt idx="9380">
                  <c:v>7.8016548037701696</c:v>
                </c:pt>
                <c:pt idx="9381">
                  <c:v>10.6411640550015</c:v>
                </c:pt>
                <c:pt idx="9382">
                  <c:v>9.5866359160607804</c:v>
                </c:pt>
                <c:pt idx="9383">
                  <c:v>9.3907243541773706</c:v>
                </c:pt>
                <c:pt idx="9384">
                  <c:v>10.771524729486201</c:v>
                </c:pt>
                <c:pt idx="9385">
                  <c:v>4.6747170762968704</c:v>
                </c:pt>
                <c:pt idx="9386">
                  <c:v>7.2214695893776204</c:v>
                </c:pt>
                <c:pt idx="9387">
                  <c:v>5.9327904214668896</c:v>
                </c:pt>
                <c:pt idx="9388">
                  <c:v>9.89588632066957</c:v>
                </c:pt>
                <c:pt idx="9389">
                  <c:v>7.3830990974423196</c:v>
                </c:pt>
                <c:pt idx="9390">
                  <c:v>7.7101912270834001</c:v>
                </c:pt>
                <c:pt idx="9391">
                  <c:v>4.9784769224797998</c:v>
                </c:pt>
                <c:pt idx="9392">
                  <c:v>8.7535581438009196</c:v>
                </c:pt>
                <c:pt idx="9393">
                  <c:v>5.3596959498225898</c:v>
                </c:pt>
                <c:pt idx="9394">
                  <c:v>7.6168159034919398</c:v>
                </c:pt>
                <c:pt idx="9395">
                  <c:v>7.9902031001309597</c:v>
                </c:pt>
                <c:pt idx="9396">
                  <c:v>7.7050447514233298</c:v>
                </c:pt>
                <c:pt idx="9397">
                  <c:v>8.1970912977287504</c:v>
                </c:pt>
                <c:pt idx="9398">
                  <c:v>5.9112023598174099</c:v>
                </c:pt>
                <c:pt idx="9399">
                  <c:v>6.4490028715342502</c:v>
                </c:pt>
                <c:pt idx="9400">
                  <c:v>5.76354311203613</c:v>
                </c:pt>
                <c:pt idx="9401">
                  <c:v>2.15334763583146</c:v>
                </c:pt>
                <c:pt idx="9402">
                  <c:v>8.7232289715011309</c:v>
                </c:pt>
                <c:pt idx="9403">
                  <c:v>7.92079481111187</c:v>
                </c:pt>
                <c:pt idx="9404">
                  <c:v>6.7350510957058898</c:v>
                </c:pt>
                <c:pt idx="9405">
                  <c:v>8.1033047206935809</c:v>
                </c:pt>
                <c:pt idx="9406">
                  <c:v>9.6348848105159703</c:v>
                </c:pt>
                <c:pt idx="9407">
                  <c:v>9.9232918434433408</c:v>
                </c:pt>
                <c:pt idx="9408">
                  <c:v>8.4119968038864794</c:v>
                </c:pt>
                <c:pt idx="9409">
                  <c:v>7.6604461692456196</c:v>
                </c:pt>
                <c:pt idx="9410">
                  <c:v>7.2558209313293602</c:v>
                </c:pt>
                <c:pt idx="9411">
                  <c:v>9.1507788206162992</c:v>
                </c:pt>
                <c:pt idx="9412">
                  <c:v>8.45390448984387</c:v>
                </c:pt>
                <c:pt idx="9413">
                  <c:v>3.4007064980521902</c:v>
                </c:pt>
                <c:pt idx="9414">
                  <c:v>4.45838284159103</c:v>
                </c:pt>
                <c:pt idx="9415">
                  <c:v>7.6544192116439103</c:v>
                </c:pt>
                <c:pt idx="9416">
                  <c:v>8.5877656803021107</c:v>
                </c:pt>
                <c:pt idx="9417">
                  <c:v>7.8766727874998601</c:v>
                </c:pt>
                <c:pt idx="9418">
                  <c:v>8.2415286894801003</c:v>
                </c:pt>
                <c:pt idx="9419">
                  <c:v>4.6886920995777297</c:v>
                </c:pt>
                <c:pt idx="9420">
                  <c:v>3.87791032355788</c:v>
                </c:pt>
                <c:pt idx="9421">
                  <c:v>4.9061579715288497</c:v>
                </c:pt>
                <c:pt idx="9422">
                  <c:v>6.3145062491195398</c:v>
                </c:pt>
                <c:pt idx="9423">
                  <c:v>2.6652648954023999</c:v>
                </c:pt>
                <c:pt idx="9424">
                  <c:v>7.12513290412413</c:v>
                </c:pt>
                <c:pt idx="9425">
                  <c:v>10.356227287293599</c:v>
                </c:pt>
                <c:pt idx="9426">
                  <c:v>9.0224360724487305</c:v>
                </c:pt>
                <c:pt idx="9427">
                  <c:v>8.9671123358144005</c:v>
                </c:pt>
                <c:pt idx="9428">
                  <c:v>10.494119155162601</c:v>
                </c:pt>
                <c:pt idx="9429">
                  <c:v>4.8969761697462504</c:v>
                </c:pt>
                <c:pt idx="9430">
                  <c:v>7.3913390256348999</c:v>
                </c:pt>
                <c:pt idx="9431">
                  <c:v>5.68940286576216</c:v>
                </c:pt>
                <c:pt idx="9432">
                  <c:v>9.8524518121369393</c:v>
                </c:pt>
                <c:pt idx="9433">
                  <c:v>8.0490842747257005</c:v>
                </c:pt>
                <c:pt idx="9434">
                  <c:v>7.8671778634682097</c:v>
                </c:pt>
                <c:pt idx="9435">
                  <c:v>4.91502133621879</c:v>
                </c:pt>
                <c:pt idx="9436">
                  <c:v>8.7473163711389095</c:v>
                </c:pt>
                <c:pt idx="9437">
                  <c:v>5.1367504479715</c:v>
                </c:pt>
                <c:pt idx="9438">
                  <c:v>7.5965557458128901</c:v>
                </c:pt>
                <c:pt idx="9439">
                  <c:v>8.0490842747257005</c:v>
                </c:pt>
                <c:pt idx="9440">
                  <c:v>7.5955108964574398</c:v>
                </c:pt>
                <c:pt idx="9441">
                  <c:v>8.2295466051713007</c:v>
                </c:pt>
                <c:pt idx="9442">
                  <c:v>6.0331473784884597</c:v>
                </c:pt>
                <c:pt idx="9443">
                  <c:v>6.5866626923733502</c:v>
                </c:pt>
                <c:pt idx="9444">
                  <c:v>5.5780085797431802</c:v>
                </c:pt>
                <c:pt idx="9445">
                  <c:v>1.91245273534668</c:v>
                </c:pt>
                <c:pt idx="9446">
                  <c:v>8.5333929900644794</c:v>
                </c:pt>
                <c:pt idx="9447">
                  <c:v>8.2810067813235904</c:v>
                </c:pt>
                <c:pt idx="9448">
                  <c:v>6.4403958218954296</c:v>
                </c:pt>
                <c:pt idx="9449">
                  <c:v>7.8426272790468001</c:v>
                </c:pt>
                <c:pt idx="9450">
                  <c:v>9.5593266334642308</c:v>
                </c:pt>
                <c:pt idx="9451">
                  <c:v>9.8512360676062496</c:v>
                </c:pt>
                <c:pt idx="9452">
                  <c:v>8.1351555814120093</c:v>
                </c:pt>
                <c:pt idx="9453">
                  <c:v>7.7318264944713198</c:v>
                </c:pt>
                <c:pt idx="9454">
                  <c:v>7.3170184528643203</c:v>
                </c:pt>
                <c:pt idx="9455">
                  <c:v>8.7305727614544502</c:v>
                </c:pt>
                <c:pt idx="9456">
                  <c:v>8.5031121743719602</c:v>
                </c:pt>
                <c:pt idx="9457">
                  <c:v>2.8946587246942599</c:v>
                </c:pt>
                <c:pt idx="9458">
                  <c:v>4.0930647281151797</c:v>
                </c:pt>
                <c:pt idx="9459">
                  <c:v>7.3779407780739898</c:v>
                </c:pt>
                <c:pt idx="9460">
                  <c:v>7.7073152032003298</c:v>
                </c:pt>
                <c:pt idx="9461">
                  <c:v>6.7108986794271503</c:v>
                </c:pt>
                <c:pt idx="9462">
                  <c:v>7.1410902131183098</c:v>
                </c:pt>
                <c:pt idx="9463">
                  <c:v>4.63509847147846</c:v>
                </c:pt>
                <c:pt idx="9464">
                  <c:v>3.7314918637947199</c:v>
                </c:pt>
                <c:pt idx="9465">
                  <c:v>4.4630867667065797</c:v>
                </c:pt>
                <c:pt idx="9466">
                  <c:v>5.5433494418378597</c:v>
                </c:pt>
                <c:pt idx="9467">
                  <c:v>2.0625586749585598</c:v>
                </c:pt>
                <c:pt idx="9468">
                  <c:v>6.2220623771938497</c:v>
                </c:pt>
                <c:pt idx="9469">
                  <c:v>9.8593081601064902</c:v>
                </c:pt>
                <c:pt idx="9470">
                  <c:v>8.2143930802392102</c:v>
                </c:pt>
                <c:pt idx="9471">
                  <c:v>8.4280398304870001</c:v>
                </c:pt>
                <c:pt idx="9472">
                  <c:v>9.8042681822085296</c:v>
                </c:pt>
                <c:pt idx="9473">
                  <c:v>4.2095148664324897</c:v>
                </c:pt>
                <c:pt idx="9474">
                  <c:v>6.2934548304481002</c:v>
                </c:pt>
                <c:pt idx="9475">
                  <c:v>4.6976059788029501</c:v>
                </c:pt>
                <c:pt idx="9476">
                  <c:v>8.5550113032079693</c:v>
                </c:pt>
                <c:pt idx="9477">
                  <c:v>5.5452562072353002</c:v>
                </c:pt>
                <c:pt idx="9478">
                  <c:v>6.6527984632638599</c:v>
                </c:pt>
                <c:pt idx="9479">
                  <c:v>4.6234155190136397</c:v>
                </c:pt>
                <c:pt idx="9480">
                  <c:v>7.2877205620998096</c:v>
                </c:pt>
                <c:pt idx="9481">
                  <c:v>4.1771647082029402</c:v>
                </c:pt>
                <c:pt idx="9482">
                  <c:v>6.64970052843098</c:v>
                </c:pt>
                <c:pt idx="9483">
                  <c:v>6.4314720490364401</c:v>
                </c:pt>
                <c:pt idx="9484">
                  <c:v>6.5905393069476599</c:v>
                </c:pt>
                <c:pt idx="9485">
                  <c:v>6.7510133008793902</c:v>
                </c:pt>
                <c:pt idx="9486">
                  <c:v>4.8645963532048198</c:v>
                </c:pt>
                <c:pt idx="9487">
                  <c:v>5.16834747805862</c:v>
                </c:pt>
                <c:pt idx="9488">
                  <c:v>4.0959633043984596</c:v>
                </c:pt>
                <c:pt idx="9489">
                  <c:v>2.0659720456673898</c:v>
                </c:pt>
                <c:pt idx="9490">
                  <c:v>7.0923217540435903</c:v>
                </c:pt>
                <c:pt idx="9491">
                  <c:v>6.2006959639536996</c:v>
                </c:pt>
                <c:pt idx="9492">
                  <c:v>5.10495188602144</c:v>
                </c:pt>
                <c:pt idx="9493">
                  <c:v>7.0610467540587196</c:v>
                </c:pt>
                <c:pt idx="9494">
                  <c:v>8.3338273645094301</c:v>
                </c:pt>
                <c:pt idx="9495">
                  <c:v>8.6568574907457805</c:v>
                </c:pt>
                <c:pt idx="9496">
                  <c:v>7.2340301371755196</c:v>
                </c:pt>
                <c:pt idx="9497">
                  <c:v>6.1412597302215497</c:v>
                </c:pt>
                <c:pt idx="9498">
                  <c:v>5.4854503480063297</c:v>
                </c:pt>
                <c:pt idx="9499">
                  <c:v>7.8898832383766004</c:v>
                </c:pt>
                <c:pt idx="9500">
                  <c:v>6.7092046171355104</c:v>
                </c:pt>
                <c:pt idx="9501">
                  <c:v>2.3909598898519002</c:v>
                </c:pt>
                <c:pt idx="9502">
                  <c:v>3.7270908083915399</c:v>
                </c:pt>
                <c:pt idx="9503">
                  <c:v>6.6223328187656296</c:v>
                </c:pt>
                <c:pt idx="9504">
                  <c:v>7.3579453356012401</c:v>
                </c:pt>
                <c:pt idx="9505">
                  <c:v>6.55513639313053</c:v>
                </c:pt>
                <c:pt idx="9506">
                  <c:v>6.9792234130815398</c:v>
                </c:pt>
                <c:pt idx="9507">
                  <c:v>4.5859354811655901</c:v>
                </c:pt>
                <c:pt idx="9508">
                  <c:v>3.7522562092584399</c:v>
                </c:pt>
                <c:pt idx="9509">
                  <c:v>4.4458560386393904</c:v>
                </c:pt>
                <c:pt idx="9510">
                  <c:v>5.6377491719780997</c:v>
                </c:pt>
                <c:pt idx="9511">
                  <c:v>2.23291049294982</c:v>
                </c:pt>
                <c:pt idx="9512">
                  <c:v>5.93088798455023</c:v>
                </c:pt>
                <c:pt idx="9513">
                  <c:v>9.4773509373689393</c:v>
                </c:pt>
                <c:pt idx="9514">
                  <c:v>7.9460751225249098</c:v>
                </c:pt>
                <c:pt idx="9515">
                  <c:v>8.1686063152842792</c:v>
                </c:pt>
                <c:pt idx="9516">
                  <c:v>9.6124711883750091</c:v>
                </c:pt>
                <c:pt idx="9517">
                  <c:v>4.3893223743493097</c:v>
                </c:pt>
                <c:pt idx="9518">
                  <c:v>6.18851941030481</c:v>
                </c:pt>
                <c:pt idx="9519">
                  <c:v>4.6560937968396603</c:v>
                </c:pt>
                <c:pt idx="9520">
                  <c:v>8.4652986388461002</c:v>
                </c:pt>
                <c:pt idx="9521">
                  <c:v>6.0974081641503899</c:v>
                </c:pt>
                <c:pt idx="9522">
                  <c:v>6.5558526990914103</c:v>
                </c:pt>
                <c:pt idx="9523">
                  <c:v>4.6442151566966299</c:v>
                </c:pt>
                <c:pt idx="9524">
                  <c:v>7.1292065834168401</c:v>
                </c:pt>
                <c:pt idx="9525">
                  <c:v>4.1996602252525701</c:v>
                </c:pt>
                <c:pt idx="9526">
                  <c:v>6.6328298611427403</c:v>
                </c:pt>
                <c:pt idx="9527">
                  <c:v>6.3770658489948397</c:v>
                </c:pt>
                <c:pt idx="9528">
                  <c:v>6.4631046592637196</c:v>
                </c:pt>
                <c:pt idx="9529">
                  <c:v>6.6653920669189697</c:v>
                </c:pt>
                <c:pt idx="9530">
                  <c:v>4.8948031801699496</c:v>
                </c:pt>
                <c:pt idx="9531">
                  <c:v>5.2094521442730501</c:v>
                </c:pt>
                <c:pt idx="9532">
                  <c:v>4.10658598322218</c:v>
                </c:pt>
                <c:pt idx="9533">
                  <c:v>2.19859620727919</c:v>
                </c:pt>
                <c:pt idx="9534">
                  <c:v>6.98182509846324</c:v>
                </c:pt>
                <c:pt idx="9535">
                  <c:v>6.1409930321738102</c:v>
                </c:pt>
                <c:pt idx="9536">
                  <c:v>5.0485544828270097</c:v>
                </c:pt>
                <c:pt idx="9537">
                  <c:v>6.8982198694278196</c:v>
                </c:pt>
                <c:pt idx="9538">
                  <c:v>8.1608374576574292</c:v>
                </c:pt>
                <c:pt idx="9539">
                  <c:v>8.6365240767468094</c:v>
                </c:pt>
                <c:pt idx="9540">
                  <c:v>7.1127709110308199</c:v>
                </c:pt>
                <c:pt idx="9541">
                  <c:v>6.19382991833199</c:v>
                </c:pt>
                <c:pt idx="9542">
                  <c:v>5.5934700485682702</c:v>
                </c:pt>
                <c:pt idx="9543">
                  <c:v>7.6408746129893403</c:v>
                </c:pt>
                <c:pt idx="9544">
                  <c:v>6.56969345037054</c:v>
                </c:pt>
                <c:pt idx="9545">
                  <c:v>2.6441351078506901</c:v>
                </c:pt>
                <c:pt idx="9546">
                  <c:v>3.72188013451962</c:v>
                </c:pt>
                <c:pt idx="9547">
                  <c:v>6.5823204914351896</c:v>
                </c:pt>
                <c:pt idx="9548">
                  <c:v>9.0098145451683909</c:v>
                </c:pt>
                <c:pt idx="9549">
                  <c:v>8.1305719458267802</c:v>
                </c:pt>
                <c:pt idx="9550">
                  <c:v>8.3719596941840795</c:v>
                </c:pt>
                <c:pt idx="9551">
                  <c:v>5.1387717660643704</c:v>
                </c:pt>
                <c:pt idx="9552">
                  <c:v>3.7080761685240402</c:v>
                </c:pt>
                <c:pt idx="9553">
                  <c:v>4.9383648871079799</c:v>
                </c:pt>
                <c:pt idx="9554">
                  <c:v>6.1853290167049302</c:v>
                </c:pt>
                <c:pt idx="9555">
                  <c:v>3.3937902236969202</c:v>
                </c:pt>
                <c:pt idx="9556">
                  <c:v>7.3836131024264304</c:v>
                </c:pt>
                <c:pt idx="9557">
                  <c:v>10.700372859041</c:v>
                </c:pt>
                <c:pt idx="9558">
                  <c:v>9.5606595907152894</c:v>
                </c:pt>
                <c:pt idx="9559">
                  <c:v>9.1772872375442294</c:v>
                </c:pt>
                <c:pt idx="9560">
                  <c:v>10.6448023726073</c:v>
                </c:pt>
                <c:pt idx="9561">
                  <c:v>4.7902288004555098</c:v>
                </c:pt>
                <c:pt idx="9562">
                  <c:v>6.9007949451725104</c:v>
                </c:pt>
                <c:pt idx="9563">
                  <c:v>5.7551472446329797</c:v>
                </c:pt>
                <c:pt idx="9564">
                  <c:v>9.4195440087675593</c:v>
                </c:pt>
                <c:pt idx="9565">
                  <c:v>7.3129841270941798</c:v>
                </c:pt>
                <c:pt idx="9566">
                  <c:v>7.5726229289068501</c:v>
                </c:pt>
                <c:pt idx="9567">
                  <c:v>4.9552828427677698</c:v>
                </c:pt>
                <c:pt idx="9568">
                  <c:v>8.3975910543653001</c:v>
                </c:pt>
                <c:pt idx="9569">
                  <c:v>5.1668798077656497</c:v>
                </c:pt>
                <c:pt idx="9570">
                  <c:v>7.3565763139642799</c:v>
                </c:pt>
                <c:pt idx="9571">
                  <c:v>7.6150980210486701</c:v>
                </c:pt>
                <c:pt idx="9572">
                  <c:v>7.3592548711599397</c:v>
                </c:pt>
                <c:pt idx="9573">
                  <c:v>7.96032964484397</c:v>
                </c:pt>
                <c:pt idx="9574">
                  <c:v>5.8045587195497399</c:v>
                </c:pt>
                <c:pt idx="9575">
                  <c:v>6.3229868702504701</c:v>
                </c:pt>
                <c:pt idx="9576">
                  <c:v>5.4019614607864099</c:v>
                </c:pt>
                <c:pt idx="9577">
                  <c:v>2.2072941661135301</c:v>
                </c:pt>
                <c:pt idx="9578">
                  <c:v>8.4630505237562108</c:v>
                </c:pt>
                <c:pt idx="9579">
                  <c:v>7.7979806432552099</c:v>
                </c:pt>
                <c:pt idx="9580">
                  <c:v>6.5295249310403403</c:v>
                </c:pt>
                <c:pt idx="9581">
                  <c:v>7.85387761812148</c:v>
                </c:pt>
                <c:pt idx="9582">
                  <c:v>9.4321038575038791</c:v>
                </c:pt>
                <c:pt idx="9583">
                  <c:v>9.9236150995623493</c:v>
                </c:pt>
                <c:pt idx="9584">
                  <c:v>8.3879677461810402</c:v>
                </c:pt>
                <c:pt idx="9585">
                  <c:v>7.5186448956756298</c:v>
                </c:pt>
                <c:pt idx="9586">
                  <c:v>6.9928464280228901</c:v>
                </c:pt>
                <c:pt idx="9587">
                  <c:v>9.1828306055913593</c:v>
                </c:pt>
                <c:pt idx="9588">
                  <c:v>8.0491741435098803</c:v>
                </c:pt>
                <c:pt idx="9589">
                  <c:v>3.3778939191497002</c:v>
                </c:pt>
                <c:pt idx="9590">
                  <c:v>4.3867885538677296</c:v>
                </c:pt>
                <c:pt idx="9591">
                  <c:v>7.6752029119741598</c:v>
                </c:pt>
                <c:pt idx="9592">
                  <c:v>8.9090150821339709</c:v>
                </c:pt>
                <c:pt idx="9593">
                  <c:v>7.9969208113995798</c:v>
                </c:pt>
                <c:pt idx="9594">
                  <c:v>8.2170990721563495</c:v>
                </c:pt>
                <c:pt idx="9595">
                  <c:v>5.0239993769417604</c:v>
                </c:pt>
                <c:pt idx="9596">
                  <c:v>3.7204254110853898</c:v>
                </c:pt>
                <c:pt idx="9597">
                  <c:v>4.82870387913509</c:v>
                </c:pt>
                <c:pt idx="9598">
                  <c:v>5.9777167106552698</c:v>
                </c:pt>
                <c:pt idx="9599">
                  <c:v>3.1031477728193102</c:v>
                </c:pt>
                <c:pt idx="9600">
                  <c:v>7.3234282038366203</c:v>
                </c:pt>
                <c:pt idx="9601">
                  <c:v>10.516438513015601</c:v>
                </c:pt>
                <c:pt idx="9602">
                  <c:v>9.3977657479036107</c:v>
                </c:pt>
                <c:pt idx="9603">
                  <c:v>9.0827093077376393</c:v>
                </c:pt>
                <c:pt idx="9604">
                  <c:v>10.5557472322328</c:v>
                </c:pt>
                <c:pt idx="9605">
                  <c:v>4.5044000331704002</c:v>
                </c:pt>
                <c:pt idx="9606">
                  <c:v>6.75089848528311</c:v>
                </c:pt>
                <c:pt idx="9607">
                  <c:v>5.8026060913996602</c:v>
                </c:pt>
                <c:pt idx="9608">
                  <c:v>9.4921282818885597</c:v>
                </c:pt>
                <c:pt idx="9609">
                  <c:v>7.20555622532647</c:v>
                </c:pt>
                <c:pt idx="9610">
                  <c:v>7.3269929964818399</c:v>
                </c:pt>
                <c:pt idx="9611">
                  <c:v>4.8823829092420201</c:v>
                </c:pt>
                <c:pt idx="9612">
                  <c:v>8.2776895982270506</c:v>
                </c:pt>
                <c:pt idx="9613">
                  <c:v>5.0468569702458996</c:v>
                </c:pt>
                <c:pt idx="9614">
                  <c:v>7.2554748948575698</c:v>
                </c:pt>
                <c:pt idx="9615">
                  <c:v>7.4727921347382198</c:v>
                </c:pt>
                <c:pt idx="9616">
                  <c:v>7.2549740325563699</c:v>
                </c:pt>
                <c:pt idx="9617">
                  <c:v>7.8028779189770798</c:v>
                </c:pt>
                <c:pt idx="9618">
                  <c:v>5.6577400566477802</c:v>
                </c:pt>
                <c:pt idx="9619">
                  <c:v>6.16188547619688</c:v>
                </c:pt>
                <c:pt idx="9620">
                  <c:v>5.2594995272068896</c:v>
                </c:pt>
                <c:pt idx="9621">
                  <c:v>1.9530354488672299</c:v>
                </c:pt>
                <c:pt idx="9622">
                  <c:v>8.4867571180533297</c:v>
                </c:pt>
                <c:pt idx="9623">
                  <c:v>7.5579688121451101</c:v>
                </c:pt>
                <c:pt idx="9624">
                  <c:v>6.3689133390382198</c:v>
                </c:pt>
                <c:pt idx="9625">
                  <c:v>7.7317133756974403</c:v>
                </c:pt>
                <c:pt idx="9626">
                  <c:v>9.3015451936236797</c:v>
                </c:pt>
                <c:pt idx="9627">
                  <c:v>9.6188123608436502</c:v>
                </c:pt>
                <c:pt idx="9628">
                  <c:v>8.2345764677204301</c:v>
                </c:pt>
                <c:pt idx="9629">
                  <c:v>7.3722156921628796</c:v>
                </c:pt>
                <c:pt idx="9630">
                  <c:v>6.9776216469564698</c:v>
                </c:pt>
                <c:pt idx="9631">
                  <c:v>9.0119415672920606</c:v>
                </c:pt>
                <c:pt idx="9632">
                  <c:v>7.9124746971547797</c:v>
                </c:pt>
                <c:pt idx="9633">
                  <c:v>3.2182093435529899</c:v>
                </c:pt>
                <c:pt idx="9634">
                  <c:v>4.2051147418951498</c:v>
                </c:pt>
                <c:pt idx="9635">
                  <c:v>7.5592435328678098</c:v>
                </c:pt>
                <c:pt idx="9636">
                  <c:v>7.7080871176796597</c:v>
                </c:pt>
                <c:pt idx="9637">
                  <c:v>6.75881149268504</c:v>
                </c:pt>
                <c:pt idx="9638">
                  <c:v>7.1518111255425998</c:v>
                </c:pt>
                <c:pt idx="9639">
                  <c:v>4.6135749460036397</c:v>
                </c:pt>
                <c:pt idx="9640">
                  <c:v>3.7420141299568299</c:v>
                </c:pt>
                <c:pt idx="9641">
                  <c:v>4.4593661529696798</c:v>
                </c:pt>
                <c:pt idx="9642">
                  <c:v>5.6021841123849496</c:v>
                </c:pt>
                <c:pt idx="9643">
                  <c:v>2.1175269189252401</c:v>
                </c:pt>
                <c:pt idx="9644">
                  <c:v>6.22444939488458</c:v>
                </c:pt>
                <c:pt idx="9645">
                  <c:v>9.8666563854834699</c:v>
                </c:pt>
                <c:pt idx="9646">
                  <c:v>8.2167839690835596</c:v>
                </c:pt>
                <c:pt idx="9647">
                  <c:v>8.4318736307498696</c:v>
                </c:pt>
                <c:pt idx="9648">
                  <c:v>9.8066102150970398</c:v>
                </c:pt>
                <c:pt idx="9649">
                  <c:v>4.3150900574663797</c:v>
                </c:pt>
                <c:pt idx="9650">
                  <c:v>6.2984630356834996</c:v>
                </c:pt>
                <c:pt idx="9651">
                  <c:v>4.7130906237616399</c:v>
                </c:pt>
                <c:pt idx="9652">
                  <c:v>8.5556877151189692</c:v>
                </c:pt>
                <c:pt idx="9653">
                  <c:v>6.0506525937731199</c:v>
                </c:pt>
                <c:pt idx="9654">
                  <c:v>6.6637683134198999</c:v>
                </c:pt>
                <c:pt idx="9655">
                  <c:v>4.70005940535383</c:v>
                </c:pt>
                <c:pt idx="9656">
                  <c:v>7.2816922605596304</c:v>
                </c:pt>
                <c:pt idx="9657">
                  <c:v>4.2021113241759904</c:v>
                </c:pt>
                <c:pt idx="9658">
                  <c:v>6.6606715567985999</c:v>
                </c:pt>
                <c:pt idx="9659">
                  <c:v>6.3823437453001901</c:v>
                </c:pt>
                <c:pt idx="9660">
                  <c:v>6.6047205002688596</c:v>
                </c:pt>
                <c:pt idx="9661">
                  <c:v>6.7706973303806697</c:v>
                </c:pt>
                <c:pt idx="9662">
                  <c:v>4.8704748827366497</c:v>
                </c:pt>
                <c:pt idx="9663">
                  <c:v>5.2924271146558004</c:v>
                </c:pt>
                <c:pt idx="9664">
                  <c:v>4.1286648276435498</c:v>
                </c:pt>
                <c:pt idx="9665">
                  <c:v>2.0962946809916998</c:v>
                </c:pt>
                <c:pt idx="9666">
                  <c:v>7.0946984065795702</c:v>
                </c:pt>
                <c:pt idx="9667">
                  <c:v>6.1654239205680401</c:v>
                </c:pt>
                <c:pt idx="9668">
                  <c:v>5.1771168150838101</c:v>
                </c:pt>
                <c:pt idx="9669">
                  <c:v>7.0708411046519402</c:v>
                </c:pt>
                <c:pt idx="9670">
                  <c:v>8.3643307532376294</c:v>
                </c:pt>
                <c:pt idx="9671">
                  <c:v>8.6395764217028006</c:v>
                </c:pt>
                <c:pt idx="9672">
                  <c:v>7.29790110067563</c:v>
                </c:pt>
                <c:pt idx="9673">
                  <c:v>6.1843231381371799</c:v>
                </c:pt>
                <c:pt idx="9674">
                  <c:v>5.65125485384121</c:v>
                </c:pt>
                <c:pt idx="9675">
                  <c:v>7.90539838607741</c:v>
                </c:pt>
                <c:pt idx="9676">
                  <c:v>6.71069792143195</c:v>
                </c:pt>
                <c:pt idx="9677">
                  <c:v>2.4466783358694699</c:v>
                </c:pt>
                <c:pt idx="9678">
                  <c:v>3.72819392849674</c:v>
                </c:pt>
                <c:pt idx="9679">
                  <c:v>6.6357479460615796</c:v>
                </c:pt>
                <c:pt idx="9680">
                  <c:v>9.0775851683500299</c:v>
                </c:pt>
                <c:pt idx="9681">
                  <c:v>8.15349540328552</c:v>
                </c:pt>
                <c:pt idx="9682">
                  <c:v>8.4655321832498203</c:v>
                </c:pt>
                <c:pt idx="9683">
                  <c:v>5.2708795897245597</c:v>
                </c:pt>
                <c:pt idx="9684">
                  <c:v>4.1597375483954702</c:v>
                </c:pt>
                <c:pt idx="9685">
                  <c:v>5.1625283508585298</c:v>
                </c:pt>
                <c:pt idx="9686">
                  <c:v>6.5771316140074703</c:v>
                </c:pt>
                <c:pt idx="9687">
                  <c:v>3.5644184391575</c:v>
                </c:pt>
                <c:pt idx="9688">
                  <c:v>7.4983319524649898</c:v>
                </c:pt>
                <c:pt idx="9689">
                  <c:v>10.691568949365401</c:v>
                </c:pt>
                <c:pt idx="9690">
                  <c:v>9.5599017689243109</c:v>
                </c:pt>
                <c:pt idx="9691">
                  <c:v>9.3729885340120003</c:v>
                </c:pt>
                <c:pt idx="9692">
                  <c:v>10.8331007195262</c:v>
                </c:pt>
                <c:pt idx="9693">
                  <c:v>5.0362237203855997</c:v>
                </c:pt>
                <c:pt idx="9694">
                  <c:v>7.4435022462539804</c:v>
                </c:pt>
                <c:pt idx="9695">
                  <c:v>6.2811739854655997</c:v>
                </c:pt>
                <c:pt idx="9696">
                  <c:v>9.4818630367326193</c:v>
                </c:pt>
                <c:pt idx="9697">
                  <c:v>7.7150055429071198</c:v>
                </c:pt>
                <c:pt idx="9698">
                  <c:v>8.0003180087113108</c:v>
                </c:pt>
                <c:pt idx="9699">
                  <c:v>5.2930946595656803</c:v>
                </c:pt>
                <c:pt idx="9700">
                  <c:v>8.90030574807348</c:v>
                </c:pt>
                <c:pt idx="9701">
                  <c:v>5.5654796129611004</c:v>
                </c:pt>
                <c:pt idx="9702">
                  <c:v>7.7003842666005502</c:v>
                </c:pt>
                <c:pt idx="9703">
                  <c:v>7.9379588801876197</c:v>
                </c:pt>
                <c:pt idx="9704">
                  <c:v>8.01032613317577</c:v>
                </c:pt>
                <c:pt idx="9705">
                  <c:v>8.3148817610411001</c:v>
                </c:pt>
                <c:pt idx="9706">
                  <c:v>6.2196351980191</c:v>
                </c:pt>
                <c:pt idx="9707">
                  <c:v>6.7485075635785599</c:v>
                </c:pt>
                <c:pt idx="9708">
                  <c:v>5.8826792544839099</c:v>
                </c:pt>
                <c:pt idx="9709">
                  <c:v>2.3131308159331798</c:v>
                </c:pt>
                <c:pt idx="9710">
                  <c:v>8.8002793197699596</c:v>
                </c:pt>
                <c:pt idx="9711">
                  <c:v>8.0513862585546896</c:v>
                </c:pt>
                <c:pt idx="9712">
                  <c:v>6.9258144220114897</c:v>
                </c:pt>
                <c:pt idx="9713">
                  <c:v>7.8903201183868203</c:v>
                </c:pt>
                <c:pt idx="9714">
                  <c:v>9.64177291128372</c:v>
                </c:pt>
                <c:pt idx="9715">
                  <c:v>9.9945607750899796</c:v>
                </c:pt>
                <c:pt idx="9716">
                  <c:v>8.4058550592647698</c:v>
                </c:pt>
                <c:pt idx="9717">
                  <c:v>7.8761677598877897</c:v>
                </c:pt>
                <c:pt idx="9718">
                  <c:v>7.5338973442678201</c:v>
                </c:pt>
                <c:pt idx="9719">
                  <c:v>9.2336136605767791</c:v>
                </c:pt>
                <c:pt idx="9720">
                  <c:v>8.37070342986223</c:v>
                </c:pt>
                <c:pt idx="9721">
                  <c:v>3.6399971276735998</c:v>
                </c:pt>
                <c:pt idx="9722">
                  <c:v>4.6430367438993301</c:v>
                </c:pt>
                <c:pt idx="9723">
                  <c:v>7.7493016887509301</c:v>
                </c:pt>
                <c:pt idx="9724">
                  <c:v>8.8306497151844603</c:v>
                </c:pt>
                <c:pt idx="9725">
                  <c:v>8.15588281143547</c:v>
                </c:pt>
                <c:pt idx="9726">
                  <c:v>8.4086520099436992</c:v>
                </c:pt>
                <c:pt idx="9727">
                  <c:v>4.9847872477747801</c:v>
                </c:pt>
                <c:pt idx="9728">
                  <c:v>4.5093791738417099</c:v>
                </c:pt>
                <c:pt idx="9729">
                  <c:v>5.0239437781321596</c:v>
                </c:pt>
                <c:pt idx="9730">
                  <c:v>6.6120496635813497</c:v>
                </c:pt>
                <c:pt idx="9731">
                  <c:v>2.6733118908550102</c:v>
                </c:pt>
                <c:pt idx="9732">
                  <c:v>7.1796158818797</c:v>
                </c:pt>
                <c:pt idx="9733">
                  <c:v>10.640382843655599</c:v>
                </c:pt>
                <c:pt idx="9734">
                  <c:v>9.2583543411778901</c:v>
                </c:pt>
                <c:pt idx="9735">
                  <c:v>9.5148825621792508</c:v>
                </c:pt>
                <c:pt idx="9736">
                  <c:v>10.6923191488361</c:v>
                </c:pt>
                <c:pt idx="9737">
                  <c:v>5.4846531142340398</c:v>
                </c:pt>
                <c:pt idx="9738">
                  <c:v>7.6795599300413899</c:v>
                </c:pt>
                <c:pt idx="9739">
                  <c:v>6.1348514719820004</c:v>
                </c:pt>
                <c:pt idx="9740">
                  <c:v>9.2642606176034406</c:v>
                </c:pt>
                <c:pt idx="9741">
                  <c:v>8.0423851789691696</c:v>
                </c:pt>
                <c:pt idx="9742">
                  <c:v>8.2797187056327992</c:v>
                </c:pt>
                <c:pt idx="9743">
                  <c:v>5.4684488726509999</c:v>
                </c:pt>
                <c:pt idx="9744">
                  <c:v>8.8301393005001696</c:v>
                </c:pt>
                <c:pt idx="9745">
                  <c:v>5.4969262003482404</c:v>
                </c:pt>
                <c:pt idx="9746">
                  <c:v>7.8127359471338096</c:v>
                </c:pt>
                <c:pt idx="9747">
                  <c:v>7.7459391615848396</c:v>
                </c:pt>
                <c:pt idx="9748">
                  <c:v>8.1524247468083804</c:v>
                </c:pt>
                <c:pt idx="9749">
                  <c:v>8.3529374320679395</c:v>
                </c:pt>
                <c:pt idx="9750">
                  <c:v>6.20882802182898</c:v>
                </c:pt>
                <c:pt idx="9751">
                  <c:v>6.8934416504843998</c:v>
                </c:pt>
                <c:pt idx="9752">
                  <c:v>5.7361897985116901</c:v>
                </c:pt>
                <c:pt idx="9753">
                  <c:v>2.9951573119885899</c:v>
                </c:pt>
                <c:pt idx="9754">
                  <c:v>8.4861371876022602</c:v>
                </c:pt>
                <c:pt idx="9755">
                  <c:v>8.3170064323261705</c:v>
                </c:pt>
                <c:pt idx="9756">
                  <c:v>6.8058728123175598</c:v>
                </c:pt>
                <c:pt idx="9757">
                  <c:v>7.9126207173176804</c:v>
                </c:pt>
                <c:pt idx="9758">
                  <c:v>9.7432164726521293</c:v>
                </c:pt>
                <c:pt idx="9759">
                  <c:v>9.8595640291121693</c:v>
                </c:pt>
                <c:pt idx="9760">
                  <c:v>8.4064969653619404</c:v>
                </c:pt>
                <c:pt idx="9761">
                  <c:v>7.8788639859263601</c:v>
                </c:pt>
                <c:pt idx="9762">
                  <c:v>7.4922664140243898</c:v>
                </c:pt>
                <c:pt idx="9763">
                  <c:v>9.0268080587356607</c:v>
                </c:pt>
                <c:pt idx="9764">
                  <c:v>8.4783973626473497</c:v>
                </c:pt>
                <c:pt idx="9765">
                  <c:v>2.9938858685769598</c:v>
                </c:pt>
                <c:pt idx="9766">
                  <c:v>4.1319838254101402</c:v>
                </c:pt>
                <c:pt idx="9767">
                  <c:v>7.8799776243708903</c:v>
                </c:pt>
                <c:pt idx="9768">
                  <c:v>7.3555777048941202</c:v>
                </c:pt>
                <c:pt idx="9769">
                  <c:v>6.3683614266732</c:v>
                </c:pt>
                <c:pt idx="9770">
                  <c:v>6.8523751469436904</c:v>
                </c:pt>
                <c:pt idx="9771">
                  <c:v>4.6051682478477396</c:v>
                </c:pt>
                <c:pt idx="9772">
                  <c:v>3.7696940774351102</c:v>
                </c:pt>
                <c:pt idx="9773">
                  <c:v>4.4648892300933802</c:v>
                </c:pt>
                <c:pt idx="9774">
                  <c:v>5.3590975901257396</c:v>
                </c:pt>
                <c:pt idx="9775">
                  <c:v>2.2090557221334501</c:v>
                </c:pt>
                <c:pt idx="9776">
                  <c:v>5.9175936844727497</c:v>
                </c:pt>
                <c:pt idx="9777">
                  <c:v>9.6338835122350499</c:v>
                </c:pt>
                <c:pt idx="9778">
                  <c:v>7.8474952712136101</c:v>
                </c:pt>
                <c:pt idx="9779">
                  <c:v>8.2810729139962795</c:v>
                </c:pt>
                <c:pt idx="9780">
                  <c:v>9.4029926064012006</c:v>
                </c:pt>
                <c:pt idx="9781">
                  <c:v>4.1265638932748203</c:v>
                </c:pt>
                <c:pt idx="9782">
                  <c:v>6.3368775871626397</c:v>
                </c:pt>
                <c:pt idx="9783">
                  <c:v>4.89014596732871</c:v>
                </c:pt>
                <c:pt idx="9784">
                  <c:v>8.1413045532503308</c:v>
                </c:pt>
                <c:pt idx="9785">
                  <c:v>5.9167298465777298</c:v>
                </c:pt>
                <c:pt idx="9786">
                  <c:v>6.5989811425370402</c:v>
                </c:pt>
                <c:pt idx="9787">
                  <c:v>4.5532728500984296</c:v>
                </c:pt>
                <c:pt idx="9788">
                  <c:v>6.9869146719632598</c:v>
                </c:pt>
                <c:pt idx="9789">
                  <c:v>4.2806724445100501</c:v>
                </c:pt>
                <c:pt idx="9790">
                  <c:v>6.4037538277945503</c:v>
                </c:pt>
                <c:pt idx="9791">
                  <c:v>6.12649154327055</c:v>
                </c:pt>
                <c:pt idx="9792">
                  <c:v>6.5488514362400601</c:v>
                </c:pt>
                <c:pt idx="9793">
                  <c:v>6.5067499320291802</c:v>
                </c:pt>
                <c:pt idx="9794">
                  <c:v>4.8069686600925596</c:v>
                </c:pt>
                <c:pt idx="9795">
                  <c:v>5.1177872527494896</c:v>
                </c:pt>
                <c:pt idx="9796">
                  <c:v>4.1762562554479397</c:v>
                </c:pt>
                <c:pt idx="9797">
                  <c:v>2.2783769905469402</c:v>
                </c:pt>
                <c:pt idx="9798">
                  <c:v>6.7691454214650504</c:v>
                </c:pt>
                <c:pt idx="9799">
                  <c:v>6.0250884968580296</c:v>
                </c:pt>
                <c:pt idx="9800">
                  <c:v>5.1431117213933701</c:v>
                </c:pt>
                <c:pt idx="9801">
                  <c:v>6.8428312812174896</c:v>
                </c:pt>
                <c:pt idx="9802">
                  <c:v>8.0313936833941604</c:v>
                </c:pt>
                <c:pt idx="9803">
                  <c:v>8.3610005749600091</c:v>
                </c:pt>
                <c:pt idx="9804">
                  <c:v>6.9174278140633296</c:v>
                </c:pt>
                <c:pt idx="9805">
                  <c:v>6.0336556676269701</c:v>
                </c:pt>
                <c:pt idx="9806">
                  <c:v>5.4357961259456404</c:v>
                </c:pt>
                <c:pt idx="9807">
                  <c:v>7.6491098608927599</c:v>
                </c:pt>
                <c:pt idx="9808">
                  <c:v>6.5026724160802702</c:v>
                </c:pt>
                <c:pt idx="9809">
                  <c:v>2.5791370209541098</c:v>
                </c:pt>
                <c:pt idx="9810">
                  <c:v>3.7015911631211602</c:v>
                </c:pt>
                <c:pt idx="9811">
                  <c:v>6.2792242267127101</c:v>
                </c:pt>
                <c:pt idx="9812">
                  <c:v>9.1329037448907808</c:v>
                </c:pt>
                <c:pt idx="9813">
                  <c:v>8.2026682532303106</c:v>
                </c:pt>
                <c:pt idx="9814">
                  <c:v>8.5296966094480204</c:v>
                </c:pt>
                <c:pt idx="9815">
                  <c:v>5.3480722954386</c:v>
                </c:pt>
                <c:pt idx="9816">
                  <c:v>3.6473196079046799</c:v>
                </c:pt>
                <c:pt idx="9817">
                  <c:v>4.9540318140524997</c:v>
                </c:pt>
                <c:pt idx="9818">
                  <c:v>6.1342031089965099</c:v>
                </c:pt>
                <c:pt idx="9819">
                  <c:v>3.3389169030510399</c:v>
                </c:pt>
                <c:pt idx="9820">
                  <c:v>7.8822791852721403</c:v>
                </c:pt>
                <c:pt idx="9821">
                  <c:v>10.788797030559399</c:v>
                </c:pt>
                <c:pt idx="9822">
                  <c:v>9.7399546772473204</c:v>
                </c:pt>
                <c:pt idx="9823">
                  <c:v>9.2195451651580296</c:v>
                </c:pt>
                <c:pt idx="9824">
                  <c:v>10.694802325251</c:v>
                </c:pt>
                <c:pt idx="9825">
                  <c:v>4.7389904191192196</c:v>
                </c:pt>
                <c:pt idx="9826">
                  <c:v>6.9497845691608298</c:v>
                </c:pt>
                <c:pt idx="9827">
                  <c:v>5.8549306461496604</c:v>
                </c:pt>
                <c:pt idx="9828">
                  <c:v>9.7585914263015407</c:v>
                </c:pt>
                <c:pt idx="9829">
                  <c:v>7.5399008800952796</c:v>
                </c:pt>
                <c:pt idx="9830">
                  <c:v>7.5543470158489798</c:v>
                </c:pt>
                <c:pt idx="9831">
                  <c:v>4.9680820244542998</c:v>
                </c:pt>
                <c:pt idx="9832">
                  <c:v>8.6337083881551298</c:v>
                </c:pt>
                <c:pt idx="9833">
                  <c:v>5.3109134174191999</c:v>
                </c:pt>
                <c:pt idx="9834">
                  <c:v>7.51901056387584</c:v>
                </c:pt>
                <c:pt idx="9835">
                  <c:v>7.8343496707067501</c:v>
                </c:pt>
                <c:pt idx="9836">
                  <c:v>7.5602619652252399</c:v>
                </c:pt>
                <c:pt idx="9837">
                  <c:v>8.0793988050822492</c:v>
                </c:pt>
                <c:pt idx="9838">
                  <c:v>5.8252720858754898</c:v>
                </c:pt>
                <c:pt idx="9839">
                  <c:v>6.3666398706589202</c:v>
                </c:pt>
                <c:pt idx="9840">
                  <c:v>5.6389866690355701</c:v>
                </c:pt>
                <c:pt idx="9841">
                  <c:v>1.99134000081573</c:v>
                </c:pt>
                <c:pt idx="9842">
                  <c:v>8.6100678012069398</c:v>
                </c:pt>
                <c:pt idx="9843">
                  <c:v>7.9795422948221297</c:v>
                </c:pt>
                <c:pt idx="9844">
                  <c:v>6.6550218165221802</c:v>
                </c:pt>
                <c:pt idx="9845">
                  <c:v>7.9321263820679802</c:v>
                </c:pt>
                <c:pt idx="9846">
                  <c:v>9.4560343608828994</c:v>
                </c:pt>
                <c:pt idx="9847">
                  <c:v>9.9983905654428593</c:v>
                </c:pt>
                <c:pt idx="9848">
                  <c:v>8.4507583001069193</c:v>
                </c:pt>
                <c:pt idx="9849">
                  <c:v>7.6391069935885003</c:v>
                </c:pt>
                <c:pt idx="9850">
                  <c:v>7.2364888181760501</c:v>
                </c:pt>
                <c:pt idx="9851">
                  <c:v>9.2864594750056995</c:v>
                </c:pt>
                <c:pt idx="9852">
                  <c:v>8.3280414533627898</c:v>
                </c:pt>
                <c:pt idx="9853">
                  <c:v>3.3594354037807999</c:v>
                </c:pt>
                <c:pt idx="9854">
                  <c:v>4.4355438961272098</c:v>
                </c:pt>
                <c:pt idx="9855">
                  <c:v>7.73257343152956</c:v>
                </c:pt>
                <c:pt idx="9856">
                  <c:v>9.0840794993994294</c:v>
                </c:pt>
                <c:pt idx="9857">
                  <c:v>8.1518365447009398</c:v>
                </c:pt>
                <c:pt idx="9858">
                  <c:v>8.5304795404218297</c:v>
                </c:pt>
                <c:pt idx="9859">
                  <c:v>5.2871146234041202</c:v>
                </c:pt>
                <c:pt idx="9860">
                  <c:v>4.1418674868943901</c:v>
                </c:pt>
                <c:pt idx="9861">
                  <c:v>5.1626459970363801</c:v>
                </c:pt>
                <c:pt idx="9862">
                  <c:v>6.5214151399263303</c:v>
                </c:pt>
                <c:pt idx="9863">
                  <c:v>3.4646853973396499</c:v>
                </c:pt>
                <c:pt idx="9864">
                  <c:v>7.5061131476571896</c:v>
                </c:pt>
                <c:pt idx="9865">
                  <c:v>10.6936697201113</c:v>
                </c:pt>
                <c:pt idx="9866">
                  <c:v>9.5611877079341596</c:v>
                </c:pt>
                <c:pt idx="9867">
                  <c:v>9.3751284215307695</c:v>
                </c:pt>
                <c:pt idx="9868">
                  <c:v>10.868483515887901</c:v>
                </c:pt>
                <c:pt idx="9869">
                  <c:v>4.9074010683419704</c:v>
                </c:pt>
                <c:pt idx="9870">
                  <c:v>7.4265613476116696</c:v>
                </c:pt>
                <c:pt idx="9871">
                  <c:v>6.2696716206999596</c:v>
                </c:pt>
                <c:pt idx="9872">
                  <c:v>9.4945595392517905</c:v>
                </c:pt>
                <c:pt idx="9873">
                  <c:v>7.4670696926221902</c:v>
                </c:pt>
                <c:pt idx="9874">
                  <c:v>7.9908182891686099</c:v>
                </c:pt>
                <c:pt idx="9875">
                  <c:v>5.2889066905418396</c:v>
                </c:pt>
                <c:pt idx="9876">
                  <c:v>8.8773326891895792</c:v>
                </c:pt>
                <c:pt idx="9877">
                  <c:v>5.5491925532988597</c:v>
                </c:pt>
                <c:pt idx="9878">
                  <c:v>7.6556379452065899</c:v>
                </c:pt>
                <c:pt idx="9879">
                  <c:v>7.9370089310890899</c:v>
                </c:pt>
                <c:pt idx="9880">
                  <c:v>8.0045490388468501</c:v>
                </c:pt>
                <c:pt idx="9881">
                  <c:v>8.3067399359288103</c:v>
                </c:pt>
                <c:pt idx="9882">
                  <c:v>6.20903829559039</c:v>
                </c:pt>
                <c:pt idx="9883">
                  <c:v>6.7448176100916504</c:v>
                </c:pt>
                <c:pt idx="9884">
                  <c:v>5.9509709539762703</c:v>
                </c:pt>
                <c:pt idx="9885">
                  <c:v>2.2732905539895398</c:v>
                </c:pt>
                <c:pt idx="9886">
                  <c:v>8.8110546743377096</c:v>
                </c:pt>
                <c:pt idx="9887">
                  <c:v>8.0285131531551599</c:v>
                </c:pt>
                <c:pt idx="9888">
                  <c:v>6.9343766111030902</c:v>
                </c:pt>
                <c:pt idx="9889">
                  <c:v>7.8935037199520099</c:v>
                </c:pt>
                <c:pt idx="9890">
                  <c:v>9.7340938372218702</c:v>
                </c:pt>
                <c:pt idx="9891">
                  <c:v>9.9954717755216098</c:v>
                </c:pt>
                <c:pt idx="9892">
                  <c:v>8.4097359366058999</c:v>
                </c:pt>
                <c:pt idx="9893">
                  <c:v>7.8409288903785903</c:v>
                </c:pt>
                <c:pt idx="9894">
                  <c:v>7.5474827371194699</c:v>
                </c:pt>
                <c:pt idx="9895">
                  <c:v>9.2281031263998408</c:v>
                </c:pt>
                <c:pt idx="9896">
                  <c:v>8.3776012551417001</c:v>
                </c:pt>
                <c:pt idx="9897">
                  <c:v>3.59598199769195</c:v>
                </c:pt>
                <c:pt idx="9898">
                  <c:v>4.6331427040374402</c:v>
                </c:pt>
                <c:pt idx="9899">
                  <c:v>7.7103246170133302</c:v>
                </c:pt>
                <c:pt idx="9900">
                  <c:v>7.5989737899158003</c:v>
                </c:pt>
                <c:pt idx="9901">
                  <c:v>6.6709636063408997</c:v>
                </c:pt>
                <c:pt idx="9902">
                  <c:v>7.13063015551257</c:v>
                </c:pt>
                <c:pt idx="9903">
                  <c:v>4.4346664537563703</c:v>
                </c:pt>
                <c:pt idx="9904">
                  <c:v>3.8011836520911002</c:v>
                </c:pt>
                <c:pt idx="9905">
                  <c:v>4.40603982286554</c:v>
                </c:pt>
                <c:pt idx="9906">
                  <c:v>5.5273301794214298</c:v>
                </c:pt>
                <c:pt idx="9907">
                  <c:v>2.55879971709897</c:v>
                </c:pt>
                <c:pt idx="9908">
                  <c:v>6.1210737915111197</c:v>
                </c:pt>
                <c:pt idx="9909">
                  <c:v>9.7266067615132705</c:v>
                </c:pt>
                <c:pt idx="9910">
                  <c:v>8.1350273793569894</c:v>
                </c:pt>
                <c:pt idx="9911">
                  <c:v>8.3725858270511093</c:v>
                </c:pt>
                <c:pt idx="9912">
                  <c:v>9.8430866141015994</c:v>
                </c:pt>
                <c:pt idx="9913">
                  <c:v>4.3716095766881002</c:v>
                </c:pt>
                <c:pt idx="9914">
                  <c:v>6.1883816232637701</c:v>
                </c:pt>
                <c:pt idx="9915">
                  <c:v>4.7331363788985099</c:v>
                </c:pt>
                <c:pt idx="9916">
                  <c:v>8.4483202655052896</c:v>
                </c:pt>
                <c:pt idx="9917">
                  <c:v>6.1290259182309796</c:v>
                </c:pt>
                <c:pt idx="9918">
                  <c:v>6.7114756675375098</c:v>
                </c:pt>
                <c:pt idx="9919">
                  <c:v>4.7313504059160598</c:v>
                </c:pt>
                <c:pt idx="9920">
                  <c:v>6.9756578853685998</c:v>
                </c:pt>
                <c:pt idx="9921">
                  <c:v>4.2281902715520703</c:v>
                </c:pt>
                <c:pt idx="9922">
                  <c:v>6.5687297211889204</c:v>
                </c:pt>
                <c:pt idx="9923">
                  <c:v>6.4015212849924801</c:v>
                </c:pt>
                <c:pt idx="9924">
                  <c:v>6.6877508474255496</c:v>
                </c:pt>
                <c:pt idx="9925">
                  <c:v>6.6050059254359299</c:v>
                </c:pt>
                <c:pt idx="9926">
                  <c:v>5.2708812684357804</c:v>
                </c:pt>
                <c:pt idx="9927">
                  <c:v>5.1852461581768301</c:v>
                </c:pt>
                <c:pt idx="9928">
                  <c:v>4.2271051416388703</c:v>
                </c:pt>
                <c:pt idx="9929">
                  <c:v>3.0628248945436201</c:v>
                </c:pt>
                <c:pt idx="9930">
                  <c:v>7.1027071405596898</c:v>
                </c:pt>
                <c:pt idx="9931">
                  <c:v>6.4352074104221701</c:v>
                </c:pt>
                <c:pt idx="9932">
                  <c:v>5.0363102935380502</c:v>
                </c:pt>
                <c:pt idx="9933">
                  <c:v>7.0249595177696804</c:v>
                </c:pt>
                <c:pt idx="9934">
                  <c:v>8.1564082682173904</c:v>
                </c:pt>
                <c:pt idx="9935">
                  <c:v>8.6102246270091491</c:v>
                </c:pt>
                <c:pt idx="9936">
                  <c:v>7.27158739308216</c:v>
                </c:pt>
                <c:pt idx="9937">
                  <c:v>6.1538896661908904</c:v>
                </c:pt>
                <c:pt idx="9938">
                  <c:v>5.7452085755104996</c:v>
                </c:pt>
                <c:pt idx="9939">
                  <c:v>7.7472817167635899</c:v>
                </c:pt>
                <c:pt idx="9940">
                  <c:v>6.53410005035418</c:v>
                </c:pt>
                <c:pt idx="9941">
                  <c:v>2.80572162004712</c:v>
                </c:pt>
                <c:pt idx="9942">
                  <c:v>3.66862356571625</c:v>
                </c:pt>
                <c:pt idx="9943">
                  <c:v>6.5833567603031398</c:v>
                </c:pt>
                <c:pt idx="9944">
                  <c:v>8.8515120911514007</c:v>
                </c:pt>
                <c:pt idx="9945">
                  <c:v>7.8961532183374201</c:v>
                </c:pt>
                <c:pt idx="9946">
                  <c:v>8.3351788221344698</c:v>
                </c:pt>
                <c:pt idx="9947">
                  <c:v>5.1836034841233403</c:v>
                </c:pt>
                <c:pt idx="9948">
                  <c:v>3.8273368070688201</c:v>
                </c:pt>
                <c:pt idx="9949">
                  <c:v>5.0248766959494802</c:v>
                </c:pt>
                <c:pt idx="9950">
                  <c:v>6.2017083786410296</c:v>
                </c:pt>
                <c:pt idx="9951">
                  <c:v>3.2877035214174</c:v>
                </c:pt>
                <c:pt idx="9952">
                  <c:v>7.39536491065373</c:v>
                </c:pt>
                <c:pt idx="9953">
                  <c:v>10.446696413104201</c:v>
                </c:pt>
                <c:pt idx="9954">
                  <c:v>9.3930303099774903</c:v>
                </c:pt>
                <c:pt idx="9955">
                  <c:v>9.0693283900148192</c:v>
                </c:pt>
                <c:pt idx="9956">
                  <c:v>10.5632385518575</c:v>
                </c:pt>
                <c:pt idx="9957">
                  <c:v>4.7789973981722298</c:v>
                </c:pt>
                <c:pt idx="9958">
                  <c:v>7.1247572832188899</c:v>
                </c:pt>
                <c:pt idx="9959">
                  <c:v>5.9564471726510098</c:v>
                </c:pt>
                <c:pt idx="9960">
                  <c:v>10.001241994055199</c:v>
                </c:pt>
                <c:pt idx="9961">
                  <c:v>7.2603850946368196</c:v>
                </c:pt>
                <c:pt idx="9962">
                  <c:v>7.43284274368773</c:v>
                </c:pt>
                <c:pt idx="9963">
                  <c:v>5.0037110140534997</c:v>
                </c:pt>
                <c:pt idx="9964">
                  <c:v>8.5071245235875192</c:v>
                </c:pt>
                <c:pt idx="9965">
                  <c:v>5.3001049718692599</c:v>
                </c:pt>
                <c:pt idx="9966">
                  <c:v>7.5581462187213804</c:v>
                </c:pt>
                <c:pt idx="9967">
                  <c:v>8.0505728284806501</c:v>
                </c:pt>
                <c:pt idx="9968">
                  <c:v>7.3675677483328101</c:v>
                </c:pt>
                <c:pt idx="9969">
                  <c:v>8.2729528837637591</c:v>
                </c:pt>
                <c:pt idx="9970">
                  <c:v>5.8471410069630902</c:v>
                </c:pt>
                <c:pt idx="9971">
                  <c:v>6.4118832532858603</c:v>
                </c:pt>
                <c:pt idx="9972">
                  <c:v>5.6135888269495702</c:v>
                </c:pt>
                <c:pt idx="9973">
                  <c:v>1.9026038372654299</c:v>
                </c:pt>
                <c:pt idx="9974">
                  <c:v>8.3657182590193493</c:v>
                </c:pt>
                <c:pt idx="9975">
                  <c:v>8.0416444513622896</c:v>
                </c:pt>
                <c:pt idx="9976">
                  <c:v>6.7476742271572503</c:v>
                </c:pt>
                <c:pt idx="9977">
                  <c:v>7.7538123408483601</c:v>
                </c:pt>
                <c:pt idx="9978">
                  <c:v>9.2223040751349696</c:v>
                </c:pt>
                <c:pt idx="9979">
                  <c:v>9.5648306537781007</c:v>
                </c:pt>
                <c:pt idx="9980">
                  <c:v>8.1640482776652608</c:v>
                </c:pt>
                <c:pt idx="9981">
                  <c:v>7.2514211154563402</c:v>
                </c:pt>
                <c:pt idx="9982">
                  <c:v>6.9860611442450802</c:v>
                </c:pt>
                <c:pt idx="9983">
                  <c:v>8.9399333512888006</c:v>
                </c:pt>
                <c:pt idx="9984">
                  <c:v>8.1196659074087005</c:v>
                </c:pt>
                <c:pt idx="9985">
                  <c:v>3.4191422778618699</c:v>
                </c:pt>
                <c:pt idx="9986">
                  <c:v>4.4041091383565201</c:v>
                </c:pt>
                <c:pt idx="9987">
                  <c:v>7.5962666480001699</c:v>
                </c:pt>
                <c:pt idx="9988">
                  <c:v>7.6669741444140902</c:v>
                </c:pt>
                <c:pt idx="9989">
                  <c:v>6.69301876042831</c:v>
                </c:pt>
                <c:pt idx="9990">
                  <c:v>7.09407052760782</c:v>
                </c:pt>
                <c:pt idx="9991">
                  <c:v>4.5788244306936496</c:v>
                </c:pt>
                <c:pt idx="9992">
                  <c:v>3.8425488957235698</c:v>
                </c:pt>
                <c:pt idx="9993">
                  <c:v>4.4620207343606397</c:v>
                </c:pt>
                <c:pt idx="9994">
                  <c:v>5.6372844044511004</c:v>
                </c:pt>
                <c:pt idx="9995">
                  <c:v>2.2694130450794399</c:v>
                </c:pt>
                <c:pt idx="9996">
                  <c:v>6.1988719600294298</c:v>
                </c:pt>
                <c:pt idx="9997">
                  <c:v>9.7337532276618308</c:v>
                </c:pt>
                <c:pt idx="9998">
                  <c:v>8.1875128788309208</c:v>
                </c:pt>
                <c:pt idx="9999">
                  <c:v>8.4290041240438391</c:v>
                </c:pt>
                <c:pt idx="10000">
                  <c:v>9.8417511179893609</c:v>
                </c:pt>
                <c:pt idx="10001">
                  <c:v>4.4946177406812602</c:v>
                </c:pt>
                <c:pt idx="10002">
                  <c:v>6.3784522003055901</c:v>
                </c:pt>
                <c:pt idx="10003">
                  <c:v>4.7458342216065503</c:v>
                </c:pt>
                <c:pt idx="10004">
                  <c:v>8.5485955296587495</c:v>
                </c:pt>
                <c:pt idx="10005">
                  <c:v>6.0401481765537604</c:v>
                </c:pt>
                <c:pt idx="10006">
                  <c:v>6.7472363136433504</c:v>
                </c:pt>
                <c:pt idx="10007">
                  <c:v>4.8388562945595801</c:v>
                </c:pt>
                <c:pt idx="10008">
                  <c:v>7.2573594417029499</c:v>
                </c:pt>
                <c:pt idx="10009">
                  <c:v>4.3065541502058098</c:v>
                </c:pt>
                <c:pt idx="10010">
                  <c:v>6.6777793494464701</c:v>
                </c:pt>
                <c:pt idx="10011">
                  <c:v>6.4028635891573797</c:v>
                </c:pt>
                <c:pt idx="10012">
                  <c:v>6.7195534903879297</c:v>
                </c:pt>
                <c:pt idx="10013">
                  <c:v>6.8191832361122096</c:v>
                </c:pt>
                <c:pt idx="10014">
                  <c:v>4.9540708926618802</c:v>
                </c:pt>
                <c:pt idx="10015">
                  <c:v>5.2885862557347503</c:v>
                </c:pt>
                <c:pt idx="10016">
                  <c:v>4.19694059045593</c:v>
                </c:pt>
                <c:pt idx="10017">
                  <c:v>2.4780530870794002</c:v>
                </c:pt>
                <c:pt idx="10018">
                  <c:v>7.1117217851107002</c:v>
                </c:pt>
                <c:pt idx="10019">
                  <c:v>6.4303406210706697</c:v>
                </c:pt>
                <c:pt idx="10020">
                  <c:v>5.1666905141721502</c:v>
                </c:pt>
                <c:pt idx="10021">
                  <c:v>7.13516061443607</c:v>
                </c:pt>
                <c:pt idx="10022">
                  <c:v>8.2858751756754394</c:v>
                </c:pt>
                <c:pt idx="10023">
                  <c:v>8.7243424378786703</c:v>
                </c:pt>
                <c:pt idx="10024">
                  <c:v>7.2853920027176899</c:v>
                </c:pt>
                <c:pt idx="10025">
                  <c:v>6.2426006322390197</c:v>
                </c:pt>
                <c:pt idx="10026">
                  <c:v>5.6716506499688197</c:v>
                </c:pt>
                <c:pt idx="10027">
                  <c:v>7.8256639215599204</c:v>
                </c:pt>
                <c:pt idx="10028">
                  <c:v>6.6866389645461002</c:v>
                </c:pt>
                <c:pt idx="10029">
                  <c:v>2.63804512575495</c:v>
                </c:pt>
                <c:pt idx="10030">
                  <c:v>3.7787349303467601</c:v>
                </c:pt>
                <c:pt idx="10031">
                  <c:v>6.6139341298587402</c:v>
                </c:pt>
                <c:pt idx="10032">
                  <c:v>8.4223954558765097</c:v>
                </c:pt>
                <c:pt idx="10033">
                  <c:v>7.5903927256026602</c:v>
                </c:pt>
                <c:pt idx="10034">
                  <c:v>7.9480471737362404</c:v>
                </c:pt>
                <c:pt idx="10035">
                  <c:v>4.7025172517350802</c:v>
                </c:pt>
                <c:pt idx="10036">
                  <c:v>4.2597261423476303</c:v>
                </c:pt>
                <c:pt idx="10037">
                  <c:v>4.5845793134732604</c:v>
                </c:pt>
                <c:pt idx="10038">
                  <c:v>6.0105000549213097</c:v>
                </c:pt>
                <c:pt idx="10039">
                  <c:v>2.56047074588784</c:v>
                </c:pt>
                <c:pt idx="10040">
                  <c:v>6.9053766174879003</c:v>
                </c:pt>
                <c:pt idx="10041">
                  <c:v>10.151085957758401</c:v>
                </c:pt>
                <c:pt idx="10042">
                  <c:v>8.7951346784603501</c:v>
                </c:pt>
                <c:pt idx="10043">
                  <c:v>9.0909544978346108</c:v>
                </c:pt>
                <c:pt idx="10044">
                  <c:v>10.340957844405599</c:v>
                </c:pt>
                <c:pt idx="10045">
                  <c:v>4.7224823355135799</c:v>
                </c:pt>
                <c:pt idx="10046">
                  <c:v>7.4811615467198598</c:v>
                </c:pt>
                <c:pt idx="10047">
                  <c:v>5.7060760155691499</c:v>
                </c:pt>
                <c:pt idx="10048">
                  <c:v>9.02710837536684</c:v>
                </c:pt>
                <c:pt idx="10049">
                  <c:v>7.3327706109908597</c:v>
                </c:pt>
                <c:pt idx="10050">
                  <c:v>7.79369999710058</c:v>
                </c:pt>
                <c:pt idx="10051">
                  <c:v>5.0571441193316096</c:v>
                </c:pt>
                <c:pt idx="10052">
                  <c:v>8.2791510990739496</c:v>
                </c:pt>
                <c:pt idx="10053">
                  <c:v>5.2511280536098397</c:v>
                </c:pt>
                <c:pt idx="10054">
                  <c:v>7.0588899783401997</c:v>
                </c:pt>
                <c:pt idx="10055">
                  <c:v>7.1277932458658597</c:v>
                </c:pt>
                <c:pt idx="10056">
                  <c:v>7.5387924798121499</c:v>
                </c:pt>
                <c:pt idx="10057">
                  <c:v>7.8749241671152799</c:v>
                </c:pt>
                <c:pt idx="10058">
                  <c:v>6.1408965812087004</c:v>
                </c:pt>
                <c:pt idx="10059">
                  <c:v>6.4168657729876397</c:v>
                </c:pt>
                <c:pt idx="10060">
                  <c:v>5.6557755854259399</c:v>
                </c:pt>
                <c:pt idx="10061">
                  <c:v>3.0856827135209199</c:v>
                </c:pt>
                <c:pt idx="10062">
                  <c:v>7.8906795543016797</c:v>
                </c:pt>
                <c:pt idx="10063">
                  <c:v>7.5846658240273097</c:v>
                </c:pt>
                <c:pt idx="10064">
                  <c:v>6.2817971172666596</c:v>
                </c:pt>
                <c:pt idx="10065">
                  <c:v>7.6057395205240397</c:v>
                </c:pt>
                <c:pt idx="10066">
                  <c:v>9.19463922152236</c:v>
                </c:pt>
                <c:pt idx="10067">
                  <c:v>9.3014713655858898</c:v>
                </c:pt>
                <c:pt idx="10068">
                  <c:v>8.0843872907919998</c:v>
                </c:pt>
                <c:pt idx="10069">
                  <c:v>7.3358050220504198</c:v>
                </c:pt>
                <c:pt idx="10070">
                  <c:v>6.6175086063444803</c:v>
                </c:pt>
                <c:pt idx="10071">
                  <c:v>8.6884597453030192</c:v>
                </c:pt>
                <c:pt idx="10072">
                  <c:v>7.8356262159787402</c:v>
                </c:pt>
                <c:pt idx="10073">
                  <c:v>2.8050965966740402</c:v>
                </c:pt>
                <c:pt idx="10074">
                  <c:v>3.8113124548588302</c:v>
                </c:pt>
                <c:pt idx="10075">
                  <c:v>7.5603014819373699</c:v>
                </c:pt>
                <c:pt idx="10076">
                  <c:v>7.6881747835627996</c:v>
                </c:pt>
                <c:pt idx="10077">
                  <c:v>6.8077112644459801</c:v>
                </c:pt>
                <c:pt idx="10078">
                  <c:v>7.1937830344806697</c:v>
                </c:pt>
                <c:pt idx="10079">
                  <c:v>4.6538447020257099</c:v>
                </c:pt>
                <c:pt idx="10080">
                  <c:v>3.88725317882552</c:v>
                </c:pt>
                <c:pt idx="10081">
                  <c:v>4.4984653151493301</c:v>
                </c:pt>
                <c:pt idx="10082">
                  <c:v>5.6698379558076599</c:v>
                </c:pt>
                <c:pt idx="10083">
                  <c:v>2.4873530560705301</c:v>
                </c:pt>
                <c:pt idx="10084">
                  <c:v>6.2085925807340301</c:v>
                </c:pt>
                <c:pt idx="10085">
                  <c:v>9.7579579826201694</c:v>
                </c:pt>
                <c:pt idx="10086">
                  <c:v>8.2321417804769101</c:v>
                </c:pt>
                <c:pt idx="10087">
                  <c:v>8.3905569515135294</c:v>
                </c:pt>
                <c:pt idx="10088">
                  <c:v>9.8305328611955396</c:v>
                </c:pt>
                <c:pt idx="10089">
                  <c:v>4.5355809642320803</c:v>
                </c:pt>
                <c:pt idx="10090">
                  <c:v>6.23175700741578</c:v>
                </c:pt>
                <c:pt idx="10091">
                  <c:v>4.7112715673618499</c:v>
                </c:pt>
                <c:pt idx="10092">
                  <c:v>8.5382377181381006</c:v>
                </c:pt>
                <c:pt idx="10093">
                  <c:v>6.0759839389174504</c:v>
                </c:pt>
                <c:pt idx="10094">
                  <c:v>6.6277860760284399</c:v>
                </c:pt>
                <c:pt idx="10095">
                  <c:v>4.7084888492050698</c:v>
                </c:pt>
                <c:pt idx="10096">
                  <c:v>7.1902066847263004</c:v>
                </c:pt>
                <c:pt idx="10097">
                  <c:v>4.2584830454032998</c:v>
                </c:pt>
                <c:pt idx="10098">
                  <c:v>6.6310384445549202</c:v>
                </c:pt>
                <c:pt idx="10099">
                  <c:v>6.38862350272887</c:v>
                </c:pt>
                <c:pt idx="10100">
                  <c:v>6.5709521235780599</c:v>
                </c:pt>
                <c:pt idx="10101">
                  <c:v>6.7172688936808198</c:v>
                </c:pt>
                <c:pt idx="10102">
                  <c:v>4.9320178230211003</c:v>
                </c:pt>
                <c:pt idx="10103">
                  <c:v>5.28348204834258</c:v>
                </c:pt>
                <c:pt idx="10104">
                  <c:v>4.2142337465246902</c:v>
                </c:pt>
                <c:pt idx="10105">
                  <c:v>2.6462212306184401</c:v>
                </c:pt>
                <c:pt idx="10106">
                  <c:v>7.1368445005407599</c:v>
                </c:pt>
                <c:pt idx="10107">
                  <c:v>6.4059906546120802</c:v>
                </c:pt>
                <c:pt idx="10108">
                  <c:v>5.1103806553905997</c:v>
                </c:pt>
                <c:pt idx="10109">
                  <c:v>7.0356775543755301</c:v>
                </c:pt>
                <c:pt idx="10110">
                  <c:v>8.2750984931377598</c:v>
                </c:pt>
                <c:pt idx="10111">
                  <c:v>8.6293998107356895</c:v>
                </c:pt>
                <c:pt idx="10112">
                  <c:v>7.2790410541299604</c:v>
                </c:pt>
                <c:pt idx="10113">
                  <c:v>6.2278529788114199</c:v>
                </c:pt>
                <c:pt idx="10114">
                  <c:v>5.72892537397047</c:v>
                </c:pt>
                <c:pt idx="10115">
                  <c:v>7.9093112016187996</c:v>
                </c:pt>
                <c:pt idx="10116">
                  <c:v>6.6685649610417199</c:v>
                </c:pt>
                <c:pt idx="10117">
                  <c:v>2.7725757353986702</c:v>
                </c:pt>
                <c:pt idx="10118">
                  <c:v>3.7804646962872899</c:v>
                </c:pt>
                <c:pt idx="10119">
                  <c:v>6.6873239491491896</c:v>
                </c:pt>
                <c:pt idx="10120">
                  <c:v>7.6678788541266298</c:v>
                </c:pt>
                <c:pt idx="10121">
                  <c:v>6.7162969863865403</c:v>
                </c:pt>
                <c:pt idx="10122">
                  <c:v>7.1015336320817397</c:v>
                </c:pt>
                <c:pt idx="10123">
                  <c:v>4.5934482061108701</c:v>
                </c:pt>
                <c:pt idx="10124">
                  <c:v>3.7468178421376099</c:v>
                </c:pt>
                <c:pt idx="10125">
                  <c:v>4.4499986564057599</c:v>
                </c:pt>
                <c:pt idx="10126">
                  <c:v>5.6265688987577303</c:v>
                </c:pt>
                <c:pt idx="10127">
                  <c:v>2.1773985230184301</c:v>
                </c:pt>
                <c:pt idx="10128">
                  <c:v>6.1412854588896497</c:v>
                </c:pt>
                <c:pt idx="10129">
                  <c:v>9.7972275942590699</c:v>
                </c:pt>
                <c:pt idx="10130">
                  <c:v>8.16996298058117</c:v>
                </c:pt>
                <c:pt idx="10131">
                  <c:v>8.3341104347585304</c:v>
                </c:pt>
                <c:pt idx="10132">
                  <c:v>9.7084019576906702</c:v>
                </c:pt>
                <c:pt idx="10133">
                  <c:v>4.3300325196579204</c:v>
                </c:pt>
                <c:pt idx="10134">
                  <c:v>6.2648015181938499</c:v>
                </c:pt>
                <c:pt idx="10135">
                  <c:v>4.7122234707585999</c:v>
                </c:pt>
                <c:pt idx="10136">
                  <c:v>8.5443384573107792</c:v>
                </c:pt>
                <c:pt idx="10137">
                  <c:v>6.0833821974177402</c:v>
                </c:pt>
                <c:pt idx="10138">
                  <c:v>6.6328484713982903</c:v>
                </c:pt>
                <c:pt idx="10139">
                  <c:v>4.6767413367520403</c:v>
                </c:pt>
                <c:pt idx="10140">
                  <c:v>7.2527650739842997</c:v>
                </c:pt>
                <c:pt idx="10141">
                  <c:v>4.2049654012879198</c:v>
                </c:pt>
                <c:pt idx="10142">
                  <c:v>6.6080020812937601</c:v>
                </c:pt>
                <c:pt idx="10143">
                  <c:v>6.40045052946697</c:v>
                </c:pt>
                <c:pt idx="10144">
                  <c:v>6.5801061031217198</c:v>
                </c:pt>
                <c:pt idx="10145">
                  <c:v>6.7200971818625996</c:v>
                </c:pt>
                <c:pt idx="10146">
                  <c:v>4.8434951890707696</c:v>
                </c:pt>
                <c:pt idx="10147">
                  <c:v>5.2828109362411801</c:v>
                </c:pt>
                <c:pt idx="10148">
                  <c:v>4.1303158574602801</c:v>
                </c:pt>
                <c:pt idx="10149">
                  <c:v>2.0992232406814599</c:v>
                </c:pt>
                <c:pt idx="10150">
                  <c:v>7.1179698995052298</c:v>
                </c:pt>
                <c:pt idx="10151">
                  <c:v>6.1859031017525696</c:v>
                </c:pt>
                <c:pt idx="10152">
                  <c:v>5.1594170882222201</c:v>
                </c:pt>
                <c:pt idx="10153">
                  <c:v>7.0177967028333601</c:v>
                </c:pt>
                <c:pt idx="10154">
                  <c:v>8.2850332479621898</c:v>
                </c:pt>
                <c:pt idx="10155">
                  <c:v>8.6173967296044296</c:v>
                </c:pt>
                <c:pt idx="10156">
                  <c:v>7.30177518520179</c:v>
                </c:pt>
                <c:pt idx="10157">
                  <c:v>6.1526654459782497</c:v>
                </c:pt>
                <c:pt idx="10158">
                  <c:v>5.6749843492781604</c:v>
                </c:pt>
                <c:pt idx="10159">
                  <c:v>7.8476272367177797</c:v>
                </c:pt>
                <c:pt idx="10160">
                  <c:v>6.6625281929602496</c:v>
                </c:pt>
                <c:pt idx="10161">
                  <c:v>2.5509370090926802</c:v>
                </c:pt>
                <c:pt idx="10162">
                  <c:v>3.71453621949858</c:v>
                </c:pt>
                <c:pt idx="10163">
                  <c:v>6.6092816540314301</c:v>
                </c:pt>
                <c:pt idx="10164">
                  <c:v>7.7281567815481402</c:v>
                </c:pt>
                <c:pt idx="10165">
                  <c:v>6.8119778529334596</c:v>
                </c:pt>
                <c:pt idx="10166">
                  <c:v>7.3208857712526703</c:v>
                </c:pt>
                <c:pt idx="10167">
                  <c:v>4.5737190230686098</c:v>
                </c:pt>
                <c:pt idx="10168">
                  <c:v>3.80771459642986</c:v>
                </c:pt>
                <c:pt idx="10169">
                  <c:v>4.4078278028734603</c:v>
                </c:pt>
                <c:pt idx="10170">
                  <c:v>5.6048115988988396</c:v>
                </c:pt>
                <c:pt idx="10171">
                  <c:v>2.12954317241728</c:v>
                </c:pt>
                <c:pt idx="10172">
                  <c:v>6.2312171872007198</c:v>
                </c:pt>
                <c:pt idx="10173">
                  <c:v>9.8503642039409094</c:v>
                </c:pt>
                <c:pt idx="10174">
                  <c:v>8.2604317189383796</c:v>
                </c:pt>
                <c:pt idx="10175">
                  <c:v>8.3979677722628399</c:v>
                </c:pt>
                <c:pt idx="10176">
                  <c:v>9.7821195002661803</c:v>
                </c:pt>
                <c:pt idx="10177">
                  <c:v>4.4041953452084499</c:v>
                </c:pt>
                <c:pt idx="10178">
                  <c:v>6.3899661916242696</c:v>
                </c:pt>
                <c:pt idx="10179">
                  <c:v>4.8307882404704099</c:v>
                </c:pt>
                <c:pt idx="10180">
                  <c:v>8.5728009917866306</c:v>
                </c:pt>
                <c:pt idx="10181">
                  <c:v>6.1032105798787502</c:v>
                </c:pt>
                <c:pt idx="10182">
                  <c:v>6.8195044970362098</c:v>
                </c:pt>
                <c:pt idx="10183">
                  <c:v>4.72681209420554</c:v>
                </c:pt>
                <c:pt idx="10184">
                  <c:v>7.3826236174655797</c:v>
                </c:pt>
                <c:pt idx="10185">
                  <c:v>4.2882372645787603</c:v>
                </c:pt>
                <c:pt idx="10186">
                  <c:v>6.7876804528232197</c:v>
                </c:pt>
                <c:pt idx="10187">
                  <c:v>6.4097023376502902</c:v>
                </c:pt>
                <c:pt idx="10188">
                  <c:v>6.7563203080282097</c:v>
                </c:pt>
                <c:pt idx="10189">
                  <c:v>6.8653252884448097</c:v>
                </c:pt>
                <c:pt idx="10190">
                  <c:v>5.0992872680827404</c:v>
                </c:pt>
                <c:pt idx="10191">
                  <c:v>5.3737106287744698</c:v>
                </c:pt>
                <c:pt idx="10192">
                  <c:v>4.1861080676021798</c:v>
                </c:pt>
                <c:pt idx="10193">
                  <c:v>2.0866761943942902</c:v>
                </c:pt>
                <c:pt idx="10194">
                  <c:v>7.0968825486539497</c:v>
                </c:pt>
                <c:pt idx="10195">
                  <c:v>6.2374135255724603</c:v>
                </c:pt>
                <c:pt idx="10196">
                  <c:v>5.2682568648960197</c:v>
                </c:pt>
                <c:pt idx="10197">
                  <c:v>6.9791824045454396</c:v>
                </c:pt>
                <c:pt idx="10198">
                  <c:v>8.3452745402622508</c:v>
                </c:pt>
                <c:pt idx="10199">
                  <c:v>8.6807873929488597</c:v>
                </c:pt>
                <c:pt idx="10200">
                  <c:v>7.3588162359447296</c:v>
                </c:pt>
                <c:pt idx="10201">
                  <c:v>6.3234018962336496</c:v>
                </c:pt>
                <c:pt idx="10202">
                  <c:v>5.7187638824280702</c:v>
                </c:pt>
                <c:pt idx="10203">
                  <c:v>7.9136284464418898</c:v>
                </c:pt>
                <c:pt idx="10204">
                  <c:v>6.8005710157061001</c:v>
                </c:pt>
                <c:pt idx="10205">
                  <c:v>2.3946658406694699</c:v>
                </c:pt>
                <c:pt idx="10206">
                  <c:v>3.7150344920075802</c:v>
                </c:pt>
                <c:pt idx="10207">
                  <c:v>6.71693673238783</c:v>
                </c:pt>
                <c:pt idx="10208">
                  <c:v>8.0621138477364607</c:v>
                </c:pt>
                <c:pt idx="10209">
                  <c:v>6.9392685153812597</c:v>
                </c:pt>
                <c:pt idx="10210">
                  <c:v>7.5182451181052699</c:v>
                </c:pt>
                <c:pt idx="10211">
                  <c:v>4.5894873065903701</c:v>
                </c:pt>
                <c:pt idx="10212">
                  <c:v>4.17769185146651</c:v>
                </c:pt>
                <c:pt idx="10213">
                  <c:v>4.65742245254404</c:v>
                </c:pt>
                <c:pt idx="10214">
                  <c:v>5.9835425759080501</c:v>
                </c:pt>
                <c:pt idx="10215">
                  <c:v>2.4433758867126198</c:v>
                </c:pt>
                <c:pt idx="10216">
                  <c:v>6.5642677877663296</c:v>
                </c:pt>
                <c:pt idx="10217">
                  <c:v>10.069650611031699</c:v>
                </c:pt>
                <c:pt idx="10218">
                  <c:v>8.5543440303997098</c:v>
                </c:pt>
                <c:pt idx="10219">
                  <c:v>8.72480602406808</c:v>
                </c:pt>
                <c:pt idx="10220">
                  <c:v>9.9811721320969102</c:v>
                </c:pt>
                <c:pt idx="10221">
                  <c:v>5.0836770348800302</c:v>
                </c:pt>
                <c:pt idx="10222">
                  <c:v>6.9407493027988103</c:v>
                </c:pt>
                <c:pt idx="10223">
                  <c:v>5.4382070238665099</c:v>
                </c:pt>
                <c:pt idx="10224">
                  <c:v>8.8406964325830408</c:v>
                </c:pt>
                <c:pt idx="10225">
                  <c:v>6.8949880926694398</c:v>
                </c:pt>
                <c:pt idx="10226">
                  <c:v>7.7009805704924998</c:v>
                </c:pt>
                <c:pt idx="10227">
                  <c:v>5.3834817265063801</c:v>
                </c:pt>
                <c:pt idx="10228">
                  <c:v>7.7634716348647901</c:v>
                </c:pt>
                <c:pt idx="10229">
                  <c:v>4.6987755444075203</c:v>
                </c:pt>
                <c:pt idx="10230">
                  <c:v>7.2170461163703896</c:v>
                </c:pt>
                <c:pt idx="10231">
                  <c:v>7.2620878883094404</c:v>
                </c:pt>
                <c:pt idx="10232">
                  <c:v>7.7704738959062096</c:v>
                </c:pt>
                <c:pt idx="10233">
                  <c:v>7.4107781024840103</c:v>
                </c:pt>
                <c:pt idx="10234">
                  <c:v>5.7225563385365401</c:v>
                </c:pt>
                <c:pt idx="10235">
                  <c:v>5.80579375471362</c:v>
                </c:pt>
                <c:pt idx="10236">
                  <c:v>4.8120431727325297</c:v>
                </c:pt>
                <c:pt idx="10237">
                  <c:v>2.6565537015108802</c:v>
                </c:pt>
                <c:pt idx="10238">
                  <c:v>7.5774331483998303</c:v>
                </c:pt>
                <c:pt idx="10239">
                  <c:v>7.2030572217290203</c:v>
                </c:pt>
                <c:pt idx="10240">
                  <c:v>5.8910896959431902</c:v>
                </c:pt>
                <c:pt idx="10241">
                  <c:v>7.4810672883206699</c:v>
                </c:pt>
                <c:pt idx="10242">
                  <c:v>8.0650858492946895</c:v>
                </c:pt>
                <c:pt idx="10243">
                  <c:v>8.5182117250438694</c:v>
                </c:pt>
                <c:pt idx="10244">
                  <c:v>7.5634079514247503</c:v>
                </c:pt>
                <c:pt idx="10245">
                  <c:v>6.8461017878892401</c:v>
                </c:pt>
                <c:pt idx="10246">
                  <c:v>6.7779562458764797</c:v>
                </c:pt>
                <c:pt idx="10247">
                  <c:v>8.1996993257346702</c:v>
                </c:pt>
                <c:pt idx="10248">
                  <c:v>7.35872192308919</c:v>
                </c:pt>
                <c:pt idx="10249">
                  <c:v>2.6251956272036798</c:v>
                </c:pt>
                <c:pt idx="10250">
                  <c:v>3.9507746056604001</c:v>
                </c:pt>
                <c:pt idx="10251">
                  <c:v>7.1175660453683403</c:v>
                </c:pt>
                <c:pt idx="10252">
                  <c:v>8.5407488995624004</c:v>
                </c:pt>
                <c:pt idx="10253">
                  <c:v>7.9300089035650103</c:v>
                </c:pt>
                <c:pt idx="10254">
                  <c:v>8.1462121764481203</c:v>
                </c:pt>
                <c:pt idx="10255">
                  <c:v>4.6545424124351502</c:v>
                </c:pt>
                <c:pt idx="10256">
                  <c:v>3.9811163035763202</c:v>
                </c:pt>
                <c:pt idx="10257">
                  <c:v>4.6954080828777904</c:v>
                </c:pt>
                <c:pt idx="10258">
                  <c:v>6.0012334269051797</c:v>
                </c:pt>
                <c:pt idx="10259">
                  <c:v>2.1249247516638601</c:v>
                </c:pt>
                <c:pt idx="10260">
                  <c:v>7.1054714804937902</c:v>
                </c:pt>
                <c:pt idx="10261">
                  <c:v>10.402003933199399</c:v>
                </c:pt>
                <c:pt idx="10262">
                  <c:v>9.0805501011928307</c:v>
                </c:pt>
                <c:pt idx="10263">
                  <c:v>9.0858156505516803</c:v>
                </c:pt>
                <c:pt idx="10264">
                  <c:v>10.3254627150764</c:v>
                </c:pt>
                <c:pt idx="10265">
                  <c:v>4.8094019557605101</c:v>
                </c:pt>
                <c:pt idx="10266">
                  <c:v>7.2358789680610904</c:v>
                </c:pt>
                <c:pt idx="10267">
                  <c:v>5.55917557517839</c:v>
                </c:pt>
                <c:pt idx="10268">
                  <c:v>9.3147473144430801</c:v>
                </c:pt>
                <c:pt idx="10269">
                  <c:v>7.5328485126921496</c:v>
                </c:pt>
                <c:pt idx="10270">
                  <c:v>7.7789489558921501</c:v>
                </c:pt>
                <c:pt idx="10271">
                  <c:v>5.06749433930141</c:v>
                </c:pt>
                <c:pt idx="10272">
                  <c:v>8.4938071289439101</c:v>
                </c:pt>
                <c:pt idx="10273">
                  <c:v>5.0276468778336003</c:v>
                </c:pt>
                <c:pt idx="10274">
                  <c:v>7.4684450106501599</c:v>
                </c:pt>
                <c:pt idx="10275">
                  <c:v>7.0292468861220696</c:v>
                </c:pt>
                <c:pt idx="10276">
                  <c:v>7.6410976847457901</c:v>
                </c:pt>
                <c:pt idx="10277">
                  <c:v>7.9545156185745496</c:v>
                </c:pt>
                <c:pt idx="10278">
                  <c:v>5.8367572792965001</c:v>
                </c:pt>
                <c:pt idx="10279">
                  <c:v>6.4709106663360796</c:v>
                </c:pt>
                <c:pt idx="10280">
                  <c:v>5.4084573545255097</c:v>
                </c:pt>
                <c:pt idx="10281">
                  <c:v>2.5368904916075299</c:v>
                </c:pt>
                <c:pt idx="10282">
                  <c:v>8.1867125878165599</c:v>
                </c:pt>
                <c:pt idx="10283">
                  <c:v>7.95376356760449</c:v>
                </c:pt>
                <c:pt idx="10284">
                  <c:v>6.4073201413941998</c:v>
                </c:pt>
                <c:pt idx="10285">
                  <c:v>7.8325810600964498</c:v>
                </c:pt>
                <c:pt idx="10286">
                  <c:v>9.6298647678273994</c:v>
                </c:pt>
                <c:pt idx="10287">
                  <c:v>9.5966431874345997</c:v>
                </c:pt>
                <c:pt idx="10288">
                  <c:v>8.3174967555168209</c:v>
                </c:pt>
                <c:pt idx="10289">
                  <c:v>7.4902238288959202</c:v>
                </c:pt>
                <c:pt idx="10290">
                  <c:v>6.8020759708944603</c:v>
                </c:pt>
                <c:pt idx="10291">
                  <c:v>8.6648958680851393</c:v>
                </c:pt>
                <c:pt idx="10292">
                  <c:v>8.0717262641830398</c:v>
                </c:pt>
                <c:pt idx="10293">
                  <c:v>2.6024053544066099</c:v>
                </c:pt>
                <c:pt idx="10294">
                  <c:v>3.74319833930817</c:v>
                </c:pt>
                <c:pt idx="10295">
                  <c:v>7.5523171075706204</c:v>
                </c:pt>
                <c:pt idx="10296">
                  <c:v>7.3579485711718302</c:v>
                </c:pt>
                <c:pt idx="10297">
                  <c:v>6.3952226847224596</c:v>
                </c:pt>
                <c:pt idx="10298">
                  <c:v>6.8259548965986303</c:v>
                </c:pt>
                <c:pt idx="10299">
                  <c:v>4.5720389547482903</c:v>
                </c:pt>
                <c:pt idx="10300">
                  <c:v>3.7899972220077598</c:v>
                </c:pt>
                <c:pt idx="10301">
                  <c:v>4.4106204277353704</c:v>
                </c:pt>
                <c:pt idx="10302">
                  <c:v>5.32735445717889</c:v>
                </c:pt>
                <c:pt idx="10303">
                  <c:v>2.3984921830826398</c:v>
                </c:pt>
                <c:pt idx="10304">
                  <c:v>5.9262248535437001</c:v>
                </c:pt>
                <c:pt idx="10305">
                  <c:v>9.6330386777120793</c:v>
                </c:pt>
                <c:pt idx="10306">
                  <c:v>7.8651084583822</c:v>
                </c:pt>
                <c:pt idx="10307">
                  <c:v>8.2948700773933695</c:v>
                </c:pt>
                <c:pt idx="10308">
                  <c:v>9.4167059681942398</c:v>
                </c:pt>
                <c:pt idx="10309">
                  <c:v>4.1360581019133997</c:v>
                </c:pt>
                <c:pt idx="10310">
                  <c:v>6.3051271067954602</c:v>
                </c:pt>
                <c:pt idx="10311">
                  <c:v>4.8731909736322701</c:v>
                </c:pt>
                <c:pt idx="10312">
                  <c:v>8.1099294737729899</c:v>
                </c:pt>
                <c:pt idx="10313">
                  <c:v>5.8330868567564202</c:v>
                </c:pt>
                <c:pt idx="10314">
                  <c:v>6.6656613341918503</c:v>
                </c:pt>
                <c:pt idx="10315">
                  <c:v>4.5299592467043199</c:v>
                </c:pt>
                <c:pt idx="10316">
                  <c:v>6.9454105386362004</c:v>
                </c:pt>
                <c:pt idx="10317">
                  <c:v>4.2676306635944403</c:v>
                </c:pt>
                <c:pt idx="10318">
                  <c:v>6.4145862287871704</c:v>
                </c:pt>
                <c:pt idx="10319">
                  <c:v>6.0786249904489997</c:v>
                </c:pt>
                <c:pt idx="10320">
                  <c:v>6.6056466556799496</c:v>
                </c:pt>
                <c:pt idx="10321">
                  <c:v>6.4629988426993501</c:v>
                </c:pt>
                <c:pt idx="10322">
                  <c:v>4.83029800220101</c:v>
                </c:pt>
                <c:pt idx="10323">
                  <c:v>5.1242614585793103</c:v>
                </c:pt>
                <c:pt idx="10324">
                  <c:v>4.2123715827813299</c:v>
                </c:pt>
                <c:pt idx="10325">
                  <c:v>2.4380439214282199</c:v>
                </c:pt>
                <c:pt idx="10326">
                  <c:v>6.7148983179065498</c:v>
                </c:pt>
                <c:pt idx="10327">
                  <c:v>6.1391995653921096</c:v>
                </c:pt>
                <c:pt idx="10328">
                  <c:v>5.1066532339616897</c:v>
                </c:pt>
                <c:pt idx="10329">
                  <c:v>6.8291681865006</c:v>
                </c:pt>
                <c:pt idx="10330">
                  <c:v>7.9895777552666001</c:v>
                </c:pt>
                <c:pt idx="10331">
                  <c:v>8.3708587109648693</c:v>
                </c:pt>
                <c:pt idx="10332">
                  <c:v>6.9216488716773803</c:v>
                </c:pt>
                <c:pt idx="10333">
                  <c:v>6.0406620295817399</c:v>
                </c:pt>
                <c:pt idx="10334">
                  <c:v>5.3901486618247603</c:v>
                </c:pt>
                <c:pt idx="10335">
                  <c:v>7.6325593096078901</c:v>
                </c:pt>
                <c:pt idx="10336">
                  <c:v>6.46442693462836</c:v>
                </c:pt>
                <c:pt idx="10337">
                  <c:v>2.76107368013836</c:v>
                </c:pt>
                <c:pt idx="10338">
                  <c:v>3.6869878001027199</c:v>
                </c:pt>
                <c:pt idx="10339">
                  <c:v>6.2575143354326803</c:v>
                </c:pt>
                <c:pt idx="10340">
                  <c:v>8.8422075291617102</c:v>
                </c:pt>
                <c:pt idx="10341">
                  <c:v>8.1580199178279802</c:v>
                </c:pt>
                <c:pt idx="10342">
                  <c:v>8.4222255989407699</c:v>
                </c:pt>
                <c:pt idx="10343">
                  <c:v>4.9687691128475002</c:v>
                </c:pt>
                <c:pt idx="10344">
                  <c:v>4.52106436887422</c:v>
                </c:pt>
                <c:pt idx="10345">
                  <c:v>5.0285131527234697</c:v>
                </c:pt>
                <c:pt idx="10346">
                  <c:v>6.6258377195089704</c:v>
                </c:pt>
                <c:pt idx="10347">
                  <c:v>2.70054349591235</c:v>
                </c:pt>
                <c:pt idx="10348">
                  <c:v>7.18000018909194</c:v>
                </c:pt>
                <c:pt idx="10349">
                  <c:v>10.638998696735699</c:v>
                </c:pt>
                <c:pt idx="10350">
                  <c:v>9.2552236905122101</c:v>
                </c:pt>
                <c:pt idx="10351">
                  <c:v>9.5147748385984805</c:v>
                </c:pt>
                <c:pt idx="10352">
                  <c:v>10.696486573221501</c:v>
                </c:pt>
                <c:pt idx="10353">
                  <c:v>5.4975767158000899</c:v>
                </c:pt>
                <c:pt idx="10354">
                  <c:v>7.6748314251326502</c:v>
                </c:pt>
                <c:pt idx="10355">
                  <c:v>6.1138272241958997</c:v>
                </c:pt>
                <c:pt idx="10356">
                  <c:v>9.2577708594303907</c:v>
                </c:pt>
                <c:pt idx="10357">
                  <c:v>8.0850387955530092</c:v>
                </c:pt>
                <c:pt idx="10358">
                  <c:v>8.2755710763694292</c:v>
                </c:pt>
                <c:pt idx="10359">
                  <c:v>5.5127174526165996</c:v>
                </c:pt>
                <c:pt idx="10360">
                  <c:v>8.7943520320581499</c:v>
                </c:pt>
                <c:pt idx="10361">
                  <c:v>5.5072302242886302</c:v>
                </c:pt>
                <c:pt idx="10362">
                  <c:v>7.8112744871114597</c:v>
                </c:pt>
                <c:pt idx="10363">
                  <c:v>7.7398529335540598</c:v>
                </c:pt>
                <c:pt idx="10364">
                  <c:v>8.1691388136752199</c:v>
                </c:pt>
                <c:pt idx="10365">
                  <c:v>8.3643006014842101</c:v>
                </c:pt>
                <c:pt idx="10366">
                  <c:v>6.2085409585382596</c:v>
                </c:pt>
                <c:pt idx="10367">
                  <c:v>6.8980757152622703</c:v>
                </c:pt>
                <c:pt idx="10368">
                  <c:v>5.7309061407044402</c:v>
                </c:pt>
                <c:pt idx="10369">
                  <c:v>3.1566775023039302</c:v>
                </c:pt>
                <c:pt idx="10370">
                  <c:v>8.4550699744939806</c:v>
                </c:pt>
                <c:pt idx="10371">
                  <c:v>8.3222811550565901</c:v>
                </c:pt>
                <c:pt idx="10372">
                  <c:v>6.8194634304553396</c:v>
                </c:pt>
                <c:pt idx="10373">
                  <c:v>7.9115643288174802</c:v>
                </c:pt>
                <c:pt idx="10374">
                  <c:v>9.7399895819977207</c:v>
                </c:pt>
                <c:pt idx="10375">
                  <c:v>9.8645286950020292</c:v>
                </c:pt>
                <c:pt idx="10376">
                  <c:v>8.4263288000839403</c:v>
                </c:pt>
                <c:pt idx="10377">
                  <c:v>7.8937361661012497</c:v>
                </c:pt>
                <c:pt idx="10378">
                  <c:v>7.5028657811450303</c:v>
                </c:pt>
                <c:pt idx="10379">
                  <c:v>9.0308573527099192</c:v>
                </c:pt>
                <c:pt idx="10380">
                  <c:v>8.4135034915118396</c:v>
                </c:pt>
                <c:pt idx="10381">
                  <c:v>3.0560862334380401</c:v>
                </c:pt>
                <c:pt idx="10382">
                  <c:v>4.14504372944777</c:v>
                </c:pt>
                <c:pt idx="10383">
                  <c:v>7.91936582045716</c:v>
                </c:pt>
                <c:pt idx="10384">
                  <c:v>8.5877656803021107</c:v>
                </c:pt>
                <c:pt idx="10385">
                  <c:v>7.8766727874998601</c:v>
                </c:pt>
                <c:pt idx="10386">
                  <c:v>8.2415286894801003</c:v>
                </c:pt>
                <c:pt idx="10387">
                  <c:v>4.6886920995777297</c:v>
                </c:pt>
                <c:pt idx="10388">
                  <c:v>3.87791032355788</c:v>
                </c:pt>
                <c:pt idx="10389">
                  <c:v>4.9061579715288497</c:v>
                </c:pt>
                <c:pt idx="10390">
                  <c:v>6.3145062491195398</c:v>
                </c:pt>
                <c:pt idx="10391">
                  <c:v>2.6652648954023999</c:v>
                </c:pt>
                <c:pt idx="10392">
                  <c:v>7.12513290412413</c:v>
                </c:pt>
                <c:pt idx="10393">
                  <c:v>10.356227287293599</c:v>
                </c:pt>
                <c:pt idx="10394">
                  <c:v>9.0224360724487305</c:v>
                </c:pt>
                <c:pt idx="10395">
                  <c:v>8.9671123358144005</c:v>
                </c:pt>
                <c:pt idx="10396">
                  <c:v>10.494119155162601</c:v>
                </c:pt>
                <c:pt idx="10397">
                  <c:v>4.8969761697462504</c:v>
                </c:pt>
                <c:pt idx="10398">
                  <c:v>7.3913390256348999</c:v>
                </c:pt>
                <c:pt idx="10399">
                  <c:v>5.68940286576216</c:v>
                </c:pt>
                <c:pt idx="10400">
                  <c:v>9.8524518121369393</c:v>
                </c:pt>
                <c:pt idx="10401">
                  <c:v>8.0490842747257005</c:v>
                </c:pt>
                <c:pt idx="10402">
                  <c:v>7.8671778634682097</c:v>
                </c:pt>
                <c:pt idx="10403">
                  <c:v>4.91502133621879</c:v>
                </c:pt>
                <c:pt idx="10404">
                  <c:v>8.7473163711389095</c:v>
                </c:pt>
                <c:pt idx="10405">
                  <c:v>5.1367504479715</c:v>
                </c:pt>
                <c:pt idx="10406">
                  <c:v>7.5965557458128901</c:v>
                </c:pt>
                <c:pt idx="10407">
                  <c:v>8.0490842747257005</c:v>
                </c:pt>
                <c:pt idx="10408">
                  <c:v>7.5955108964574398</c:v>
                </c:pt>
                <c:pt idx="10409">
                  <c:v>8.2295466051713007</c:v>
                </c:pt>
                <c:pt idx="10410">
                  <c:v>6.0331473784884597</c:v>
                </c:pt>
                <c:pt idx="10411">
                  <c:v>6.5866626923733502</c:v>
                </c:pt>
                <c:pt idx="10412">
                  <c:v>5.5780085797431802</c:v>
                </c:pt>
                <c:pt idx="10413">
                  <c:v>1.91245273534668</c:v>
                </c:pt>
                <c:pt idx="10414">
                  <c:v>8.5333929900644794</c:v>
                </c:pt>
                <c:pt idx="10415">
                  <c:v>8.2810067813235904</c:v>
                </c:pt>
                <c:pt idx="10416">
                  <c:v>6.4403958218954296</c:v>
                </c:pt>
                <c:pt idx="10417">
                  <c:v>7.8426272790468001</c:v>
                </c:pt>
                <c:pt idx="10418">
                  <c:v>9.5593266334642308</c:v>
                </c:pt>
                <c:pt idx="10419">
                  <c:v>9.8512360676062496</c:v>
                </c:pt>
                <c:pt idx="10420">
                  <c:v>8.1351555814120093</c:v>
                </c:pt>
                <c:pt idx="10421">
                  <c:v>7.7318264944713198</c:v>
                </c:pt>
                <c:pt idx="10422">
                  <c:v>7.3170184528643203</c:v>
                </c:pt>
                <c:pt idx="10423">
                  <c:v>8.7305727614544502</c:v>
                </c:pt>
                <c:pt idx="10424">
                  <c:v>8.5031121743719602</c:v>
                </c:pt>
                <c:pt idx="10425">
                  <c:v>2.8946587246942599</c:v>
                </c:pt>
                <c:pt idx="10426">
                  <c:v>4.0930647281151797</c:v>
                </c:pt>
                <c:pt idx="10427">
                  <c:v>7.3779407780739898</c:v>
                </c:pt>
                <c:pt idx="10428">
                  <c:v>7.7080871176796597</c:v>
                </c:pt>
                <c:pt idx="10429">
                  <c:v>6.75881149268504</c:v>
                </c:pt>
                <c:pt idx="10430">
                  <c:v>7.1518111255425998</c:v>
                </c:pt>
                <c:pt idx="10431">
                  <c:v>4.6135749460036397</c:v>
                </c:pt>
                <c:pt idx="10432">
                  <c:v>3.7420141299568299</c:v>
                </c:pt>
                <c:pt idx="10433">
                  <c:v>4.4593661529696798</c:v>
                </c:pt>
                <c:pt idx="10434">
                  <c:v>5.6021841123849496</c:v>
                </c:pt>
                <c:pt idx="10435">
                  <c:v>2.1175269189252401</c:v>
                </c:pt>
                <c:pt idx="10436">
                  <c:v>6.22444939488458</c:v>
                </c:pt>
                <c:pt idx="10437">
                  <c:v>9.8666563854834699</c:v>
                </c:pt>
                <c:pt idx="10438">
                  <c:v>8.2167839690835596</c:v>
                </c:pt>
                <c:pt idx="10439">
                  <c:v>8.4318736307498696</c:v>
                </c:pt>
                <c:pt idx="10440">
                  <c:v>9.8066102150970398</c:v>
                </c:pt>
                <c:pt idx="10441">
                  <c:v>4.3150900574663797</c:v>
                </c:pt>
                <c:pt idx="10442">
                  <c:v>6.2984630356834996</c:v>
                </c:pt>
                <c:pt idx="10443">
                  <c:v>4.7130906237616399</c:v>
                </c:pt>
                <c:pt idx="10444">
                  <c:v>8.5556877151189692</c:v>
                </c:pt>
                <c:pt idx="10445">
                  <c:v>6.0506525937731199</c:v>
                </c:pt>
                <c:pt idx="10446">
                  <c:v>6.6637683134198999</c:v>
                </c:pt>
                <c:pt idx="10447">
                  <c:v>4.6355920251153799</c:v>
                </c:pt>
                <c:pt idx="10448">
                  <c:v>7.2816922605596304</c:v>
                </c:pt>
                <c:pt idx="10449">
                  <c:v>4.2021113241759904</c:v>
                </c:pt>
                <c:pt idx="10450">
                  <c:v>6.6606715567985999</c:v>
                </c:pt>
                <c:pt idx="10451">
                  <c:v>6.3823437453001901</c:v>
                </c:pt>
                <c:pt idx="10452">
                  <c:v>6.6047205002688596</c:v>
                </c:pt>
                <c:pt idx="10453">
                  <c:v>6.7706973303806697</c:v>
                </c:pt>
                <c:pt idx="10454">
                  <c:v>4.8704748827366497</c:v>
                </c:pt>
                <c:pt idx="10455">
                  <c:v>5.2924271146558004</c:v>
                </c:pt>
                <c:pt idx="10456">
                  <c:v>4.1286648276435498</c:v>
                </c:pt>
                <c:pt idx="10457">
                  <c:v>2.0962946809916998</c:v>
                </c:pt>
                <c:pt idx="10458">
                  <c:v>7.0946984065795702</c:v>
                </c:pt>
                <c:pt idx="10459">
                  <c:v>6.1654239205680401</c:v>
                </c:pt>
                <c:pt idx="10460">
                  <c:v>5.1771168150838101</c:v>
                </c:pt>
                <c:pt idx="10461">
                  <c:v>7.0708411046519402</c:v>
                </c:pt>
                <c:pt idx="10462">
                  <c:v>8.3306932748799891</c:v>
                </c:pt>
                <c:pt idx="10463">
                  <c:v>8.6395764217028006</c:v>
                </c:pt>
                <c:pt idx="10464">
                  <c:v>7.29790110067563</c:v>
                </c:pt>
                <c:pt idx="10465">
                  <c:v>6.1843231381371799</c:v>
                </c:pt>
                <c:pt idx="10466">
                  <c:v>5.65125485384121</c:v>
                </c:pt>
                <c:pt idx="10467">
                  <c:v>7.90539838607741</c:v>
                </c:pt>
                <c:pt idx="10468">
                  <c:v>6.71069792143195</c:v>
                </c:pt>
                <c:pt idx="10469">
                  <c:v>2.4466783358694699</c:v>
                </c:pt>
                <c:pt idx="10470">
                  <c:v>3.72819392849674</c:v>
                </c:pt>
                <c:pt idx="10471">
                  <c:v>6.6357479460615796</c:v>
                </c:pt>
                <c:pt idx="10472">
                  <c:v>7.7725062822036604</c:v>
                </c:pt>
                <c:pt idx="10473">
                  <c:v>6.8939697781843199</c:v>
                </c:pt>
                <c:pt idx="10474">
                  <c:v>7.3685209591279301</c:v>
                </c:pt>
                <c:pt idx="10475">
                  <c:v>4.6865720664761099</c:v>
                </c:pt>
                <c:pt idx="10476">
                  <c:v>3.8714316908086301</c:v>
                </c:pt>
                <c:pt idx="10477">
                  <c:v>4.5770612821050198</c:v>
                </c:pt>
                <c:pt idx="10478">
                  <c:v>5.8868404021390104</c:v>
                </c:pt>
                <c:pt idx="10479">
                  <c:v>2.24997116949335</c:v>
                </c:pt>
                <c:pt idx="10480">
                  <c:v>6.2854097496177301</c:v>
                </c:pt>
                <c:pt idx="10481">
                  <c:v>9.8714758902868294</c:v>
                </c:pt>
                <c:pt idx="10482">
                  <c:v>8.3138560198953009</c:v>
                </c:pt>
                <c:pt idx="10483">
                  <c:v>8.62205394800697</c:v>
                </c:pt>
                <c:pt idx="10484">
                  <c:v>9.8640593968352501</c:v>
                </c:pt>
                <c:pt idx="10485">
                  <c:v>4.6530161917631796</c:v>
                </c:pt>
                <c:pt idx="10486">
                  <c:v>6.6136595138075203</c:v>
                </c:pt>
                <c:pt idx="10487">
                  <c:v>5.0707406740714402</c:v>
                </c:pt>
                <c:pt idx="10488">
                  <c:v>8.6556401782557195</c:v>
                </c:pt>
                <c:pt idx="10489">
                  <c:v>6.4197607559922396</c:v>
                </c:pt>
                <c:pt idx="10490">
                  <c:v>6.90089438221273</c:v>
                </c:pt>
                <c:pt idx="10491">
                  <c:v>4.8164649251987397</c:v>
                </c:pt>
                <c:pt idx="10492">
                  <c:v>7.4970384907301302</c:v>
                </c:pt>
                <c:pt idx="10493">
                  <c:v>4.4824739805455698</c:v>
                </c:pt>
                <c:pt idx="10494">
                  <c:v>6.9822515421942697</c:v>
                </c:pt>
                <c:pt idx="10495">
                  <c:v>6.5847620810874501</c:v>
                </c:pt>
                <c:pt idx="10496">
                  <c:v>6.8559130951018004</c:v>
                </c:pt>
                <c:pt idx="10497">
                  <c:v>7.1043143842310501</c:v>
                </c:pt>
                <c:pt idx="10498">
                  <c:v>5.3821973747331198</c:v>
                </c:pt>
                <c:pt idx="10499">
                  <c:v>5.5709987051592904</c:v>
                </c:pt>
                <c:pt idx="10500">
                  <c:v>4.2954262692738299</c:v>
                </c:pt>
                <c:pt idx="10501">
                  <c:v>2.1414648213678502</c:v>
                </c:pt>
                <c:pt idx="10502">
                  <c:v>7.2449973334667002</c:v>
                </c:pt>
                <c:pt idx="10503">
                  <c:v>6.3780847592037704</c:v>
                </c:pt>
                <c:pt idx="10504">
                  <c:v>5.47356094505587</c:v>
                </c:pt>
                <c:pt idx="10505">
                  <c:v>7.2654305421932204</c:v>
                </c:pt>
                <c:pt idx="10506">
                  <c:v>8.1154112900106892</c:v>
                </c:pt>
                <c:pt idx="10507">
                  <c:v>8.4589121999351704</c:v>
                </c:pt>
                <c:pt idx="10508">
                  <c:v>7.5136209098469404</c:v>
                </c:pt>
                <c:pt idx="10509">
                  <c:v>6.4970953939599498</c:v>
                </c:pt>
                <c:pt idx="10510">
                  <c:v>6.0739848509901098</c:v>
                </c:pt>
                <c:pt idx="10511">
                  <c:v>7.9719265099765</c:v>
                </c:pt>
                <c:pt idx="10512">
                  <c:v>6.9226510002577903</c:v>
                </c:pt>
                <c:pt idx="10513">
                  <c:v>2.68041462689576</c:v>
                </c:pt>
                <c:pt idx="10514">
                  <c:v>3.8092620886507502</c:v>
                </c:pt>
                <c:pt idx="10515">
                  <c:v>6.8635305184062396</c:v>
                </c:pt>
                <c:pt idx="10516">
                  <c:v>9.1603236497443099</c:v>
                </c:pt>
                <c:pt idx="10517">
                  <c:v>8.2590494606359393</c:v>
                </c:pt>
                <c:pt idx="10518">
                  <c:v>8.6460693072643497</c:v>
                </c:pt>
                <c:pt idx="10519">
                  <c:v>5.4713609633806</c:v>
                </c:pt>
                <c:pt idx="10520">
                  <c:v>4.0514741558176599</c:v>
                </c:pt>
                <c:pt idx="10521">
                  <c:v>5.16380232407941</c:v>
                </c:pt>
                <c:pt idx="10522">
                  <c:v>6.4269643223576303</c:v>
                </c:pt>
                <c:pt idx="10523">
                  <c:v>3.3909173070858798</c:v>
                </c:pt>
                <c:pt idx="10524">
                  <c:v>7.89353728962364</c:v>
                </c:pt>
                <c:pt idx="10525">
                  <c:v>10.7120103916071</c:v>
                </c:pt>
                <c:pt idx="10526">
                  <c:v>9.7315197967078095</c:v>
                </c:pt>
                <c:pt idx="10527">
                  <c:v>9.4927216619394699</c:v>
                </c:pt>
                <c:pt idx="10528">
                  <c:v>10.9362723009614</c:v>
                </c:pt>
                <c:pt idx="10529">
                  <c:v>4.9751211524778602</c:v>
                </c:pt>
                <c:pt idx="10530">
                  <c:v>7.4537889510046096</c:v>
                </c:pt>
                <c:pt idx="10531">
                  <c:v>6.3050948746496696</c:v>
                </c:pt>
                <c:pt idx="10532">
                  <c:v>9.6684493608353304</c:v>
                </c:pt>
                <c:pt idx="10533">
                  <c:v>7.6253191452845899</c:v>
                </c:pt>
                <c:pt idx="10534">
                  <c:v>8.0253966705976296</c:v>
                </c:pt>
                <c:pt idx="10535">
                  <c:v>5.30006532905157</c:v>
                </c:pt>
                <c:pt idx="10536">
                  <c:v>9.0438730110417307</c:v>
                </c:pt>
                <c:pt idx="10537">
                  <c:v>5.7447617915947999</c:v>
                </c:pt>
                <c:pt idx="10538">
                  <c:v>7.8581005441008998</c:v>
                </c:pt>
                <c:pt idx="10539">
                  <c:v>8.3284735525131595</c:v>
                </c:pt>
                <c:pt idx="10540">
                  <c:v>8.0318988157140705</c:v>
                </c:pt>
                <c:pt idx="10541">
                  <c:v>8.4276476325342298</c:v>
                </c:pt>
                <c:pt idx="10542">
                  <c:v>6.2076593443717796</c:v>
                </c:pt>
                <c:pt idx="10543">
                  <c:v>6.8424714538789502</c:v>
                </c:pt>
                <c:pt idx="10544">
                  <c:v>6.0969620512924099</c:v>
                </c:pt>
                <c:pt idx="10545">
                  <c:v>2.01138523876606</c:v>
                </c:pt>
                <c:pt idx="10546">
                  <c:v>8.8236903956216803</c:v>
                </c:pt>
                <c:pt idx="10547">
                  <c:v>8.2395835181247108</c:v>
                </c:pt>
                <c:pt idx="10548">
                  <c:v>7.0968361352183802</c:v>
                </c:pt>
                <c:pt idx="10549">
                  <c:v>8.0925179415901205</c:v>
                </c:pt>
                <c:pt idx="10550">
                  <c:v>9.7130906802468502</c:v>
                </c:pt>
                <c:pt idx="10551">
                  <c:v>10.110860924313</c:v>
                </c:pt>
                <c:pt idx="10552">
                  <c:v>8.4704147264114802</c:v>
                </c:pt>
                <c:pt idx="10553">
                  <c:v>7.9727884856496898</c:v>
                </c:pt>
                <c:pt idx="10554">
                  <c:v>7.6700298991017704</c:v>
                </c:pt>
                <c:pt idx="10555">
                  <c:v>9.2685641215317691</c:v>
                </c:pt>
                <c:pt idx="10556">
                  <c:v>8.7331244702669206</c:v>
                </c:pt>
                <c:pt idx="10557">
                  <c:v>3.4776889271945199</c:v>
                </c:pt>
                <c:pt idx="10558">
                  <c:v>4.6842697322745996</c:v>
                </c:pt>
                <c:pt idx="10559">
                  <c:v>7.82750579933204</c:v>
                </c:pt>
                <c:pt idx="10560">
                  <c:v>9.1329037448907808</c:v>
                </c:pt>
                <c:pt idx="10561">
                  <c:v>8.2026682532303106</c:v>
                </c:pt>
                <c:pt idx="10562">
                  <c:v>8.5296966094480204</c:v>
                </c:pt>
                <c:pt idx="10563">
                  <c:v>5.3480722954386</c:v>
                </c:pt>
                <c:pt idx="10564">
                  <c:v>3.6473196079046799</c:v>
                </c:pt>
                <c:pt idx="10565">
                  <c:v>4.9540318140524997</c:v>
                </c:pt>
                <c:pt idx="10566">
                  <c:v>6.1342031089965099</c:v>
                </c:pt>
                <c:pt idx="10567">
                  <c:v>3.3389169030510399</c:v>
                </c:pt>
                <c:pt idx="10568">
                  <c:v>7.8822791852721403</c:v>
                </c:pt>
                <c:pt idx="10569">
                  <c:v>10.788797030559399</c:v>
                </c:pt>
                <c:pt idx="10570">
                  <c:v>9.7399546772473204</c:v>
                </c:pt>
                <c:pt idx="10571">
                  <c:v>9.2195451651580296</c:v>
                </c:pt>
                <c:pt idx="10572">
                  <c:v>10.694802325251</c:v>
                </c:pt>
                <c:pt idx="10573">
                  <c:v>4.7389904191192196</c:v>
                </c:pt>
                <c:pt idx="10574">
                  <c:v>6.9497845691608298</c:v>
                </c:pt>
                <c:pt idx="10575">
                  <c:v>5.8549306461496604</c:v>
                </c:pt>
                <c:pt idx="10576">
                  <c:v>9.7585914263015407</c:v>
                </c:pt>
                <c:pt idx="10577">
                  <c:v>7.5399008800952796</c:v>
                </c:pt>
                <c:pt idx="10578">
                  <c:v>7.5543470158489798</c:v>
                </c:pt>
                <c:pt idx="10579">
                  <c:v>4.9680820244542998</c:v>
                </c:pt>
                <c:pt idx="10580">
                  <c:v>8.6337083881551298</c:v>
                </c:pt>
                <c:pt idx="10581">
                  <c:v>5.3109134174191999</c:v>
                </c:pt>
                <c:pt idx="10582">
                  <c:v>7.51901056387584</c:v>
                </c:pt>
                <c:pt idx="10583">
                  <c:v>7.8343496707067501</c:v>
                </c:pt>
                <c:pt idx="10584">
                  <c:v>7.5602619652252399</c:v>
                </c:pt>
                <c:pt idx="10585">
                  <c:v>8.0793988050822492</c:v>
                </c:pt>
                <c:pt idx="10586">
                  <c:v>5.8252720858754898</c:v>
                </c:pt>
                <c:pt idx="10587">
                  <c:v>6.3666398706589202</c:v>
                </c:pt>
                <c:pt idx="10588">
                  <c:v>5.6389866690355701</c:v>
                </c:pt>
                <c:pt idx="10589">
                  <c:v>1.99134000081573</c:v>
                </c:pt>
                <c:pt idx="10590">
                  <c:v>8.6100678012069398</c:v>
                </c:pt>
                <c:pt idx="10591">
                  <c:v>7.9795422948221297</c:v>
                </c:pt>
                <c:pt idx="10592">
                  <c:v>6.6550218165221802</c:v>
                </c:pt>
                <c:pt idx="10593">
                  <c:v>7.9321263820679802</c:v>
                </c:pt>
                <c:pt idx="10594">
                  <c:v>9.4560343608828994</c:v>
                </c:pt>
                <c:pt idx="10595">
                  <c:v>9.9983905654428593</c:v>
                </c:pt>
                <c:pt idx="10596">
                  <c:v>8.4507583001069193</c:v>
                </c:pt>
                <c:pt idx="10597">
                  <c:v>7.6391069935885003</c:v>
                </c:pt>
                <c:pt idx="10598">
                  <c:v>7.2364888181760501</c:v>
                </c:pt>
                <c:pt idx="10599">
                  <c:v>9.2864594750056995</c:v>
                </c:pt>
                <c:pt idx="10600">
                  <c:v>8.3280414533627898</c:v>
                </c:pt>
                <c:pt idx="10601">
                  <c:v>3.3594354037807999</c:v>
                </c:pt>
                <c:pt idx="10602">
                  <c:v>4.4355438961272098</c:v>
                </c:pt>
                <c:pt idx="10603">
                  <c:v>7.73257343152956</c:v>
                </c:pt>
                <c:pt idx="10604">
                  <c:v>7.5974288120502802</c:v>
                </c:pt>
                <c:pt idx="10605">
                  <c:v>6.6392414551355996</c:v>
                </c:pt>
                <c:pt idx="10606">
                  <c:v>7.0178611802409501</c:v>
                </c:pt>
                <c:pt idx="10607">
                  <c:v>4.4952549022022499</c:v>
                </c:pt>
                <c:pt idx="10608">
                  <c:v>3.6228887134456702</c:v>
                </c:pt>
                <c:pt idx="10609">
                  <c:v>4.4962248098049598</c:v>
                </c:pt>
                <c:pt idx="10610">
                  <c:v>5.5846549859366696</c:v>
                </c:pt>
                <c:pt idx="10611">
                  <c:v>2.6339120918983401</c:v>
                </c:pt>
                <c:pt idx="10612">
                  <c:v>6.1182172607385201</c:v>
                </c:pt>
                <c:pt idx="10613">
                  <c:v>9.6188470451877794</c:v>
                </c:pt>
                <c:pt idx="10614">
                  <c:v>8.1695519579170206</c:v>
                </c:pt>
                <c:pt idx="10615">
                  <c:v>8.2198304927305799</c:v>
                </c:pt>
                <c:pt idx="10616">
                  <c:v>9.66928722145229</c:v>
                </c:pt>
                <c:pt idx="10617">
                  <c:v>4.2690802846679299</c:v>
                </c:pt>
                <c:pt idx="10618">
                  <c:v>6.2246433948711202</c:v>
                </c:pt>
                <c:pt idx="10619">
                  <c:v>4.6900810969190898</c:v>
                </c:pt>
                <c:pt idx="10620">
                  <c:v>8.2803601731481304</c:v>
                </c:pt>
                <c:pt idx="10621">
                  <c:v>5.7509105939179799</c:v>
                </c:pt>
                <c:pt idx="10622">
                  <c:v>6.6639994496907597</c:v>
                </c:pt>
                <c:pt idx="10623">
                  <c:v>4.6351961200772003</c:v>
                </c:pt>
                <c:pt idx="10624">
                  <c:v>7.1237519698796401</c:v>
                </c:pt>
                <c:pt idx="10625">
                  <c:v>4.1856077116404702</c:v>
                </c:pt>
                <c:pt idx="10626">
                  <c:v>6.5323717818267699</c:v>
                </c:pt>
                <c:pt idx="10627">
                  <c:v>5.98756867789516</c:v>
                </c:pt>
                <c:pt idx="10628">
                  <c:v>6.62355211590274</c:v>
                </c:pt>
                <c:pt idx="10629">
                  <c:v>6.6704174975442898</c:v>
                </c:pt>
                <c:pt idx="10630">
                  <c:v>5.0808928505555402</c:v>
                </c:pt>
                <c:pt idx="10631">
                  <c:v>5.1317324137711502</c:v>
                </c:pt>
                <c:pt idx="10632">
                  <c:v>4.2181980188858104</c:v>
                </c:pt>
                <c:pt idx="10633">
                  <c:v>2.39749455131982</c:v>
                </c:pt>
                <c:pt idx="10634">
                  <c:v>6.7278059486328896</c:v>
                </c:pt>
                <c:pt idx="10635">
                  <c:v>6.1329702840801597</c:v>
                </c:pt>
                <c:pt idx="10636">
                  <c:v>5.2721302128917502</c:v>
                </c:pt>
                <c:pt idx="10637">
                  <c:v>6.9279524086531996</c:v>
                </c:pt>
                <c:pt idx="10638">
                  <c:v>8.1587043853904007</c:v>
                </c:pt>
                <c:pt idx="10639">
                  <c:v>8.5560510075868308</c:v>
                </c:pt>
                <c:pt idx="10640">
                  <c:v>7.1723886252373896</c:v>
                </c:pt>
                <c:pt idx="10641">
                  <c:v>6.0561838854605803</c:v>
                </c:pt>
                <c:pt idx="10642">
                  <c:v>5.4667521631767402</c:v>
                </c:pt>
                <c:pt idx="10643">
                  <c:v>7.7370940022570904</c:v>
                </c:pt>
                <c:pt idx="10644">
                  <c:v>6.6218216771483602</c:v>
                </c:pt>
                <c:pt idx="10645">
                  <c:v>3.0127366335609702</c:v>
                </c:pt>
                <c:pt idx="10646">
                  <c:v>3.5739801501641701</c:v>
                </c:pt>
                <c:pt idx="10647">
                  <c:v>6.5094767197135504</c:v>
                </c:pt>
                <c:pt idx="10648">
                  <c:v>7.6988485563191196</c:v>
                </c:pt>
                <c:pt idx="10649">
                  <c:v>6.8007700856356799</c:v>
                </c:pt>
                <c:pt idx="10650">
                  <c:v>7.1496287903540097</c:v>
                </c:pt>
                <c:pt idx="10651">
                  <c:v>4.5303241927855398</c:v>
                </c:pt>
                <c:pt idx="10652">
                  <c:v>3.7149673301576902</c:v>
                </c:pt>
                <c:pt idx="10653">
                  <c:v>4.4649105411914602</c:v>
                </c:pt>
                <c:pt idx="10654">
                  <c:v>5.5813829364251202</c:v>
                </c:pt>
                <c:pt idx="10655">
                  <c:v>2.10320690503243</c:v>
                </c:pt>
                <c:pt idx="10656">
                  <c:v>6.2192714961663302</c:v>
                </c:pt>
                <c:pt idx="10657">
                  <c:v>9.8286973104698401</c:v>
                </c:pt>
                <c:pt idx="10658">
                  <c:v>8.1755737019981201</c:v>
                </c:pt>
                <c:pt idx="10659">
                  <c:v>8.4572969310110793</c:v>
                </c:pt>
                <c:pt idx="10660">
                  <c:v>9.8344771529638297</c:v>
                </c:pt>
                <c:pt idx="10661">
                  <c:v>4.3658177287203301</c:v>
                </c:pt>
                <c:pt idx="10662">
                  <c:v>6.2858287967991604</c:v>
                </c:pt>
                <c:pt idx="10663">
                  <c:v>4.7098036694091201</c:v>
                </c:pt>
                <c:pt idx="10664">
                  <c:v>8.5875535836920101</c:v>
                </c:pt>
                <c:pt idx="10665">
                  <c:v>6.0062817229208401</c:v>
                </c:pt>
                <c:pt idx="10666">
                  <c:v>6.65187402732397</c:v>
                </c:pt>
                <c:pt idx="10667">
                  <c:v>4.6145719005348598</c:v>
                </c:pt>
                <c:pt idx="10668">
                  <c:v>7.26566006151051</c:v>
                </c:pt>
                <c:pt idx="10669">
                  <c:v>4.2415086984097199</c:v>
                </c:pt>
                <c:pt idx="10670">
                  <c:v>6.6679831798293003</c:v>
                </c:pt>
                <c:pt idx="10671">
                  <c:v>6.3165590320676204</c:v>
                </c:pt>
                <c:pt idx="10672">
                  <c:v>6.60279664609756</c:v>
                </c:pt>
                <c:pt idx="10673">
                  <c:v>6.7820793000421498</c:v>
                </c:pt>
                <c:pt idx="10674">
                  <c:v>4.9464992748552001</c:v>
                </c:pt>
                <c:pt idx="10675">
                  <c:v>5.3417807323321798</c:v>
                </c:pt>
                <c:pt idx="10676">
                  <c:v>4.0871088519804699</c:v>
                </c:pt>
                <c:pt idx="10677">
                  <c:v>2.1790568622634399</c:v>
                </c:pt>
                <c:pt idx="10678">
                  <c:v>7.0964230616495101</c:v>
                </c:pt>
                <c:pt idx="10679">
                  <c:v>6.0770490846216001</c:v>
                </c:pt>
                <c:pt idx="10680">
                  <c:v>5.1232039951781898</c:v>
                </c:pt>
                <c:pt idx="10681">
                  <c:v>7.0880819052204398</c:v>
                </c:pt>
                <c:pt idx="10682">
                  <c:v>8.3742288131313298</c:v>
                </c:pt>
                <c:pt idx="10683">
                  <c:v>8.6734447941823092</c:v>
                </c:pt>
                <c:pt idx="10684">
                  <c:v>7.2844494607654902</c:v>
                </c:pt>
                <c:pt idx="10685">
                  <c:v>6.1685141890986701</c:v>
                </c:pt>
                <c:pt idx="10686">
                  <c:v>5.6279856822896299</c:v>
                </c:pt>
                <c:pt idx="10687">
                  <c:v>7.89441827592064</c:v>
                </c:pt>
                <c:pt idx="10688">
                  <c:v>6.7176348818110103</c:v>
                </c:pt>
                <c:pt idx="10689">
                  <c:v>2.4575230714007201</c:v>
                </c:pt>
                <c:pt idx="10690">
                  <c:v>3.7158942071221102</c:v>
                </c:pt>
                <c:pt idx="10691">
                  <c:v>6.7124877877359301</c:v>
                </c:pt>
                <c:pt idx="10692">
                  <c:v>8.8050192680030896</c:v>
                </c:pt>
                <c:pt idx="10693">
                  <c:v>8.0935863469060703</c:v>
                </c:pt>
                <c:pt idx="10694">
                  <c:v>8.4282954814389601</c:v>
                </c:pt>
                <c:pt idx="10695">
                  <c:v>4.52339125243161</c:v>
                </c:pt>
                <c:pt idx="10696">
                  <c:v>3.6603236982302101</c:v>
                </c:pt>
                <c:pt idx="10697">
                  <c:v>4.71107745645614</c:v>
                </c:pt>
                <c:pt idx="10698">
                  <c:v>6.1305302090543004</c:v>
                </c:pt>
                <c:pt idx="10699">
                  <c:v>2.4017267905062298</c:v>
                </c:pt>
                <c:pt idx="10700">
                  <c:v>7.3073613725252304</c:v>
                </c:pt>
                <c:pt idx="10701">
                  <c:v>10.610015427198899</c:v>
                </c:pt>
                <c:pt idx="10702">
                  <c:v>9.2262934952119799</c:v>
                </c:pt>
                <c:pt idx="10703">
                  <c:v>9.2183368839738709</c:v>
                </c:pt>
                <c:pt idx="10704">
                  <c:v>10.6160591244372</c:v>
                </c:pt>
                <c:pt idx="10705">
                  <c:v>4.8000128172611198</c:v>
                </c:pt>
                <c:pt idx="10706">
                  <c:v>7.20964413314534</c:v>
                </c:pt>
                <c:pt idx="10707">
                  <c:v>5.4972072400133998</c:v>
                </c:pt>
                <c:pt idx="10708">
                  <c:v>9.7294203843623794</c:v>
                </c:pt>
                <c:pt idx="10709">
                  <c:v>7.9106143438596499</c:v>
                </c:pt>
                <c:pt idx="10710">
                  <c:v>7.6936737988674002</c:v>
                </c:pt>
                <c:pt idx="10711">
                  <c:v>4.8056620863720303</c:v>
                </c:pt>
                <c:pt idx="10712">
                  <c:v>8.5357866373093501</c:v>
                </c:pt>
                <c:pt idx="10713">
                  <c:v>4.9916702069588101</c:v>
                </c:pt>
                <c:pt idx="10714">
                  <c:v>7.4700012975462498</c:v>
                </c:pt>
                <c:pt idx="10715">
                  <c:v>7.9106143438596499</c:v>
                </c:pt>
                <c:pt idx="10716">
                  <c:v>7.6299341522669604</c:v>
                </c:pt>
                <c:pt idx="10717">
                  <c:v>8.0712894332913798</c:v>
                </c:pt>
                <c:pt idx="10718">
                  <c:v>5.7936093245981004</c:v>
                </c:pt>
                <c:pt idx="10719">
                  <c:v>6.4518471317847403</c:v>
                </c:pt>
                <c:pt idx="10720">
                  <c:v>5.3565883509055396</c:v>
                </c:pt>
                <c:pt idx="10721">
                  <c:v>1.77148768160111</c:v>
                </c:pt>
                <c:pt idx="10722">
                  <c:v>8.4507850661369499</c:v>
                </c:pt>
                <c:pt idx="10723">
                  <c:v>8.1523768128927294</c:v>
                </c:pt>
                <c:pt idx="10724">
                  <c:v>6.39092892662757</c:v>
                </c:pt>
                <c:pt idx="10725">
                  <c:v>7.9443849617837996</c:v>
                </c:pt>
                <c:pt idx="10726">
                  <c:v>9.4674360685443801</c:v>
                </c:pt>
                <c:pt idx="10727">
                  <c:v>9.5085679315806892</c:v>
                </c:pt>
                <c:pt idx="10728">
                  <c:v>8.3143229106386194</c:v>
                </c:pt>
                <c:pt idx="10729">
                  <c:v>7.6007539210013499</c:v>
                </c:pt>
                <c:pt idx="10730">
                  <c:v>7.1716021118515902</c:v>
                </c:pt>
                <c:pt idx="10731">
                  <c:v>9.0509219304616497</c:v>
                </c:pt>
                <c:pt idx="10732">
                  <c:v>8.3218449805357295</c:v>
                </c:pt>
                <c:pt idx="10733">
                  <c:v>2.6870636239831001</c:v>
                </c:pt>
                <c:pt idx="10734">
                  <c:v>3.9120729931743501</c:v>
                </c:pt>
                <c:pt idx="10735">
                  <c:v>7.6240995441290504</c:v>
                </c:pt>
                <c:pt idx="10736">
                  <c:v>8.8997545368512707</c:v>
                </c:pt>
                <c:pt idx="10737">
                  <c:v>7.9962700189182101</c:v>
                </c:pt>
                <c:pt idx="10738">
                  <c:v>8.3123683397470298</c:v>
                </c:pt>
                <c:pt idx="10739">
                  <c:v>5.4509255165773798</c:v>
                </c:pt>
                <c:pt idx="10740">
                  <c:v>3.79023481601677</c:v>
                </c:pt>
                <c:pt idx="10741">
                  <c:v>5.07436955021769</c:v>
                </c:pt>
                <c:pt idx="10742">
                  <c:v>6.28866407530115</c:v>
                </c:pt>
                <c:pt idx="10743">
                  <c:v>3.47395169863898</c:v>
                </c:pt>
                <c:pt idx="10744">
                  <c:v>7.4586209633770801</c:v>
                </c:pt>
                <c:pt idx="10745">
                  <c:v>10.633028043067201</c:v>
                </c:pt>
                <c:pt idx="10746">
                  <c:v>9.4565156629588891</c:v>
                </c:pt>
                <c:pt idx="10747">
                  <c:v>9.1260714874219495</c:v>
                </c:pt>
                <c:pt idx="10748">
                  <c:v>10.589809302259599</c:v>
                </c:pt>
                <c:pt idx="10749">
                  <c:v>4.9371845644574703</c:v>
                </c:pt>
                <c:pt idx="10750">
                  <c:v>7.0170389707904297</c:v>
                </c:pt>
                <c:pt idx="10751">
                  <c:v>5.8660894242413004</c:v>
                </c:pt>
                <c:pt idx="10752">
                  <c:v>9.6845139235555706</c:v>
                </c:pt>
                <c:pt idx="10753">
                  <c:v>7.6004378954367402</c:v>
                </c:pt>
                <c:pt idx="10754">
                  <c:v>7.39530849004605</c:v>
                </c:pt>
                <c:pt idx="10755">
                  <c:v>4.9201251099868299</c:v>
                </c:pt>
                <c:pt idx="10756">
                  <c:v>8.52984138272957</c:v>
                </c:pt>
                <c:pt idx="10757">
                  <c:v>5.2850289113825601</c:v>
                </c:pt>
                <c:pt idx="10758">
                  <c:v>7.50641707868692</c:v>
                </c:pt>
                <c:pt idx="10759">
                  <c:v>7.8337250220424997</c:v>
                </c:pt>
                <c:pt idx="10760">
                  <c:v>7.1149878209532602</c:v>
                </c:pt>
                <c:pt idx="10761">
                  <c:v>8.0522466527342598</c:v>
                </c:pt>
                <c:pt idx="10762">
                  <c:v>5.7882082458289199</c:v>
                </c:pt>
                <c:pt idx="10763">
                  <c:v>6.31803868608917</c:v>
                </c:pt>
                <c:pt idx="10764">
                  <c:v>5.5652561496119004</c:v>
                </c:pt>
                <c:pt idx="10765">
                  <c:v>2.0818292249647801</c:v>
                </c:pt>
                <c:pt idx="10766">
                  <c:v>8.5486561301067798</c:v>
                </c:pt>
                <c:pt idx="10767">
                  <c:v>7.9825784263521902</c:v>
                </c:pt>
                <c:pt idx="10768">
                  <c:v>6.5993936247167699</c:v>
                </c:pt>
                <c:pt idx="10769">
                  <c:v>7.8527123409266997</c:v>
                </c:pt>
                <c:pt idx="10770">
                  <c:v>9.3650872736311008</c:v>
                </c:pt>
                <c:pt idx="10771">
                  <c:v>9.9697920580573403</c:v>
                </c:pt>
                <c:pt idx="10772">
                  <c:v>8.39568895488412</c:v>
                </c:pt>
                <c:pt idx="10773">
                  <c:v>7.6415230527703404</c:v>
                </c:pt>
                <c:pt idx="10774">
                  <c:v>7.0817434652486204</c:v>
                </c:pt>
                <c:pt idx="10775">
                  <c:v>9.1310527485934294</c:v>
                </c:pt>
                <c:pt idx="10776">
                  <c:v>8.0397775960815299</c:v>
                </c:pt>
                <c:pt idx="10777">
                  <c:v>3.5100257709820601</c:v>
                </c:pt>
                <c:pt idx="10778">
                  <c:v>4.5144326705957702</c:v>
                </c:pt>
                <c:pt idx="10779">
                  <c:v>7.6499738007419902</c:v>
                </c:pt>
                <c:pt idx="10780">
                  <c:v>9.1603236497443099</c:v>
                </c:pt>
                <c:pt idx="10781">
                  <c:v>8.2590494606359393</c:v>
                </c:pt>
                <c:pt idx="10782">
                  <c:v>8.6460693072643497</c:v>
                </c:pt>
                <c:pt idx="10783">
                  <c:v>5.4713609633806</c:v>
                </c:pt>
                <c:pt idx="10784">
                  <c:v>4.0514741558176599</c:v>
                </c:pt>
                <c:pt idx="10785">
                  <c:v>5.16380232407941</c:v>
                </c:pt>
                <c:pt idx="10786">
                  <c:v>6.4269643223576303</c:v>
                </c:pt>
                <c:pt idx="10787">
                  <c:v>3.3909173070858798</c:v>
                </c:pt>
                <c:pt idx="10788">
                  <c:v>7.89353728962364</c:v>
                </c:pt>
                <c:pt idx="10789">
                  <c:v>10.7120103916071</c:v>
                </c:pt>
                <c:pt idx="10790">
                  <c:v>9.7315197967078095</c:v>
                </c:pt>
                <c:pt idx="10791">
                  <c:v>9.4927216619394699</c:v>
                </c:pt>
                <c:pt idx="10792">
                  <c:v>10.9362723009614</c:v>
                </c:pt>
                <c:pt idx="10793">
                  <c:v>4.9751211524778602</c:v>
                </c:pt>
                <c:pt idx="10794">
                  <c:v>7.4537889510046096</c:v>
                </c:pt>
                <c:pt idx="10795">
                  <c:v>6.3050948746496696</c:v>
                </c:pt>
                <c:pt idx="10796">
                  <c:v>9.6684493608353304</c:v>
                </c:pt>
                <c:pt idx="10797">
                  <c:v>7.6253191452845899</c:v>
                </c:pt>
                <c:pt idx="10798">
                  <c:v>8.0253966705976296</c:v>
                </c:pt>
                <c:pt idx="10799">
                  <c:v>5.30006532905157</c:v>
                </c:pt>
                <c:pt idx="10800">
                  <c:v>9.0438730110417307</c:v>
                </c:pt>
                <c:pt idx="10801">
                  <c:v>5.7447617915947999</c:v>
                </c:pt>
                <c:pt idx="10802">
                  <c:v>7.8581005441008998</c:v>
                </c:pt>
                <c:pt idx="10803">
                  <c:v>8.3284735525131595</c:v>
                </c:pt>
                <c:pt idx="10804">
                  <c:v>8.0318988157140705</c:v>
                </c:pt>
                <c:pt idx="10805">
                  <c:v>8.4276476325342298</c:v>
                </c:pt>
                <c:pt idx="10806">
                  <c:v>6.2076593443717796</c:v>
                </c:pt>
                <c:pt idx="10807">
                  <c:v>6.8424714538789502</c:v>
                </c:pt>
                <c:pt idx="10808">
                  <c:v>6.0969620512924099</c:v>
                </c:pt>
                <c:pt idx="10809">
                  <c:v>2.01138523876606</c:v>
                </c:pt>
                <c:pt idx="10810">
                  <c:v>8.8236903956216803</c:v>
                </c:pt>
                <c:pt idx="10811">
                  <c:v>8.2395835181247108</c:v>
                </c:pt>
                <c:pt idx="10812">
                  <c:v>7.0968361352183802</c:v>
                </c:pt>
                <c:pt idx="10813">
                  <c:v>8.0925179415901205</c:v>
                </c:pt>
                <c:pt idx="10814">
                  <c:v>9.7130906802468502</c:v>
                </c:pt>
                <c:pt idx="10815">
                  <c:v>10.110860924313</c:v>
                </c:pt>
                <c:pt idx="10816">
                  <c:v>8.4704147264114802</c:v>
                </c:pt>
                <c:pt idx="10817">
                  <c:v>7.9727884856496898</c:v>
                </c:pt>
                <c:pt idx="10818">
                  <c:v>7.6700298991017704</c:v>
                </c:pt>
                <c:pt idx="10819">
                  <c:v>9.2685641215317691</c:v>
                </c:pt>
                <c:pt idx="10820">
                  <c:v>8.7331244702669206</c:v>
                </c:pt>
                <c:pt idx="10821">
                  <c:v>3.4776889271945199</c:v>
                </c:pt>
                <c:pt idx="10822">
                  <c:v>4.6842697322745996</c:v>
                </c:pt>
                <c:pt idx="10823">
                  <c:v>7.82750579933204</c:v>
                </c:pt>
                <c:pt idx="10824">
                  <c:v>8.8997545368512707</c:v>
                </c:pt>
                <c:pt idx="10825">
                  <c:v>7.9962700189182101</c:v>
                </c:pt>
                <c:pt idx="10826">
                  <c:v>8.3123683397470298</c:v>
                </c:pt>
                <c:pt idx="10827">
                  <c:v>5.4509255165773798</c:v>
                </c:pt>
                <c:pt idx="10828">
                  <c:v>3.79023481601677</c:v>
                </c:pt>
                <c:pt idx="10829">
                  <c:v>5.07436955021769</c:v>
                </c:pt>
                <c:pt idx="10830">
                  <c:v>6.28866407530115</c:v>
                </c:pt>
                <c:pt idx="10831">
                  <c:v>3.47395169863898</c:v>
                </c:pt>
                <c:pt idx="10832">
                  <c:v>7.4586209633770801</c:v>
                </c:pt>
                <c:pt idx="10833">
                  <c:v>10.633028043067201</c:v>
                </c:pt>
                <c:pt idx="10834">
                  <c:v>9.4565156629588891</c:v>
                </c:pt>
                <c:pt idx="10835">
                  <c:v>9.1260714874219495</c:v>
                </c:pt>
                <c:pt idx="10836">
                  <c:v>10.589809302259599</c:v>
                </c:pt>
                <c:pt idx="10837">
                  <c:v>4.9371845644574703</c:v>
                </c:pt>
                <c:pt idx="10838">
                  <c:v>7.0170389707904297</c:v>
                </c:pt>
                <c:pt idx="10839">
                  <c:v>5.8660894242413004</c:v>
                </c:pt>
                <c:pt idx="10840">
                  <c:v>9.6845139235555706</c:v>
                </c:pt>
                <c:pt idx="10841">
                  <c:v>7.6004378954367402</c:v>
                </c:pt>
                <c:pt idx="10842">
                  <c:v>7.39530849004605</c:v>
                </c:pt>
                <c:pt idx="10843">
                  <c:v>4.9201251099868299</c:v>
                </c:pt>
                <c:pt idx="10844">
                  <c:v>8.52984138272957</c:v>
                </c:pt>
                <c:pt idx="10845">
                  <c:v>5.2850289113825601</c:v>
                </c:pt>
                <c:pt idx="10846">
                  <c:v>7.50641707868692</c:v>
                </c:pt>
                <c:pt idx="10847">
                  <c:v>7.8337250220424997</c:v>
                </c:pt>
                <c:pt idx="10848">
                  <c:v>7.1149878209532602</c:v>
                </c:pt>
                <c:pt idx="10849">
                  <c:v>8.0522466527342598</c:v>
                </c:pt>
                <c:pt idx="10850">
                  <c:v>5.7882082458289199</c:v>
                </c:pt>
                <c:pt idx="10851">
                  <c:v>6.31803868608917</c:v>
                </c:pt>
                <c:pt idx="10852">
                  <c:v>5.5652561496119004</c:v>
                </c:pt>
                <c:pt idx="10853">
                  <c:v>2.0818292249647801</c:v>
                </c:pt>
                <c:pt idx="10854">
                  <c:v>8.5486561301067798</c:v>
                </c:pt>
                <c:pt idx="10855">
                  <c:v>7.9825784263521902</c:v>
                </c:pt>
                <c:pt idx="10856">
                  <c:v>6.5993936247167699</c:v>
                </c:pt>
                <c:pt idx="10857">
                  <c:v>7.8527123409266997</c:v>
                </c:pt>
                <c:pt idx="10858">
                  <c:v>9.3650872736311008</c:v>
                </c:pt>
                <c:pt idx="10859">
                  <c:v>9.9697920580573403</c:v>
                </c:pt>
                <c:pt idx="10860">
                  <c:v>8.39568895488412</c:v>
                </c:pt>
                <c:pt idx="10861">
                  <c:v>7.6415230527703404</c:v>
                </c:pt>
                <c:pt idx="10862">
                  <c:v>7.0817434652486204</c:v>
                </c:pt>
                <c:pt idx="10863">
                  <c:v>9.1310527485934294</c:v>
                </c:pt>
                <c:pt idx="10864">
                  <c:v>8.0397775960815299</c:v>
                </c:pt>
                <c:pt idx="10865">
                  <c:v>3.5100257709820601</c:v>
                </c:pt>
                <c:pt idx="10866">
                  <c:v>4.5144326705957702</c:v>
                </c:pt>
                <c:pt idx="10867">
                  <c:v>7.6499738007419902</c:v>
                </c:pt>
                <c:pt idx="10868">
                  <c:v>7.59747960758689</c:v>
                </c:pt>
                <c:pt idx="10869">
                  <c:v>6.6965375817255302</c:v>
                </c:pt>
                <c:pt idx="10870">
                  <c:v>7.0229752274621804</c:v>
                </c:pt>
                <c:pt idx="10871">
                  <c:v>4.4167316396547598</c:v>
                </c:pt>
                <c:pt idx="10872">
                  <c:v>3.65587095629028</c:v>
                </c:pt>
                <c:pt idx="10873">
                  <c:v>4.4438135143340203</c:v>
                </c:pt>
                <c:pt idx="10874">
                  <c:v>5.65069256640205</c:v>
                </c:pt>
                <c:pt idx="10875">
                  <c:v>2.6519854109251999</c:v>
                </c:pt>
                <c:pt idx="10876">
                  <c:v>6.1824919611308404</c:v>
                </c:pt>
                <c:pt idx="10877">
                  <c:v>9.5406153222166399</c:v>
                </c:pt>
                <c:pt idx="10878">
                  <c:v>8.1535760340813201</c:v>
                </c:pt>
                <c:pt idx="10879">
                  <c:v>8.1722929538958695</c:v>
                </c:pt>
                <c:pt idx="10880">
                  <c:v>9.6644095205190297</c:v>
                </c:pt>
                <c:pt idx="10881">
                  <c:v>4.5558824541415301</c:v>
                </c:pt>
                <c:pt idx="10882">
                  <c:v>6.2575055533107804</c:v>
                </c:pt>
                <c:pt idx="10883">
                  <c:v>4.7097074208771499</c:v>
                </c:pt>
                <c:pt idx="10884">
                  <c:v>8.2826347489120202</c:v>
                </c:pt>
                <c:pt idx="10885">
                  <c:v>5.8148512775966603</c:v>
                </c:pt>
                <c:pt idx="10886">
                  <c:v>6.6463849929519698</c:v>
                </c:pt>
                <c:pt idx="10887">
                  <c:v>4.6481942722141101</c:v>
                </c:pt>
                <c:pt idx="10888">
                  <c:v>7.1745007436483297</c:v>
                </c:pt>
                <c:pt idx="10889">
                  <c:v>4.2129146158581197</c:v>
                </c:pt>
                <c:pt idx="10890">
                  <c:v>6.4947891354687801</c:v>
                </c:pt>
                <c:pt idx="10891">
                  <c:v>6.0668176451392899</c:v>
                </c:pt>
                <c:pt idx="10892">
                  <c:v>6.5987448544430496</c:v>
                </c:pt>
                <c:pt idx="10893">
                  <c:v>6.65909526691064</c:v>
                </c:pt>
                <c:pt idx="10894">
                  <c:v>5.1483314100677902</c:v>
                </c:pt>
                <c:pt idx="10895">
                  <c:v>5.1817406943552102</c:v>
                </c:pt>
                <c:pt idx="10896">
                  <c:v>4.2979279795930001</c:v>
                </c:pt>
                <c:pt idx="10897">
                  <c:v>2.5774659255108401</c:v>
                </c:pt>
                <c:pt idx="10898">
                  <c:v>6.7282026682244602</c:v>
                </c:pt>
                <c:pt idx="10899">
                  <c:v>6.1460273866309798</c:v>
                </c:pt>
                <c:pt idx="10900">
                  <c:v>5.3320830127363097</c:v>
                </c:pt>
                <c:pt idx="10901">
                  <c:v>6.9348110093469302</c:v>
                </c:pt>
                <c:pt idx="10902">
                  <c:v>8.1459475051993895</c:v>
                </c:pt>
                <c:pt idx="10903">
                  <c:v>8.5386698152677596</c:v>
                </c:pt>
                <c:pt idx="10904">
                  <c:v>7.14043942103212</c:v>
                </c:pt>
                <c:pt idx="10905">
                  <c:v>6.0409149683471197</c:v>
                </c:pt>
                <c:pt idx="10906">
                  <c:v>5.5484159331756304</c:v>
                </c:pt>
                <c:pt idx="10907">
                  <c:v>7.7339092867060097</c:v>
                </c:pt>
                <c:pt idx="10908">
                  <c:v>6.6297694676536096</c:v>
                </c:pt>
                <c:pt idx="10909">
                  <c:v>2.9949151772217699</c:v>
                </c:pt>
                <c:pt idx="10910">
                  <c:v>3.5486732534015601</c:v>
                </c:pt>
                <c:pt idx="10911">
                  <c:v>6.5234685676769697</c:v>
                </c:pt>
                <c:pt idx="10912">
                  <c:v>7.6578855936608301</c:v>
                </c:pt>
                <c:pt idx="10913">
                  <c:v>6.9544223050226703</c:v>
                </c:pt>
                <c:pt idx="10914">
                  <c:v>7.16079015083894</c:v>
                </c:pt>
                <c:pt idx="10915">
                  <c:v>4.0203282786528103</c:v>
                </c:pt>
                <c:pt idx="10916">
                  <c:v>3.2406694922094599</c:v>
                </c:pt>
                <c:pt idx="10917">
                  <c:v>4.0726455312851799</c:v>
                </c:pt>
                <c:pt idx="10918">
                  <c:v>5.31451532534384</c:v>
                </c:pt>
                <c:pt idx="10919">
                  <c:v>2.0255472469822098</c:v>
                </c:pt>
                <c:pt idx="10920">
                  <c:v>6.22160589264666</c:v>
                </c:pt>
                <c:pt idx="10921">
                  <c:v>9.5302251291327504</c:v>
                </c:pt>
                <c:pt idx="10922">
                  <c:v>8.2342644589283207</c:v>
                </c:pt>
                <c:pt idx="10923">
                  <c:v>8.3257016870587499</c:v>
                </c:pt>
                <c:pt idx="10924">
                  <c:v>9.8064094433723703</c:v>
                </c:pt>
                <c:pt idx="10925">
                  <c:v>4.41433131564437</c:v>
                </c:pt>
                <c:pt idx="10926">
                  <c:v>6.6568888943445099</c:v>
                </c:pt>
                <c:pt idx="10927">
                  <c:v>5.0247364521246203</c:v>
                </c:pt>
                <c:pt idx="10928">
                  <c:v>8.5712394481257199</c:v>
                </c:pt>
                <c:pt idx="10929">
                  <c:v>6.1695401929607199</c:v>
                </c:pt>
                <c:pt idx="10930">
                  <c:v>7.0968972466978499</c:v>
                </c:pt>
                <c:pt idx="10931">
                  <c:v>4.6553462752350603</c:v>
                </c:pt>
                <c:pt idx="10932">
                  <c:v>7.4800136003485296</c:v>
                </c:pt>
                <c:pt idx="10933">
                  <c:v>4.4180191531034696</c:v>
                </c:pt>
                <c:pt idx="10934">
                  <c:v>6.4351468263036704</c:v>
                </c:pt>
                <c:pt idx="10935">
                  <c:v>6.1695401929607199</c:v>
                </c:pt>
                <c:pt idx="10936">
                  <c:v>6.9864614802587202</c:v>
                </c:pt>
                <c:pt idx="10937">
                  <c:v>7.0661183598570698</c:v>
                </c:pt>
                <c:pt idx="10938">
                  <c:v>5.3266409741488401</c:v>
                </c:pt>
                <c:pt idx="10939">
                  <c:v>5.7031149032574904</c:v>
                </c:pt>
                <c:pt idx="10940">
                  <c:v>4.5282134275666701</c:v>
                </c:pt>
                <c:pt idx="10941">
                  <c:v>1.4751701453945401</c:v>
                </c:pt>
                <c:pt idx="10942">
                  <c:v>7.1924767507851</c:v>
                </c:pt>
                <c:pt idx="10943">
                  <c:v>6.5880218846470102</c:v>
                </c:pt>
                <c:pt idx="10944">
                  <c:v>5.5812749101669299</c:v>
                </c:pt>
                <c:pt idx="10945">
                  <c:v>7.0105163781481199</c:v>
                </c:pt>
                <c:pt idx="10946">
                  <c:v>8.4654756713149002</c:v>
                </c:pt>
                <c:pt idx="10947">
                  <c:v>8.8472969715065304</c:v>
                </c:pt>
                <c:pt idx="10948">
                  <c:v>7.5440428953191301</c:v>
                </c:pt>
                <c:pt idx="10949">
                  <c:v>6.5875181138260404</c:v>
                </c:pt>
                <c:pt idx="10950">
                  <c:v>5.7310531398798803</c:v>
                </c:pt>
                <c:pt idx="10951">
                  <c:v>7.7153988756008696</c:v>
                </c:pt>
                <c:pt idx="10952">
                  <c:v>6.8961137777632198</c:v>
                </c:pt>
                <c:pt idx="10953">
                  <c:v>2.2425980021913801</c:v>
                </c:pt>
                <c:pt idx="10954">
                  <c:v>3.3625207494191001</c:v>
                </c:pt>
                <c:pt idx="10955">
                  <c:v>6.7843860639187703</c:v>
                </c:pt>
                <c:pt idx="10956">
                  <c:v>7.6716198591131297</c:v>
                </c:pt>
                <c:pt idx="10957">
                  <c:v>6.7157944386542399</c:v>
                </c:pt>
                <c:pt idx="10958">
                  <c:v>7.1357062041112496</c:v>
                </c:pt>
                <c:pt idx="10959">
                  <c:v>4.5614913107399397</c:v>
                </c:pt>
                <c:pt idx="10960">
                  <c:v>3.8446759378549502</c:v>
                </c:pt>
                <c:pt idx="10961">
                  <c:v>4.4629746371291397</c:v>
                </c:pt>
                <c:pt idx="10962">
                  <c:v>5.6403793145929297</c:v>
                </c:pt>
                <c:pt idx="10963">
                  <c:v>2.3223271428465901</c:v>
                </c:pt>
                <c:pt idx="10964">
                  <c:v>6.2430054017682499</c:v>
                </c:pt>
                <c:pt idx="10965">
                  <c:v>9.7359882436176708</c:v>
                </c:pt>
                <c:pt idx="10966">
                  <c:v>8.1872182698075804</c:v>
                </c:pt>
                <c:pt idx="10967">
                  <c:v>8.4620968281379998</c:v>
                </c:pt>
                <c:pt idx="10968">
                  <c:v>9.8423785778769002</c:v>
                </c:pt>
                <c:pt idx="10969">
                  <c:v>4.51382063850191</c:v>
                </c:pt>
                <c:pt idx="10970">
                  <c:v>6.3081564749760304</c:v>
                </c:pt>
                <c:pt idx="10971">
                  <c:v>4.8285776119377797</c:v>
                </c:pt>
                <c:pt idx="10972">
                  <c:v>8.5401721677339406</c:v>
                </c:pt>
                <c:pt idx="10973">
                  <c:v>6.0880643492704598</c:v>
                </c:pt>
                <c:pt idx="10974">
                  <c:v>6.7637561611552997</c:v>
                </c:pt>
                <c:pt idx="10975">
                  <c:v>4.8466320886108996</c:v>
                </c:pt>
                <c:pt idx="10976">
                  <c:v>7.2591599339538897</c:v>
                </c:pt>
                <c:pt idx="10977">
                  <c:v>4.3163540597832899</c:v>
                </c:pt>
                <c:pt idx="10978">
                  <c:v>6.6808434965536199</c:v>
                </c:pt>
                <c:pt idx="10979">
                  <c:v>6.4169936810617099</c:v>
                </c:pt>
                <c:pt idx="10980">
                  <c:v>6.7461168269771701</c:v>
                </c:pt>
                <c:pt idx="10981">
                  <c:v>6.7805100128241396</c:v>
                </c:pt>
                <c:pt idx="10982">
                  <c:v>4.8966783521032102</c:v>
                </c:pt>
                <c:pt idx="10983">
                  <c:v>5.29963004455447</c:v>
                </c:pt>
                <c:pt idx="10984">
                  <c:v>4.2711752458207002</c:v>
                </c:pt>
                <c:pt idx="10985">
                  <c:v>2.74146137096138</c:v>
                </c:pt>
                <c:pt idx="10986">
                  <c:v>7.1263840694407703</c:v>
                </c:pt>
                <c:pt idx="10987">
                  <c:v>6.4361641043913203</c:v>
                </c:pt>
                <c:pt idx="10988">
                  <c:v>5.17840240215682</c:v>
                </c:pt>
                <c:pt idx="10989">
                  <c:v>7.1365800318658703</c:v>
                </c:pt>
                <c:pt idx="10990">
                  <c:v>8.2834208470236899</c:v>
                </c:pt>
                <c:pt idx="10991">
                  <c:v>8.7283328848100297</c:v>
                </c:pt>
                <c:pt idx="10992">
                  <c:v>7.3338291105897904</c:v>
                </c:pt>
                <c:pt idx="10993">
                  <c:v>6.2639013525404001</c:v>
                </c:pt>
                <c:pt idx="10994">
                  <c:v>5.7132827615292801</c:v>
                </c:pt>
                <c:pt idx="10995">
                  <c:v>7.8403766917355</c:v>
                </c:pt>
                <c:pt idx="10996">
                  <c:v>6.6876823552176701</c:v>
                </c:pt>
                <c:pt idx="10997">
                  <c:v>2.61122954980448</c:v>
                </c:pt>
                <c:pt idx="10998">
                  <c:v>3.7729858542487</c:v>
                </c:pt>
                <c:pt idx="10999">
                  <c:v>6.6268370394400398</c:v>
                </c:pt>
                <c:pt idx="11000">
                  <c:v>8.8499886813853106</c:v>
                </c:pt>
                <c:pt idx="11001">
                  <c:v>7.9868325534589797</c:v>
                </c:pt>
                <c:pt idx="11002">
                  <c:v>8.3055280666142792</c:v>
                </c:pt>
                <c:pt idx="11003">
                  <c:v>5.4427769486039503</c:v>
                </c:pt>
                <c:pt idx="11004">
                  <c:v>4.1889881611595996</c:v>
                </c:pt>
                <c:pt idx="11005">
                  <c:v>5.1875232878874504</c:v>
                </c:pt>
                <c:pt idx="11006">
                  <c:v>6.6575185222917899</c:v>
                </c:pt>
                <c:pt idx="11007">
                  <c:v>3.5114232635178002</c:v>
                </c:pt>
                <c:pt idx="11008">
                  <c:v>7.4966637802735896</c:v>
                </c:pt>
                <c:pt idx="11009">
                  <c:v>10.4467706219775</c:v>
                </c:pt>
                <c:pt idx="11010">
                  <c:v>9.4041493387448405</c:v>
                </c:pt>
                <c:pt idx="11011">
                  <c:v>9.2417828931887804</c:v>
                </c:pt>
                <c:pt idx="11012">
                  <c:v>10.842107544103399</c:v>
                </c:pt>
                <c:pt idx="11013">
                  <c:v>5.2460792962169602</c:v>
                </c:pt>
                <c:pt idx="11014">
                  <c:v>7.4661268039271498</c:v>
                </c:pt>
                <c:pt idx="11015">
                  <c:v>6.2869416331415398</c:v>
                </c:pt>
                <c:pt idx="11016">
                  <c:v>9.5931449281455698</c:v>
                </c:pt>
                <c:pt idx="11017">
                  <c:v>7.5404025299889996</c:v>
                </c:pt>
                <c:pt idx="11018">
                  <c:v>7.9461433652266296</c:v>
                </c:pt>
                <c:pt idx="11019">
                  <c:v>5.2949661011443601</c:v>
                </c:pt>
                <c:pt idx="11020">
                  <c:v>9.0088571878185295</c:v>
                </c:pt>
                <c:pt idx="11021">
                  <c:v>5.7011991427373703</c:v>
                </c:pt>
                <c:pt idx="11022">
                  <c:v>7.7690933489713796</c:v>
                </c:pt>
                <c:pt idx="11023">
                  <c:v>8.2961513756180096</c:v>
                </c:pt>
                <c:pt idx="11024">
                  <c:v>7.7533584836984897</c:v>
                </c:pt>
                <c:pt idx="11025">
                  <c:v>8.5734875034624807</c:v>
                </c:pt>
                <c:pt idx="11026">
                  <c:v>6.2077654598256604</c:v>
                </c:pt>
                <c:pt idx="11027">
                  <c:v>6.8248393317572704</c:v>
                </c:pt>
                <c:pt idx="11028">
                  <c:v>6.0218367230724903</c:v>
                </c:pt>
                <c:pt idx="11029">
                  <c:v>2.0262676090340501</c:v>
                </c:pt>
                <c:pt idx="11030">
                  <c:v>8.7036331302610392</c:v>
                </c:pt>
                <c:pt idx="11031">
                  <c:v>8.24022489308555</c:v>
                </c:pt>
                <c:pt idx="11032">
                  <c:v>7.1580120444436401</c:v>
                </c:pt>
                <c:pt idx="11033">
                  <c:v>7.9270570929776598</c:v>
                </c:pt>
                <c:pt idx="11034">
                  <c:v>9.5507861351190293</c:v>
                </c:pt>
                <c:pt idx="11035">
                  <c:v>10.0516943269518</c:v>
                </c:pt>
                <c:pt idx="11036">
                  <c:v>8.3271830954536892</c:v>
                </c:pt>
                <c:pt idx="11037">
                  <c:v>7.9262984070873497</c:v>
                </c:pt>
                <c:pt idx="11038">
                  <c:v>7.6493453755479797</c:v>
                </c:pt>
                <c:pt idx="11039">
                  <c:v>8.9853613042063891</c:v>
                </c:pt>
                <c:pt idx="11040">
                  <c:v>8.3726686426783203</c:v>
                </c:pt>
                <c:pt idx="11041">
                  <c:v>3.5257542227070902</c:v>
                </c:pt>
                <c:pt idx="11042">
                  <c:v>4.6728082498294201</c:v>
                </c:pt>
                <c:pt idx="11043">
                  <c:v>7.71584592203806</c:v>
                </c:pt>
                <c:pt idx="11044">
                  <c:v>7.7293835160388804</c:v>
                </c:pt>
                <c:pt idx="11045">
                  <c:v>6.7857566323935004</c:v>
                </c:pt>
                <c:pt idx="11046">
                  <c:v>7.1756642246929401</c:v>
                </c:pt>
                <c:pt idx="11047">
                  <c:v>4.5956798173750197</c:v>
                </c:pt>
                <c:pt idx="11048">
                  <c:v>3.8214434196231699</c:v>
                </c:pt>
                <c:pt idx="11049">
                  <c:v>4.4779729939770796</c:v>
                </c:pt>
                <c:pt idx="11050">
                  <c:v>5.6830521025601497</c:v>
                </c:pt>
                <c:pt idx="11051">
                  <c:v>2.3350684097943</c:v>
                </c:pt>
                <c:pt idx="11052">
                  <c:v>6.2324159530183696</c:v>
                </c:pt>
                <c:pt idx="11053">
                  <c:v>9.67987211006945</c:v>
                </c:pt>
                <c:pt idx="11054">
                  <c:v>8.2348736599666896</c:v>
                </c:pt>
                <c:pt idx="11055">
                  <c:v>8.42906307324788</c:v>
                </c:pt>
                <c:pt idx="11056">
                  <c:v>9.8637272575294599</c:v>
                </c:pt>
                <c:pt idx="11057">
                  <c:v>4.4469000091390001</c:v>
                </c:pt>
                <c:pt idx="11058">
                  <c:v>6.3713343965863301</c:v>
                </c:pt>
                <c:pt idx="11059">
                  <c:v>4.7560903487710098</c:v>
                </c:pt>
                <c:pt idx="11060">
                  <c:v>8.5803778763707008</c:v>
                </c:pt>
                <c:pt idx="11061">
                  <c:v>6.0791638495302998</c:v>
                </c:pt>
                <c:pt idx="11062">
                  <c:v>6.6886492067851098</c:v>
                </c:pt>
                <c:pt idx="11063">
                  <c:v>4.7987421138201896</c:v>
                </c:pt>
                <c:pt idx="11064">
                  <c:v>7.3161237346901498</c:v>
                </c:pt>
                <c:pt idx="11065">
                  <c:v>4.3062076640471396</c:v>
                </c:pt>
                <c:pt idx="11066">
                  <c:v>6.6938341631207798</c:v>
                </c:pt>
                <c:pt idx="11067">
                  <c:v>6.4088000925896296</c:v>
                </c:pt>
                <c:pt idx="11068">
                  <c:v>6.6338458836512801</c:v>
                </c:pt>
                <c:pt idx="11069">
                  <c:v>6.8171352368098201</c:v>
                </c:pt>
                <c:pt idx="11070">
                  <c:v>5.1388290967165302</c:v>
                </c:pt>
                <c:pt idx="11071">
                  <c:v>5.3435261782423504</c:v>
                </c:pt>
                <c:pt idx="11072">
                  <c:v>4.5393714735662103</c:v>
                </c:pt>
                <c:pt idx="11073">
                  <c:v>2.3108709442326498</c:v>
                </c:pt>
                <c:pt idx="11074">
                  <c:v>7.0912564231519504</c:v>
                </c:pt>
                <c:pt idx="11075">
                  <c:v>6.2069496077783102</c:v>
                </c:pt>
                <c:pt idx="11076">
                  <c:v>5.2658650578541604</c:v>
                </c:pt>
                <c:pt idx="11077">
                  <c:v>7.0958267332440101</c:v>
                </c:pt>
                <c:pt idx="11078">
                  <c:v>8.3285674609189506</c:v>
                </c:pt>
                <c:pt idx="11079">
                  <c:v>8.6631794778924007</c:v>
                </c:pt>
                <c:pt idx="11080">
                  <c:v>7.2627501460194299</c:v>
                </c:pt>
                <c:pt idx="11081">
                  <c:v>6.2529255390427299</c:v>
                </c:pt>
                <c:pt idx="11082">
                  <c:v>5.7109741342834202</c:v>
                </c:pt>
                <c:pt idx="11083">
                  <c:v>7.9292793776741402</c:v>
                </c:pt>
                <c:pt idx="11084">
                  <c:v>6.7535239064618704</c:v>
                </c:pt>
                <c:pt idx="11085">
                  <c:v>2.71608816929432</c:v>
                </c:pt>
                <c:pt idx="11086">
                  <c:v>3.7654432568982301</c:v>
                </c:pt>
                <c:pt idx="11087">
                  <c:v>6.6630394206822103</c:v>
                </c:pt>
                <c:pt idx="11088">
                  <c:v>7.4469657834123701</c:v>
                </c:pt>
                <c:pt idx="11089">
                  <c:v>6.5677428355132097</c:v>
                </c:pt>
                <c:pt idx="11090">
                  <c:v>6.9882825046192902</c:v>
                </c:pt>
                <c:pt idx="11091">
                  <c:v>4.1591668566143296</c:v>
                </c:pt>
                <c:pt idx="11092">
                  <c:v>3.59835336590114</c:v>
                </c:pt>
                <c:pt idx="11093">
                  <c:v>4.2481770232827101</c:v>
                </c:pt>
                <c:pt idx="11094">
                  <c:v>5.4705713795256701</c:v>
                </c:pt>
                <c:pt idx="11095">
                  <c:v>2.70667546575678</c:v>
                </c:pt>
                <c:pt idx="11096">
                  <c:v>5.9638981799687798</c:v>
                </c:pt>
                <c:pt idx="11097">
                  <c:v>9.3910126654969908</c:v>
                </c:pt>
                <c:pt idx="11098">
                  <c:v>8.0490314414452797</c:v>
                </c:pt>
                <c:pt idx="11099">
                  <c:v>8.1562620705038391</c:v>
                </c:pt>
                <c:pt idx="11100">
                  <c:v>9.6408054404200598</c:v>
                </c:pt>
                <c:pt idx="11101">
                  <c:v>4.2189888090480796</c:v>
                </c:pt>
                <c:pt idx="11102">
                  <c:v>6.2783477578146396</c:v>
                </c:pt>
                <c:pt idx="11103">
                  <c:v>4.7366096355199598</c:v>
                </c:pt>
                <c:pt idx="11104">
                  <c:v>8.3528552052805694</c:v>
                </c:pt>
                <c:pt idx="11105">
                  <c:v>5.7724190320611699</c:v>
                </c:pt>
                <c:pt idx="11106">
                  <c:v>6.7307558057131498</c:v>
                </c:pt>
                <c:pt idx="11107">
                  <c:v>4.7322466763113598</c:v>
                </c:pt>
                <c:pt idx="11108">
                  <c:v>7.1455891945884797</c:v>
                </c:pt>
                <c:pt idx="11109">
                  <c:v>4.1965906498331798</c:v>
                </c:pt>
                <c:pt idx="11110">
                  <c:v>6.5932378923653303</c:v>
                </c:pt>
                <c:pt idx="11111">
                  <c:v>6.5026498239172996</c:v>
                </c:pt>
                <c:pt idx="11112">
                  <c:v>6.6728074891124001</c:v>
                </c:pt>
                <c:pt idx="11113">
                  <c:v>6.6278700556654799</c:v>
                </c:pt>
                <c:pt idx="11114">
                  <c:v>5.0364783793666899</c:v>
                </c:pt>
                <c:pt idx="11115">
                  <c:v>5.2887397188210103</c:v>
                </c:pt>
                <c:pt idx="11116">
                  <c:v>4.22817754878269</c:v>
                </c:pt>
                <c:pt idx="11117">
                  <c:v>2.4403912210912502</c:v>
                </c:pt>
                <c:pt idx="11118">
                  <c:v>7.1206761654473096</c:v>
                </c:pt>
                <c:pt idx="11119">
                  <c:v>6.3173325995987701</c:v>
                </c:pt>
                <c:pt idx="11120">
                  <c:v>5.2910046353439801</c:v>
                </c:pt>
                <c:pt idx="11121">
                  <c:v>6.9470730386164696</c:v>
                </c:pt>
                <c:pt idx="11122">
                  <c:v>8.21002047375808</c:v>
                </c:pt>
                <c:pt idx="11123">
                  <c:v>8.5607209142979599</c:v>
                </c:pt>
                <c:pt idx="11124">
                  <c:v>7.1453063044087699</c:v>
                </c:pt>
                <c:pt idx="11125">
                  <c:v>6.2159923819101301</c:v>
                </c:pt>
                <c:pt idx="11126">
                  <c:v>5.6221644686952104</c:v>
                </c:pt>
                <c:pt idx="11127">
                  <c:v>7.5841419641329297</c:v>
                </c:pt>
                <c:pt idx="11128">
                  <c:v>6.6430284067068701</c:v>
                </c:pt>
                <c:pt idx="11129">
                  <c:v>2.9539506963703999</c:v>
                </c:pt>
                <c:pt idx="11130">
                  <c:v>3.4215648560053502</c:v>
                </c:pt>
                <c:pt idx="11131">
                  <c:v>6.4883627477318804</c:v>
                </c:pt>
                <c:pt idx="11132">
                  <c:v>8.6843044409527206</c:v>
                </c:pt>
                <c:pt idx="11133">
                  <c:v>8.0388218093429291</c:v>
                </c:pt>
                <c:pt idx="11134">
                  <c:v>8.2327398133525804</c:v>
                </c:pt>
                <c:pt idx="11135">
                  <c:v>5.1269485102327401</c:v>
                </c:pt>
                <c:pt idx="11136">
                  <c:v>3.9855443307013401</c:v>
                </c:pt>
                <c:pt idx="11137">
                  <c:v>4.8016248489084097</c:v>
                </c:pt>
                <c:pt idx="11138">
                  <c:v>6.5204197095749103</c:v>
                </c:pt>
                <c:pt idx="11139">
                  <c:v>3.55402617486518</c:v>
                </c:pt>
                <c:pt idx="11140">
                  <c:v>7.4616293074196198</c:v>
                </c:pt>
                <c:pt idx="11141">
                  <c:v>10.188631297855</c:v>
                </c:pt>
                <c:pt idx="11142">
                  <c:v>9.3731606177949995</c:v>
                </c:pt>
                <c:pt idx="11143">
                  <c:v>9.0689232516282505</c:v>
                </c:pt>
                <c:pt idx="11144">
                  <c:v>10.597243650417999</c:v>
                </c:pt>
                <c:pt idx="11145">
                  <c:v>5.6282400186673902</c:v>
                </c:pt>
                <c:pt idx="11146">
                  <c:v>7.7847698520099797</c:v>
                </c:pt>
                <c:pt idx="11147">
                  <c:v>6.4076186133485997</c:v>
                </c:pt>
                <c:pt idx="11148">
                  <c:v>9.5298757727363199</c:v>
                </c:pt>
                <c:pt idx="11149">
                  <c:v>8.0258935336480093</c:v>
                </c:pt>
                <c:pt idx="11150">
                  <c:v>8.2250380892487698</c:v>
                </c:pt>
                <c:pt idx="11151">
                  <c:v>5.4404150131399396</c:v>
                </c:pt>
                <c:pt idx="11152">
                  <c:v>9.1782093396624909</c:v>
                </c:pt>
                <c:pt idx="11153">
                  <c:v>5.8563306475473</c:v>
                </c:pt>
                <c:pt idx="11154">
                  <c:v>7.4621190098793901</c:v>
                </c:pt>
                <c:pt idx="11155">
                  <c:v>8.3323690375515493</c:v>
                </c:pt>
                <c:pt idx="11156">
                  <c:v>8.1991160729678594</c:v>
                </c:pt>
                <c:pt idx="11157">
                  <c:v>8.7658537359050293</c:v>
                </c:pt>
                <c:pt idx="11158">
                  <c:v>6.4183187529277603</c:v>
                </c:pt>
                <c:pt idx="11159">
                  <c:v>7.0820721202770098</c:v>
                </c:pt>
                <c:pt idx="11160">
                  <c:v>6.3146415886803897</c:v>
                </c:pt>
                <c:pt idx="11161">
                  <c:v>1.6239347252301699</c:v>
                </c:pt>
                <c:pt idx="11162">
                  <c:v>8.6411109267787705</c:v>
                </c:pt>
                <c:pt idx="11163">
                  <c:v>8.4397350212329503</c:v>
                </c:pt>
                <c:pt idx="11164">
                  <c:v>7.3840451605569202</c:v>
                </c:pt>
                <c:pt idx="11165">
                  <c:v>7.8773635574314502</c:v>
                </c:pt>
                <c:pt idx="11166">
                  <c:v>9.6440484663534303</c:v>
                </c:pt>
                <c:pt idx="11167">
                  <c:v>10.167104074202401</c:v>
                </c:pt>
                <c:pt idx="11168">
                  <c:v>8.4241648238637001</c:v>
                </c:pt>
                <c:pt idx="11169">
                  <c:v>8.2235923654991492</c:v>
                </c:pt>
                <c:pt idx="11170">
                  <c:v>7.3756921290753299</c:v>
                </c:pt>
                <c:pt idx="11171">
                  <c:v>8.7058477976408497</c:v>
                </c:pt>
                <c:pt idx="11172">
                  <c:v>8.6156360857965897</c:v>
                </c:pt>
                <c:pt idx="11173">
                  <c:v>3.6678475987299399</c:v>
                </c:pt>
                <c:pt idx="11174">
                  <c:v>4.4622481426416503</c:v>
                </c:pt>
                <c:pt idx="11175">
                  <c:v>7.8359068350765497</c:v>
                </c:pt>
                <c:pt idx="11176">
                  <c:v>7.7431303603175401</c:v>
                </c:pt>
                <c:pt idx="11177">
                  <c:v>6.9202750249151199</c:v>
                </c:pt>
                <c:pt idx="11178">
                  <c:v>7.4575488637226304</c:v>
                </c:pt>
                <c:pt idx="11179">
                  <c:v>3.7351051085520202</c:v>
                </c:pt>
                <c:pt idx="11180">
                  <c:v>3.4749829835114001</c:v>
                </c:pt>
                <c:pt idx="11181">
                  <c:v>3.8489889626239902</c:v>
                </c:pt>
                <c:pt idx="11182">
                  <c:v>5.2598046497254103</c:v>
                </c:pt>
                <c:pt idx="11183">
                  <c:v>2.2536274361902202</c:v>
                </c:pt>
                <c:pt idx="11184">
                  <c:v>6.1233505436899502</c:v>
                </c:pt>
                <c:pt idx="11185">
                  <c:v>9.6499217575345604</c:v>
                </c:pt>
                <c:pt idx="11186">
                  <c:v>8.3900998496658303</c:v>
                </c:pt>
                <c:pt idx="11187">
                  <c:v>8.3596526952076999</c:v>
                </c:pt>
                <c:pt idx="11188">
                  <c:v>10.0621978842036</c:v>
                </c:pt>
                <c:pt idx="11189">
                  <c:v>4.7318975626184603</c:v>
                </c:pt>
                <c:pt idx="11190">
                  <c:v>6.9607898173065799</c:v>
                </c:pt>
                <c:pt idx="11191">
                  <c:v>5.0613170669541097</c:v>
                </c:pt>
                <c:pt idx="11192">
                  <c:v>8.7956330065095898</c:v>
                </c:pt>
                <c:pt idx="11193">
                  <c:v>6.4193208713694698</c:v>
                </c:pt>
                <c:pt idx="11194">
                  <c:v>7.34886458377777</c:v>
                </c:pt>
                <c:pt idx="11195">
                  <c:v>4.7756279461455504</c:v>
                </c:pt>
                <c:pt idx="11196">
                  <c:v>7.5092000425159</c:v>
                </c:pt>
                <c:pt idx="11197">
                  <c:v>4.4735768939020604</c:v>
                </c:pt>
                <c:pt idx="11198">
                  <c:v>6.5596531918205896</c:v>
                </c:pt>
                <c:pt idx="11199">
                  <c:v>6.59545756672515</c:v>
                </c:pt>
                <c:pt idx="11200">
                  <c:v>7.2561508444181202</c:v>
                </c:pt>
                <c:pt idx="11201">
                  <c:v>7.1269469350360799</c:v>
                </c:pt>
                <c:pt idx="11202">
                  <c:v>5.5370667253525996</c:v>
                </c:pt>
                <c:pt idx="11203">
                  <c:v>5.7781472773392002</c:v>
                </c:pt>
                <c:pt idx="11204">
                  <c:v>4.4614997477075597</c:v>
                </c:pt>
                <c:pt idx="11205">
                  <c:v>2.2754181521762602</c:v>
                </c:pt>
                <c:pt idx="11206">
                  <c:v>7.3428954531053199</c:v>
                </c:pt>
                <c:pt idx="11207">
                  <c:v>6.7186681968154502</c:v>
                </c:pt>
                <c:pt idx="11208">
                  <c:v>5.4966516712723399</c:v>
                </c:pt>
                <c:pt idx="11209">
                  <c:v>7.3648642865714198</c:v>
                </c:pt>
                <c:pt idx="11210">
                  <c:v>8.5361576102017391</c:v>
                </c:pt>
                <c:pt idx="11211">
                  <c:v>9.0689451262386793</c:v>
                </c:pt>
                <c:pt idx="11212">
                  <c:v>7.6565205972803998</c:v>
                </c:pt>
                <c:pt idx="11213">
                  <c:v>6.7338907450191297</c:v>
                </c:pt>
                <c:pt idx="11214">
                  <c:v>6.06815203546671</c:v>
                </c:pt>
                <c:pt idx="11215">
                  <c:v>7.7593380656032798</c:v>
                </c:pt>
                <c:pt idx="11216">
                  <c:v>7.02632002368484</c:v>
                </c:pt>
                <c:pt idx="11217">
                  <c:v>2.2968314356762298</c:v>
                </c:pt>
                <c:pt idx="11218">
                  <c:v>3.1772473218283301</c:v>
                </c:pt>
                <c:pt idx="11219">
                  <c:v>6.91649106014368</c:v>
                </c:pt>
                <c:pt idx="11220">
                  <c:v>7.9570713232610704</c:v>
                </c:pt>
                <c:pt idx="11221">
                  <c:v>7.4731118467509798</c:v>
                </c:pt>
                <c:pt idx="11222">
                  <c:v>7.6981601855326698</c:v>
                </c:pt>
                <c:pt idx="11223">
                  <c:v>4.6216382686136299</c:v>
                </c:pt>
                <c:pt idx="11224">
                  <c:v>4.2032657102761597</c:v>
                </c:pt>
                <c:pt idx="11225">
                  <c:v>4.7000126821325399</c:v>
                </c:pt>
                <c:pt idx="11226">
                  <c:v>5.4603188765328001</c:v>
                </c:pt>
                <c:pt idx="11227">
                  <c:v>2.8481669643017602</c:v>
                </c:pt>
                <c:pt idx="11228">
                  <c:v>6.6632570684983401</c:v>
                </c:pt>
                <c:pt idx="11229">
                  <c:v>9.7622255253313401</c:v>
                </c:pt>
                <c:pt idx="11230">
                  <c:v>8.4749258575957693</c:v>
                </c:pt>
                <c:pt idx="11231">
                  <c:v>8.4186166624973904</c:v>
                </c:pt>
                <c:pt idx="11232">
                  <c:v>9.8241543498222796</c:v>
                </c:pt>
                <c:pt idx="11233">
                  <c:v>5.1212559790924903</c:v>
                </c:pt>
                <c:pt idx="11234">
                  <c:v>7.3544869934189503</c:v>
                </c:pt>
                <c:pt idx="11235">
                  <c:v>5.93462973217681</c:v>
                </c:pt>
                <c:pt idx="11236">
                  <c:v>8.7122259332730003</c:v>
                </c:pt>
                <c:pt idx="11237">
                  <c:v>7.21242378117587</c:v>
                </c:pt>
                <c:pt idx="11238">
                  <c:v>7.8211070986264701</c:v>
                </c:pt>
                <c:pt idx="11239">
                  <c:v>5.2638849553074998</c:v>
                </c:pt>
                <c:pt idx="11240">
                  <c:v>8.0996934203297197</c:v>
                </c:pt>
                <c:pt idx="11241">
                  <c:v>5.3284655646695303</c:v>
                </c:pt>
                <c:pt idx="11242">
                  <c:v>6.6122717169515504</c:v>
                </c:pt>
                <c:pt idx="11243">
                  <c:v>6.9867463787581601</c:v>
                </c:pt>
                <c:pt idx="11244">
                  <c:v>7.6066038824385602</c:v>
                </c:pt>
                <c:pt idx="11245">
                  <c:v>7.8804267658570097</c:v>
                </c:pt>
                <c:pt idx="11246">
                  <c:v>5.9222486670797698</c:v>
                </c:pt>
                <c:pt idx="11247">
                  <c:v>6.5409672833909003</c:v>
                </c:pt>
                <c:pt idx="11248">
                  <c:v>5.7849710121860198</c:v>
                </c:pt>
                <c:pt idx="11249">
                  <c:v>2.8377538127258601</c:v>
                </c:pt>
                <c:pt idx="11250">
                  <c:v>7.7391116694462099</c:v>
                </c:pt>
                <c:pt idx="11251">
                  <c:v>7.7398533410218304</c:v>
                </c:pt>
                <c:pt idx="11252">
                  <c:v>6.5523198683449602</c:v>
                </c:pt>
                <c:pt idx="11253">
                  <c:v>7.3465852537428296</c:v>
                </c:pt>
                <c:pt idx="11254">
                  <c:v>8.7933735625506699</c:v>
                </c:pt>
                <c:pt idx="11255">
                  <c:v>8.8943443819378594</c:v>
                </c:pt>
                <c:pt idx="11256">
                  <c:v>7.5912187513134102</c:v>
                </c:pt>
                <c:pt idx="11257">
                  <c:v>7.1433491976558399</c:v>
                </c:pt>
                <c:pt idx="11258">
                  <c:v>6.6407860135644796</c:v>
                </c:pt>
                <c:pt idx="11259">
                  <c:v>8.1400155106673608</c:v>
                </c:pt>
                <c:pt idx="11260">
                  <c:v>7.8169964290468998</c:v>
                </c:pt>
                <c:pt idx="11261">
                  <c:v>3.1727419979458902</c:v>
                </c:pt>
                <c:pt idx="11262">
                  <c:v>3.8304491549078401</c:v>
                </c:pt>
                <c:pt idx="11263">
                  <c:v>7.2365172778922497</c:v>
                </c:pt>
                <c:pt idx="11264">
                  <c:v>7.9749738795929099</c:v>
                </c:pt>
                <c:pt idx="11265">
                  <c:v>7.0374133135433503</c:v>
                </c:pt>
                <c:pt idx="11266">
                  <c:v>7.4734845238205301</c:v>
                </c:pt>
                <c:pt idx="11267">
                  <c:v>4.6665579478881698</c:v>
                </c:pt>
                <c:pt idx="11268">
                  <c:v>3.9731717936512401</c:v>
                </c:pt>
                <c:pt idx="11269">
                  <c:v>4.4687794232891402</c:v>
                </c:pt>
                <c:pt idx="11270">
                  <c:v>5.9210474453986004</c:v>
                </c:pt>
                <c:pt idx="11271">
                  <c:v>2.4395445808473202</c:v>
                </c:pt>
                <c:pt idx="11272">
                  <c:v>6.4308802792197799</c:v>
                </c:pt>
                <c:pt idx="11273">
                  <c:v>9.5013365887416494</c:v>
                </c:pt>
                <c:pt idx="11274">
                  <c:v>8.3672307929164198</c:v>
                </c:pt>
                <c:pt idx="11275">
                  <c:v>8.5382381002299201</c:v>
                </c:pt>
                <c:pt idx="11276">
                  <c:v>9.8043586309808095</c:v>
                </c:pt>
                <c:pt idx="11277">
                  <c:v>4.7912241378117297</c:v>
                </c:pt>
                <c:pt idx="11278">
                  <c:v>6.7019870891961597</c:v>
                </c:pt>
                <c:pt idx="11279">
                  <c:v>5.1941904902014704</c:v>
                </c:pt>
                <c:pt idx="11280">
                  <c:v>8.6705564477683801</c:v>
                </c:pt>
                <c:pt idx="11281">
                  <c:v>6.2876659878021801</c:v>
                </c:pt>
                <c:pt idx="11282">
                  <c:v>7.0487170830192598</c:v>
                </c:pt>
                <c:pt idx="11283">
                  <c:v>4.9719507272655097</c:v>
                </c:pt>
                <c:pt idx="11284">
                  <c:v>7.5344520770894103</c:v>
                </c:pt>
                <c:pt idx="11285">
                  <c:v>4.5253883251384002</c:v>
                </c:pt>
                <c:pt idx="11286">
                  <c:v>6.84997765722545</c:v>
                </c:pt>
                <c:pt idx="11287">
                  <c:v>6.6689184340280701</c:v>
                </c:pt>
                <c:pt idx="11288">
                  <c:v>6.9918382302469997</c:v>
                </c:pt>
                <c:pt idx="11289">
                  <c:v>7.0528404302665999</c:v>
                </c:pt>
                <c:pt idx="11290">
                  <c:v>5.40227088172003</c:v>
                </c:pt>
                <c:pt idx="11291">
                  <c:v>5.6255396684207302</c:v>
                </c:pt>
                <c:pt idx="11292">
                  <c:v>4.4746554535702803</c:v>
                </c:pt>
                <c:pt idx="11293">
                  <c:v>2.4640191097254101</c:v>
                </c:pt>
                <c:pt idx="11294">
                  <c:v>6.1563185801779898</c:v>
                </c:pt>
                <c:pt idx="11295">
                  <c:v>6.6158486686304299</c:v>
                </c:pt>
                <c:pt idx="11296">
                  <c:v>5.5520371632460703</c:v>
                </c:pt>
                <c:pt idx="11297">
                  <c:v>7.24728852633391</c:v>
                </c:pt>
                <c:pt idx="11298">
                  <c:v>8.4249487757221697</c:v>
                </c:pt>
                <c:pt idx="11299">
                  <c:v>8.3604019988868608</c:v>
                </c:pt>
                <c:pt idx="11300">
                  <c:v>7.5706489274445596</c:v>
                </c:pt>
                <c:pt idx="11301">
                  <c:v>6.6117153039540897</c:v>
                </c:pt>
                <c:pt idx="11302">
                  <c:v>6.1053938735099003</c:v>
                </c:pt>
                <c:pt idx="11303">
                  <c:v>8.2372694487473108</c:v>
                </c:pt>
                <c:pt idx="11304">
                  <c:v>6.9507176076193904</c:v>
                </c:pt>
                <c:pt idx="11305">
                  <c:v>2.79438355812559</c:v>
                </c:pt>
                <c:pt idx="11306">
                  <c:v>3.8195141866827602</c:v>
                </c:pt>
                <c:pt idx="11307">
                  <c:v>6.9358719790963397</c:v>
                </c:pt>
                <c:pt idx="11308">
                  <c:v>8.7972560541525198</c:v>
                </c:pt>
                <c:pt idx="11309">
                  <c:v>7.8634104615385203</c:v>
                </c:pt>
                <c:pt idx="11310">
                  <c:v>8.2003332345235993</c:v>
                </c:pt>
                <c:pt idx="11311">
                  <c:v>4.8816811784530101</c:v>
                </c:pt>
                <c:pt idx="11312">
                  <c:v>3.56288815094622</c:v>
                </c:pt>
                <c:pt idx="11313">
                  <c:v>4.57860751354582</c:v>
                </c:pt>
                <c:pt idx="11314">
                  <c:v>5.8512006629302604</c:v>
                </c:pt>
                <c:pt idx="11315">
                  <c:v>2.91098693606948</c:v>
                </c:pt>
                <c:pt idx="11316">
                  <c:v>7.5662724988520003</c:v>
                </c:pt>
                <c:pt idx="11317">
                  <c:v>10.3729641984021</c:v>
                </c:pt>
                <c:pt idx="11318">
                  <c:v>9.2666349302527191</c:v>
                </c:pt>
                <c:pt idx="11319">
                  <c:v>9.1396808666608695</c:v>
                </c:pt>
                <c:pt idx="11320">
                  <c:v>10.4411819193335</c:v>
                </c:pt>
                <c:pt idx="11321">
                  <c:v>4.5399209431779104</c:v>
                </c:pt>
                <c:pt idx="11322">
                  <c:v>7.1589777201444598</c:v>
                </c:pt>
                <c:pt idx="11323">
                  <c:v>5.8849420800303101</c:v>
                </c:pt>
                <c:pt idx="11324">
                  <c:v>9.3479279707502503</c:v>
                </c:pt>
                <c:pt idx="11325">
                  <c:v>7.3529362274810701</c:v>
                </c:pt>
                <c:pt idx="11326">
                  <c:v>7.5630065719253103</c:v>
                </c:pt>
                <c:pt idx="11327">
                  <c:v>4.9076053905474</c:v>
                </c:pt>
                <c:pt idx="11328">
                  <c:v>8.3737685910983704</c:v>
                </c:pt>
                <c:pt idx="11329">
                  <c:v>5.3491459281907501</c:v>
                </c:pt>
                <c:pt idx="11330">
                  <c:v>7.4658861283497</c:v>
                </c:pt>
                <c:pt idx="11331">
                  <c:v>7.7387850200074801</c:v>
                </c:pt>
                <c:pt idx="11332">
                  <c:v>7.6824041490866097</c:v>
                </c:pt>
                <c:pt idx="11333">
                  <c:v>7.9075508825513001</c:v>
                </c:pt>
                <c:pt idx="11334">
                  <c:v>5.7676040875064301</c:v>
                </c:pt>
                <c:pt idx="11335">
                  <c:v>6.3306247966075704</c:v>
                </c:pt>
                <c:pt idx="11336">
                  <c:v>5.4633358152203897</c:v>
                </c:pt>
                <c:pt idx="11337">
                  <c:v>1.60791514092703</c:v>
                </c:pt>
                <c:pt idx="11338">
                  <c:v>8.2754772423737197</c:v>
                </c:pt>
                <c:pt idx="11339">
                  <c:v>7.7532373878513496</c:v>
                </c:pt>
                <c:pt idx="11340">
                  <c:v>6.5907068180626798</c:v>
                </c:pt>
                <c:pt idx="11341">
                  <c:v>7.7510494741135698</c:v>
                </c:pt>
                <c:pt idx="11342">
                  <c:v>9.2392127456516704</c:v>
                </c:pt>
                <c:pt idx="11343">
                  <c:v>9.8135244528031205</c:v>
                </c:pt>
                <c:pt idx="11344">
                  <c:v>8.2323176030970693</c:v>
                </c:pt>
                <c:pt idx="11345">
                  <c:v>7.5210788444103498</c:v>
                </c:pt>
                <c:pt idx="11346">
                  <c:v>7.02120363868789</c:v>
                </c:pt>
                <c:pt idx="11347">
                  <c:v>8.9320792482001199</c:v>
                </c:pt>
                <c:pt idx="11348">
                  <c:v>8.0898076117951501</c:v>
                </c:pt>
                <c:pt idx="11349">
                  <c:v>2.7656516642200999</c:v>
                </c:pt>
                <c:pt idx="11350">
                  <c:v>4.1168133409961101</c:v>
                </c:pt>
                <c:pt idx="11351">
                  <c:v>7.4796709431663198</c:v>
                </c:pt>
                <c:pt idx="11352">
                  <c:v>8.7972560541525198</c:v>
                </c:pt>
                <c:pt idx="11353">
                  <c:v>7.8634104615385203</c:v>
                </c:pt>
                <c:pt idx="11354">
                  <c:v>8.2003332345235993</c:v>
                </c:pt>
                <c:pt idx="11355">
                  <c:v>4.8816811784530101</c:v>
                </c:pt>
                <c:pt idx="11356">
                  <c:v>3.56288815094622</c:v>
                </c:pt>
                <c:pt idx="11357">
                  <c:v>4.57860751354582</c:v>
                </c:pt>
                <c:pt idx="11358">
                  <c:v>5.8512006629302604</c:v>
                </c:pt>
                <c:pt idx="11359">
                  <c:v>2.91098693606948</c:v>
                </c:pt>
                <c:pt idx="11360">
                  <c:v>7.5662724988520003</c:v>
                </c:pt>
                <c:pt idx="11361">
                  <c:v>10.3729641984021</c:v>
                </c:pt>
                <c:pt idx="11362">
                  <c:v>9.2666349302527191</c:v>
                </c:pt>
                <c:pt idx="11363">
                  <c:v>9.1396808666608695</c:v>
                </c:pt>
                <c:pt idx="11364">
                  <c:v>10.4411819193335</c:v>
                </c:pt>
                <c:pt idx="11365">
                  <c:v>4.5399209431779104</c:v>
                </c:pt>
                <c:pt idx="11366">
                  <c:v>7.1589777201444598</c:v>
                </c:pt>
                <c:pt idx="11367">
                  <c:v>5.8849420800303101</c:v>
                </c:pt>
                <c:pt idx="11368">
                  <c:v>9.3479279707502503</c:v>
                </c:pt>
                <c:pt idx="11369">
                  <c:v>7.3529362274810701</c:v>
                </c:pt>
                <c:pt idx="11370">
                  <c:v>7.5630065719253103</c:v>
                </c:pt>
                <c:pt idx="11371">
                  <c:v>4.9076053905474</c:v>
                </c:pt>
                <c:pt idx="11372">
                  <c:v>8.3737685910983704</c:v>
                </c:pt>
                <c:pt idx="11373">
                  <c:v>5.3491459281907501</c:v>
                </c:pt>
                <c:pt idx="11374">
                  <c:v>7.4658861283497</c:v>
                </c:pt>
                <c:pt idx="11375">
                  <c:v>7.7387850200074801</c:v>
                </c:pt>
                <c:pt idx="11376">
                  <c:v>7.6824041490866097</c:v>
                </c:pt>
                <c:pt idx="11377">
                  <c:v>7.9075508825513001</c:v>
                </c:pt>
                <c:pt idx="11378">
                  <c:v>5.7676040875064301</c:v>
                </c:pt>
                <c:pt idx="11379">
                  <c:v>6.3306247966075704</c:v>
                </c:pt>
                <c:pt idx="11380">
                  <c:v>5.4633358152203897</c:v>
                </c:pt>
                <c:pt idx="11381">
                  <c:v>1.60791514092703</c:v>
                </c:pt>
                <c:pt idx="11382">
                  <c:v>8.2754772423737197</c:v>
                </c:pt>
                <c:pt idx="11383">
                  <c:v>7.7532373878513496</c:v>
                </c:pt>
                <c:pt idx="11384">
                  <c:v>6.5907068180626798</c:v>
                </c:pt>
                <c:pt idx="11385">
                  <c:v>7.7510494741135698</c:v>
                </c:pt>
                <c:pt idx="11386">
                  <c:v>9.2392127456516704</c:v>
                </c:pt>
                <c:pt idx="11387">
                  <c:v>9.8135244528031205</c:v>
                </c:pt>
                <c:pt idx="11388">
                  <c:v>8.2323176030970693</c:v>
                </c:pt>
                <c:pt idx="11389">
                  <c:v>7.5210788444103498</c:v>
                </c:pt>
                <c:pt idx="11390">
                  <c:v>7.02120363868789</c:v>
                </c:pt>
                <c:pt idx="11391">
                  <c:v>8.9320792482001199</c:v>
                </c:pt>
                <c:pt idx="11392">
                  <c:v>8.0898076117951501</c:v>
                </c:pt>
                <c:pt idx="11393">
                  <c:v>2.7656516642200999</c:v>
                </c:pt>
                <c:pt idx="11394">
                  <c:v>4.1168133409961101</c:v>
                </c:pt>
                <c:pt idx="11395">
                  <c:v>7.4796709431663198</c:v>
                </c:pt>
                <c:pt idx="11396">
                  <c:v>7.7080871176796597</c:v>
                </c:pt>
                <c:pt idx="11397">
                  <c:v>6.75881149268504</c:v>
                </c:pt>
                <c:pt idx="11398">
                  <c:v>7.1518111255425998</c:v>
                </c:pt>
                <c:pt idx="11399">
                  <c:v>4.6135749460036397</c:v>
                </c:pt>
                <c:pt idx="11400">
                  <c:v>3.7420141299568299</c:v>
                </c:pt>
                <c:pt idx="11401">
                  <c:v>4.4593661529696798</c:v>
                </c:pt>
                <c:pt idx="11402">
                  <c:v>5.6021841123849496</c:v>
                </c:pt>
                <c:pt idx="11403">
                  <c:v>2.1175269189252401</c:v>
                </c:pt>
                <c:pt idx="11404">
                  <c:v>6.22444939488458</c:v>
                </c:pt>
                <c:pt idx="11405">
                  <c:v>9.8666563854834699</c:v>
                </c:pt>
                <c:pt idx="11406">
                  <c:v>8.2167839690835596</c:v>
                </c:pt>
                <c:pt idx="11407">
                  <c:v>8.4318736307498696</c:v>
                </c:pt>
                <c:pt idx="11408">
                  <c:v>9.8066102150970398</c:v>
                </c:pt>
                <c:pt idx="11409">
                  <c:v>4.3150900574663797</c:v>
                </c:pt>
                <c:pt idx="11410">
                  <c:v>6.2984630356834996</c:v>
                </c:pt>
                <c:pt idx="11411">
                  <c:v>4.7130906237616399</c:v>
                </c:pt>
                <c:pt idx="11412">
                  <c:v>8.5556877151189692</c:v>
                </c:pt>
                <c:pt idx="11413">
                  <c:v>6.0506525937731199</c:v>
                </c:pt>
                <c:pt idx="11414">
                  <c:v>6.6637683134198999</c:v>
                </c:pt>
                <c:pt idx="11415">
                  <c:v>4.6355920251153799</c:v>
                </c:pt>
                <c:pt idx="11416">
                  <c:v>7.2816922605596304</c:v>
                </c:pt>
                <c:pt idx="11417">
                  <c:v>4.2021113241759904</c:v>
                </c:pt>
                <c:pt idx="11418">
                  <c:v>6.6606715567985999</c:v>
                </c:pt>
                <c:pt idx="11419">
                  <c:v>6.3823437453001901</c:v>
                </c:pt>
                <c:pt idx="11420">
                  <c:v>6.6047205002688596</c:v>
                </c:pt>
                <c:pt idx="11421">
                  <c:v>6.7706973303806697</c:v>
                </c:pt>
                <c:pt idx="11422">
                  <c:v>4.8704748827366497</c:v>
                </c:pt>
                <c:pt idx="11423">
                  <c:v>5.2924271146558004</c:v>
                </c:pt>
                <c:pt idx="11424">
                  <c:v>4.1286648276435498</c:v>
                </c:pt>
                <c:pt idx="11425">
                  <c:v>2.0962946809916998</c:v>
                </c:pt>
                <c:pt idx="11426">
                  <c:v>7.0946984065795702</c:v>
                </c:pt>
                <c:pt idx="11427">
                  <c:v>6.1654239205680401</c:v>
                </c:pt>
                <c:pt idx="11428">
                  <c:v>5.1771168150838101</c:v>
                </c:pt>
                <c:pt idx="11429">
                  <c:v>7.0708411046519402</c:v>
                </c:pt>
                <c:pt idx="11430">
                  <c:v>8.3306932748799891</c:v>
                </c:pt>
                <c:pt idx="11431">
                  <c:v>8.6395764217028006</c:v>
                </c:pt>
                <c:pt idx="11432">
                  <c:v>7.29790110067563</c:v>
                </c:pt>
                <c:pt idx="11433">
                  <c:v>6.1843231381371799</c:v>
                </c:pt>
                <c:pt idx="11434">
                  <c:v>5.65125485384121</c:v>
                </c:pt>
                <c:pt idx="11435">
                  <c:v>7.90539838607741</c:v>
                </c:pt>
                <c:pt idx="11436">
                  <c:v>6.71069792143195</c:v>
                </c:pt>
                <c:pt idx="11437">
                  <c:v>2.4466783358694699</c:v>
                </c:pt>
                <c:pt idx="11438">
                  <c:v>3.72819392849674</c:v>
                </c:pt>
                <c:pt idx="11439">
                  <c:v>6.6357479460615796</c:v>
                </c:pt>
                <c:pt idx="11440">
                  <c:v>8.0360832396305</c:v>
                </c:pt>
                <c:pt idx="11441">
                  <c:v>7.2976070050532398</c:v>
                </c:pt>
                <c:pt idx="11442">
                  <c:v>7.4745557265449198</c:v>
                </c:pt>
                <c:pt idx="11443">
                  <c:v>3.9468015162734802</c:v>
                </c:pt>
                <c:pt idx="11444">
                  <c:v>3.6921426375074899</c:v>
                </c:pt>
                <c:pt idx="11445">
                  <c:v>4.22942395656389</c:v>
                </c:pt>
                <c:pt idx="11446">
                  <c:v>5.5781553071991103</c:v>
                </c:pt>
                <c:pt idx="11447">
                  <c:v>2.6353723591111402</c:v>
                </c:pt>
                <c:pt idx="11448">
                  <c:v>6.5736827225187202</c:v>
                </c:pt>
                <c:pt idx="11449">
                  <c:v>9.7431910652732796</c:v>
                </c:pt>
                <c:pt idx="11450">
                  <c:v>8.4181921610176804</c:v>
                </c:pt>
                <c:pt idx="11451">
                  <c:v>8.6148433616048692</c:v>
                </c:pt>
                <c:pt idx="11452">
                  <c:v>9.9569848344496403</c:v>
                </c:pt>
                <c:pt idx="11453">
                  <c:v>4.6721983097353004</c:v>
                </c:pt>
                <c:pt idx="11454">
                  <c:v>7.37321341641732</c:v>
                </c:pt>
                <c:pt idx="11455">
                  <c:v>5.7525895043869903</c:v>
                </c:pt>
                <c:pt idx="11456">
                  <c:v>8.8622180416942307</c:v>
                </c:pt>
                <c:pt idx="11457">
                  <c:v>7.3665280193169096</c:v>
                </c:pt>
                <c:pt idx="11458">
                  <c:v>7.5608500293141097</c:v>
                </c:pt>
                <c:pt idx="11459">
                  <c:v>5.0878915341000797</c:v>
                </c:pt>
                <c:pt idx="11460">
                  <c:v>8.1092755714950506</c:v>
                </c:pt>
                <c:pt idx="11461">
                  <c:v>5.2897520517957402</c:v>
                </c:pt>
                <c:pt idx="11462">
                  <c:v>7.2817715784955697</c:v>
                </c:pt>
                <c:pt idx="11463">
                  <c:v>7.1972395255052897</c:v>
                </c:pt>
                <c:pt idx="11464">
                  <c:v>7.3321697954537797</c:v>
                </c:pt>
                <c:pt idx="11465">
                  <c:v>7.7033886967813299</c:v>
                </c:pt>
                <c:pt idx="11466">
                  <c:v>6.1656925374199201</c:v>
                </c:pt>
                <c:pt idx="11467">
                  <c:v>6.70209522705537</c:v>
                </c:pt>
                <c:pt idx="11468">
                  <c:v>5.3058812066670997</c:v>
                </c:pt>
                <c:pt idx="11469">
                  <c:v>3.4417292331410998</c:v>
                </c:pt>
                <c:pt idx="11470">
                  <c:v>7.9410780344845797</c:v>
                </c:pt>
                <c:pt idx="11471">
                  <c:v>7.69379935743099</c:v>
                </c:pt>
                <c:pt idx="11472">
                  <c:v>6.2850273274968096</c:v>
                </c:pt>
                <c:pt idx="11473">
                  <c:v>7.5472893187882901</c:v>
                </c:pt>
                <c:pt idx="11474">
                  <c:v>8.8813129873931196</c:v>
                </c:pt>
                <c:pt idx="11475">
                  <c:v>9.0956995207734401</c:v>
                </c:pt>
                <c:pt idx="11476">
                  <c:v>7.4349772501094096</c:v>
                </c:pt>
                <c:pt idx="11477">
                  <c:v>7.3529489812605897</c:v>
                </c:pt>
                <c:pt idx="11478">
                  <c:v>6.8794102141004503</c:v>
                </c:pt>
                <c:pt idx="11479">
                  <c:v>8.4750610140649894</c:v>
                </c:pt>
                <c:pt idx="11480">
                  <c:v>7.7333555153998796</c:v>
                </c:pt>
                <c:pt idx="11481">
                  <c:v>2.6461795302370499</c:v>
                </c:pt>
                <c:pt idx="11482">
                  <c:v>3.0198041191317699</c:v>
                </c:pt>
                <c:pt idx="11483">
                  <c:v>7.0674937636381001</c:v>
                </c:pt>
                <c:pt idx="11484">
                  <c:v>7.7431303603175401</c:v>
                </c:pt>
                <c:pt idx="11485">
                  <c:v>6.9202750249151199</c:v>
                </c:pt>
                <c:pt idx="11486">
                  <c:v>7.4575488637226304</c:v>
                </c:pt>
                <c:pt idx="11487">
                  <c:v>3.7351051085520202</c:v>
                </c:pt>
                <c:pt idx="11488">
                  <c:v>3.4749829835114001</c:v>
                </c:pt>
                <c:pt idx="11489">
                  <c:v>3.8489889626239902</c:v>
                </c:pt>
                <c:pt idx="11490">
                  <c:v>5.2598046497254103</c:v>
                </c:pt>
                <c:pt idx="11491">
                  <c:v>2.2536274361902202</c:v>
                </c:pt>
                <c:pt idx="11492">
                  <c:v>6.1233505436899502</c:v>
                </c:pt>
                <c:pt idx="11493">
                  <c:v>9.6499217575345604</c:v>
                </c:pt>
                <c:pt idx="11494">
                  <c:v>8.3900998496658303</c:v>
                </c:pt>
                <c:pt idx="11495">
                  <c:v>8.3596526952076999</c:v>
                </c:pt>
                <c:pt idx="11496">
                  <c:v>10.0621978842036</c:v>
                </c:pt>
                <c:pt idx="11497">
                  <c:v>4.7318975626184603</c:v>
                </c:pt>
                <c:pt idx="11498">
                  <c:v>6.9607898173065799</c:v>
                </c:pt>
                <c:pt idx="11499">
                  <c:v>5.0613170669541097</c:v>
                </c:pt>
                <c:pt idx="11500">
                  <c:v>8.7956330065095898</c:v>
                </c:pt>
                <c:pt idx="11501">
                  <c:v>6.4193208713694698</c:v>
                </c:pt>
                <c:pt idx="11502">
                  <c:v>7.34886458377777</c:v>
                </c:pt>
                <c:pt idx="11503">
                  <c:v>4.7756279461455504</c:v>
                </c:pt>
                <c:pt idx="11504">
                  <c:v>7.5092000425159</c:v>
                </c:pt>
                <c:pt idx="11505">
                  <c:v>4.4735768939020604</c:v>
                </c:pt>
                <c:pt idx="11506">
                  <c:v>6.5596531918205896</c:v>
                </c:pt>
                <c:pt idx="11507">
                  <c:v>6.59545756672515</c:v>
                </c:pt>
                <c:pt idx="11508">
                  <c:v>7.2561508444181202</c:v>
                </c:pt>
                <c:pt idx="11509">
                  <c:v>7.1269469350360799</c:v>
                </c:pt>
                <c:pt idx="11510">
                  <c:v>5.5370667253525996</c:v>
                </c:pt>
                <c:pt idx="11511">
                  <c:v>5.7781472773392002</c:v>
                </c:pt>
                <c:pt idx="11512">
                  <c:v>4.4614997477075597</c:v>
                </c:pt>
                <c:pt idx="11513">
                  <c:v>2.2754181521762602</c:v>
                </c:pt>
                <c:pt idx="11514">
                  <c:v>7.3428954531053199</c:v>
                </c:pt>
                <c:pt idx="11515">
                  <c:v>6.7186681968154502</c:v>
                </c:pt>
                <c:pt idx="11516">
                  <c:v>5.4966516712723399</c:v>
                </c:pt>
                <c:pt idx="11517">
                  <c:v>7.3648642865714198</c:v>
                </c:pt>
                <c:pt idx="11518">
                  <c:v>8.5361576102017391</c:v>
                </c:pt>
                <c:pt idx="11519">
                  <c:v>9.0689451262386793</c:v>
                </c:pt>
                <c:pt idx="11520">
                  <c:v>7.6565205972803998</c:v>
                </c:pt>
                <c:pt idx="11521">
                  <c:v>6.7338907450191297</c:v>
                </c:pt>
                <c:pt idx="11522">
                  <c:v>6.06815203546671</c:v>
                </c:pt>
                <c:pt idx="11523">
                  <c:v>7.7593380656032798</c:v>
                </c:pt>
                <c:pt idx="11524">
                  <c:v>7.02632002368484</c:v>
                </c:pt>
                <c:pt idx="11525">
                  <c:v>2.2968314356762298</c:v>
                </c:pt>
                <c:pt idx="11526">
                  <c:v>3.1772473218283301</c:v>
                </c:pt>
                <c:pt idx="11527">
                  <c:v>6.91649106014368</c:v>
                </c:pt>
                <c:pt idx="11528">
                  <c:v>8.7121496654981794</c:v>
                </c:pt>
                <c:pt idx="11529">
                  <c:v>7.94555965215035</c:v>
                </c:pt>
                <c:pt idx="11530">
                  <c:v>8.1748987506341209</c:v>
                </c:pt>
                <c:pt idx="11531">
                  <c:v>4.7260390376832504</c:v>
                </c:pt>
                <c:pt idx="11532">
                  <c:v>4.0490514602758303</c:v>
                </c:pt>
                <c:pt idx="11533">
                  <c:v>4.6757539336184903</c:v>
                </c:pt>
                <c:pt idx="11534">
                  <c:v>6.0163930615110797</c:v>
                </c:pt>
                <c:pt idx="11535">
                  <c:v>2.36031277689959</c:v>
                </c:pt>
                <c:pt idx="11536">
                  <c:v>7.2164655728534699</c:v>
                </c:pt>
                <c:pt idx="11537">
                  <c:v>10.537997497654599</c:v>
                </c:pt>
                <c:pt idx="11538">
                  <c:v>9.1229500756941295</c:v>
                </c:pt>
                <c:pt idx="11539">
                  <c:v>9.1666968620186093</c:v>
                </c:pt>
                <c:pt idx="11540">
                  <c:v>10.4767175446389</c:v>
                </c:pt>
                <c:pt idx="11541">
                  <c:v>4.6996433677829899</c:v>
                </c:pt>
                <c:pt idx="11542">
                  <c:v>7.1259018275583204</c:v>
                </c:pt>
                <c:pt idx="11543">
                  <c:v>5.46820582475533</c:v>
                </c:pt>
                <c:pt idx="11544">
                  <c:v>9.3453635648211506</c:v>
                </c:pt>
                <c:pt idx="11545">
                  <c:v>7.4473789265945101</c:v>
                </c:pt>
                <c:pt idx="11546">
                  <c:v>7.6318413864672303</c:v>
                </c:pt>
                <c:pt idx="11547">
                  <c:v>5.0392105314987798</c:v>
                </c:pt>
                <c:pt idx="11548">
                  <c:v>8.3437195052863196</c:v>
                </c:pt>
                <c:pt idx="11549">
                  <c:v>5.00463248575028</c:v>
                </c:pt>
                <c:pt idx="11550">
                  <c:v>7.2991872881223197</c:v>
                </c:pt>
                <c:pt idx="11551">
                  <c:v>6.9796970634408604</c:v>
                </c:pt>
                <c:pt idx="11552">
                  <c:v>7.4971883311536196</c:v>
                </c:pt>
                <c:pt idx="11553">
                  <c:v>7.92602996117202</c:v>
                </c:pt>
                <c:pt idx="11554">
                  <c:v>5.7314639093285997</c:v>
                </c:pt>
                <c:pt idx="11555">
                  <c:v>6.3362184047531596</c:v>
                </c:pt>
                <c:pt idx="11556">
                  <c:v>5.2336730479953202</c:v>
                </c:pt>
                <c:pt idx="11557">
                  <c:v>2.46882244538679</c:v>
                </c:pt>
                <c:pt idx="11558">
                  <c:v>8.1943125820985703</c:v>
                </c:pt>
                <c:pt idx="11559">
                  <c:v>7.8849133169239298</c:v>
                </c:pt>
                <c:pt idx="11560">
                  <c:v>6.3927685044210802</c:v>
                </c:pt>
                <c:pt idx="11561">
                  <c:v>7.8603597990105998</c:v>
                </c:pt>
                <c:pt idx="11562">
                  <c:v>9.3382960002724396</c:v>
                </c:pt>
                <c:pt idx="11563">
                  <c:v>9.4900265179785492</c:v>
                </c:pt>
                <c:pt idx="11564">
                  <c:v>8.26591401038187</c:v>
                </c:pt>
                <c:pt idx="11565">
                  <c:v>7.3304289842638903</c:v>
                </c:pt>
                <c:pt idx="11566">
                  <c:v>6.7351365707750501</c:v>
                </c:pt>
                <c:pt idx="11567">
                  <c:v>8.85404931147486</c:v>
                </c:pt>
                <c:pt idx="11568">
                  <c:v>7.953255429595</c:v>
                </c:pt>
                <c:pt idx="11569">
                  <c:v>2.7084090276789099</c:v>
                </c:pt>
                <c:pt idx="11570">
                  <c:v>3.7522040540409201</c:v>
                </c:pt>
                <c:pt idx="11571">
                  <c:v>7.5415700457578598</c:v>
                </c:pt>
                <c:pt idx="11572">
                  <c:v>7.6605991233623598</c:v>
                </c:pt>
                <c:pt idx="11573">
                  <c:v>6.7006160576942602</c:v>
                </c:pt>
                <c:pt idx="11574">
                  <c:v>7.1660013989214297</c:v>
                </c:pt>
                <c:pt idx="11575">
                  <c:v>4.4946834601481198</c:v>
                </c:pt>
                <c:pt idx="11576">
                  <c:v>3.9239135479979299</c:v>
                </c:pt>
                <c:pt idx="11577">
                  <c:v>4.4183522153124697</c:v>
                </c:pt>
                <c:pt idx="11578">
                  <c:v>5.7261128025663703</c:v>
                </c:pt>
                <c:pt idx="11579">
                  <c:v>2.3832829801791302</c:v>
                </c:pt>
                <c:pt idx="11580">
                  <c:v>6.25493095823344</c:v>
                </c:pt>
                <c:pt idx="11581">
                  <c:v>9.7491087623323303</c:v>
                </c:pt>
                <c:pt idx="11582">
                  <c:v>8.2051509692040394</c:v>
                </c:pt>
                <c:pt idx="11583">
                  <c:v>8.4697497850548302</c:v>
                </c:pt>
                <c:pt idx="11584">
                  <c:v>9.8331258298034392</c:v>
                </c:pt>
                <c:pt idx="11585">
                  <c:v>4.74125314033164</c:v>
                </c:pt>
                <c:pt idx="11586">
                  <c:v>6.4288143781837102</c:v>
                </c:pt>
                <c:pt idx="11587">
                  <c:v>4.8848756523864996</c:v>
                </c:pt>
                <c:pt idx="11588">
                  <c:v>8.5298704763571997</c:v>
                </c:pt>
                <c:pt idx="11589">
                  <c:v>6.1535636464914303</c:v>
                </c:pt>
                <c:pt idx="11590">
                  <c:v>6.8087144409851001</c:v>
                </c:pt>
                <c:pt idx="11591">
                  <c:v>4.9241622778234202</c:v>
                </c:pt>
                <c:pt idx="11592">
                  <c:v>7.2823059114762296</c:v>
                </c:pt>
                <c:pt idx="11593">
                  <c:v>4.3773059949848001</c:v>
                </c:pt>
                <c:pt idx="11594">
                  <c:v>6.7048137193961299</c:v>
                </c:pt>
                <c:pt idx="11595">
                  <c:v>6.4675745538343099</c:v>
                </c:pt>
                <c:pt idx="11596">
                  <c:v>6.8032766909844904</c:v>
                </c:pt>
                <c:pt idx="11597">
                  <c:v>6.83171326784516</c:v>
                </c:pt>
                <c:pt idx="11598">
                  <c:v>5.0145196999396502</c:v>
                </c:pt>
                <c:pt idx="11599">
                  <c:v>5.3288622362844302</c:v>
                </c:pt>
                <c:pt idx="11600">
                  <c:v>4.3522856177828499</c:v>
                </c:pt>
                <c:pt idx="11601">
                  <c:v>2.8062988433670899</c:v>
                </c:pt>
                <c:pt idx="11602">
                  <c:v>7.1070891324711898</c:v>
                </c:pt>
                <c:pt idx="11603">
                  <c:v>6.5186542286384697</c:v>
                </c:pt>
                <c:pt idx="11604">
                  <c:v>5.3160131909397297</c:v>
                </c:pt>
                <c:pt idx="11605">
                  <c:v>7.1407292040890402</c:v>
                </c:pt>
                <c:pt idx="11606">
                  <c:v>8.2280779696210402</c:v>
                </c:pt>
                <c:pt idx="11607">
                  <c:v>8.7279494846934096</c:v>
                </c:pt>
                <c:pt idx="11608">
                  <c:v>7.3197330295552998</c:v>
                </c:pt>
                <c:pt idx="11609">
                  <c:v>6.2837228608825804</c:v>
                </c:pt>
                <c:pt idx="11610">
                  <c:v>5.8026668487329998</c:v>
                </c:pt>
                <c:pt idx="11611">
                  <c:v>7.8109762186181904</c:v>
                </c:pt>
                <c:pt idx="11612">
                  <c:v>6.7195592010525704</c:v>
                </c:pt>
                <c:pt idx="11613">
                  <c:v>2.6432438693845701</c:v>
                </c:pt>
                <c:pt idx="11614">
                  <c:v>3.78820016024694</c:v>
                </c:pt>
                <c:pt idx="11615">
                  <c:v>6.6392197491949396</c:v>
                </c:pt>
                <c:pt idx="11616">
                  <c:v>8.6715246246439008</c:v>
                </c:pt>
                <c:pt idx="11617">
                  <c:v>7.9452191502177199</c:v>
                </c:pt>
                <c:pt idx="11618">
                  <c:v>8.1754323033021201</c:v>
                </c:pt>
                <c:pt idx="11619">
                  <c:v>4.73046462949182</c:v>
                </c:pt>
                <c:pt idx="11620">
                  <c:v>3.90623686318767</c:v>
                </c:pt>
                <c:pt idx="11621">
                  <c:v>4.6190232572129597</c:v>
                </c:pt>
                <c:pt idx="11622">
                  <c:v>6.0154726048354901</c:v>
                </c:pt>
                <c:pt idx="11623">
                  <c:v>2.23893025196399</c:v>
                </c:pt>
                <c:pt idx="11624">
                  <c:v>7.1414620911056899</c:v>
                </c:pt>
                <c:pt idx="11625">
                  <c:v>10.490780270188299</c:v>
                </c:pt>
                <c:pt idx="11626">
                  <c:v>9.0696404484722795</c:v>
                </c:pt>
                <c:pt idx="11627">
                  <c:v>9.1347687727306202</c:v>
                </c:pt>
                <c:pt idx="11628">
                  <c:v>10.3351918446438</c:v>
                </c:pt>
                <c:pt idx="11629">
                  <c:v>4.72668605603325</c:v>
                </c:pt>
                <c:pt idx="11630">
                  <c:v>7.0981174360078203</c:v>
                </c:pt>
                <c:pt idx="11631">
                  <c:v>5.4098515509080496</c:v>
                </c:pt>
                <c:pt idx="11632">
                  <c:v>9.2674736051694602</c:v>
                </c:pt>
                <c:pt idx="11633">
                  <c:v>7.4727921347382198</c:v>
                </c:pt>
                <c:pt idx="11634">
                  <c:v>7.5663655706802002</c:v>
                </c:pt>
                <c:pt idx="11635">
                  <c:v>4.9587869363891697</c:v>
                </c:pt>
                <c:pt idx="11636">
                  <c:v>8.3141077046991896</c:v>
                </c:pt>
                <c:pt idx="11637">
                  <c:v>4.8685296604691404</c:v>
                </c:pt>
                <c:pt idx="11638">
                  <c:v>7.2896619132426501</c:v>
                </c:pt>
                <c:pt idx="11639">
                  <c:v>7.20555622532647</c:v>
                </c:pt>
                <c:pt idx="11640">
                  <c:v>7.4381872245017302</c:v>
                </c:pt>
                <c:pt idx="11641">
                  <c:v>7.8225667326630397</c:v>
                </c:pt>
                <c:pt idx="11642">
                  <c:v>5.6873662502154696</c:v>
                </c:pt>
                <c:pt idx="11643">
                  <c:v>6.2812461939991104</c:v>
                </c:pt>
                <c:pt idx="11644">
                  <c:v>5.2458752869522796</c:v>
                </c:pt>
                <c:pt idx="11645">
                  <c:v>2.50167383411695</c:v>
                </c:pt>
                <c:pt idx="11646">
                  <c:v>8.1908423491737707</c:v>
                </c:pt>
                <c:pt idx="11647">
                  <c:v>7.7824881676394</c:v>
                </c:pt>
                <c:pt idx="11648">
                  <c:v>6.3617762998145704</c:v>
                </c:pt>
                <c:pt idx="11649">
                  <c:v>7.7923581716449002</c:v>
                </c:pt>
                <c:pt idx="11650">
                  <c:v>9.3312853467259504</c:v>
                </c:pt>
                <c:pt idx="11651">
                  <c:v>9.4539861675873595</c:v>
                </c:pt>
                <c:pt idx="11652">
                  <c:v>8.2575638049950193</c:v>
                </c:pt>
                <c:pt idx="11653">
                  <c:v>7.3088025437726296</c:v>
                </c:pt>
                <c:pt idx="11654">
                  <c:v>6.7338125685523096</c:v>
                </c:pt>
                <c:pt idx="11655">
                  <c:v>8.8245156654881995</c:v>
                </c:pt>
                <c:pt idx="11656">
                  <c:v>7.9296771297898498</c:v>
                </c:pt>
                <c:pt idx="11657">
                  <c:v>2.6872281655830701</c:v>
                </c:pt>
                <c:pt idx="11658">
                  <c:v>3.7612538847602099</c:v>
                </c:pt>
                <c:pt idx="11659">
                  <c:v>7.4816425846685801</c:v>
                </c:pt>
                <c:pt idx="11660">
                  <c:v>8.0620806356110606</c:v>
                </c:pt>
                <c:pt idx="11661">
                  <c:v>7.2916921132198498</c:v>
                </c:pt>
                <c:pt idx="11662">
                  <c:v>7.6554981360238896</c:v>
                </c:pt>
                <c:pt idx="11663">
                  <c:v>4.4523875864360098</c:v>
                </c:pt>
                <c:pt idx="11664">
                  <c:v>3.8036248649503999</c:v>
                </c:pt>
                <c:pt idx="11665">
                  <c:v>4.69181983179526</c:v>
                </c:pt>
                <c:pt idx="11666">
                  <c:v>5.8812624832342504</c:v>
                </c:pt>
                <c:pt idx="11667">
                  <c:v>2.5571014177433198</c:v>
                </c:pt>
                <c:pt idx="11668">
                  <c:v>6.6998703390914001</c:v>
                </c:pt>
                <c:pt idx="11669">
                  <c:v>9.8575051879883304</c:v>
                </c:pt>
                <c:pt idx="11670">
                  <c:v>8.5309048858769501</c:v>
                </c:pt>
                <c:pt idx="11671">
                  <c:v>8.9171503400046603</c:v>
                </c:pt>
                <c:pt idx="11672">
                  <c:v>10.1105530831798</c:v>
                </c:pt>
                <c:pt idx="11673">
                  <c:v>4.6506826404358304</c:v>
                </c:pt>
                <c:pt idx="11674">
                  <c:v>7.1973941393384697</c:v>
                </c:pt>
                <c:pt idx="11675">
                  <c:v>5.5594376889215296</c:v>
                </c:pt>
                <c:pt idx="11676">
                  <c:v>8.9041914674829705</c:v>
                </c:pt>
                <c:pt idx="11677">
                  <c:v>7.2190517474406102</c:v>
                </c:pt>
                <c:pt idx="11678">
                  <c:v>7.5708137349479099</c:v>
                </c:pt>
                <c:pt idx="11679">
                  <c:v>4.6461677363670599</c:v>
                </c:pt>
                <c:pt idx="11680">
                  <c:v>8.0392801677066199</c:v>
                </c:pt>
                <c:pt idx="11681">
                  <c:v>4.93740189726556</c:v>
                </c:pt>
                <c:pt idx="11682">
                  <c:v>7.4894470160747497</c:v>
                </c:pt>
                <c:pt idx="11683">
                  <c:v>7.2190517474406102</c:v>
                </c:pt>
                <c:pt idx="11684">
                  <c:v>7.5148936305517697</c:v>
                </c:pt>
                <c:pt idx="11685">
                  <c:v>7.8094214653945597</c:v>
                </c:pt>
                <c:pt idx="11686">
                  <c:v>5.7147268236742699</c:v>
                </c:pt>
                <c:pt idx="11687">
                  <c:v>6.3642994914972997</c:v>
                </c:pt>
                <c:pt idx="11688">
                  <c:v>5.1594830615641101</c:v>
                </c:pt>
                <c:pt idx="11689">
                  <c:v>2.2358720291610799</c:v>
                </c:pt>
                <c:pt idx="11690">
                  <c:v>7.7394983362633099</c:v>
                </c:pt>
                <c:pt idx="11691">
                  <c:v>7.4122456000700101</c:v>
                </c:pt>
                <c:pt idx="11692">
                  <c:v>6.3092144634652696</c:v>
                </c:pt>
                <c:pt idx="11693">
                  <c:v>7.61073242953087</c:v>
                </c:pt>
                <c:pt idx="11694">
                  <c:v>9.0715478060014192</c:v>
                </c:pt>
                <c:pt idx="11695">
                  <c:v>9.4209924819622692</c:v>
                </c:pt>
                <c:pt idx="11696">
                  <c:v>7.8373669789153002</c:v>
                </c:pt>
                <c:pt idx="11697">
                  <c:v>7.3437599364861796</c:v>
                </c:pt>
                <c:pt idx="11698">
                  <c:v>6.6288336511523802</c:v>
                </c:pt>
                <c:pt idx="11699">
                  <c:v>8.2747229065585604</c:v>
                </c:pt>
                <c:pt idx="11700">
                  <c:v>7.8370537802940303</c:v>
                </c:pt>
                <c:pt idx="11701">
                  <c:v>2.8056863009673201</c:v>
                </c:pt>
                <c:pt idx="11702">
                  <c:v>3.9064812490044898</c:v>
                </c:pt>
                <c:pt idx="11703">
                  <c:v>7.3637612642595602</c:v>
                </c:pt>
                <c:pt idx="11704">
                  <c:v>8.17428714860635</c:v>
                </c:pt>
                <c:pt idx="11705">
                  <c:v>7.3427731624510004</c:v>
                </c:pt>
                <c:pt idx="11706">
                  <c:v>7.5279324934774401</c:v>
                </c:pt>
                <c:pt idx="11707">
                  <c:v>3.7332464400704</c:v>
                </c:pt>
                <c:pt idx="11708">
                  <c:v>3.7439418419711701</c:v>
                </c:pt>
                <c:pt idx="11709">
                  <c:v>4.1846196878986097</c:v>
                </c:pt>
                <c:pt idx="11710">
                  <c:v>5.3299361018053801</c:v>
                </c:pt>
                <c:pt idx="11711">
                  <c:v>2.5353316664330099</c:v>
                </c:pt>
                <c:pt idx="11712">
                  <c:v>6.6736095957157504</c:v>
                </c:pt>
                <c:pt idx="11713">
                  <c:v>9.7983610908242191</c:v>
                </c:pt>
                <c:pt idx="11714">
                  <c:v>8.5309994700743204</c:v>
                </c:pt>
                <c:pt idx="11715">
                  <c:v>8.5005246312145992</c:v>
                </c:pt>
                <c:pt idx="11716">
                  <c:v>9.7748457132695208</c:v>
                </c:pt>
                <c:pt idx="11717">
                  <c:v>4.3994895897903099</c:v>
                </c:pt>
                <c:pt idx="11718">
                  <c:v>7.2890152630201497</c:v>
                </c:pt>
                <c:pt idx="11719">
                  <c:v>5.6750112563112802</c:v>
                </c:pt>
                <c:pt idx="11720">
                  <c:v>8.6952339145034401</c:v>
                </c:pt>
                <c:pt idx="11721">
                  <c:v>7.3677768845558402</c:v>
                </c:pt>
                <c:pt idx="11722">
                  <c:v>7.51092772921315</c:v>
                </c:pt>
                <c:pt idx="11723">
                  <c:v>5.09812999576571</c:v>
                </c:pt>
                <c:pt idx="11724">
                  <c:v>8.0830797465150805</c:v>
                </c:pt>
                <c:pt idx="11725">
                  <c:v>5.2716905246261003</c:v>
                </c:pt>
                <c:pt idx="11726">
                  <c:v>7.1543876725247699</c:v>
                </c:pt>
                <c:pt idx="11727">
                  <c:v>7.2134663824304903</c:v>
                </c:pt>
                <c:pt idx="11728">
                  <c:v>7.3952154864750099</c:v>
                </c:pt>
                <c:pt idx="11729">
                  <c:v>7.7055672497471299</c:v>
                </c:pt>
                <c:pt idx="11730">
                  <c:v>6.1236637573051702</c:v>
                </c:pt>
                <c:pt idx="11731">
                  <c:v>6.7029345842231702</c:v>
                </c:pt>
                <c:pt idx="11732">
                  <c:v>5.1732769683744699</c:v>
                </c:pt>
                <c:pt idx="11733">
                  <c:v>3.2326497563143599</c:v>
                </c:pt>
                <c:pt idx="11734">
                  <c:v>7.99522446085117</c:v>
                </c:pt>
                <c:pt idx="11735">
                  <c:v>7.7266211187382297</c:v>
                </c:pt>
                <c:pt idx="11736">
                  <c:v>6.2171938872097803</c:v>
                </c:pt>
                <c:pt idx="11737">
                  <c:v>7.5367275392307702</c:v>
                </c:pt>
                <c:pt idx="11738">
                  <c:v>8.63207370706718</c:v>
                </c:pt>
                <c:pt idx="11739">
                  <c:v>9.0823445197228292</c:v>
                </c:pt>
                <c:pt idx="11740">
                  <c:v>7.4906399928950602</c:v>
                </c:pt>
                <c:pt idx="11741">
                  <c:v>7.3110966588040496</c:v>
                </c:pt>
                <c:pt idx="11742">
                  <c:v>6.8872765402448</c:v>
                </c:pt>
                <c:pt idx="11743">
                  <c:v>8.5636729140758003</c:v>
                </c:pt>
                <c:pt idx="11744">
                  <c:v>7.7163774215401899</c:v>
                </c:pt>
                <c:pt idx="11745">
                  <c:v>2.6405566878936102</c:v>
                </c:pt>
                <c:pt idx="11746">
                  <c:v>3.0247238682869102</c:v>
                </c:pt>
                <c:pt idx="11747">
                  <c:v>6.9560303635629097</c:v>
                </c:pt>
                <c:pt idx="11748">
                  <c:v>7.2967871090283696</c:v>
                </c:pt>
                <c:pt idx="11749">
                  <c:v>6.38408350096792</c:v>
                </c:pt>
                <c:pt idx="11750">
                  <c:v>6.7561156365536696</c:v>
                </c:pt>
                <c:pt idx="11751">
                  <c:v>3.88826714894673</c:v>
                </c:pt>
                <c:pt idx="11752">
                  <c:v>3.57155591705585</c:v>
                </c:pt>
                <c:pt idx="11753">
                  <c:v>3.90189865597298</c:v>
                </c:pt>
                <c:pt idx="11754">
                  <c:v>5.1465039540759197</c:v>
                </c:pt>
                <c:pt idx="11755">
                  <c:v>2.2214440104175099</c:v>
                </c:pt>
                <c:pt idx="11756">
                  <c:v>5.90443784619975</c:v>
                </c:pt>
                <c:pt idx="11757">
                  <c:v>9.2531066524376797</c:v>
                </c:pt>
                <c:pt idx="11758">
                  <c:v>7.7449501166829</c:v>
                </c:pt>
                <c:pt idx="11759">
                  <c:v>8.1435060007773608</c:v>
                </c:pt>
                <c:pt idx="11760">
                  <c:v>9.5764523887938804</c:v>
                </c:pt>
                <c:pt idx="11761">
                  <c:v>4.5709064569521498</c:v>
                </c:pt>
                <c:pt idx="11762">
                  <c:v>6.4933016252250697</c:v>
                </c:pt>
                <c:pt idx="11763">
                  <c:v>4.9781742769316404</c:v>
                </c:pt>
                <c:pt idx="11764">
                  <c:v>7.4188921373981698</c:v>
                </c:pt>
                <c:pt idx="11765">
                  <c:v>6.0522933340176301</c:v>
                </c:pt>
                <c:pt idx="11766">
                  <c:v>6.2538283650560302</c:v>
                </c:pt>
                <c:pt idx="11767">
                  <c:v>4.9377468904740898</c:v>
                </c:pt>
                <c:pt idx="11768">
                  <c:v>6.5748063259327596</c:v>
                </c:pt>
                <c:pt idx="11769">
                  <c:v>4.3307158173002698</c:v>
                </c:pt>
                <c:pt idx="11770">
                  <c:v>5.9215551484156803</c:v>
                </c:pt>
                <c:pt idx="11771">
                  <c:v>6.1230288784302402</c:v>
                </c:pt>
                <c:pt idx="11772">
                  <c:v>6.2775168598402598</c:v>
                </c:pt>
                <c:pt idx="11773">
                  <c:v>6.5895176869219902</c:v>
                </c:pt>
                <c:pt idx="11774">
                  <c:v>5.5420914791940001</c:v>
                </c:pt>
                <c:pt idx="11775">
                  <c:v>5.3743258492181596</c:v>
                </c:pt>
                <c:pt idx="11776">
                  <c:v>4.1247408245942703</c:v>
                </c:pt>
                <c:pt idx="11777">
                  <c:v>2.0293936694090702</c:v>
                </c:pt>
                <c:pt idx="11778">
                  <c:v>6.8386661829460298</c:v>
                </c:pt>
                <c:pt idx="11779">
                  <c:v>6.1656248421281603</c:v>
                </c:pt>
                <c:pt idx="11780">
                  <c:v>5.3972190676522596</c:v>
                </c:pt>
                <c:pt idx="11781">
                  <c:v>6.2726344293077601</c:v>
                </c:pt>
                <c:pt idx="11782">
                  <c:v>7.5923026710593504</c:v>
                </c:pt>
                <c:pt idx="11783">
                  <c:v>8.2979804907556094</c:v>
                </c:pt>
                <c:pt idx="11784">
                  <c:v>6.7058922903611897</c:v>
                </c:pt>
                <c:pt idx="11785">
                  <c:v>6.30686633653829</c:v>
                </c:pt>
                <c:pt idx="11786">
                  <c:v>5.5692871089728397</c:v>
                </c:pt>
                <c:pt idx="11787">
                  <c:v>7.4575470467840503</c:v>
                </c:pt>
                <c:pt idx="11788">
                  <c:v>6.5008939260723402</c:v>
                </c:pt>
                <c:pt idx="11789">
                  <c:v>2.4154300736510601</c:v>
                </c:pt>
                <c:pt idx="11790">
                  <c:v>3.32266785987792</c:v>
                </c:pt>
                <c:pt idx="11791">
                  <c:v>6.0412142452463602</c:v>
                </c:pt>
                <c:pt idx="11792">
                  <c:v>9.0326722253355598</c:v>
                </c:pt>
                <c:pt idx="11793">
                  <c:v>8.0736412583903991</c:v>
                </c:pt>
                <c:pt idx="11794">
                  <c:v>8.4345057174030806</c:v>
                </c:pt>
                <c:pt idx="11795">
                  <c:v>5.2937881055543698</c:v>
                </c:pt>
                <c:pt idx="11796">
                  <c:v>3.58306897648982</c:v>
                </c:pt>
                <c:pt idx="11797">
                  <c:v>4.9704145633602304</c:v>
                </c:pt>
                <c:pt idx="11798">
                  <c:v>5.9423965388866398</c:v>
                </c:pt>
                <c:pt idx="11799">
                  <c:v>3.0415331732255702</c:v>
                </c:pt>
                <c:pt idx="11800">
                  <c:v>7.8000899137030304</c:v>
                </c:pt>
                <c:pt idx="11801">
                  <c:v>10.661701279569</c:v>
                </c:pt>
                <c:pt idx="11802">
                  <c:v>9.5970910565973302</c:v>
                </c:pt>
                <c:pt idx="11803">
                  <c:v>9.2721652610343206</c:v>
                </c:pt>
                <c:pt idx="11804">
                  <c:v>10.691281952420701</c:v>
                </c:pt>
                <c:pt idx="11805">
                  <c:v>4.41182730387633</c:v>
                </c:pt>
                <c:pt idx="11806">
                  <c:v>6.93586470402618</c:v>
                </c:pt>
                <c:pt idx="11807">
                  <c:v>5.8339693579465104</c:v>
                </c:pt>
                <c:pt idx="11808">
                  <c:v>9.9323012753250897</c:v>
                </c:pt>
                <c:pt idx="11809">
                  <c:v>7.0896848878721803</c:v>
                </c:pt>
                <c:pt idx="11810">
                  <c:v>7.5276749896553001</c:v>
                </c:pt>
                <c:pt idx="11811">
                  <c:v>4.9119801194381596</c:v>
                </c:pt>
                <c:pt idx="11812">
                  <c:v>8.63875303307554</c:v>
                </c:pt>
                <c:pt idx="11813">
                  <c:v>5.2385773262162596</c:v>
                </c:pt>
                <c:pt idx="11814">
                  <c:v>7.4060918723875497</c:v>
                </c:pt>
                <c:pt idx="11815">
                  <c:v>7.9108114094498303</c:v>
                </c:pt>
                <c:pt idx="11816">
                  <c:v>7.5371404357105796</c:v>
                </c:pt>
                <c:pt idx="11817">
                  <c:v>8.0674427313196198</c:v>
                </c:pt>
                <c:pt idx="11818">
                  <c:v>5.75531187748732</c:v>
                </c:pt>
                <c:pt idx="11819">
                  <c:v>6.3107990259835898</c:v>
                </c:pt>
                <c:pt idx="11820">
                  <c:v>5.5429351193244703</c:v>
                </c:pt>
                <c:pt idx="11821">
                  <c:v>1.8814191758108501</c:v>
                </c:pt>
                <c:pt idx="11822">
                  <c:v>8.5997628983885406</c:v>
                </c:pt>
                <c:pt idx="11823">
                  <c:v>7.9023937672055098</c:v>
                </c:pt>
                <c:pt idx="11824">
                  <c:v>6.5770508228403903</c:v>
                </c:pt>
                <c:pt idx="11825">
                  <c:v>8.0363869295123607</c:v>
                </c:pt>
                <c:pt idx="11826">
                  <c:v>9.4898096947911306</c:v>
                </c:pt>
                <c:pt idx="11827">
                  <c:v>9.9185854099018407</c:v>
                </c:pt>
                <c:pt idx="11828">
                  <c:v>8.3172299585816702</c:v>
                </c:pt>
                <c:pt idx="11829">
                  <c:v>7.5406584308587696</c:v>
                </c:pt>
                <c:pt idx="11830">
                  <c:v>7.1656800816704296</c:v>
                </c:pt>
                <c:pt idx="11831">
                  <c:v>9.1346239640119897</c:v>
                </c:pt>
                <c:pt idx="11832">
                  <c:v>8.3626866862645599</c:v>
                </c:pt>
                <c:pt idx="11833">
                  <c:v>3.1327318961830199</c:v>
                </c:pt>
                <c:pt idx="11834">
                  <c:v>4.3421445786855299</c:v>
                </c:pt>
                <c:pt idx="11835">
                  <c:v>7.5395505024795098</c:v>
                </c:pt>
                <c:pt idx="11836">
                  <c:v>7.7431303603175401</c:v>
                </c:pt>
                <c:pt idx="11837">
                  <c:v>6.9202750249151199</c:v>
                </c:pt>
                <c:pt idx="11838">
                  <c:v>7.4575488637226304</c:v>
                </c:pt>
                <c:pt idx="11839">
                  <c:v>3.7351051085520202</c:v>
                </c:pt>
                <c:pt idx="11840">
                  <c:v>3.4749829835114001</c:v>
                </c:pt>
                <c:pt idx="11841">
                  <c:v>3.8489889626239902</c:v>
                </c:pt>
                <c:pt idx="11842">
                  <c:v>5.2598046497254103</c:v>
                </c:pt>
                <c:pt idx="11843">
                  <c:v>2.2536274361902202</c:v>
                </c:pt>
                <c:pt idx="11844">
                  <c:v>6.1233505436899502</c:v>
                </c:pt>
                <c:pt idx="11845">
                  <c:v>9.6499217575345604</c:v>
                </c:pt>
                <c:pt idx="11846">
                  <c:v>8.3900998496658303</c:v>
                </c:pt>
                <c:pt idx="11847">
                  <c:v>8.3596526952076999</c:v>
                </c:pt>
                <c:pt idx="11848">
                  <c:v>10.0621978842036</c:v>
                </c:pt>
                <c:pt idx="11849">
                  <c:v>4.7318975626184603</c:v>
                </c:pt>
                <c:pt idx="11850">
                  <c:v>6.9607898173065799</c:v>
                </c:pt>
                <c:pt idx="11851">
                  <c:v>5.0613170669541097</c:v>
                </c:pt>
                <c:pt idx="11852">
                  <c:v>8.7956330065095898</c:v>
                </c:pt>
                <c:pt idx="11853">
                  <c:v>6.4193208713694698</c:v>
                </c:pt>
                <c:pt idx="11854">
                  <c:v>7.34886458377777</c:v>
                </c:pt>
                <c:pt idx="11855">
                  <c:v>4.7756279461455504</c:v>
                </c:pt>
                <c:pt idx="11856">
                  <c:v>7.5092000425159</c:v>
                </c:pt>
                <c:pt idx="11857">
                  <c:v>4.4735768939020604</c:v>
                </c:pt>
                <c:pt idx="11858">
                  <c:v>6.5596531918205896</c:v>
                </c:pt>
                <c:pt idx="11859">
                  <c:v>6.59545756672515</c:v>
                </c:pt>
                <c:pt idx="11860">
                  <c:v>7.2561508444181202</c:v>
                </c:pt>
                <c:pt idx="11861">
                  <c:v>7.1269469350360799</c:v>
                </c:pt>
                <c:pt idx="11862">
                  <c:v>5.5370667253525996</c:v>
                </c:pt>
                <c:pt idx="11863">
                  <c:v>5.7781472773392002</c:v>
                </c:pt>
                <c:pt idx="11864">
                  <c:v>4.4614997477075597</c:v>
                </c:pt>
                <c:pt idx="11865">
                  <c:v>2.2754181521762602</c:v>
                </c:pt>
                <c:pt idx="11866">
                  <c:v>7.3428954531053199</c:v>
                </c:pt>
                <c:pt idx="11867">
                  <c:v>6.7186681968154502</c:v>
                </c:pt>
                <c:pt idx="11868">
                  <c:v>5.4966516712723399</c:v>
                </c:pt>
                <c:pt idx="11869">
                  <c:v>7.3648642865714198</c:v>
                </c:pt>
                <c:pt idx="11870">
                  <c:v>8.5361576102017391</c:v>
                </c:pt>
                <c:pt idx="11871">
                  <c:v>9.0689451262386793</c:v>
                </c:pt>
                <c:pt idx="11872">
                  <c:v>7.6565205972803998</c:v>
                </c:pt>
                <c:pt idx="11873">
                  <c:v>6.7338907450191297</c:v>
                </c:pt>
                <c:pt idx="11874">
                  <c:v>6.06815203546671</c:v>
                </c:pt>
                <c:pt idx="11875">
                  <c:v>7.7593380656032798</c:v>
                </c:pt>
                <c:pt idx="11876">
                  <c:v>7.02632002368484</c:v>
                </c:pt>
                <c:pt idx="11877">
                  <c:v>2.2968314356762298</c:v>
                </c:pt>
                <c:pt idx="11878">
                  <c:v>3.1772473218283301</c:v>
                </c:pt>
                <c:pt idx="11879">
                  <c:v>6.91649106014368</c:v>
                </c:pt>
                <c:pt idx="11880">
                  <c:v>9.1603236497443099</c:v>
                </c:pt>
                <c:pt idx="11881">
                  <c:v>8.2590494606359393</c:v>
                </c:pt>
                <c:pt idx="11882">
                  <c:v>8.6460693072643497</c:v>
                </c:pt>
                <c:pt idx="11883">
                  <c:v>5.4713609633806</c:v>
                </c:pt>
                <c:pt idx="11884">
                  <c:v>4.0514741558176599</c:v>
                </c:pt>
                <c:pt idx="11885">
                  <c:v>5.16380232407941</c:v>
                </c:pt>
                <c:pt idx="11886">
                  <c:v>6.4269643223576303</c:v>
                </c:pt>
                <c:pt idx="11887">
                  <c:v>3.3909173070858798</c:v>
                </c:pt>
                <c:pt idx="11888">
                  <c:v>7.89353728962364</c:v>
                </c:pt>
                <c:pt idx="11889">
                  <c:v>10.7120103916071</c:v>
                </c:pt>
                <c:pt idx="11890">
                  <c:v>9.7315197967078095</c:v>
                </c:pt>
                <c:pt idx="11891">
                  <c:v>9.4927216619394699</c:v>
                </c:pt>
                <c:pt idx="11892">
                  <c:v>10.9362723009614</c:v>
                </c:pt>
                <c:pt idx="11893">
                  <c:v>4.9751211524778602</c:v>
                </c:pt>
                <c:pt idx="11894">
                  <c:v>7.4537889510046096</c:v>
                </c:pt>
                <c:pt idx="11895">
                  <c:v>6.3050948746496696</c:v>
                </c:pt>
                <c:pt idx="11896">
                  <c:v>9.6684493608353304</c:v>
                </c:pt>
                <c:pt idx="11897">
                  <c:v>7.6253191452845899</c:v>
                </c:pt>
                <c:pt idx="11898">
                  <c:v>8.0253966705976296</c:v>
                </c:pt>
                <c:pt idx="11899">
                  <c:v>5.30006532905157</c:v>
                </c:pt>
                <c:pt idx="11900">
                  <c:v>9.0438730110417307</c:v>
                </c:pt>
                <c:pt idx="11901">
                  <c:v>5.7447617915947999</c:v>
                </c:pt>
                <c:pt idx="11902">
                  <c:v>7.8581005441008998</c:v>
                </c:pt>
                <c:pt idx="11903">
                  <c:v>8.3284735525131595</c:v>
                </c:pt>
                <c:pt idx="11904">
                  <c:v>8.0318988157140705</c:v>
                </c:pt>
                <c:pt idx="11905">
                  <c:v>8.4276476325342298</c:v>
                </c:pt>
                <c:pt idx="11906">
                  <c:v>6.2076593443717796</c:v>
                </c:pt>
                <c:pt idx="11907">
                  <c:v>6.8424714538789502</c:v>
                </c:pt>
                <c:pt idx="11908">
                  <c:v>6.0969620512924099</c:v>
                </c:pt>
                <c:pt idx="11909">
                  <c:v>2.01138523876606</c:v>
                </c:pt>
                <c:pt idx="11910">
                  <c:v>8.8236903956216803</c:v>
                </c:pt>
                <c:pt idx="11911">
                  <c:v>8.2395835181247108</c:v>
                </c:pt>
                <c:pt idx="11912">
                  <c:v>7.0968361352183802</c:v>
                </c:pt>
                <c:pt idx="11913">
                  <c:v>8.0925179415901205</c:v>
                </c:pt>
                <c:pt idx="11914">
                  <c:v>9.7130906802468502</c:v>
                </c:pt>
                <c:pt idx="11915">
                  <c:v>10.110860924313</c:v>
                </c:pt>
                <c:pt idx="11916">
                  <c:v>8.4704147264114802</c:v>
                </c:pt>
                <c:pt idx="11917">
                  <c:v>7.9727884856496898</c:v>
                </c:pt>
                <c:pt idx="11918">
                  <c:v>7.6700298991017704</c:v>
                </c:pt>
                <c:pt idx="11919">
                  <c:v>9.2685641215317691</c:v>
                </c:pt>
                <c:pt idx="11920">
                  <c:v>8.7331244702669206</c:v>
                </c:pt>
                <c:pt idx="11921">
                  <c:v>3.4776889271945199</c:v>
                </c:pt>
                <c:pt idx="11922">
                  <c:v>4.6842697322745996</c:v>
                </c:pt>
                <c:pt idx="11923">
                  <c:v>7.82750579933204</c:v>
                </c:pt>
                <c:pt idx="11924">
                  <c:v>7.4248760080525997</c:v>
                </c:pt>
                <c:pt idx="11925">
                  <c:v>6.5596377470555796</c:v>
                </c:pt>
                <c:pt idx="11926">
                  <c:v>7.00744269205373</c:v>
                </c:pt>
                <c:pt idx="11927">
                  <c:v>4.22080701959678</c:v>
                </c:pt>
                <c:pt idx="11928">
                  <c:v>3.6364265115620502</c:v>
                </c:pt>
                <c:pt idx="11929">
                  <c:v>4.2467063571024903</c:v>
                </c:pt>
                <c:pt idx="11930">
                  <c:v>5.5096944323369499</c:v>
                </c:pt>
                <c:pt idx="11931">
                  <c:v>2.7258056596193398</c:v>
                </c:pt>
                <c:pt idx="11932">
                  <c:v>5.97174483918681</c:v>
                </c:pt>
                <c:pt idx="11933">
                  <c:v>9.3817122352515003</c:v>
                </c:pt>
                <c:pt idx="11934">
                  <c:v>8.0494045904537508</c:v>
                </c:pt>
                <c:pt idx="11935">
                  <c:v>8.1440161815274301</c:v>
                </c:pt>
                <c:pt idx="11936">
                  <c:v>9.6339855680553104</c:v>
                </c:pt>
                <c:pt idx="11937">
                  <c:v>4.3777560413932903</c:v>
                </c:pt>
                <c:pt idx="11938">
                  <c:v>6.2898570668857801</c:v>
                </c:pt>
                <c:pt idx="11939">
                  <c:v>4.7731683216246603</c:v>
                </c:pt>
                <c:pt idx="11940">
                  <c:v>8.3068062739925903</c:v>
                </c:pt>
                <c:pt idx="11941">
                  <c:v>6.2029398158049096</c:v>
                </c:pt>
                <c:pt idx="11942">
                  <c:v>6.7380510550724697</c:v>
                </c:pt>
                <c:pt idx="11943">
                  <c:v>4.7270966122595999</c:v>
                </c:pt>
                <c:pt idx="11944">
                  <c:v>7.1231311206456001</c:v>
                </c:pt>
                <c:pt idx="11945">
                  <c:v>4.2178359548610498</c:v>
                </c:pt>
                <c:pt idx="11946">
                  <c:v>6.6731487279508803</c:v>
                </c:pt>
                <c:pt idx="11947">
                  <c:v>6.4512009590623496</c:v>
                </c:pt>
                <c:pt idx="11948">
                  <c:v>6.6974823710268296</c:v>
                </c:pt>
                <c:pt idx="11949">
                  <c:v>6.61759098054082</c:v>
                </c:pt>
                <c:pt idx="11950">
                  <c:v>5.0510427964003597</c:v>
                </c:pt>
                <c:pt idx="11951">
                  <c:v>5.3263278330053296</c:v>
                </c:pt>
                <c:pt idx="11952">
                  <c:v>4.2315517126196402</c:v>
                </c:pt>
                <c:pt idx="11953">
                  <c:v>2.4533477985991898</c:v>
                </c:pt>
                <c:pt idx="11954">
                  <c:v>7.0896942519556898</c:v>
                </c:pt>
                <c:pt idx="11955">
                  <c:v>6.2616385994624304</c:v>
                </c:pt>
                <c:pt idx="11956">
                  <c:v>5.2977407868734696</c:v>
                </c:pt>
                <c:pt idx="11957">
                  <c:v>6.9320711288542798</c:v>
                </c:pt>
                <c:pt idx="11958">
                  <c:v>8.1523846090399594</c:v>
                </c:pt>
                <c:pt idx="11959">
                  <c:v>8.5545391370282697</c:v>
                </c:pt>
                <c:pt idx="11960">
                  <c:v>7.1930403050062104</c:v>
                </c:pt>
                <c:pt idx="11961">
                  <c:v>6.2984654245658103</c:v>
                </c:pt>
                <c:pt idx="11962">
                  <c:v>5.7811010122328801</c:v>
                </c:pt>
                <c:pt idx="11963">
                  <c:v>7.5550011857109096</c:v>
                </c:pt>
                <c:pt idx="11964">
                  <c:v>6.6303284949413204</c:v>
                </c:pt>
                <c:pt idx="11965">
                  <c:v>2.9895253975680598</c:v>
                </c:pt>
                <c:pt idx="11966">
                  <c:v>3.4123317537715101</c:v>
                </c:pt>
                <c:pt idx="11967">
                  <c:v>6.5136378834277897</c:v>
                </c:pt>
                <c:pt idx="11968">
                  <c:v>8.3269914937114802</c:v>
                </c:pt>
                <c:pt idx="11969">
                  <c:v>7.51301486580362</c:v>
                </c:pt>
                <c:pt idx="11970">
                  <c:v>7.8042435210429701</c:v>
                </c:pt>
                <c:pt idx="11971">
                  <c:v>3.8019101355529501</c:v>
                </c:pt>
                <c:pt idx="11972">
                  <c:v>3.8435388435806699</c:v>
                </c:pt>
                <c:pt idx="11973">
                  <c:v>4.4446630266049203</c:v>
                </c:pt>
                <c:pt idx="11974">
                  <c:v>5.6169628359024903</c:v>
                </c:pt>
                <c:pt idx="11975">
                  <c:v>2.4113800721095</c:v>
                </c:pt>
                <c:pt idx="11976">
                  <c:v>6.9734728582848602</c:v>
                </c:pt>
                <c:pt idx="11977">
                  <c:v>10.130888219698299</c:v>
                </c:pt>
                <c:pt idx="11978">
                  <c:v>8.70884618605713</c:v>
                </c:pt>
                <c:pt idx="11979">
                  <c:v>9.0923275482212595</c:v>
                </c:pt>
                <c:pt idx="11980">
                  <c:v>10.2937675883779</c:v>
                </c:pt>
                <c:pt idx="11981">
                  <c:v>4.5009280836476497</c:v>
                </c:pt>
                <c:pt idx="11982">
                  <c:v>7.3794874499415002</c:v>
                </c:pt>
                <c:pt idx="11983">
                  <c:v>5.76365324100093</c:v>
                </c:pt>
                <c:pt idx="11984">
                  <c:v>9.1139447528449793</c:v>
                </c:pt>
                <c:pt idx="11985">
                  <c:v>7.4628097252058998</c:v>
                </c:pt>
                <c:pt idx="11986">
                  <c:v>7.6650659280377003</c:v>
                </c:pt>
                <c:pt idx="11987">
                  <c:v>5.1186984637305901</c:v>
                </c:pt>
                <c:pt idx="11988">
                  <c:v>8.3624031361762299</c:v>
                </c:pt>
                <c:pt idx="11989">
                  <c:v>5.1998655981273503</c:v>
                </c:pt>
                <c:pt idx="11990">
                  <c:v>7.3472124723360297</c:v>
                </c:pt>
                <c:pt idx="11991">
                  <c:v>7.1751459337961698</c:v>
                </c:pt>
                <c:pt idx="11992">
                  <c:v>7.53248635678559</c:v>
                </c:pt>
                <c:pt idx="11993">
                  <c:v>7.8798133693510204</c:v>
                </c:pt>
                <c:pt idx="11994">
                  <c:v>6.22005196696123</c:v>
                </c:pt>
                <c:pt idx="11995">
                  <c:v>8.3636028645842604</c:v>
                </c:pt>
                <c:pt idx="11996">
                  <c:v>5.2751016595815798</c:v>
                </c:pt>
                <c:pt idx="11997">
                  <c:v>3.18325660460631</c:v>
                </c:pt>
                <c:pt idx="11998">
                  <c:v>8.0017912565125897</c:v>
                </c:pt>
                <c:pt idx="11999">
                  <c:v>7.7228051456469098</c:v>
                </c:pt>
                <c:pt idx="12000">
                  <c:v>6.2915127647410802</c:v>
                </c:pt>
                <c:pt idx="12001">
                  <c:v>7.6946858432874503</c:v>
                </c:pt>
                <c:pt idx="12002">
                  <c:v>9.3242611163309697</c:v>
                </c:pt>
                <c:pt idx="12003">
                  <c:v>9.5095635803726104</c:v>
                </c:pt>
                <c:pt idx="12004">
                  <c:v>7.8903727276362998</c:v>
                </c:pt>
                <c:pt idx="12005">
                  <c:v>7.5766881676305404</c:v>
                </c:pt>
                <c:pt idx="12006">
                  <c:v>6.6956190870253902</c:v>
                </c:pt>
                <c:pt idx="12007">
                  <c:v>8.6482120454982994</c:v>
                </c:pt>
                <c:pt idx="12008">
                  <c:v>7.9492114951074404</c:v>
                </c:pt>
                <c:pt idx="12009">
                  <c:v>2.6534509672832001</c:v>
                </c:pt>
                <c:pt idx="12010">
                  <c:v>3.3121948828273302</c:v>
                </c:pt>
                <c:pt idx="12011">
                  <c:v>7.3351637922683803</c:v>
                </c:pt>
                <c:pt idx="12012">
                  <c:v>8.42581865815173</c:v>
                </c:pt>
                <c:pt idx="12013">
                  <c:v>8.0137339977082895</c:v>
                </c:pt>
                <c:pt idx="12014">
                  <c:v>8.1617682374519092</c:v>
                </c:pt>
                <c:pt idx="12015">
                  <c:v>4.2023046996161098</c:v>
                </c:pt>
                <c:pt idx="12016">
                  <c:v>3.8035133462153499</c:v>
                </c:pt>
                <c:pt idx="12017">
                  <c:v>4.24546143197764</c:v>
                </c:pt>
                <c:pt idx="12018">
                  <c:v>5.8854732101840304</c:v>
                </c:pt>
                <c:pt idx="12019">
                  <c:v>2.3026169705382702</c:v>
                </c:pt>
                <c:pt idx="12020">
                  <c:v>6.8584366212303003</c:v>
                </c:pt>
                <c:pt idx="12021">
                  <c:v>10.1755762132659</c:v>
                </c:pt>
                <c:pt idx="12022">
                  <c:v>8.9745704806347906</c:v>
                </c:pt>
                <c:pt idx="12023">
                  <c:v>8.8669923230374703</c:v>
                </c:pt>
                <c:pt idx="12024">
                  <c:v>10.2153068958264</c:v>
                </c:pt>
                <c:pt idx="12025">
                  <c:v>5.1557448282780296</c:v>
                </c:pt>
                <c:pt idx="12026">
                  <c:v>7.4795028287190597</c:v>
                </c:pt>
                <c:pt idx="12027">
                  <c:v>5.8363237543826996</c:v>
                </c:pt>
                <c:pt idx="12028">
                  <c:v>9.3317791113316897</c:v>
                </c:pt>
                <c:pt idx="12029">
                  <c:v>7.7998456244182099</c:v>
                </c:pt>
                <c:pt idx="12030">
                  <c:v>8.0816808120925998</c:v>
                </c:pt>
                <c:pt idx="12031">
                  <c:v>5.1292042600475698</c:v>
                </c:pt>
                <c:pt idx="12032">
                  <c:v>8.4948294645470508</c:v>
                </c:pt>
                <c:pt idx="12033">
                  <c:v>5.2216844456778899</c:v>
                </c:pt>
                <c:pt idx="12034">
                  <c:v>7.05349760460473</c:v>
                </c:pt>
                <c:pt idx="12035">
                  <c:v>7.4298957938669004</c:v>
                </c:pt>
                <c:pt idx="12036">
                  <c:v>7.8892662906034596</c:v>
                </c:pt>
                <c:pt idx="12037">
                  <c:v>8.1702113196531094</c:v>
                </c:pt>
                <c:pt idx="12038">
                  <c:v>5.9433627472211201</c:v>
                </c:pt>
                <c:pt idx="12039">
                  <c:v>6.6138655884276298</c:v>
                </c:pt>
                <c:pt idx="12040">
                  <c:v>5.4958086598860802</c:v>
                </c:pt>
                <c:pt idx="12041">
                  <c:v>2.2674825353427401</c:v>
                </c:pt>
                <c:pt idx="12042">
                  <c:v>8.25487377625692</c:v>
                </c:pt>
                <c:pt idx="12043">
                  <c:v>8.13282363383518</c:v>
                </c:pt>
                <c:pt idx="12044">
                  <c:v>6.5790586123325596</c:v>
                </c:pt>
                <c:pt idx="12045">
                  <c:v>7.7821318419966001</c:v>
                </c:pt>
                <c:pt idx="12046">
                  <c:v>9.3431125113054794</c:v>
                </c:pt>
                <c:pt idx="12047">
                  <c:v>9.5667980339789604</c:v>
                </c:pt>
                <c:pt idx="12048">
                  <c:v>8.4521201325144304</c:v>
                </c:pt>
                <c:pt idx="12049">
                  <c:v>7.7624952395148901</c:v>
                </c:pt>
                <c:pt idx="12050">
                  <c:v>7.0120240348785003</c:v>
                </c:pt>
                <c:pt idx="12051">
                  <c:v>8.5540445906608795</c:v>
                </c:pt>
                <c:pt idx="12052">
                  <c:v>8.1850721865196707</c:v>
                </c:pt>
                <c:pt idx="12053">
                  <c:v>2.4627693495371501</c:v>
                </c:pt>
                <c:pt idx="12054">
                  <c:v>3.4302348867947998</c:v>
                </c:pt>
                <c:pt idx="12055">
                  <c:v>7.6430559474663502</c:v>
                </c:pt>
                <c:pt idx="12056">
                  <c:v>9.1603236497443099</c:v>
                </c:pt>
                <c:pt idx="12057">
                  <c:v>8.2590494606359393</c:v>
                </c:pt>
                <c:pt idx="12058">
                  <c:v>8.6460693072643497</c:v>
                </c:pt>
                <c:pt idx="12059">
                  <c:v>5.4713609633806</c:v>
                </c:pt>
                <c:pt idx="12060">
                  <c:v>4.0514741558176599</c:v>
                </c:pt>
                <c:pt idx="12061">
                  <c:v>5.16380232407941</c:v>
                </c:pt>
                <c:pt idx="12062">
                  <c:v>6.4269643223576303</c:v>
                </c:pt>
                <c:pt idx="12063">
                  <c:v>3.3909173070858798</c:v>
                </c:pt>
                <c:pt idx="12064">
                  <c:v>7.89353728962364</c:v>
                </c:pt>
                <c:pt idx="12065">
                  <c:v>10.7120103916071</c:v>
                </c:pt>
                <c:pt idx="12066">
                  <c:v>9.7315197967078095</c:v>
                </c:pt>
                <c:pt idx="12067">
                  <c:v>9.4927216619394699</c:v>
                </c:pt>
                <c:pt idx="12068">
                  <c:v>10.9362723009614</c:v>
                </c:pt>
                <c:pt idx="12069">
                  <c:v>4.9751211524778602</c:v>
                </c:pt>
                <c:pt idx="12070">
                  <c:v>7.4537889510046096</c:v>
                </c:pt>
                <c:pt idx="12071">
                  <c:v>6.3050948746496696</c:v>
                </c:pt>
                <c:pt idx="12072">
                  <c:v>9.6684493608353304</c:v>
                </c:pt>
                <c:pt idx="12073">
                  <c:v>7.6253191452845899</c:v>
                </c:pt>
                <c:pt idx="12074">
                  <c:v>8.0253966705976296</c:v>
                </c:pt>
                <c:pt idx="12075">
                  <c:v>5.30006532905157</c:v>
                </c:pt>
                <c:pt idx="12076">
                  <c:v>9.0438730110417307</c:v>
                </c:pt>
                <c:pt idx="12077">
                  <c:v>5.7447617915947999</c:v>
                </c:pt>
                <c:pt idx="12078">
                  <c:v>7.8581005441008998</c:v>
                </c:pt>
                <c:pt idx="12079">
                  <c:v>8.3284735525131595</c:v>
                </c:pt>
                <c:pt idx="12080">
                  <c:v>8.0318988157140705</c:v>
                </c:pt>
                <c:pt idx="12081">
                  <c:v>8.4276476325342298</c:v>
                </c:pt>
                <c:pt idx="12082">
                  <c:v>6.2076593443717796</c:v>
                </c:pt>
                <c:pt idx="12083">
                  <c:v>6.8424714538789502</c:v>
                </c:pt>
                <c:pt idx="12084">
                  <c:v>6.0969620512924099</c:v>
                </c:pt>
                <c:pt idx="12085">
                  <c:v>2.01138523876606</c:v>
                </c:pt>
                <c:pt idx="12086">
                  <c:v>8.8236903956216803</c:v>
                </c:pt>
                <c:pt idx="12087">
                  <c:v>8.2395835181247108</c:v>
                </c:pt>
                <c:pt idx="12088">
                  <c:v>7.0968361352183802</c:v>
                </c:pt>
                <c:pt idx="12089">
                  <c:v>8.0925179415901205</c:v>
                </c:pt>
                <c:pt idx="12090">
                  <c:v>9.7130906802468502</c:v>
                </c:pt>
                <c:pt idx="12091">
                  <c:v>10.110860924313</c:v>
                </c:pt>
                <c:pt idx="12092">
                  <c:v>8.4704147264114802</c:v>
                </c:pt>
                <c:pt idx="12093">
                  <c:v>7.9727884856496898</c:v>
                </c:pt>
                <c:pt idx="12094">
                  <c:v>7.6700298991017704</c:v>
                </c:pt>
                <c:pt idx="12095">
                  <c:v>9.2685641215317691</c:v>
                </c:pt>
                <c:pt idx="12096">
                  <c:v>8.7331244702669206</c:v>
                </c:pt>
                <c:pt idx="12097">
                  <c:v>3.4776889271945199</c:v>
                </c:pt>
                <c:pt idx="12098">
                  <c:v>4.6842697322745996</c:v>
                </c:pt>
                <c:pt idx="12099">
                  <c:v>7.82750579933204</c:v>
                </c:pt>
                <c:pt idx="12100">
                  <c:v>9.1603236497443099</c:v>
                </c:pt>
                <c:pt idx="12101">
                  <c:v>8.2590494606359393</c:v>
                </c:pt>
                <c:pt idx="12102">
                  <c:v>8.6460693072643497</c:v>
                </c:pt>
                <c:pt idx="12103">
                  <c:v>5.4713609633806</c:v>
                </c:pt>
                <c:pt idx="12104">
                  <c:v>4.0514741558176599</c:v>
                </c:pt>
                <c:pt idx="12105">
                  <c:v>5.16380232407941</c:v>
                </c:pt>
                <c:pt idx="12106">
                  <c:v>6.4269643223576303</c:v>
                </c:pt>
                <c:pt idx="12107">
                  <c:v>3.3909173070858798</c:v>
                </c:pt>
                <c:pt idx="12108">
                  <c:v>7.89353728962364</c:v>
                </c:pt>
                <c:pt idx="12109">
                  <c:v>10.7120103916071</c:v>
                </c:pt>
                <c:pt idx="12110">
                  <c:v>9.7315197967078095</c:v>
                </c:pt>
                <c:pt idx="12111">
                  <c:v>9.4927216619394699</c:v>
                </c:pt>
                <c:pt idx="12112">
                  <c:v>10.9362723009614</c:v>
                </c:pt>
                <c:pt idx="12113">
                  <c:v>4.9751211524778602</c:v>
                </c:pt>
                <c:pt idx="12114">
                  <c:v>7.4537889510046096</c:v>
                </c:pt>
                <c:pt idx="12115">
                  <c:v>6.3050948746496696</c:v>
                </c:pt>
                <c:pt idx="12116">
                  <c:v>9.6684493608353304</c:v>
                </c:pt>
                <c:pt idx="12117">
                  <c:v>7.6253191452845899</c:v>
                </c:pt>
                <c:pt idx="12118">
                  <c:v>8.0253966705976296</c:v>
                </c:pt>
                <c:pt idx="12119">
                  <c:v>5.30006532905157</c:v>
                </c:pt>
                <c:pt idx="12120">
                  <c:v>9.0438730110417307</c:v>
                </c:pt>
                <c:pt idx="12121">
                  <c:v>5.7447617915947999</c:v>
                </c:pt>
                <c:pt idx="12122">
                  <c:v>7.8581005441008998</c:v>
                </c:pt>
                <c:pt idx="12123">
                  <c:v>8.3284735525131595</c:v>
                </c:pt>
                <c:pt idx="12124">
                  <c:v>8.0318988157140705</c:v>
                </c:pt>
                <c:pt idx="12125">
                  <c:v>8.4276476325342298</c:v>
                </c:pt>
                <c:pt idx="12126">
                  <c:v>6.2076593443717796</c:v>
                </c:pt>
                <c:pt idx="12127">
                  <c:v>6.8424714538789502</c:v>
                </c:pt>
                <c:pt idx="12128">
                  <c:v>6.0969620512924099</c:v>
                </c:pt>
                <c:pt idx="12129">
                  <c:v>2.01138523876606</c:v>
                </c:pt>
                <c:pt idx="12130">
                  <c:v>8.8236903956216803</c:v>
                </c:pt>
                <c:pt idx="12131">
                  <c:v>8.2395835181247108</c:v>
                </c:pt>
                <c:pt idx="12132">
                  <c:v>7.0968361352183802</c:v>
                </c:pt>
                <c:pt idx="12133">
                  <c:v>8.0925179415901205</c:v>
                </c:pt>
                <c:pt idx="12134">
                  <c:v>9.7130906802468502</c:v>
                </c:pt>
                <c:pt idx="12135">
                  <c:v>10.110860924313</c:v>
                </c:pt>
                <c:pt idx="12136">
                  <c:v>8.4704147264114802</c:v>
                </c:pt>
                <c:pt idx="12137">
                  <c:v>7.9727884856496898</c:v>
                </c:pt>
                <c:pt idx="12138">
                  <c:v>7.6700298991017704</c:v>
                </c:pt>
                <c:pt idx="12139">
                  <c:v>9.2685641215317691</c:v>
                </c:pt>
                <c:pt idx="12140">
                  <c:v>8.7331244702669206</c:v>
                </c:pt>
                <c:pt idx="12141">
                  <c:v>3.4776889271945199</c:v>
                </c:pt>
                <c:pt idx="12142">
                  <c:v>4.6842697322745996</c:v>
                </c:pt>
                <c:pt idx="12143">
                  <c:v>7.82750579933204</c:v>
                </c:pt>
                <c:pt idx="12144">
                  <c:v>7.7371722083834102</c:v>
                </c:pt>
                <c:pt idx="12145">
                  <c:v>6.8700709661460504</c:v>
                </c:pt>
                <c:pt idx="12146">
                  <c:v>7.3453088131785202</c:v>
                </c:pt>
                <c:pt idx="12147">
                  <c:v>4.5544437437466199</c:v>
                </c:pt>
                <c:pt idx="12148">
                  <c:v>3.8762418107632701</c:v>
                </c:pt>
                <c:pt idx="12149">
                  <c:v>4.4698754805207104</c:v>
                </c:pt>
                <c:pt idx="12150">
                  <c:v>5.6913220596235901</c:v>
                </c:pt>
                <c:pt idx="12151">
                  <c:v>2.1574135141727502</c:v>
                </c:pt>
                <c:pt idx="12152">
                  <c:v>6.2289625128876196</c:v>
                </c:pt>
                <c:pt idx="12153">
                  <c:v>9.8473977137816302</c:v>
                </c:pt>
                <c:pt idx="12154">
                  <c:v>8.2851542008622996</c:v>
                </c:pt>
                <c:pt idx="12155">
                  <c:v>8.4327187677219406</c:v>
                </c:pt>
                <c:pt idx="12156">
                  <c:v>9.8155800281297196</c:v>
                </c:pt>
                <c:pt idx="12157">
                  <c:v>4.5366962898679297</c:v>
                </c:pt>
                <c:pt idx="12158">
                  <c:v>6.5254597997205499</c:v>
                </c:pt>
                <c:pt idx="12159">
                  <c:v>4.9498999313307097</c:v>
                </c:pt>
                <c:pt idx="12160">
                  <c:v>8.6353227105737105</c:v>
                </c:pt>
                <c:pt idx="12161">
                  <c:v>6.1785264386604997</c:v>
                </c:pt>
                <c:pt idx="12162">
                  <c:v>6.9337291318254897</c:v>
                </c:pt>
                <c:pt idx="12163">
                  <c:v>4.5817919702922003</c:v>
                </c:pt>
                <c:pt idx="12164">
                  <c:v>7.5112640076954396</c:v>
                </c:pt>
                <c:pt idx="12165">
                  <c:v>4.4044844122691202</c:v>
                </c:pt>
                <c:pt idx="12166">
                  <c:v>6.8984271625920002</c:v>
                </c:pt>
                <c:pt idx="12167">
                  <c:v>6.4490948981692604</c:v>
                </c:pt>
                <c:pt idx="12168">
                  <c:v>6.8658397221843801</c:v>
                </c:pt>
                <c:pt idx="12169">
                  <c:v>7.0717872939934798</c:v>
                </c:pt>
                <c:pt idx="12170">
                  <c:v>5.2698669665276796</c:v>
                </c:pt>
                <c:pt idx="12171">
                  <c:v>5.6210167110698404</c:v>
                </c:pt>
                <c:pt idx="12172">
                  <c:v>4.3195291092319996</c:v>
                </c:pt>
                <c:pt idx="12173">
                  <c:v>2.1819004152366501</c:v>
                </c:pt>
                <c:pt idx="12174">
                  <c:v>7.1255332347055003</c:v>
                </c:pt>
                <c:pt idx="12175">
                  <c:v>6.3218275439165996</c:v>
                </c:pt>
                <c:pt idx="12176">
                  <c:v>5.4665472561161899</c:v>
                </c:pt>
                <c:pt idx="12177">
                  <c:v>7.0691705304335501</c:v>
                </c:pt>
                <c:pt idx="12178">
                  <c:v>8.4025264978768792</c:v>
                </c:pt>
                <c:pt idx="12179">
                  <c:v>8.7568359330093397</c:v>
                </c:pt>
                <c:pt idx="12180">
                  <c:v>7.4189125648398404</c:v>
                </c:pt>
                <c:pt idx="12181">
                  <c:v>6.4069947387452304</c:v>
                </c:pt>
                <c:pt idx="12182">
                  <c:v>5.7628981196504698</c:v>
                </c:pt>
                <c:pt idx="12183">
                  <c:v>7.9278324640195903</c:v>
                </c:pt>
                <c:pt idx="12184">
                  <c:v>6.9203964867435896</c:v>
                </c:pt>
                <c:pt idx="12185">
                  <c:v>2.4236149564637102</c:v>
                </c:pt>
                <c:pt idx="12186">
                  <c:v>3.7426096466344099</c:v>
                </c:pt>
                <c:pt idx="12187">
                  <c:v>6.8257165640379096</c:v>
                </c:pt>
                <c:pt idx="12188">
                  <c:v>7.6713726377664999</c:v>
                </c:pt>
                <c:pt idx="12189">
                  <c:v>6.8942640577364998</c:v>
                </c:pt>
                <c:pt idx="12190">
                  <c:v>7.2094847447369599</c:v>
                </c:pt>
                <c:pt idx="12191">
                  <c:v>3.99680272428603</c:v>
                </c:pt>
                <c:pt idx="12192">
                  <c:v>3.5220404240849201</c:v>
                </c:pt>
                <c:pt idx="12193">
                  <c:v>4.0284143441165101</c:v>
                </c:pt>
                <c:pt idx="12194">
                  <c:v>5.3055635529246903</c:v>
                </c:pt>
                <c:pt idx="12195">
                  <c:v>1.97146293979341</c:v>
                </c:pt>
                <c:pt idx="12196">
                  <c:v>6.2135746870185198</c:v>
                </c:pt>
                <c:pt idx="12197">
                  <c:v>9.5761787656993</c:v>
                </c:pt>
                <c:pt idx="12198">
                  <c:v>8.2700084718098203</c:v>
                </c:pt>
                <c:pt idx="12199">
                  <c:v>8.3683035182310093</c:v>
                </c:pt>
                <c:pt idx="12200">
                  <c:v>9.8163117428982094</c:v>
                </c:pt>
                <c:pt idx="12201">
                  <c:v>4.5679727956516798</c:v>
                </c:pt>
                <c:pt idx="12202">
                  <c:v>6.6639663051838598</c:v>
                </c:pt>
                <c:pt idx="12203">
                  <c:v>4.9662659181365996</c:v>
                </c:pt>
                <c:pt idx="12204">
                  <c:v>8.6463510323862707</c:v>
                </c:pt>
                <c:pt idx="12205">
                  <c:v>6.2730075376465297</c:v>
                </c:pt>
                <c:pt idx="12206">
                  <c:v>6.9476158274806403</c:v>
                </c:pt>
                <c:pt idx="12207">
                  <c:v>4.75151001783785</c:v>
                </c:pt>
                <c:pt idx="12208">
                  <c:v>7.4934717174805501</c:v>
                </c:pt>
                <c:pt idx="12209">
                  <c:v>4.3851211611011696</c:v>
                </c:pt>
                <c:pt idx="12210">
                  <c:v>6.4337487979073904</c:v>
                </c:pt>
                <c:pt idx="12211">
                  <c:v>6.47809542942408</c:v>
                </c:pt>
                <c:pt idx="12212">
                  <c:v>6.8682885778509899</c:v>
                </c:pt>
                <c:pt idx="12213">
                  <c:v>6.9940435194193498</c:v>
                </c:pt>
                <c:pt idx="12214">
                  <c:v>5.3125169615689201</c:v>
                </c:pt>
                <c:pt idx="12215">
                  <c:v>5.5561437292471103</c:v>
                </c:pt>
                <c:pt idx="12216">
                  <c:v>4.5175576306351397</c:v>
                </c:pt>
                <c:pt idx="12217">
                  <c:v>1.7211116840384699</c:v>
                </c:pt>
                <c:pt idx="12218">
                  <c:v>7.1522464185773504</c:v>
                </c:pt>
                <c:pt idx="12219">
                  <c:v>6.4087772222731898</c:v>
                </c:pt>
                <c:pt idx="12220">
                  <c:v>5.4335292570585896</c:v>
                </c:pt>
                <c:pt idx="12221">
                  <c:v>7.10740187743726</c:v>
                </c:pt>
                <c:pt idx="12222">
                  <c:v>8.4490697917401096</c:v>
                </c:pt>
                <c:pt idx="12223">
                  <c:v>8.8410383882771395</c:v>
                </c:pt>
                <c:pt idx="12224">
                  <c:v>7.41936307486373</c:v>
                </c:pt>
                <c:pt idx="12225">
                  <c:v>6.4720457273891601</c:v>
                </c:pt>
                <c:pt idx="12226">
                  <c:v>5.6118339967187101</c:v>
                </c:pt>
                <c:pt idx="12227">
                  <c:v>7.7057330697323101</c:v>
                </c:pt>
                <c:pt idx="12228">
                  <c:v>6.8903290457333597</c:v>
                </c:pt>
                <c:pt idx="12229">
                  <c:v>2.19154300040586</c:v>
                </c:pt>
                <c:pt idx="12230">
                  <c:v>3.3469014081964201</c:v>
                </c:pt>
                <c:pt idx="12231">
                  <c:v>6.7898387723912901</c:v>
                </c:pt>
                <c:pt idx="12232">
                  <c:v>8.9502060951160107</c:v>
                </c:pt>
                <c:pt idx="12233">
                  <c:v>8.2194239862116394</c:v>
                </c:pt>
                <c:pt idx="12234">
                  <c:v>8.6083717318950601</c:v>
                </c:pt>
                <c:pt idx="12235">
                  <c:v>4.8306501415574497</c:v>
                </c:pt>
                <c:pt idx="12236">
                  <c:v>4.0721400880914604</c:v>
                </c:pt>
                <c:pt idx="12237">
                  <c:v>5.0448609466873098</c:v>
                </c:pt>
                <c:pt idx="12238">
                  <c:v>6.5527880112540204</c:v>
                </c:pt>
                <c:pt idx="12239">
                  <c:v>2.6705572097321402</c:v>
                </c:pt>
                <c:pt idx="12240">
                  <c:v>7.46009734641199</c:v>
                </c:pt>
                <c:pt idx="12241">
                  <c:v>10.705275465085499</c:v>
                </c:pt>
                <c:pt idx="12242">
                  <c:v>9.3833162782335293</c:v>
                </c:pt>
                <c:pt idx="12243">
                  <c:v>9.4917192301073303</c:v>
                </c:pt>
                <c:pt idx="12244">
                  <c:v>10.940053051530599</c:v>
                </c:pt>
                <c:pt idx="12245">
                  <c:v>5.1629485074797001</c:v>
                </c:pt>
                <c:pt idx="12246">
                  <c:v>7.7388482007124804</c:v>
                </c:pt>
                <c:pt idx="12247">
                  <c:v>6.0926077815497903</c:v>
                </c:pt>
                <c:pt idx="12248">
                  <c:v>9.5722045764218198</c:v>
                </c:pt>
                <c:pt idx="12249">
                  <c:v>8.3540848577635192</c:v>
                </c:pt>
                <c:pt idx="12250">
                  <c:v>8.29375284175714</c:v>
                </c:pt>
                <c:pt idx="12251">
                  <c:v>5.33857099282642</c:v>
                </c:pt>
                <c:pt idx="12252">
                  <c:v>9.0476620417387892</c:v>
                </c:pt>
                <c:pt idx="12253">
                  <c:v>5.46865776186959</c:v>
                </c:pt>
                <c:pt idx="12254">
                  <c:v>7.8778793742526902</c:v>
                </c:pt>
                <c:pt idx="12255">
                  <c:v>8.3540848577635192</c:v>
                </c:pt>
                <c:pt idx="12256">
                  <c:v>8.2242412828162497</c:v>
                </c:pt>
                <c:pt idx="12257">
                  <c:v>8.4830246549090909</c:v>
                </c:pt>
                <c:pt idx="12258">
                  <c:v>6.2490052598848296</c:v>
                </c:pt>
                <c:pt idx="12259">
                  <c:v>6.9169330979998396</c:v>
                </c:pt>
                <c:pt idx="12260">
                  <c:v>5.9004117310273303</c:v>
                </c:pt>
                <c:pt idx="12261">
                  <c:v>2.0397735450992198</c:v>
                </c:pt>
                <c:pt idx="12262">
                  <c:v>8.6780039704585494</c:v>
                </c:pt>
                <c:pt idx="12263">
                  <c:v>8.5825543536472892</c:v>
                </c:pt>
                <c:pt idx="12264">
                  <c:v>6.8848366248637403</c:v>
                </c:pt>
                <c:pt idx="12265">
                  <c:v>8.0789839144501698</c:v>
                </c:pt>
                <c:pt idx="12266">
                  <c:v>9.7812945088001193</c:v>
                </c:pt>
                <c:pt idx="12267">
                  <c:v>9.9322240714955896</c:v>
                </c:pt>
                <c:pt idx="12268">
                  <c:v>8.4898530035906195</c:v>
                </c:pt>
                <c:pt idx="12269">
                  <c:v>8.01143997747916</c:v>
                </c:pt>
                <c:pt idx="12270">
                  <c:v>7.6643481984874402</c:v>
                </c:pt>
                <c:pt idx="12271">
                  <c:v>9.11476026863828</c:v>
                </c:pt>
                <c:pt idx="12272">
                  <c:v>8.72864243158131</c:v>
                </c:pt>
                <c:pt idx="12273">
                  <c:v>3.0139226958271599</c:v>
                </c:pt>
                <c:pt idx="12274">
                  <c:v>4.2339949016469198</c:v>
                </c:pt>
                <c:pt idx="12275">
                  <c:v>7.8386116695070296</c:v>
                </c:pt>
                <c:pt idx="12276">
                  <c:v>9.1603236497443099</c:v>
                </c:pt>
                <c:pt idx="12277">
                  <c:v>8.2590494606359393</c:v>
                </c:pt>
                <c:pt idx="12278">
                  <c:v>8.6460693072643497</c:v>
                </c:pt>
                <c:pt idx="12279">
                  <c:v>5.4713609633806</c:v>
                </c:pt>
                <c:pt idx="12280">
                  <c:v>4.0514741558176599</c:v>
                </c:pt>
                <c:pt idx="12281">
                  <c:v>5.16380232407941</c:v>
                </c:pt>
                <c:pt idx="12282">
                  <c:v>6.4269643223576303</c:v>
                </c:pt>
                <c:pt idx="12283">
                  <c:v>3.3909173070858798</c:v>
                </c:pt>
                <c:pt idx="12284">
                  <c:v>7.89353728962364</c:v>
                </c:pt>
                <c:pt idx="12285">
                  <c:v>10.7120103916071</c:v>
                </c:pt>
                <c:pt idx="12286">
                  <c:v>9.7315197967078095</c:v>
                </c:pt>
                <c:pt idx="12287">
                  <c:v>9.4927216619394699</c:v>
                </c:pt>
                <c:pt idx="12288">
                  <c:v>10.9362723009614</c:v>
                </c:pt>
                <c:pt idx="12289">
                  <c:v>4.9751211524778602</c:v>
                </c:pt>
                <c:pt idx="12290">
                  <c:v>7.4537889510046096</c:v>
                </c:pt>
                <c:pt idx="12291">
                  <c:v>6.3050948746496696</c:v>
                </c:pt>
                <c:pt idx="12292">
                  <c:v>9.6684493608353304</c:v>
                </c:pt>
                <c:pt idx="12293">
                  <c:v>7.6253191452845899</c:v>
                </c:pt>
                <c:pt idx="12294">
                  <c:v>8.0253966705976296</c:v>
                </c:pt>
                <c:pt idx="12295">
                  <c:v>5.30006532905157</c:v>
                </c:pt>
                <c:pt idx="12296">
                  <c:v>9.0438730110417307</c:v>
                </c:pt>
                <c:pt idx="12297">
                  <c:v>5.7447617915947999</c:v>
                </c:pt>
                <c:pt idx="12298">
                  <c:v>7.8581005441008998</c:v>
                </c:pt>
                <c:pt idx="12299">
                  <c:v>8.3284735525131595</c:v>
                </c:pt>
                <c:pt idx="12300">
                  <c:v>8.0318988157140705</c:v>
                </c:pt>
                <c:pt idx="12301">
                  <c:v>8.4276476325342298</c:v>
                </c:pt>
                <c:pt idx="12302">
                  <c:v>6.2076593443717796</c:v>
                </c:pt>
                <c:pt idx="12303">
                  <c:v>6.8424714538789502</c:v>
                </c:pt>
                <c:pt idx="12304">
                  <c:v>6.0969620512924099</c:v>
                </c:pt>
                <c:pt idx="12305">
                  <c:v>2.01138523876606</c:v>
                </c:pt>
                <c:pt idx="12306">
                  <c:v>8.8236903956216803</c:v>
                </c:pt>
                <c:pt idx="12307">
                  <c:v>8.2395835181247108</c:v>
                </c:pt>
                <c:pt idx="12308">
                  <c:v>7.0968361352183802</c:v>
                </c:pt>
                <c:pt idx="12309">
                  <c:v>8.0925179415901205</c:v>
                </c:pt>
                <c:pt idx="12310">
                  <c:v>9.7130906802468502</c:v>
                </c:pt>
                <c:pt idx="12311">
                  <c:v>10.110860924313</c:v>
                </c:pt>
                <c:pt idx="12312">
                  <c:v>8.4704147264114802</c:v>
                </c:pt>
                <c:pt idx="12313">
                  <c:v>7.9727884856496898</c:v>
                </c:pt>
                <c:pt idx="12314">
                  <c:v>7.6700298991017704</c:v>
                </c:pt>
                <c:pt idx="12315">
                  <c:v>9.2685641215317691</c:v>
                </c:pt>
                <c:pt idx="12316">
                  <c:v>8.7331244702669206</c:v>
                </c:pt>
                <c:pt idx="12317">
                  <c:v>3.4776889271945199</c:v>
                </c:pt>
                <c:pt idx="12318">
                  <c:v>4.6842697322745996</c:v>
                </c:pt>
                <c:pt idx="12319">
                  <c:v>7.82750579933204</c:v>
                </c:pt>
                <c:pt idx="12320">
                  <c:v>8.3210588271006003</c:v>
                </c:pt>
                <c:pt idx="12321">
                  <c:v>7.5672692245633399</c:v>
                </c:pt>
                <c:pt idx="12322">
                  <c:v>7.88132175122447</c:v>
                </c:pt>
                <c:pt idx="12323">
                  <c:v>4.6954994699002697</c:v>
                </c:pt>
                <c:pt idx="12324">
                  <c:v>4.0993612137656603</c:v>
                </c:pt>
                <c:pt idx="12325">
                  <c:v>4.5998095280710798</c:v>
                </c:pt>
                <c:pt idx="12326">
                  <c:v>6.1231162219260602</c:v>
                </c:pt>
                <c:pt idx="12327">
                  <c:v>2.3125643945938101</c:v>
                </c:pt>
                <c:pt idx="12328">
                  <c:v>6.7321201220200404</c:v>
                </c:pt>
                <c:pt idx="12329">
                  <c:v>10.1185121949697</c:v>
                </c:pt>
                <c:pt idx="12330">
                  <c:v>8.5187761082263602</c:v>
                </c:pt>
                <c:pt idx="12331">
                  <c:v>9.0378827695583901</c:v>
                </c:pt>
                <c:pt idx="12332">
                  <c:v>10.2290313648598</c:v>
                </c:pt>
                <c:pt idx="12333">
                  <c:v>5.0361094194290903</c:v>
                </c:pt>
                <c:pt idx="12334">
                  <c:v>7.2161712474252102</c:v>
                </c:pt>
                <c:pt idx="12335">
                  <c:v>5.57395574804237</c:v>
                </c:pt>
                <c:pt idx="12336">
                  <c:v>8.9946435317822893</c:v>
                </c:pt>
                <c:pt idx="12337">
                  <c:v>7.3359525647201904</c:v>
                </c:pt>
                <c:pt idx="12338">
                  <c:v>7.6803521246182598</c:v>
                </c:pt>
                <c:pt idx="12339">
                  <c:v>5.0771842966939698</c:v>
                </c:pt>
                <c:pt idx="12340">
                  <c:v>8.2437835646866908</c:v>
                </c:pt>
                <c:pt idx="12341">
                  <c:v>5.1340956103221496</c:v>
                </c:pt>
                <c:pt idx="12342">
                  <c:v>7.5216865279610401</c:v>
                </c:pt>
                <c:pt idx="12343">
                  <c:v>7.13860609026524</c:v>
                </c:pt>
                <c:pt idx="12344">
                  <c:v>7.6330411820206399</c:v>
                </c:pt>
                <c:pt idx="12345">
                  <c:v>7.9315025757767899</c:v>
                </c:pt>
                <c:pt idx="12346">
                  <c:v>5.8425199630186597</c:v>
                </c:pt>
                <c:pt idx="12347">
                  <c:v>6.5092245751541702</c:v>
                </c:pt>
                <c:pt idx="12348">
                  <c:v>5.1178917296412196</c:v>
                </c:pt>
                <c:pt idx="12349">
                  <c:v>3.03156699535359</c:v>
                </c:pt>
                <c:pt idx="12350">
                  <c:v>7.67573184825455</c:v>
                </c:pt>
                <c:pt idx="12351">
                  <c:v>7.54299150722977</c:v>
                </c:pt>
                <c:pt idx="12352">
                  <c:v>6.1714103867604599</c:v>
                </c:pt>
                <c:pt idx="12353">
                  <c:v>7.7589743769876103</c:v>
                </c:pt>
                <c:pt idx="12354">
                  <c:v>9.2396619955290404</c:v>
                </c:pt>
                <c:pt idx="12355">
                  <c:v>9.5583280995136199</c:v>
                </c:pt>
                <c:pt idx="12356">
                  <c:v>8.1221774328939595</c:v>
                </c:pt>
                <c:pt idx="12357">
                  <c:v>7.6039941097053196</c:v>
                </c:pt>
                <c:pt idx="12358">
                  <c:v>6.7023832271054804</c:v>
                </c:pt>
                <c:pt idx="12359">
                  <c:v>8.3577781146470294</c:v>
                </c:pt>
                <c:pt idx="12360">
                  <c:v>7.9540747712293003</c:v>
                </c:pt>
                <c:pt idx="12361">
                  <c:v>2.6249727658331099</c:v>
                </c:pt>
                <c:pt idx="12362">
                  <c:v>3.8667971758569299</c:v>
                </c:pt>
                <c:pt idx="12363">
                  <c:v>7.5483292689085104</c:v>
                </c:pt>
                <c:pt idx="12364">
                  <c:v>8.9784419130773205</c:v>
                </c:pt>
                <c:pt idx="12365">
                  <c:v>8.1146393440587108</c:v>
                </c:pt>
                <c:pt idx="12366">
                  <c:v>8.4674875690242093</c:v>
                </c:pt>
                <c:pt idx="12367">
                  <c:v>5.3515511863917897</c:v>
                </c:pt>
                <c:pt idx="12368">
                  <c:v>4.1478509112739701</c:v>
                </c:pt>
                <c:pt idx="12369">
                  <c:v>5.2144640274665797</c:v>
                </c:pt>
                <c:pt idx="12370">
                  <c:v>6.4366687745058</c:v>
                </c:pt>
                <c:pt idx="12371">
                  <c:v>3.4596810785867498</c:v>
                </c:pt>
                <c:pt idx="12372">
                  <c:v>7.5162194783690399</c:v>
                </c:pt>
                <c:pt idx="12373">
                  <c:v>10.4661615409315</c:v>
                </c:pt>
                <c:pt idx="12374">
                  <c:v>9.4664825448032293</c:v>
                </c:pt>
                <c:pt idx="12375">
                  <c:v>9.4112912409322593</c:v>
                </c:pt>
                <c:pt idx="12376">
                  <c:v>10.987904476720599</c:v>
                </c:pt>
                <c:pt idx="12377">
                  <c:v>5.0629783523486296</c:v>
                </c:pt>
                <c:pt idx="12378">
                  <c:v>7.4712506525115296</c:v>
                </c:pt>
                <c:pt idx="12379">
                  <c:v>6.1605776372555097</c:v>
                </c:pt>
                <c:pt idx="12380">
                  <c:v>9.5945417409818603</c:v>
                </c:pt>
                <c:pt idx="12381">
                  <c:v>7.7097219436052198</c:v>
                </c:pt>
                <c:pt idx="12382">
                  <c:v>8.1024167244586192</c:v>
                </c:pt>
                <c:pt idx="12383">
                  <c:v>5.3184024811058901</c:v>
                </c:pt>
                <c:pt idx="12384">
                  <c:v>8.9373772428499798</c:v>
                </c:pt>
                <c:pt idx="12385">
                  <c:v>5.6401325925887704</c:v>
                </c:pt>
                <c:pt idx="12386">
                  <c:v>7.8238381603844998</c:v>
                </c:pt>
                <c:pt idx="12387">
                  <c:v>8.2768692039411302</c:v>
                </c:pt>
                <c:pt idx="12388">
                  <c:v>8.0726518565017908</c:v>
                </c:pt>
                <c:pt idx="12389">
                  <c:v>8.3494763204740092</c:v>
                </c:pt>
                <c:pt idx="12390">
                  <c:v>6.2670392093694298</c:v>
                </c:pt>
                <c:pt idx="12391">
                  <c:v>6.8309642010490101</c:v>
                </c:pt>
                <c:pt idx="12392">
                  <c:v>6.0898185571725998</c:v>
                </c:pt>
                <c:pt idx="12393">
                  <c:v>1.9617088022860201</c:v>
                </c:pt>
                <c:pt idx="12394">
                  <c:v>8.9000095436925104</c:v>
                </c:pt>
                <c:pt idx="12395">
                  <c:v>8.2654561545875893</c:v>
                </c:pt>
                <c:pt idx="12396">
                  <c:v>7.0556114224300597</c:v>
                </c:pt>
                <c:pt idx="12397">
                  <c:v>7.9288680360696402</c:v>
                </c:pt>
                <c:pt idx="12398">
                  <c:v>9.5777794196112804</c:v>
                </c:pt>
                <c:pt idx="12399">
                  <c:v>10.079909196279001</c:v>
                </c:pt>
                <c:pt idx="12400">
                  <c:v>8.4123717408495899</c:v>
                </c:pt>
                <c:pt idx="12401">
                  <c:v>8.00182838603763</c:v>
                </c:pt>
                <c:pt idx="12402">
                  <c:v>7.7043089029957104</c:v>
                </c:pt>
                <c:pt idx="12403">
                  <c:v>9.05151192743722</c:v>
                </c:pt>
                <c:pt idx="12404">
                  <c:v>8.6904280504430407</c:v>
                </c:pt>
                <c:pt idx="12405">
                  <c:v>3.6923233109557199</c:v>
                </c:pt>
                <c:pt idx="12406">
                  <c:v>4.80259276767383</c:v>
                </c:pt>
                <c:pt idx="12407">
                  <c:v>7.7481430327222096</c:v>
                </c:pt>
                <c:pt idx="12408">
                  <c:v>8.9925793445641808</c:v>
                </c:pt>
                <c:pt idx="12409">
                  <c:v>8.1192564832495098</c:v>
                </c:pt>
                <c:pt idx="12410">
                  <c:v>8.4630608454899594</c:v>
                </c:pt>
                <c:pt idx="12411">
                  <c:v>5.36924389200031</c:v>
                </c:pt>
                <c:pt idx="12412">
                  <c:v>4.0596425131620499</c:v>
                </c:pt>
                <c:pt idx="12413">
                  <c:v>5.2220523931293901</c:v>
                </c:pt>
                <c:pt idx="12414">
                  <c:v>6.3761703687149698</c:v>
                </c:pt>
                <c:pt idx="12415">
                  <c:v>3.4164795285268399</c:v>
                </c:pt>
                <c:pt idx="12416">
                  <c:v>7.5238659796588401</c:v>
                </c:pt>
                <c:pt idx="12417">
                  <c:v>10.489248786460401</c:v>
                </c:pt>
                <c:pt idx="12418">
                  <c:v>9.52966316335303</c:v>
                </c:pt>
                <c:pt idx="12419">
                  <c:v>9.4350142766376397</c:v>
                </c:pt>
                <c:pt idx="12420">
                  <c:v>10.9807822145839</c:v>
                </c:pt>
                <c:pt idx="12421">
                  <c:v>4.9533233345951198</c:v>
                </c:pt>
                <c:pt idx="12422">
                  <c:v>7.4723802258081902</c:v>
                </c:pt>
                <c:pt idx="12423">
                  <c:v>6.1531434123320299</c:v>
                </c:pt>
                <c:pt idx="12424">
                  <c:v>9.6765570790571296</c:v>
                </c:pt>
                <c:pt idx="12425">
                  <c:v>7.6000154457453002</c:v>
                </c:pt>
                <c:pt idx="12426">
                  <c:v>8.0921307198675905</c:v>
                </c:pt>
                <c:pt idx="12427">
                  <c:v>5.3177315699571599</c:v>
                </c:pt>
                <c:pt idx="12428">
                  <c:v>8.9307455060005694</c:v>
                </c:pt>
                <c:pt idx="12429">
                  <c:v>5.6312989936840303</c:v>
                </c:pt>
                <c:pt idx="12430">
                  <c:v>7.7577477162880903</c:v>
                </c:pt>
                <c:pt idx="12431">
                  <c:v>8.3135618159551807</c:v>
                </c:pt>
                <c:pt idx="12432">
                  <c:v>8.0709243828402499</c:v>
                </c:pt>
                <c:pt idx="12433">
                  <c:v>8.3686166258258403</c:v>
                </c:pt>
                <c:pt idx="12434">
                  <c:v>6.2644701098304196</c:v>
                </c:pt>
                <c:pt idx="12435">
                  <c:v>6.8198144351017396</c:v>
                </c:pt>
                <c:pt idx="12436">
                  <c:v>6.1022822606439604</c:v>
                </c:pt>
                <c:pt idx="12437">
                  <c:v>1.9568639479379299</c:v>
                </c:pt>
                <c:pt idx="12438">
                  <c:v>8.9161480877446007</c:v>
                </c:pt>
                <c:pt idx="12439">
                  <c:v>8.3943521768786002</c:v>
                </c:pt>
                <c:pt idx="12440">
                  <c:v>7.1362499993005297</c:v>
                </c:pt>
                <c:pt idx="12441">
                  <c:v>7.9345988816017297</c:v>
                </c:pt>
                <c:pt idx="12442">
                  <c:v>9.7068279675255003</c:v>
                </c:pt>
                <c:pt idx="12443">
                  <c:v>10.0777235000615</c:v>
                </c:pt>
                <c:pt idx="12444">
                  <c:v>8.3824059203634196</c:v>
                </c:pt>
                <c:pt idx="12445">
                  <c:v>7.9996547617593796</c:v>
                </c:pt>
                <c:pt idx="12446">
                  <c:v>7.6990817095335897</c:v>
                </c:pt>
                <c:pt idx="12447">
                  <c:v>9.0564676628261704</c:v>
                </c:pt>
                <c:pt idx="12448">
                  <c:v>8.6537624839681104</c:v>
                </c:pt>
                <c:pt idx="12449">
                  <c:v>3.6099326670866199</c:v>
                </c:pt>
                <c:pt idx="12450">
                  <c:v>4.7903984864274003</c:v>
                </c:pt>
                <c:pt idx="12451">
                  <c:v>7.7377530611579299</c:v>
                </c:pt>
                <c:pt idx="12452">
                  <c:v>7.5928768756251799</c:v>
                </c:pt>
                <c:pt idx="12453">
                  <c:v>6.7308389538557396</c:v>
                </c:pt>
                <c:pt idx="12454">
                  <c:v>7.1533177051613803</c:v>
                </c:pt>
                <c:pt idx="12455">
                  <c:v>4.6714589971219604</c:v>
                </c:pt>
                <c:pt idx="12456">
                  <c:v>3.7932398868574402</c:v>
                </c:pt>
                <c:pt idx="12457">
                  <c:v>4.3865664115782597</c:v>
                </c:pt>
                <c:pt idx="12458">
                  <c:v>5.5599307879730704</c:v>
                </c:pt>
                <c:pt idx="12459">
                  <c:v>2.26608332726338</c:v>
                </c:pt>
                <c:pt idx="12460">
                  <c:v>6.1735564557312896</c:v>
                </c:pt>
                <c:pt idx="12461">
                  <c:v>9.5479929671402797</c:v>
                </c:pt>
                <c:pt idx="12462">
                  <c:v>8.2309015053137902</c:v>
                </c:pt>
                <c:pt idx="12463">
                  <c:v>8.3428805961160606</c:v>
                </c:pt>
                <c:pt idx="12464">
                  <c:v>9.7785690704240693</c:v>
                </c:pt>
                <c:pt idx="12465">
                  <c:v>4.4194304431554299</c:v>
                </c:pt>
                <c:pt idx="12466">
                  <c:v>6.3632745251939902</c:v>
                </c:pt>
                <c:pt idx="12467">
                  <c:v>4.7133001681150803</c:v>
                </c:pt>
                <c:pt idx="12468">
                  <c:v>8.5353643274579394</c:v>
                </c:pt>
                <c:pt idx="12469">
                  <c:v>5.6150371961042698</c:v>
                </c:pt>
                <c:pt idx="12470">
                  <c:v>6.6865657532895604</c:v>
                </c:pt>
                <c:pt idx="12471">
                  <c:v>4.7072146942893403</c:v>
                </c:pt>
                <c:pt idx="12472">
                  <c:v>7.2643406629712004</c:v>
                </c:pt>
                <c:pt idx="12473">
                  <c:v>4.1797720251473303</c:v>
                </c:pt>
                <c:pt idx="12474">
                  <c:v>6.8081454321974801</c:v>
                </c:pt>
                <c:pt idx="12475">
                  <c:v>6.3990650075600897</c:v>
                </c:pt>
                <c:pt idx="12476">
                  <c:v>6.6573966414672201</c:v>
                </c:pt>
                <c:pt idx="12477">
                  <c:v>6.7392461667250796</c:v>
                </c:pt>
                <c:pt idx="12478">
                  <c:v>5.0957875623952198</c:v>
                </c:pt>
                <c:pt idx="12479">
                  <c:v>5.2195056837693796</c:v>
                </c:pt>
                <c:pt idx="12480">
                  <c:v>4.1899485424040597</c:v>
                </c:pt>
                <c:pt idx="12481">
                  <c:v>2.4644814276745302</c:v>
                </c:pt>
                <c:pt idx="12482">
                  <c:v>7.007977924835</c:v>
                </c:pt>
                <c:pt idx="12483">
                  <c:v>6.2127715959484</c:v>
                </c:pt>
                <c:pt idx="12484">
                  <c:v>5.31886585325302</c:v>
                </c:pt>
                <c:pt idx="12485">
                  <c:v>6.9733906604285396</c:v>
                </c:pt>
                <c:pt idx="12486">
                  <c:v>8.1863694237243596</c:v>
                </c:pt>
                <c:pt idx="12487">
                  <c:v>8.6122667566200608</c:v>
                </c:pt>
                <c:pt idx="12488">
                  <c:v>7.1032455792120803</c:v>
                </c:pt>
                <c:pt idx="12489">
                  <c:v>6.2186621449966104</c:v>
                </c:pt>
                <c:pt idx="12490">
                  <c:v>5.4704016168105696</c:v>
                </c:pt>
                <c:pt idx="12491">
                  <c:v>7.7989969952682499</c:v>
                </c:pt>
                <c:pt idx="12492">
                  <c:v>6.7075953423675996</c:v>
                </c:pt>
                <c:pt idx="12493">
                  <c:v>2.69430551949708</c:v>
                </c:pt>
                <c:pt idx="12494">
                  <c:v>3.6670401727494801</c:v>
                </c:pt>
                <c:pt idx="12495">
                  <c:v>6.6376189765025302</c:v>
                </c:pt>
                <c:pt idx="12496">
                  <c:v>8.9784419130773205</c:v>
                </c:pt>
                <c:pt idx="12497">
                  <c:v>8.1146393440587108</c:v>
                </c:pt>
                <c:pt idx="12498">
                  <c:v>8.4674875690242093</c:v>
                </c:pt>
                <c:pt idx="12499">
                  <c:v>5.3515511863917897</c:v>
                </c:pt>
                <c:pt idx="12500">
                  <c:v>4.1478509112739701</c:v>
                </c:pt>
                <c:pt idx="12501">
                  <c:v>5.2144640274665797</c:v>
                </c:pt>
                <c:pt idx="12502">
                  <c:v>6.4366687745058</c:v>
                </c:pt>
                <c:pt idx="12503">
                  <c:v>3.4596810785867498</c:v>
                </c:pt>
                <c:pt idx="12504">
                  <c:v>7.5162194783690399</c:v>
                </c:pt>
                <c:pt idx="12505">
                  <c:v>10.4661615409315</c:v>
                </c:pt>
                <c:pt idx="12506">
                  <c:v>9.4664825448032293</c:v>
                </c:pt>
                <c:pt idx="12507">
                  <c:v>9.4112912409322593</c:v>
                </c:pt>
                <c:pt idx="12508">
                  <c:v>10.987904476720599</c:v>
                </c:pt>
                <c:pt idx="12509">
                  <c:v>5.0629783523486296</c:v>
                </c:pt>
                <c:pt idx="12510">
                  <c:v>7.4712506525115296</c:v>
                </c:pt>
                <c:pt idx="12511">
                  <c:v>6.1605776372555097</c:v>
                </c:pt>
                <c:pt idx="12512">
                  <c:v>9.5945417409818603</c:v>
                </c:pt>
                <c:pt idx="12513">
                  <c:v>7.7097219436052198</c:v>
                </c:pt>
                <c:pt idx="12514">
                  <c:v>8.1024167244586192</c:v>
                </c:pt>
                <c:pt idx="12515">
                  <c:v>5.3184024811058901</c:v>
                </c:pt>
                <c:pt idx="12516">
                  <c:v>8.9373772428499798</c:v>
                </c:pt>
                <c:pt idx="12517">
                  <c:v>5.6401325925887704</c:v>
                </c:pt>
                <c:pt idx="12518">
                  <c:v>7.8238381603844998</c:v>
                </c:pt>
                <c:pt idx="12519">
                  <c:v>8.2768692039411302</c:v>
                </c:pt>
                <c:pt idx="12520">
                  <c:v>8.0726518565017908</c:v>
                </c:pt>
                <c:pt idx="12521">
                  <c:v>8.3494763204740092</c:v>
                </c:pt>
                <c:pt idx="12522">
                  <c:v>6.2670392093694298</c:v>
                </c:pt>
                <c:pt idx="12523">
                  <c:v>6.8309642010490101</c:v>
                </c:pt>
                <c:pt idx="12524">
                  <c:v>6.0898185571725998</c:v>
                </c:pt>
                <c:pt idx="12525">
                  <c:v>1.9617088022860201</c:v>
                </c:pt>
                <c:pt idx="12526">
                  <c:v>8.9000095436925104</c:v>
                </c:pt>
                <c:pt idx="12527">
                  <c:v>8.2654561545875893</c:v>
                </c:pt>
                <c:pt idx="12528">
                  <c:v>7.0556114224300597</c:v>
                </c:pt>
                <c:pt idx="12529">
                  <c:v>7.9288680360696402</c:v>
                </c:pt>
                <c:pt idx="12530">
                  <c:v>9.5777794196112804</c:v>
                </c:pt>
                <c:pt idx="12531">
                  <c:v>10.079909196279001</c:v>
                </c:pt>
                <c:pt idx="12532">
                  <c:v>8.4123717408495899</c:v>
                </c:pt>
                <c:pt idx="12533">
                  <c:v>8.00182838603763</c:v>
                </c:pt>
                <c:pt idx="12534">
                  <c:v>7.7043089029957104</c:v>
                </c:pt>
                <c:pt idx="12535">
                  <c:v>9.05151192743722</c:v>
                </c:pt>
                <c:pt idx="12536">
                  <c:v>8.6904280504430407</c:v>
                </c:pt>
                <c:pt idx="12537">
                  <c:v>3.6923233109557199</c:v>
                </c:pt>
                <c:pt idx="12538">
                  <c:v>4.80259276767383</c:v>
                </c:pt>
                <c:pt idx="12539">
                  <c:v>7.7481430327222096</c:v>
                </c:pt>
                <c:pt idx="12540">
                  <c:v>8.8729769479117397</c:v>
                </c:pt>
                <c:pt idx="12541">
                  <c:v>8.09535935499615</c:v>
                </c:pt>
                <c:pt idx="12542">
                  <c:v>8.3765283982628507</c:v>
                </c:pt>
                <c:pt idx="12543">
                  <c:v>4.9153635616259104</c:v>
                </c:pt>
                <c:pt idx="12544">
                  <c:v>4.3515616056440001</c:v>
                </c:pt>
                <c:pt idx="12545">
                  <c:v>4.7249928830440098</c:v>
                </c:pt>
                <c:pt idx="12546">
                  <c:v>6.3992715929213402</c:v>
                </c:pt>
                <c:pt idx="12547">
                  <c:v>2.7044272320730398</c:v>
                </c:pt>
                <c:pt idx="12548">
                  <c:v>7.1931010972801701</c:v>
                </c:pt>
                <c:pt idx="12549">
                  <c:v>10.5215619094052</c:v>
                </c:pt>
                <c:pt idx="12550">
                  <c:v>9.17766824086074</c:v>
                </c:pt>
                <c:pt idx="12551">
                  <c:v>9.3222099511759193</c:v>
                </c:pt>
                <c:pt idx="12552">
                  <c:v>10.580453851515101</c:v>
                </c:pt>
                <c:pt idx="12553">
                  <c:v>5.3540293399784797</c:v>
                </c:pt>
                <c:pt idx="12554">
                  <c:v>7.3068519024779199</c:v>
                </c:pt>
                <c:pt idx="12555">
                  <c:v>5.7663119748390903</c:v>
                </c:pt>
                <c:pt idx="12556">
                  <c:v>9.3849499824743905</c:v>
                </c:pt>
                <c:pt idx="12557">
                  <c:v>7.8376300186255303</c:v>
                </c:pt>
                <c:pt idx="12558">
                  <c:v>7.92120811421489</c:v>
                </c:pt>
                <c:pt idx="12559">
                  <c:v>5.2739870318950102</c:v>
                </c:pt>
                <c:pt idx="12560">
                  <c:v>8.5191753853144991</c:v>
                </c:pt>
                <c:pt idx="12561">
                  <c:v>5.3023593542867298</c:v>
                </c:pt>
                <c:pt idx="12562">
                  <c:v>7.21358787838368</c:v>
                </c:pt>
                <c:pt idx="12563">
                  <c:v>7.4486062883216597</c:v>
                </c:pt>
                <c:pt idx="12564">
                  <c:v>7.5398483189951797</c:v>
                </c:pt>
                <c:pt idx="12565">
                  <c:v>8.1641676954052098</c:v>
                </c:pt>
                <c:pt idx="12566">
                  <c:v>5.9681068906780697</c:v>
                </c:pt>
                <c:pt idx="12567">
                  <c:v>6.6651070343781704</c:v>
                </c:pt>
                <c:pt idx="12568">
                  <c:v>5.50570702278059</c:v>
                </c:pt>
                <c:pt idx="12569">
                  <c:v>3.46835271564446</c:v>
                </c:pt>
                <c:pt idx="12570">
                  <c:v>8.1908999531816207</c:v>
                </c:pt>
                <c:pt idx="12571">
                  <c:v>8.11844308736522</c:v>
                </c:pt>
                <c:pt idx="12572">
                  <c:v>6.4522267608892401</c:v>
                </c:pt>
                <c:pt idx="12573">
                  <c:v>7.9281284005086397</c:v>
                </c:pt>
                <c:pt idx="12574">
                  <c:v>9.6158024759238394</c:v>
                </c:pt>
                <c:pt idx="12575">
                  <c:v>9.7334357144966699</c:v>
                </c:pt>
                <c:pt idx="12576">
                  <c:v>8.3061430794074091</c:v>
                </c:pt>
                <c:pt idx="12577">
                  <c:v>7.6584905588384196</c:v>
                </c:pt>
                <c:pt idx="12578">
                  <c:v>7.1477394532317602</c:v>
                </c:pt>
                <c:pt idx="12579">
                  <c:v>9.1058914727560492</c:v>
                </c:pt>
                <c:pt idx="12580">
                  <c:v>8.2126698296658596</c:v>
                </c:pt>
                <c:pt idx="12581">
                  <c:v>3.1161904340979798</c:v>
                </c:pt>
                <c:pt idx="12582">
                  <c:v>4.08484794993434</c:v>
                </c:pt>
                <c:pt idx="12583">
                  <c:v>7.7882998790789504</c:v>
                </c:pt>
                <c:pt idx="12584">
                  <c:v>9.1412811903817097</c:v>
                </c:pt>
                <c:pt idx="12585">
                  <c:v>8.3385566724711193</c:v>
                </c:pt>
                <c:pt idx="12586">
                  <c:v>8.6635316320259292</c:v>
                </c:pt>
                <c:pt idx="12587">
                  <c:v>5.3831504878730696</c:v>
                </c:pt>
                <c:pt idx="12588">
                  <c:v>4.1215919853951597</c:v>
                </c:pt>
                <c:pt idx="12589">
                  <c:v>5.1618898960144399</c:v>
                </c:pt>
                <c:pt idx="12590">
                  <c:v>6.6756034748938298</c:v>
                </c:pt>
                <c:pt idx="12591">
                  <c:v>3.6110792074860001</c:v>
                </c:pt>
                <c:pt idx="12592">
                  <c:v>7.7223007753147703</c:v>
                </c:pt>
                <c:pt idx="12593">
                  <c:v>10.707620002652799</c:v>
                </c:pt>
                <c:pt idx="12594">
                  <c:v>9.6915379357189995</c:v>
                </c:pt>
                <c:pt idx="12595">
                  <c:v>9.2729118741374101</c:v>
                </c:pt>
                <c:pt idx="12596">
                  <c:v>10.845155226339999</c:v>
                </c:pt>
                <c:pt idx="12597">
                  <c:v>5.2036090758529703</c:v>
                </c:pt>
                <c:pt idx="12598">
                  <c:v>7.5171833755713404</c:v>
                </c:pt>
                <c:pt idx="12599">
                  <c:v>6.2816296749905396</c:v>
                </c:pt>
                <c:pt idx="12600">
                  <c:v>9.6443519057645304</c:v>
                </c:pt>
                <c:pt idx="12601">
                  <c:v>7.4725184633820296</c:v>
                </c:pt>
                <c:pt idx="12602">
                  <c:v>7.9814216242575098</c:v>
                </c:pt>
                <c:pt idx="12603">
                  <c:v>5.2728451805343397</c:v>
                </c:pt>
                <c:pt idx="12604">
                  <c:v>8.9712589213085501</c:v>
                </c:pt>
                <c:pt idx="12605">
                  <c:v>5.6893295387654801</c:v>
                </c:pt>
                <c:pt idx="12606">
                  <c:v>7.9696690486463604</c:v>
                </c:pt>
                <c:pt idx="12607">
                  <c:v>8.3070108960758908</c:v>
                </c:pt>
                <c:pt idx="12608">
                  <c:v>7.8235371161189002</c:v>
                </c:pt>
                <c:pt idx="12609">
                  <c:v>8.37357650519915</c:v>
                </c:pt>
                <c:pt idx="12610">
                  <c:v>6.16764915567882</c:v>
                </c:pt>
                <c:pt idx="12611">
                  <c:v>6.7895090758830197</c:v>
                </c:pt>
                <c:pt idx="12612">
                  <c:v>6.0667762678380699</c:v>
                </c:pt>
                <c:pt idx="12613">
                  <c:v>2.0839921842276299</c:v>
                </c:pt>
                <c:pt idx="12614">
                  <c:v>8.6554811837083108</c:v>
                </c:pt>
                <c:pt idx="12615">
                  <c:v>8.1688823131606298</c:v>
                </c:pt>
                <c:pt idx="12616">
                  <c:v>7.0010157661186998</c:v>
                </c:pt>
                <c:pt idx="12617">
                  <c:v>7.9559987359372002</c:v>
                </c:pt>
                <c:pt idx="12618">
                  <c:v>9.5256957074199597</c:v>
                </c:pt>
                <c:pt idx="12619">
                  <c:v>10.024779755046</c:v>
                </c:pt>
                <c:pt idx="12620">
                  <c:v>8.5192239764099202</c:v>
                </c:pt>
                <c:pt idx="12621">
                  <c:v>7.8532095216956801</c:v>
                </c:pt>
                <c:pt idx="12622">
                  <c:v>7.3563226224606701</c:v>
                </c:pt>
                <c:pt idx="12623">
                  <c:v>9.2727640427386309</c:v>
                </c:pt>
                <c:pt idx="12624">
                  <c:v>8.5453493202587101</c:v>
                </c:pt>
                <c:pt idx="12625">
                  <c:v>3.7699023114430301</c:v>
                </c:pt>
                <c:pt idx="12626">
                  <c:v>4.7077929551910396</c:v>
                </c:pt>
                <c:pt idx="12627">
                  <c:v>7.9939811604651698</c:v>
                </c:pt>
                <c:pt idx="12628">
                  <c:v>9.0926517438134802</c:v>
                </c:pt>
                <c:pt idx="12629">
                  <c:v>8.2121223351345307</c:v>
                </c:pt>
                <c:pt idx="12630">
                  <c:v>8.6529502465878405</c:v>
                </c:pt>
                <c:pt idx="12631">
                  <c:v>5.4512291592002198</c:v>
                </c:pt>
                <c:pt idx="12632">
                  <c:v>4.0713932588825301</c:v>
                </c:pt>
                <c:pt idx="12633">
                  <c:v>5.1497842338953204</c:v>
                </c:pt>
                <c:pt idx="12634">
                  <c:v>6.4529605986314298</c:v>
                </c:pt>
                <c:pt idx="12635">
                  <c:v>3.4882410247762001</c:v>
                </c:pt>
                <c:pt idx="12636">
                  <c:v>7.8784776572150497</c:v>
                </c:pt>
                <c:pt idx="12637">
                  <c:v>10.6684682365334</c:v>
                </c:pt>
                <c:pt idx="12638">
                  <c:v>9.6033214397309994</c:v>
                </c:pt>
                <c:pt idx="12639">
                  <c:v>9.4892067473932702</c:v>
                </c:pt>
                <c:pt idx="12640">
                  <c:v>10.936016557524599</c:v>
                </c:pt>
                <c:pt idx="12641">
                  <c:v>5.0309381739893402</c:v>
                </c:pt>
                <c:pt idx="12642">
                  <c:v>7.4753621600710503</c:v>
                </c:pt>
                <c:pt idx="12643">
                  <c:v>6.2602381537866503</c:v>
                </c:pt>
                <c:pt idx="12644">
                  <c:v>9.6575492137621808</c:v>
                </c:pt>
                <c:pt idx="12645">
                  <c:v>7.8182016131779299</c:v>
                </c:pt>
                <c:pt idx="12646">
                  <c:v>8.0290372607744693</c:v>
                </c:pt>
                <c:pt idx="12647">
                  <c:v>5.3038243224834796</c:v>
                </c:pt>
                <c:pt idx="12648">
                  <c:v>9.0353166829901408</c:v>
                </c:pt>
                <c:pt idx="12649">
                  <c:v>5.7065112650691203</c:v>
                </c:pt>
                <c:pt idx="12650">
                  <c:v>7.8634465801813702</c:v>
                </c:pt>
                <c:pt idx="12651">
                  <c:v>8.3417015795675606</c:v>
                </c:pt>
                <c:pt idx="12652">
                  <c:v>8.0529470455230392</c:v>
                </c:pt>
                <c:pt idx="12653">
                  <c:v>8.4355021904458098</c:v>
                </c:pt>
                <c:pt idx="12654">
                  <c:v>6.2193312487916304</c:v>
                </c:pt>
                <c:pt idx="12655">
                  <c:v>6.8390363699525203</c:v>
                </c:pt>
                <c:pt idx="12656">
                  <c:v>6.0939722034863699</c:v>
                </c:pt>
                <c:pt idx="12657">
                  <c:v>2.0300365162811902</c:v>
                </c:pt>
                <c:pt idx="12658">
                  <c:v>8.8202564407627193</c:v>
                </c:pt>
                <c:pt idx="12659">
                  <c:v>8.2739015280681496</c:v>
                </c:pt>
                <c:pt idx="12660">
                  <c:v>7.1306566765958097</c:v>
                </c:pt>
                <c:pt idx="12661">
                  <c:v>8.0856138200452801</c:v>
                </c:pt>
                <c:pt idx="12662">
                  <c:v>9.7080198995578293</c:v>
                </c:pt>
                <c:pt idx="12663">
                  <c:v>10.110165617754401</c:v>
                </c:pt>
                <c:pt idx="12664">
                  <c:v>8.4840787423164503</c:v>
                </c:pt>
                <c:pt idx="12665">
                  <c:v>8.0101056293405897</c:v>
                </c:pt>
                <c:pt idx="12666">
                  <c:v>7.6601951370746697</c:v>
                </c:pt>
                <c:pt idx="12667">
                  <c:v>9.2403419329900203</c:v>
                </c:pt>
                <c:pt idx="12668">
                  <c:v>8.6954983985460697</c:v>
                </c:pt>
                <c:pt idx="12669">
                  <c:v>3.5277536391086102</c:v>
                </c:pt>
                <c:pt idx="12670">
                  <c:v>4.6982839399419198</c:v>
                </c:pt>
                <c:pt idx="12671">
                  <c:v>7.8459627234668998</c:v>
                </c:pt>
                <c:pt idx="12672">
                  <c:v>7.7639794824415702</c:v>
                </c:pt>
                <c:pt idx="12673">
                  <c:v>6.9777343983598996</c:v>
                </c:pt>
                <c:pt idx="12674">
                  <c:v>7.5397892152444399</c:v>
                </c:pt>
                <c:pt idx="12675">
                  <c:v>3.82293193680206</c:v>
                </c:pt>
                <c:pt idx="12676">
                  <c:v>3.5649976863438102</c:v>
                </c:pt>
                <c:pt idx="12677">
                  <c:v>3.8988433464983498</c:v>
                </c:pt>
                <c:pt idx="12678">
                  <c:v>5.3368845844039496</c:v>
                </c:pt>
                <c:pt idx="12679">
                  <c:v>2.36582787645392</c:v>
                </c:pt>
                <c:pt idx="12680">
                  <c:v>6.1303263928753804</c:v>
                </c:pt>
                <c:pt idx="12681">
                  <c:v>9.6835066418969795</c:v>
                </c:pt>
                <c:pt idx="12682">
                  <c:v>8.4231884581775596</c:v>
                </c:pt>
                <c:pt idx="12683">
                  <c:v>8.4632558086761893</c:v>
                </c:pt>
                <c:pt idx="12684">
                  <c:v>10.1845098625303</c:v>
                </c:pt>
                <c:pt idx="12685">
                  <c:v>4.7961840931686899</c:v>
                </c:pt>
                <c:pt idx="12686">
                  <c:v>6.9690904530677296</c:v>
                </c:pt>
                <c:pt idx="12687">
                  <c:v>5.0960642059132804</c:v>
                </c:pt>
                <c:pt idx="12688">
                  <c:v>8.9082025262367193</c:v>
                </c:pt>
                <c:pt idx="12689">
                  <c:v>6.4616257316586498</c:v>
                </c:pt>
                <c:pt idx="12690">
                  <c:v>7.4035986426323399</c:v>
                </c:pt>
                <c:pt idx="12691">
                  <c:v>4.8557044292964804</c:v>
                </c:pt>
                <c:pt idx="12692">
                  <c:v>7.5717159228692799</c:v>
                </c:pt>
                <c:pt idx="12693">
                  <c:v>4.4793365873894899</c:v>
                </c:pt>
                <c:pt idx="12694">
                  <c:v>6.6122009916646096</c:v>
                </c:pt>
                <c:pt idx="12695">
                  <c:v>6.6616027064171703</c:v>
                </c:pt>
                <c:pt idx="12696">
                  <c:v>7.3204782770766101</c:v>
                </c:pt>
                <c:pt idx="12697">
                  <c:v>7.1971486950798402</c:v>
                </c:pt>
                <c:pt idx="12698">
                  <c:v>5.6093729804881196</c:v>
                </c:pt>
                <c:pt idx="12699">
                  <c:v>5.8503428807160196</c:v>
                </c:pt>
                <c:pt idx="12700">
                  <c:v>4.4758424081072397</c:v>
                </c:pt>
                <c:pt idx="12701">
                  <c:v>2.37990907145549</c:v>
                </c:pt>
                <c:pt idx="12702">
                  <c:v>7.4240005781589504</c:v>
                </c:pt>
                <c:pt idx="12703">
                  <c:v>6.7868201698599497</c:v>
                </c:pt>
                <c:pt idx="12704">
                  <c:v>5.5574983824163899</c:v>
                </c:pt>
                <c:pt idx="12705">
                  <c:v>7.4420076464770704</c:v>
                </c:pt>
                <c:pt idx="12706">
                  <c:v>8.6376412663575</c:v>
                </c:pt>
                <c:pt idx="12707">
                  <c:v>9.1028368378756497</c:v>
                </c:pt>
                <c:pt idx="12708">
                  <c:v>7.7332964772730799</c:v>
                </c:pt>
                <c:pt idx="12709">
                  <c:v>6.7833970636518597</c:v>
                </c:pt>
                <c:pt idx="12710">
                  <c:v>6.1284718611818301</c:v>
                </c:pt>
                <c:pt idx="12711">
                  <c:v>7.7887742325200398</c:v>
                </c:pt>
                <c:pt idx="12712">
                  <c:v>7.0968593514173</c:v>
                </c:pt>
                <c:pt idx="12713">
                  <c:v>2.431083936826</c:v>
                </c:pt>
                <c:pt idx="12714">
                  <c:v>3.2236321350028598</c:v>
                </c:pt>
                <c:pt idx="12715">
                  <c:v>6.9973890179459701</c:v>
                </c:pt>
                <c:pt idx="12716">
                  <c:v>7.74550435871119</c:v>
                </c:pt>
                <c:pt idx="12717">
                  <c:v>6.9686241191992098</c:v>
                </c:pt>
                <c:pt idx="12718">
                  <c:v>7.5271131521325803</c:v>
                </c:pt>
                <c:pt idx="12719">
                  <c:v>3.75667408770834</c:v>
                </c:pt>
                <c:pt idx="12720">
                  <c:v>3.66000698055162</c:v>
                </c:pt>
                <c:pt idx="12721">
                  <c:v>3.7643888470379898</c:v>
                </c:pt>
                <c:pt idx="12722">
                  <c:v>5.4409513737264401</c:v>
                </c:pt>
                <c:pt idx="12723">
                  <c:v>2.3224102178146602</c:v>
                </c:pt>
                <c:pt idx="12724">
                  <c:v>6.1237677989815902</c:v>
                </c:pt>
                <c:pt idx="12725">
                  <c:v>9.6075184330974892</c:v>
                </c:pt>
                <c:pt idx="12726">
                  <c:v>8.4104674001367208</c:v>
                </c:pt>
                <c:pt idx="12727">
                  <c:v>8.4590552087723498</c:v>
                </c:pt>
                <c:pt idx="12728">
                  <c:v>10.1335418871227</c:v>
                </c:pt>
                <c:pt idx="12729">
                  <c:v>4.9530074527520904</c:v>
                </c:pt>
                <c:pt idx="12730">
                  <c:v>7.1006375442008096</c:v>
                </c:pt>
                <c:pt idx="12731">
                  <c:v>5.2956089757767897</c:v>
                </c:pt>
                <c:pt idx="12732">
                  <c:v>8.7258499351412606</c:v>
                </c:pt>
                <c:pt idx="12733">
                  <c:v>6.5728041043354697</c:v>
                </c:pt>
                <c:pt idx="12734">
                  <c:v>7.5720495599688604</c:v>
                </c:pt>
                <c:pt idx="12735">
                  <c:v>4.9417448472091596</c:v>
                </c:pt>
                <c:pt idx="12736">
                  <c:v>7.6752348023183501</c:v>
                </c:pt>
                <c:pt idx="12737">
                  <c:v>4.7137781152070097</c:v>
                </c:pt>
                <c:pt idx="12738">
                  <c:v>6.8075902833009598</c:v>
                </c:pt>
                <c:pt idx="12739">
                  <c:v>6.7675913294619301</c:v>
                </c:pt>
                <c:pt idx="12740">
                  <c:v>7.4892850731436198</c:v>
                </c:pt>
                <c:pt idx="12741">
                  <c:v>7.3212467700883703</c:v>
                </c:pt>
                <c:pt idx="12742">
                  <c:v>5.7690073100042802</c:v>
                </c:pt>
                <c:pt idx="12743">
                  <c:v>6.1873641150690002</c:v>
                </c:pt>
                <c:pt idx="12744">
                  <c:v>4.6726718871055803</c:v>
                </c:pt>
                <c:pt idx="12745">
                  <c:v>2.8502375917689502</c:v>
                </c:pt>
                <c:pt idx="12746">
                  <c:v>7.3509952360919897</c:v>
                </c:pt>
                <c:pt idx="12747">
                  <c:v>6.8164571750805196</c:v>
                </c:pt>
                <c:pt idx="12748">
                  <c:v>5.6884916501119198</c:v>
                </c:pt>
                <c:pt idx="12749">
                  <c:v>7.4416703220390996</c:v>
                </c:pt>
                <c:pt idx="12750">
                  <c:v>8.5791266699914903</c:v>
                </c:pt>
                <c:pt idx="12751">
                  <c:v>9.2098051653756503</c:v>
                </c:pt>
                <c:pt idx="12752">
                  <c:v>7.6039496514147098</c:v>
                </c:pt>
                <c:pt idx="12753">
                  <c:v>6.9211587894743003</c:v>
                </c:pt>
                <c:pt idx="12754">
                  <c:v>6.2185738631115601</c:v>
                </c:pt>
                <c:pt idx="12755">
                  <c:v>7.7367387567972798</c:v>
                </c:pt>
                <c:pt idx="12756">
                  <c:v>7.3053951402824602</c:v>
                </c:pt>
                <c:pt idx="12757">
                  <c:v>2.3637224859798098</c:v>
                </c:pt>
                <c:pt idx="12758">
                  <c:v>3.3369625616969301</c:v>
                </c:pt>
                <c:pt idx="12759">
                  <c:v>6.99151071005529</c:v>
                </c:pt>
                <c:pt idx="12760">
                  <c:v>7.98174738082177</c:v>
                </c:pt>
                <c:pt idx="12761">
                  <c:v>7.5253553032319704</c:v>
                </c:pt>
                <c:pt idx="12762">
                  <c:v>7.67001935472517</c:v>
                </c:pt>
                <c:pt idx="12763">
                  <c:v>4.6136916304305</c:v>
                </c:pt>
                <c:pt idx="12764">
                  <c:v>4.1833881446617198</c:v>
                </c:pt>
                <c:pt idx="12765">
                  <c:v>4.6273767626203899</c:v>
                </c:pt>
                <c:pt idx="12766">
                  <c:v>5.3465751409431697</c:v>
                </c:pt>
                <c:pt idx="12767">
                  <c:v>2.7862801266900301</c:v>
                </c:pt>
                <c:pt idx="12768">
                  <c:v>6.6492804959326204</c:v>
                </c:pt>
                <c:pt idx="12769">
                  <c:v>9.8240620145839799</c:v>
                </c:pt>
                <c:pt idx="12770">
                  <c:v>8.5035735303102999</c:v>
                </c:pt>
                <c:pt idx="12771">
                  <c:v>8.5038143221193199</c:v>
                </c:pt>
                <c:pt idx="12772">
                  <c:v>9.8430850017151101</c:v>
                </c:pt>
                <c:pt idx="12773">
                  <c:v>4.9399488783344703</c:v>
                </c:pt>
                <c:pt idx="12774">
                  <c:v>7.4492275468109703</c:v>
                </c:pt>
                <c:pt idx="12775">
                  <c:v>5.89979156967759</c:v>
                </c:pt>
                <c:pt idx="12776">
                  <c:v>8.9340992754632396</c:v>
                </c:pt>
                <c:pt idx="12777">
                  <c:v>7.3511198322846996</c:v>
                </c:pt>
                <c:pt idx="12778">
                  <c:v>7.8167107470750299</c:v>
                </c:pt>
                <c:pt idx="12779">
                  <c:v>5.1183421965384399</c:v>
                </c:pt>
                <c:pt idx="12780">
                  <c:v>8.2110902086897308</c:v>
                </c:pt>
                <c:pt idx="12781">
                  <c:v>5.45951442045624</c:v>
                </c:pt>
                <c:pt idx="12782">
                  <c:v>6.6409841621904002</c:v>
                </c:pt>
                <c:pt idx="12783">
                  <c:v>7.01897576835285</c:v>
                </c:pt>
                <c:pt idx="12784">
                  <c:v>7.6639765851911301</c:v>
                </c:pt>
                <c:pt idx="12785">
                  <c:v>7.9332828571337402</c:v>
                </c:pt>
                <c:pt idx="12786">
                  <c:v>5.9245084384758204</c:v>
                </c:pt>
                <c:pt idx="12787">
                  <c:v>6.5612084476503103</c:v>
                </c:pt>
                <c:pt idx="12788">
                  <c:v>5.6856923549438596</c:v>
                </c:pt>
                <c:pt idx="12789">
                  <c:v>2.81478150888706</c:v>
                </c:pt>
                <c:pt idx="12790">
                  <c:v>7.8132166592768399</c:v>
                </c:pt>
                <c:pt idx="12791">
                  <c:v>7.8048193031399498</c:v>
                </c:pt>
                <c:pt idx="12792">
                  <c:v>6.5257112039840601</c:v>
                </c:pt>
                <c:pt idx="12793">
                  <c:v>7.4459895768737399</c:v>
                </c:pt>
                <c:pt idx="12794">
                  <c:v>8.89734534799444</c:v>
                </c:pt>
                <c:pt idx="12795">
                  <c:v>8.9777248004508596</c:v>
                </c:pt>
                <c:pt idx="12796">
                  <c:v>7.7212323371473399</c:v>
                </c:pt>
                <c:pt idx="12797">
                  <c:v>7.2502894363738504</c:v>
                </c:pt>
                <c:pt idx="12798">
                  <c:v>6.6895336799122003</c:v>
                </c:pt>
                <c:pt idx="12799">
                  <c:v>8.1643384769827794</c:v>
                </c:pt>
                <c:pt idx="12800">
                  <c:v>7.8597557802034199</c:v>
                </c:pt>
                <c:pt idx="12801">
                  <c:v>3.0481443980551699</c:v>
                </c:pt>
                <c:pt idx="12802">
                  <c:v>3.7543591165447099</c:v>
                </c:pt>
                <c:pt idx="12803">
                  <c:v>7.1522857846547101</c:v>
                </c:pt>
                <c:pt idx="12804">
                  <c:v>9.1603236497443099</c:v>
                </c:pt>
                <c:pt idx="12805">
                  <c:v>8.2590494606359393</c:v>
                </c:pt>
                <c:pt idx="12806">
                  <c:v>8.6460693072643497</c:v>
                </c:pt>
                <c:pt idx="12807">
                  <c:v>5.4713609633806</c:v>
                </c:pt>
                <c:pt idx="12808">
                  <c:v>4.0514741558176599</c:v>
                </c:pt>
                <c:pt idx="12809">
                  <c:v>5.16380232407941</c:v>
                </c:pt>
                <c:pt idx="12810">
                  <c:v>6.4269643223576303</c:v>
                </c:pt>
                <c:pt idx="12811">
                  <c:v>3.3909173070858798</c:v>
                </c:pt>
                <c:pt idx="12812">
                  <c:v>7.89353728962364</c:v>
                </c:pt>
                <c:pt idx="12813">
                  <c:v>10.7120103916071</c:v>
                </c:pt>
                <c:pt idx="12814">
                  <c:v>9.7315197967078095</c:v>
                </c:pt>
                <c:pt idx="12815">
                  <c:v>9.4927216619394699</c:v>
                </c:pt>
                <c:pt idx="12816">
                  <c:v>10.9362723009614</c:v>
                </c:pt>
                <c:pt idx="12817">
                  <c:v>4.9751211524778602</c:v>
                </c:pt>
                <c:pt idx="12818">
                  <c:v>7.4537889510046096</c:v>
                </c:pt>
                <c:pt idx="12819">
                  <c:v>6.3050948746496696</c:v>
                </c:pt>
                <c:pt idx="12820">
                  <c:v>9.6684493608353304</c:v>
                </c:pt>
                <c:pt idx="12821">
                  <c:v>7.6253191452845899</c:v>
                </c:pt>
                <c:pt idx="12822">
                  <c:v>8.0253966705976296</c:v>
                </c:pt>
                <c:pt idx="12823">
                  <c:v>5.30006532905157</c:v>
                </c:pt>
                <c:pt idx="12824">
                  <c:v>9.0438730110417307</c:v>
                </c:pt>
                <c:pt idx="12825">
                  <c:v>5.7447617915947999</c:v>
                </c:pt>
                <c:pt idx="12826">
                  <c:v>7.8581005441008998</c:v>
                </c:pt>
                <c:pt idx="12827">
                  <c:v>8.3284735525131595</c:v>
                </c:pt>
                <c:pt idx="12828">
                  <c:v>8.0318988157140705</c:v>
                </c:pt>
                <c:pt idx="12829">
                  <c:v>8.4276476325342298</c:v>
                </c:pt>
                <c:pt idx="12830">
                  <c:v>6.2076593443717796</c:v>
                </c:pt>
                <c:pt idx="12831">
                  <c:v>6.8424714538789502</c:v>
                </c:pt>
                <c:pt idx="12832">
                  <c:v>6.0969620512924099</c:v>
                </c:pt>
                <c:pt idx="12833">
                  <c:v>2.01138523876606</c:v>
                </c:pt>
                <c:pt idx="12834">
                  <c:v>8.8236903956216803</c:v>
                </c:pt>
                <c:pt idx="12835">
                  <c:v>8.2395835181247108</c:v>
                </c:pt>
                <c:pt idx="12836">
                  <c:v>7.0968361352183802</c:v>
                </c:pt>
                <c:pt idx="12837">
                  <c:v>8.0925179415901205</c:v>
                </c:pt>
                <c:pt idx="12838">
                  <c:v>9.7130906802468502</c:v>
                </c:pt>
                <c:pt idx="12839">
                  <c:v>10.110860924313</c:v>
                </c:pt>
                <c:pt idx="12840">
                  <c:v>8.4704147264114802</c:v>
                </c:pt>
                <c:pt idx="12841">
                  <c:v>7.9727884856496898</c:v>
                </c:pt>
                <c:pt idx="12842">
                  <c:v>7.6700298991017704</c:v>
                </c:pt>
                <c:pt idx="12843">
                  <c:v>9.2685641215317691</c:v>
                </c:pt>
                <c:pt idx="12844">
                  <c:v>8.7331244702669206</c:v>
                </c:pt>
                <c:pt idx="12845">
                  <c:v>3.4776889271945199</c:v>
                </c:pt>
                <c:pt idx="12846">
                  <c:v>4.6842697322745996</c:v>
                </c:pt>
                <c:pt idx="12847">
                  <c:v>7.82750579933204</c:v>
                </c:pt>
                <c:pt idx="12848">
                  <c:v>8.4012965603732201</c:v>
                </c:pt>
                <c:pt idx="12849">
                  <c:v>7.6562905845160696</c:v>
                </c:pt>
                <c:pt idx="12850">
                  <c:v>7.9085995892605201</c:v>
                </c:pt>
                <c:pt idx="12851">
                  <c:v>4.8102228727693204</c:v>
                </c:pt>
                <c:pt idx="12852">
                  <c:v>4.1628590281951201</c:v>
                </c:pt>
                <c:pt idx="12853">
                  <c:v>4.7209057889364399</c:v>
                </c:pt>
                <c:pt idx="12854">
                  <c:v>6.1874693781175996</c:v>
                </c:pt>
                <c:pt idx="12855">
                  <c:v>2.3975048570950399</c:v>
                </c:pt>
                <c:pt idx="12856">
                  <c:v>6.8289510053913096</c:v>
                </c:pt>
                <c:pt idx="12857">
                  <c:v>10.20038695527</c:v>
                </c:pt>
                <c:pt idx="12858">
                  <c:v>8.5356061225754996</c:v>
                </c:pt>
                <c:pt idx="12859">
                  <c:v>9.1454411068744896</c:v>
                </c:pt>
                <c:pt idx="12860">
                  <c:v>10.357431436570099</c:v>
                </c:pt>
                <c:pt idx="12861">
                  <c:v>5.1657808455143899</c:v>
                </c:pt>
                <c:pt idx="12862">
                  <c:v>7.2241468156725501</c:v>
                </c:pt>
                <c:pt idx="12863">
                  <c:v>5.6281488307775698</c:v>
                </c:pt>
                <c:pt idx="12864">
                  <c:v>9.0152196100246407</c:v>
                </c:pt>
                <c:pt idx="12865">
                  <c:v>7.3451364036491098</c:v>
                </c:pt>
                <c:pt idx="12866">
                  <c:v>7.7065768607474601</c:v>
                </c:pt>
                <c:pt idx="12867">
                  <c:v>5.0880245746697597</c:v>
                </c:pt>
                <c:pt idx="12868">
                  <c:v>8.2187703797849796</c:v>
                </c:pt>
                <c:pt idx="12869">
                  <c:v>5.2297053801246101</c:v>
                </c:pt>
                <c:pt idx="12870">
                  <c:v>7.5042170286503502</c:v>
                </c:pt>
                <c:pt idx="12871">
                  <c:v>7.1694539171901104</c:v>
                </c:pt>
                <c:pt idx="12872">
                  <c:v>7.6661045702444497</c:v>
                </c:pt>
                <c:pt idx="12873">
                  <c:v>7.9598365730890199</c:v>
                </c:pt>
                <c:pt idx="12874">
                  <c:v>5.8731394273768602</c:v>
                </c:pt>
                <c:pt idx="12875">
                  <c:v>6.5319311132830498</c:v>
                </c:pt>
                <c:pt idx="12876">
                  <c:v>5.1846331791961999</c:v>
                </c:pt>
                <c:pt idx="12877">
                  <c:v>3.26304326659477</c:v>
                </c:pt>
                <c:pt idx="12878">
                  <c:v>7.7450023273262598</c:v>
                </c:pt>
                <c:pt idx="12879">
                  <c:v>7.55752449613406</c:v>
                </c:pt>
                <c:pt idx="12880">
                  <c:v>6.1688072297133498</c:v>
                </c:pt>
                <c:pt idx="12881">
                  <c:v>7.6969976710310801</c:v>
                </c:pt>
                <c:pt idx="12882">
                  <c:v>9.3338463134647203</c:v>
                </c:pt>
                <c:pt idx="12883">
                  <c:v>9.5961349484832095</c:v>
                </c:pt>
                <c:pt idx="12884">
                  <c:v>8.2248933385615501</c:v>
                </c:pt>
                <c:pt idx="12885">
                  <c:v>7.6300390395542301</c:v>
                </c:pt>
                <c:pt idx="12886">
                  <c:v>6.69706630481459</c:v>
                </c:pt>
                <c:pt idx="12887">
                  <c:v>8.4736733263098305</c:v>
                </c:pt>
                <c:pt idx="12888">
                  <c:v>7.9462723679836298</c:v>
                </c:pt>
                <c:pt idx="12889">
                  <c:v>2.7974941518610899</c:v>
                </c:pt>
                <c:pt idx="12890">
                  <c:v>3.9781638458075799</c:v>
                </c:pt>
                <c:pt idx="12891">
                  <c:v>7.5912029273482098</c:v>
                </c:pt>
                <c:pt idx="12892">
                  <c:v>9.1603236497443099</c:v>
                </c:pt>
                <c:pt idx="12893">
                  <c:v>8.2590494606359393</c:v>
                </c:pt>
                <c:pt idx="12894">
                  <c:v>8.6460693072643497</c:v>
                </c:pt>
                <c:pt idx="12895">
                  <c:v>5.4713609633806</c:v>
                </c:pt>
                <c:pt idx="12896">
                  <c:v>4.0514741558176599</c:v>
                </c:pt>
                <c:pt idx="12897">
                  <c:v>5.16380232407941</c:v>
                </c:pt>
                <c:pt idx="12898">
                  <c:v>6.4269643223576303</c:v>
                </c:pt>
                <c:pt idx="12899">
                  <c:v>3.3909173070858798</c:v>
                </c:pt>
                <c:pt idx="12900">
                  <c:v>7.89353728962364</c:v>
                </c:pt>
                <c:pt idx="12901">
                  <c:v>10.7120103916071</c:v>
                </c:pt>
                <c:pt idx="12902">
                  <c:v>9.7315197967078095</c:v>
                </c:pt>
                <c:pt idx="12903">
                  <c:v>9.4927216619394699</c:v>
                </c:pt>
                <c:pt idx="12904">
                  <c:v>10.9362723009614</c:v>
                </c:pt>
                <c:pt idx="12905">
                  <c:v>4.9751211524778602</c:v>
                </c:pt>
                <c:pt idx="12906">
                  <c:v>7.4537889510046096</c:v>
                </c:pt>
                <c:pt idx="12907">
                  <c:v>6.3050948746496696</c:v>
                </c:pt>
                <c:pt idx="12908">
                  <c:v>9.6684493608353304</c:v>
                </c:pt>
                <c:pt idx="12909">
                  <c:v>7.6253191452845899</c:v>
                </c:pt>
                <c:pt idx="12910">
                  <c:v>8.0253966705976296</c:v>
                </c:pt>
                <c:pt idx="12911">
                  <c:v>5.30006532905157</c:v>
                </c:pt>
                <c:pt idx="12912">
                  <c:v>9.0438730110417307</c:v>
                </c:pt>
                <c:pt idx="12913">
                  <c:v>5.7447617915947999</c:v>
                </c:pt>
                <c:pt idx="12914">
                  <c:v>7.8581005441008998</c:v>
                </c:pt>
                <c:pt idx="12915">
                  <c:v>8.3284735525131595</c:v>
                </c:pt>
                <c:pt idx="12916">
                  <c:v>8.0318988157140705</c:v>
                </c:pt>
                <c:pt idx="12917">
                  <c:v>8.4276476325342298</c:v>
                </c:pt>
                <c:pt idx="12918">
                  <c:v>6.2076593443717796</c:v>
                </c:pt>
                <c:pt idx="12919">
                  <c:v>6.8424714538789502</c:v>
                </c:pt>
                <c:pt idx="12920">
                  <c:v>6.0969620512924099</c:v>
                </c:pt>
                <c:pt idx="12921">
                  <c:v>2.01138523876606</c:v>
                </c:pt>
                <c:pt idx="12922">
                  <c:v>8.8236903956216803</c:v>
                </c:pt>
                <c:pt idx="12923">
                  <c:v>8.2395835181247108</c:v>
                </c:pt>
                <c:pt idx="12924">
                  <c:v>7.0968361352183802</c:v>
                </c:pt>
                <c:pt idx="12925">
                  <c:v>8.0925179415901205</c:v>
                </c:pt>
                <c:pt idx="12926">
                  <c:v>9.7130906802468502</c:v>
                </c:pt>
                <c:pt idx="12927">
                  <c:v>10.110860924313</c:v>
                </c:pt>
                <c:pt idx="12928">
                  <c:v>8.4704147264114802</c:v>
                </c:pt>
                <c:pt idx="12929">
                  <c:v>7.9727884856496898</c:v>
                </c:pt>
                <c:pt idx="12930">
                  <c:v>7.6700298991017704</c:v>
                </c:pt>
                <c:pt idx="12931">
                  <c:v>9.2685641215317691</c:v>
                </c:pt>
                <c:pt idx="12932">
                  <c:v>8.7331244702669206</c:v>
                </c:pt>
                <c:pt idx="12933">
                  <c:v>3.4776889271945199</c:v>
                </c:pt>
                <c:pt idx="12934">
                  <c:v>4.6842697322745996</c:v>
                </c:pt>
                <c:pt idx="12935">
                  <c:v>7.82750579933204</c:v>
                </c:pt>
                <c:pt idx="12936">
                  <c:v>7.5519546758083802</c:v>
                </c:pt>
                <c:pt idx="12937">
                  <c:v>6.6227713837443201</c:v>
                </c:pt>
                <c:pt idx="12938">
                  <c:v>6.97947845635544</c:v>
                </c:pt>
                <c:pt idx="12939">
                  <c:v>4.5269503261537496</c:v>
                </c:pt>
                <c:pt idx="12940">
                  <c:v>3.6754195110365599</c:v>
                </c:pt>
                <c:pt idx="12941">
                  <c:v>4.3381317329554703</c:v>
                </c:pt>
                <c:pt idx="12942">
                  <c:v>5.4713866206169</c:v>
                </c:pt>
                <c:pt idx="12943">
                  <c:v>2.29429111959782</c:v>
                </c:pt>
                <c:pt idx="12944">
                  <c:v>6.1270458190652404</c:v>
                </c:pt>
                <c:pt idx="12945">
                  <c:v>9.4870163657933499</c:v>
                </c:pt>
                <c:pt idx="12946">
                  <c:v>8.0269830676487803</c:v>
                </c:pt>
                <c:pt idx="12947">
                  <c:v>8.4044920564963697</c:v>
                </c:pt>
                <c:pt idx="12948">
                  <c:v>9.7734260134366497</c:v>
                </c:pt>
                <c:pt idx="12949">
                  <c:v>4.4122528781551997</c:v>
                </c:pt>
                <c:pt idx="12950">
                  <c:v>6.4503054846367203</c:v>
                </c:pt>
                <c:pt idx="12951">
                  <c:v>4.9845089373313796</c:v>
                </c:pt>
                <c:pt idx="12952">
                  <c:v>8.3386880827168106</c:v>
                </c:pt>
                <c:pt idx="12953">
                  <c:v>6.0911731615037201</c:v>
                </c:pt>
                <c:pt idx="12954">
                  <c:v>7.0402752754842597</c:v>
                </c:pt>
                <c:pt idx="12955">
                  <c:v>4.7980180901532199</c:v>
                </c:pt>
                <c:pt idx="12956">
                  <c:v>7.21177500779305</c:v>
                </c:pt>
                <c:pt idx="12957">
                  <c:v>4.6600196558768703</c:v>
                </c:pt>
                <c:pt idx="12958">
                  <c:v>6.6463643236360301</c:v>
                </c:pt>
                <c:pt idx="12959">
                  <c:v>6.3527149174672797</c:v>
                </c:pt>
                <c:pt idx="12960">
                  <c:v>6.9963762816264898</c:v>
                </c:pt>
                <c:pt idx="12961">
                  <c:v>6.7342762622946797</c:v>
                </c:pt>
                <c:pt idx="12962">
                  <c:v>5.4369977824253199</c:v>
                </c:pt>
                <c:pt idx="12963">
                  <c:v>5.5318090346857796</c:v>
                </c:pt>
                <c:pt idx="12964">
                  <c:v>4.1400609324686499</c:v>
                </c:pt>
                <c:pt idx="12965">
                  <c:v>2.3883829878817302</c:v>
                </c:pt>
                <c:pt idx="12966">
                  <c:v>6.93268984145773</c:v>
                </c:pt>
                <c:pt idx="12967">
                  <c:v>6.2020676384947304</c:v>
                </c:pt>
                <c:pt idx="12968">
                  <c:v>5.2556399015920396</c:v>
                </c:pt>
                <c:pt idx="12969">
                  <c:v>6.9916533771739102</c:v>
                </c:pt>
                <c:pt idx="12970">
                  <c:v>8.1764008363208696</c:v>
                </c:pt>
                <c:pt idx="12971">
                  <c:v>8.6308570881249693</c:v>
                </c:pt>
                <c:pt idx="12972">
                  <c:v>7.0889597644377496</c:v>
                </c:pt>
                <c:pt idx="12973">
                  <c:v>6.3354406051197003</c:v>
                </c:pt>
                <c:pt idx="12974">
                  <c:v>5.6596230261161997</c:v>
                </c:pt>
                <c:pt idx="12975">
                  <c:v>7.7459184887964403</c:v>
                </c:pt>
                <c:pt idx="12976">
                  <c:v>6.6056780139611302</c:v>
                </c:pt>
                <c:pt idx="12977">
                  <c:v>2.4811900315834001</c:v>
                </c:pt>
                <c:pt idx="12978">
                  <c:v>3.6340875911891</c:v>
                </c:pt>
                <c:pt idx="12979">
                  <c:v>6.4758397090712201</c:v>
                </c:pt>
                <c:pt idx="12980">
                  <c:v>8.0956564712003498</c:v>
                </c:pt>
                <c:pt idx="12981">
                  <c:v>7.3363898146140603</c:v>
                </c:pt>
                <c:pt idx="12982">
                  <c:v>7.6942053761988696</c:v>
                </c:pt>
                <c:pt idx="12983">
                  <c:v>4.5639177894349396</c:v>
                </c:pt>
                <c:pt idx="12984">
                  <c:v>3.8682358200824098</c:v>
                </c:pt>
                <c:pt idx="12985">
                  <c:v>4.7706724472141904</c:v>
                </c:pt>
                <c:pt idx="12986">
                  <c:v>5.9405452310658502</c:v>
                </c:pt>
                <c:pt idx="12987">
                  <c:v>2.6990867504963498</c:v>
                </c:pt>
                <c:pt idx="12988">
                  <c:v>6.7161918362434596</c:v>
                </c:pt>
                <c:pt idx="12989">
                  <c:v>9.9150431906674097</c:v>
                </c:pt>
                <c:pt idx="12990">
                  <c:v>8.5600322138922404</c:v>
                </c:pt>
                <c:pt idx="12991">
                  <c:v>8.9520374257721098</c:v>
                </c:pt>
                <c:pt idx="12992">
                  <c:v>10.1800511590139</c:v>
                </c:pt>
                <c:pt idx="12993">
                  <c:v>4.6691085503735401</c:v>
                </c:pt>
                <c:pt idx="12994">
                  <c:v>7.1860852794752397</c:v>
                </c:pt>
                <c:pt idx="12995">
                  <c:v>5.5751563073697596</c:v>
                </c:pt>
                <c:pt idx="12996">
                  <c:v>8.9872031862135504</c:v>
                </c:pt>
                <c:pt idx="12997">
                  <c:v>7.2696582944981696</c:v>
                </c:pt>
                <c:pt idx="12998">
                  <c:v>7.5814553062621401</c:v>
                </c:pt>
                <c:pt idx="12999">
                  <c:v>4.6928284173652397</c:v>
                </c:pt>
                <c:pt idx="13000">
                  <c:v>8.0652959642796702</c:v>
                </c:pt>
                <c:pt idx="13001">
                  <c:v>4.9528827910704898</c:v>
                </c:pt>
                <c:pt idx="13002">
                  <c:v>7.4723613785764904</c:v>
                </c:pt>
                <c:pt idx="13003">
                  <c:v>7.2696582944981696</c:v>
                </c:pt>
                <c:pt idx="13004">
                  <c:v>7.5453681575449103</c:v>
                </c:pt>
                <c:pt idx="13005">
                  <c:v>7.8401202407553301</c:v>
                </c:pt>
                <c:pt idx="13006">
                  <c:v>5.7382235278349301</c:v>
                </c:pt>
                <c:pt idx="13007">
                  <c:v>6.4025152319019902</c:v>
                </c:pt>
                <c:pt idx="13008">
                  <c:v>5.1725345856603804</c:v>
                </c:pt>
                <c:pt idx="13009">
                  <c:v>2.2238859760276801</c:v>
                </c:pt>
                <c:pt idx="13010">
                  <c:v>7.8171102064551903</c:v>
                </c:pt>
                <c:pt idx="13011">
                  <c:v>7.4685349736758404</c:v>
                </c:pt>
                <c:pt idx="13012">
                  <c:v>6.3658810194863902</c:v>
                </c:pt>
                <c:pt idx="13013">
                  <c:v>7.6395947834753297</c:v>
                </c:pt>
                <c:pt idx="13014">
                  <c:v>9.0925465403746202</c:v>
                </c:pt>
                <c:pt idx="13015">
                  <c:v>9.4462710097070293</c:v>
                </c:pt>
                <c:pt idx="13016">
                  <c:v>7.8387192620113897</c:v>
                </c:pt>
                <c:pt idx="13017">
                  <c:v>7.3843741482348797</c:v>
                </c:pt>
                <c:pt idx="13018">
                  <c:v>6.6799667060458798</c:v>
                </c:pt>
                <c:pt idx="13019">
                  <c:v>8.2780309737706208</c:v>
                </c:pt>
                <c:pt idx="13020">
                  <c:v>7.8918865918624501</c:v>
                </c:pt>
                <c:pt idx="13021">
                  <c:v>2.9222984628168001</c:v>
                </c:pt>
                <c:pt idx="13022">
                  <c:v>4.0101879499783202</c:v>
                </c:pt>
                <c:pt idx="13023">
                  <c:v>7.3818053963071302</c:v>
                </c:pt>
                <c:pt idx="13024">
                  <c:v>8.9925793445641808</c:v>
                </c:pt>
                <c:pt idx="13025">
                  <c:v>8.1192564832495098</c:v>
                </c:pt>
                <c:pt idx="13026">
                  <c:v>8.4630608454899594</c:v>
                </c:pt>
                <c:pt idx="13027">
                  <c:v>5.36924389200031</c:v>
                </c:pt>
                <c:pt idx="13028">
                  <c:v>4.0596425131620499</c:v>
                </c:pt>
                <c:pt idx="13029">
                  <c:v>5.2220523931293901</c:v>
                </c:pt>
                <c:pt idx="13030">
                  <c:v>6.3761703687149698</c:v>
                </c:pt>
                <c:pt idx="13031">
                  <c:v>3.4164795285268399</c:v>
                </c:pt>
                <c:pt idx="13032">
                  <c:v>7.5238659796588401</c:v>
                </c:pt>
                <c:pt idx="13033">
                  <c:v>10.489248786460401</c:v>
                </c:pt>
                <c:pt idx="13034">
                  <c:v>9.52966316335303</c:v>
                </c:pt>
                <c:pt idx="13035">
                  <c:v>9.4350142766376397</c:v>
                </c:pt>
                <c:pt idx="13036">
                  <c:v>10.9807822145839</c:v>
                </c:pt>
                <c:pt idx="13037">
                  <c:v>4.9533233345951198</c:v>
                </c:pt>
                <c:pt idx="13038">
                  <c:v>7.4723802258081902</c:v>
                </c:pt>
                <c:pt idx="13039">
                  <c:v>6.1531434123320299</c:v>
                </c:pt>
                <c:pt idx="13040">
                  <c:v>9.6765570790571296</c:v>
                </c:pt>
                <c:pt idx="13041">
                  <c:v>7.6000154457453002</c:v>
                </c:pt>
                <c:pt idx="13042">
                  <c:v>8.0921307198675905</c:v>
                </c:pt>
                <c:pt idx="13043">
                  <c:v>5.3177315699571599</c:v>
                </c:pt>
                <c:pt idx="13044">
                  <c:v>8.9307455060005694</c:v>
                </c:pt>
                <c:pt idx="13045">
                  <c:v>5.6312989936840303</c:v>
                </c:pt>
                <c:pt idx="13046">
                  <c:v>7.7577477162880903</c:v>
                </c:pt>
                <c:pt idx="13047">
                  <c:v>8.3135618159551807</c:v>
                </c:pt>
                <c:pt idx="13048">
                  <c:v>8.0709243828402499</c:v>
                </c:pt>
                <c:pt idx="13049">
                  <c:v>8.3686166258258403</c:v>
                </c:pt>
                <c:pt idx="13050">
                  <c:v>6.2644701098304196</c:v>
                </c:pt>
                <c:pt idx="13051">
                  <c:v>6.8198144351017396</c:v>
                </c:pt>
                <c:pt idx="13052">
                  <c:v>6.1022822606439604</c:v>
                </c:pt>
                <c:pt idx="13053">
                  <c:v>1.9568639479379299</c:v>
                </c:pt>
                <c:pt idx="13054">
                  <c:v>8.9161480877446007</c:v>
                </c:pt>
                <c:pt idx="13055">
                  <c:v>8.3943521768786002</c:v>
                </c:pt>
                <c:pt idx="13056">
                  <c:v>7.1362499993005297</c:v>
                </c:pt>
                <c:pt idx="13057">
                  <c:v>7.9345988816017297</c:v>
                </c:pt>
                <c:pt idx="13058">
                  <c:v>9.7068279675255003</c:v>
                </c:pt>
                <c:pt idx="13059">
                  <c:v>10.0777235000615</c:v>
                </c:pt>
                <c:pt idx="13060">
                  <c:v>8.3824059203634196</c:v>
                </c:pt>
                <c:pt idx="13061">
                  <c:v>7.9996547617593796</c:v>
                </c:pt>
                <c:pt idx="13062">
                  <c:v>7.6990817095335897</c:v>
                </c:pt>
                <c:pt idx="13063">
                  <c:v>9.0564676628261704</c:v>
                </c:pt>
                <c:pt idx="13064">
                  <c:v>8.6537624839681104</c:v>
                </c:pt>
                <c:pt idx="13065">
                  <c:v>3.6099326670866199</c:v>
                </c:pt>
                <c:pt idx="13066">
                  <c:v>4.7903984864274003</c:v>
                </c:pt>
                <c:pt idx="13067">
                  <c:v>7.7377530611579299</c:v>
                </c:pt>
                <c:pt idx="13068">
                  <c:v>8.8125160729345797</c:v>
                </c:pt>
                <c:pt idx="13069">
                  <c:v>8.0427680332314306</c:v>
                </c:pt>
                <c:pt idx="13070">
                  <c:v>8.3240600013942601</c:v>
                </c:pt>
                <c:pt idx="13071">
                  <c:v>4.8941701024108104</c:v>
                </c:pt>
                <c:pt idx="13072">
                  <c:v>4.20502195924995</c:v>
                </c:pt>
                <c:pt idx="13073">
                  <c:v>4.8450936281308996</c:v>
                </c:pt>
                <c:pt idx="13074">
                  <c:v>6.4017701253618897</c:v>
                </c:pt>
                <c:pt idx="13075">
                  <c:v>2.5041437084307399</c:v>
                </c:pt>
                <c:pt idx="13076">
                  <c:v>7.1369707234795197</c:v>
                </c:pt>
                <c:pt idx="13077">
                  <c:v>10.6856774095163</c:v>
                </c:pt>
                <c:pt idx="13078">
                  <c:v>9.1547493364643007</c:v>
                </c:pt>
                <c:pt idx="13079">
                  <c:v>9.3320062174896403</c:v>
                </c:pt>
                <c:pt idx="13080">
                  <c:v>10.595841834298099</c:v>
                </c:pt>
                <c:pt idx="13081">
                  <c:v>5.15228001877081</c:v>
                </c:pt>
                <c:pt idx="13082">
                  <c:v>7.2873519553269102</c:v>
                </c:pt>
                <c:pt idx="13083">
                  <c:v>5.5890656672252197</c:v>
                </c:pt>
                <c:pt idx="13084">
                  <c:v>9.3625672546320402</c:v>
                </c:pt>
                <c:pt idx="13085">
                  <c:v>7.7053351056371202</c:v>
                </c:pt>
                <c:pt idx="13086">
                  <c:v>7.8382126771826801</c:v>
                </c:pt>
                <c:pt idx="13087">
                  <c:v>5.1953467871281598</c:v>
                </c:pt>
                <c:pt idx="13088">
                  <c:v>8.4499072451594301</c:v>
                </c:pt>
                <c:pt idx="13089">
                  <c:v>5.1364405434551896</c:v>
                </c:pt>
                <c:pt idx="13090">
                  <c:v>7.32891719764695</c:v>
                </c:pt>
                <c:pt idx="13091">
                  <c:v>7.3792270076484296</c:v>
                </c:pt>
                <c:pt idx="13092">
                  <c:v>7.4095242221550102</c:v>
                </c:pt>
                <c:pt idx="13093">
                  <c:v>8.0585475163984999</c:v>
                </c:pt>
                <c:pt idx="13094">
                  <c:v>5.87017679611027</c:v>
                </c:pt>
                <c:pt idx="13095">
                  <c:v>6.5183748279102298</c:v>
                </c:pt>
                <c:pt idx="13096">
                  <c:v>5.3292942521115796</c:v>
                </c:pt>
                <c:pt idx="13097">
                  <c:v>3.2736249728268199</c:v>
                </c:pt>
                <c:pt idx="13098">
                  <c:v>8.1581872388545502</c:v>
                </c:pt>
                <c:pt idx="13099">
                  <c:v>8.0402291776320105</c:v>
                </c:pt>
                <c:pt idx="13100">
                  <c:v>6.2240089661483298</c:v>
                </c:pt>
                <c:pt idx="13101">
                  <c:v>7.8760419094713496</c:v>
                </c:pt>
                <c:pt idx="13102">
                  <c:v>9.5627542303168305</c:v>
                </c:pt>
                <c:pt idx="13103">
                  <c:v>9.64532373087442</c:v>
                </c:pt>
                <c:pt idx="13104">
                  <c:v>8.2704587809450896</c:v>
                </c:pt>
                <c:pt idx="13105">
                  <c:v>7.55622980961527</c:v>
                </c:pt>
                <c:pt idx="13106">
                  <c:v>7.0338417489231997</c:v>
                </c:pt>
                <c:pt idx="13107">
                  <c:v>9.0471509386334308</c:v>
                </c:pt>
                <c:pt idx="13108">
                  <c:v>8.1422192387805801</c:v>
                </c:pt>
                <c:pt idx="13109">
                  <c:v>2.9513706444649701</c:v>
                </c:pt>
                <c:pt idx="13110">
                  <c:v>4.0090190413868401</c:v>
                </c:pt>
                <c:pt idx="13111">
                  <c:v>7.7496984437035197</c:v>
                </c:pt>
                <c:pt idx="13112">
                  <c:v>8.3089989442083798</c:v>
                </c:pt>
                <c:pt idx="13113">
                  <c:v>7.4504915189268601</c:v>
                </c:pt>
                <c:pt idx="13114">
                  <c:v>7.8038922897054697</c:v>
                </c:pt>
                <c:pt idx="13115">
                  <c:v>4.5095714379834702</c:v>
                </c:pt>
                <c:pt idx="13116">
                  <c:v>3.8534990264313298</c:v>
                </c:pt>
                <c:pt idx="13117">
                  <c:v>4.5710762583809501</c:v>
                </c:pt>
                <c:pt idx="13118">
                  <c:v>5.9125300468199304</c:v>
                </c:pt>
                <c:pt idx="13119">
                  <c:v>2.3132832906665701</c:v>
                </c:pt>
                <c:pt idx="13120">
                  <c:v>6.7344772807634197</c:v>
                </c:pt>
                <c:pt idx="13121">
                  <c:v>10.158390260259401</c:v>
                </c:pt>
                <c:pt idx="13122">
                  <c:v>8.6584548355853705</c:v>
                </c:pt>
                <c:pt idx="13123">
                  <c:v>8.5932082169552793</c:v>
                </c:pt>
                <c:pt idx="13124">
                  <c:v>9.8456229586361097</c:v>
                </c:pt>
                <c:pt idx="13125">
                  <c:v>4.9082207141360703</c:v>
                </c:pt>
                <c:pt idx="13126">
                  <c:v>6.8737494525554403</c:v>
                </c:pt>
                <c:pt idx="13127">
                  <c:v>5.1745321698219104</c:v>
                </c:pt>
                <c:pt idx="13128">
                  <c:v>8.7037595590041494</c:v>
                </c:pt>
                <c:pt idx="13129">
                  <c:v>7.0253164282181499</c:v>
                </c:pt>
                <c:pt idx="13130">
                  <c:v>7.3496430831169901</c:v>
                </c:pt>
                <c:pt idx="13131">
                  <c:v>4.9173182588351398</c:v>
                </c:pt>
                <c:pt idx="13132">
                  <c:v>7.8136042092972904</c:v>
                </c:pt>
                <c:pt idx="13133">
                  <c:v>4.7545212493001401</c:v>
                </c:pt>
                <c:pt idx="13134">
                  <c:v>7.2597764571579804</c:v>
                </c:pt>
                <c:pt idx="13135">
                  <c:v>6.8843439881342601</c:v>
                </c:pt>
                <c:pt idx="13136">
                  <c:v>7.2168845193819999</c:v>
                </c:pt>
                <c:pt idx="13137">
                  <c:v>7.5921095196971597</c:v>
                </c:pt>
                <c:pt idx="13138">
                  <c:v>5.5415838956212999</c:v>
                </c:pt>
                <c:pt idx="13139">
                  <c:v>6.0881582925191804</c:v>
                </c:pt>
                <c:pt idx="13140">
                  <c:v>4.80052967904094</c:v>
                </c:pt>
                <c:pt idx="13141">
                  <c:v>2.6326272134695801</c:v>
                </c:pt>
                <c:pt idx="13142">
                  <c:v>7.4259226485720804</c:v>
                </c:pt>
                <c:pt idx="13143">
                  <c:v>7.3053792734822602</c:v>
                </c:pt>
                <c:pt idx="13144">
                  <c:v>5.89239736387277</c:v>
                </c:pt>
                <c:pt idx="13145">
                  <c:v>7.3985857150899204</c:v>
                </c:pt>
                <c:pt idx="13146">
                  <c:v>8.7673548867239894</c:v>
                </c:pt>
                <c:pt idx="13147">
                  <c:v>9.3021242269888695</c:v>
                </c:pt>
                <c:pt idx="13148">
                  <c:v>7.9899528142761103</c:v>
                </c:pt>
                <c:pt idx="13149">
                  <c:v>7.0133322621787597</c:v>
                </c:pt>
                <c:pt idx="13150">
                  <c:v>6.3264241413833204</c:v>
                </c:pt>
                <c:pt idx="13151">
                  <c:v>8.5052521087865998</c:v>
                </c:pt>
                <c:pt idx="13152">
                  <c:v>7.5957922748481499</c:v>
                </c:pt>
                <c:pt idx="13153">
                  <c:v>2.64976047903609</c:v>
                </c:pt>
                <c:pt idx="13154">
                  <c:v>3.71747916172232</c:v>
                </c:pt>
                <c:pt idx="13155">
                  <c:v>7.2867449399569502</c:v>
                </c:pt>
                <c:pt idx="13156">
                  <c:v>8.4385589232197304</c:v>
                </c:pt>
                <c:pt idx="13157">
                  <c:v>8.0059006484631396</c:v>
                </c:pt>
                <c:pt idx="13158">
                  <c:v>8.1648036475424295</c:v>
                </c:pt>
                <c:pt idx="13159">
                  <c:v>4.1746842176982604</c:v>
                </c:pt>
                <c:pt idx="13160">
                  <c:v>3.7745811515081802</c:v>
                </c:pt>
                <c:pt idx="13161">
                  <c:v>4.2399222294046304</c:v>
                </c:pt>
                <c:pt idx="13162">
                  <c:v>5.8515162794023299</c:v>
                </c:pt>
                <c:pt idx="13163">
                  <c:v>2.2104371843781201</c:v>
                </c:pt>
                <c:pt idx="13164">
                  <c:v>6.9075044620853401</c:v>
                </c:pt>
                <c:pt idx="13165">
                  <c:v>10.1902975171629</c:v>
                </c:pt>
                <c:pt idx="13166">
                  <c:v>8.9741424812877604</c:v>
                </c:pt>
                <c:pt idx="13167">
                  <c:v>8.86496309801643</c:v>
                </c:pt>
                <c:pt idx="13168">
                  <c:v>10.2135893257147</c:v>
                </c:pt>
                <c:pt idx="13169">
                  <c:v>5.1167259629607296</c:v>
                </c:pt>
                <c:pt idx="13170">
                  <c:v>7.4845190846312004</c:v>
                </c:pt>
                <c:pt idx="13171">
                  <c:v>5.8222690683888301</c:v>
                </c:pt>
                <c:pt idx="13172">
                  <c:v>9.3469250994392894</c:v>
                </c:pt>
                <c:pt idx="13173">
                  <c:v>7.7933178628489896</c:v>
                </c:pt>
                <c:pt idx="13174">
                  <c:v>8.0792559844424598</c:v>
                </c:pt>
                <c:pt idx="13175">
                  <c:v>5.1185538627324503</c:v>
                </c:pt>
                <c:pt idx="13176">
                  <c:v>8.5320896246036995</c:v>
                </c:pt>
                <c:pt idx="13177">
                  <c:v>5.2105551632545604</c:v>
                </c:pt>
                <c:pt idx="13178">
                  <c:v>7.0377556219826998</c:v>
                </c:pt>
                <c:pt idx="13179">
                  <c:v>7.4340766531564997</c:v>
                </c:pt>
                <c:pt idx="13180">
                  <c:v>7.8698770017125499</c:v>
                </c:pt>
                <c:pt idx="13181">
                  <c:v>8.12715222950734</c:v>
                </c:pt>
                <c:pt idx="13182">
                  <c:v>5.94366035297893</c:v>
                </c:pt>
                <c:pt idx="13183">
                  <c:v>6.6092683125697604</c:v>
                </c:pt>
                <c:pt idx="13184">
                  <c:v>5.4992992299539001</c:v>
                </c:pt>
                <c:pt idx="13185">
                  <c:v>2.2658805944656701</c:v>
                </c:pt>
                <c:pt idx="13186">
                  <c:v>8.25580577876981</c:v>
                </c:pt>
                <c:pt idx="13187">
                  <c:v>8.1283889277260393</c:v>
                </c:pt>
                <c:pt idx="13188">
                  <c:v>6.5647161820161601</c:v>
                </c:pt>
                <c:pt idx="13189">
                  <c:v>7.7820924223898</c:v>
                </c:pt>
                <c:pt idx="13190">
                  <c:v>9.3485832565736899</c:v>
                </c:pt>
                <c:pt idx="13191">
                  <c:v>9.5655478358146002</c:v>
                </c:pt>
                <c:pt idx="13192">
                  <c:v>8.3793039277362809</c:v>
                </c:pt>
                <c:pt idx="13193">
                  <c:v>7.7498181690649597</c:v>
                </c:pt>
                <c:pt idx="13194">
                  <c:v>7.0038455511426196</c:v>
                </c:pt>
                <c:pt idx="13195">
                  <c:v>8.5655507711995895</c:v>
                </c:pt>
                <c:pt idx="13196">
                  <c:v>8.2156482470792707</c:v>
                </c:pt>
                <c:pt idx="13197">
                  <c:v>2.4284303147453201</c:v>
                </c:pt>
                <c:pt idx="13198">
                  <c:v>3.3855182880277899</c:v>
                </c:pt>
                <c:pt idx="13199">
                  <c:v>7.63677438833761</c:v>
                </c:pt>
                <c:pt idx="13200">
                  <c:v>9.1603236497443099</c:v>
                </c:pt>
                <c:pt idx="13201">
                  <c:v>8.2590494606359393</c:v>
                </c:pt>
                <c:pt idx="13202">
                  <c:v>8.6460693072643497</c:v>
                </c:pt>
                <c:pt idx="13203">
                  <c:v>5.4713609633806</c:v>
                </c:pt>
                <c:pt idx="13204">
                  <c:v>4.0514741558176599</c:v>
                </c:pt>
                <c:pt idx="13205">
                  <c:v>5.16380232407941</c:v>
                </c:pt>
                <c:pt idx="13206">
                  <c:v>6.4269643223576303</c:v>
                </c:pt>
                <c:pt idx="13207">
                  <c:v>3.3909173070858798</c:v>
                </c:pt>
                <c:pt idx="13208">
                  <c:v>7.89353728962364</c:v>
                </c:pt>
                <c:pt idx="13209">
                  <c:v>10.7120103916071</c:v>
                </c:pt>
                <c:pt idx="13210">
                  <c:v>9.7315197967078095</c:v>
                </c:pt>
                <c:pt idx="13211">
                  <c:v>9.4927216619394699</c:v>
                </c:pt>
                <c:pt idx="13212">
                  <c:v>10.9362723009614</c:v>
                </c:pt>
                <c:pt idx="13213">
                  <c:v>4.9751211524778602</c:v>
                </c:pt>
                <c:pt idx="13214">
                  <c:v>7.4537889510046096</c:v>
                </c:pt>
                <c:pt idx="13215">
                  <c:v>6.3050948746496696</c:v>
                </c:pt>
                <c:pt idx="13216">
                  <c:v>9.6684493608353304</c:v>
                </c:pt>
                <c:pt idx="13217">
                  <c:v>7.6253191452845899</c:v>
                </c:pt>
                <c:pt idx="13218">
                  <c:v>8.0253966705976296</c:v>
                </c:pt>
                <c:pt idx="13219">
                  <c:v>5.30006532905157</c:v>
                </c:pt>
                <c:pt idx="13220">
                  <c:v>9.0438730110417307</c:v>
                </c:pt>
                <c:pt idx="13221">
                  <c:v>5.7447617915947999</c:v>
                </c:pt>
                <c:pt idx="13222">
                  <c:v>7.8581005441008998</c:v>
                </c:pt>
                <c:pt idx="13223">
                  <c:v>8.3284735525131595</c:v>
                </c:pt>
                <c:pt idx="13224">
                  <c:v>8.0318988157140705</c:v>
                </c:pt>
                <c:pt idx="13225">
                  <c:v>8.4276476325342298</c:v>
                </c:pt>
                <c:pt idx="13226">
                  <c:v>6.2076593443717796</c:v>
                </c:pt>
                <c:pt idx="13227">
                  <c:v>6.8424714538789502</c:v>
                </c:pt>
                <c:pt idx="13228">
                  <c:v>6.0969620512924099</c:v>
                </c:pt>
                <c:pt idx="13229">
                  <c:v>2.01138523876606</c:v>
                </c:pt>
                <c:pt idx="13230">
                  <c:v>8.8236903956216803</c:v>
                </c:pt>
                <c:pt idx="13231">
                  <c:v>8.2395835181247108</c:v>
                </c:pt>
                <c:pt idx="13232">
                  <c:v>7.0968361352183802</c:v>
                </c:pt>
                <c:pt idx="13233">
                  <c:v>8.0925179415901205</c:v>
                </c:pt>
                <c:pt idx="13234">
                  <c:v>9.7130906802468502</c:v>
                </c:pt>
                <c:pt idx="13235">
                  <c:v>10.110860924313</c:v>
                </c:pt>
                <c:pt idx="13236">
                  <c:v>8.4704147264114802</c:v>
                </c:pt>
                <c:pt idx="13237">
                  <c:v>7.9727884856496898</c:v>
                </c:pt>
                <c:pt idx="13238">
                  <c:v>7.6700298991017704</c:v>
                </c:pt>
                <c:pt idx="13239">
                  <c:v>9.2685641215317691</c:v>
                </c:pt>
                <c:pt idx="13240">
                  <c:v>8.7331244702669206</c:v>
                </c:pt>
                <c:pt idx="13241">
                  <c:v>3.4776889271945199</c:v>
                </c:pt>
                <c:pt idx="13242">
                  <c:v>4.6842697322745996</c:v>
                </c:pt>
                <c:pt idx="13243">
                  <c:v>7.82750579933204</c:v>
                </c:pt>
                <c:pt idx="13244">
                  <c:v>8.4385589232197304</c:v>
                </c:pt>
                <c:pt idx="13245">
                  <c:v>8.0059006484631396</c:v>
                </c:pt>
                <c:pt idx="13246">
                  <c:v>8.1648036475424295</c:v>
                </c:pt>
                <c:pt idx="13247">
                  <c:v>4.1746842176982604</c:v>
                </c:pt>
                <c:pt idx="13248">
                  <c:v>3.7745811515081802</c:v>
                </c:pt>
                <c:pt idx="13249">
                  <c:v>4.2399222294046304</c:v>
                </c:pt>
                <c:pt idx="13250">
                  <c:v>5.8515162794023299</c:v>
                </c:pt>
                <c:pt idx="13251">
                  <c:v>2.2104371843781201</c:v>
                </c:pt>
                <c:pt idx="13252">
                  <c:v>6.9075044620853401</c:v>
                </c:pt>
                <c:pt idx="13253">
                  <c:v>10.1902975171629</c:v>
                </c:pt>
                <c:pt idx="13254">
                  <c:v>8.9741424812877604</c:v>
                </c:pt>
                <c:pt idx="13255">
                  <c:v>8.86496309801643</c:v>
                </c:pt>
                <c:pt idx="13256">
                  <c:v>10.2135893257147</c:v>
                </c:pt>
                <c:pt idx="13257">
                  <c:v>5.1167259629607296</c:v>
                </c:pt>
                <c:pt idx="13258">
                  <c:v>7.4845190846312004</c:v>
                </c:pt>
                <c:pt idx="13259">
                  <c:v>5.8222690683888301</c:v>
                </c:pt>
                <c:pt idx="13260">
                  <c:v>9.3469250994392894</c:v>
                </c:pt>
                <c:pt idx="13261">
                  <c:v>7.7933178628489896</c:v>
                </c:pt>
                <c:pt idx="13262">
                  <c:v>8.0792559844424598</c:v>
                </c:pt>
                <c:pt idx="13263">
                  <c:v>5.1185538627324503</c:v>
                </c:pt>
                <c:pt idx="13264">
                  <c:v>8.5320896246036995</c:v>
                </c:pt>
                <c:pt idx="13265">
                  <c:v>5.2105551632545604</c:v>
                </c:pt>
                <c:pt idx="13266">
                  <c:v>7.0377556219826998</c:v>
                </c:pt>
                <c:pt idx="13267">
                  <c:v>7.4340766531564997</c:v>
                </c:pt>
                <c:pt idx="13268">
                  <c:v>7.8698770017125499</c:v>
                </c:pt>
                <c:pt idx="13269">
                  <c:v>8.12715222950734</c:v>
                </c:pt>
                <c:pt idx="13270">
                  <c:v>5.94366035297893</c:v>
                </c:pt>
                <c:pt idx="13271">
                  <c:v>6.6092683125697604</c:v>
                </c:pt>
                <c:pt idx="13272">
                  <c:v>5.4992992299539001</c:v>
                </c:pt>
                <c:pt idx="13273">
                  <c:v>2.2658805944656701</c:v>
                </c:pt>
                <c:pt idx="13274">
                  <c:v>8.25580577876981</c:v>
                </c:pt>
                <c:pt idx="13275">
                  <c:v>8.1283889277260393</c:v>
                </c:pt>
                <c:pt idx="13276">
                  <c:v>6.5647161820161601</c:v>
                </c:pt>
                <c:pt idx="13277">
                  <c:v>7.7820924223898</c:v>
                </c:pt>
                <c:pt idx="13278">
                  <c:v>9.3485832565736899</c:v>
                </c:pt>
                <c:pt idx="13279">
                  <c:v>9.5655478358146002</c:v>
                </c:pt>
                <c:pt idx="13280">
                  <c:v>8.3793039277362809</c:v>
                </c:pt>
                <c:pt idx="13281">
                  <c:v>7.7498181690649597</c:v>
                </c:pt>
                <c:pt idx="13282">
                  <c:v>7.0038455511426196</c:v>
                </c:pt>
                <c:pt idx="13283">
                  <c:v>8.5655507711995895</c:v>
                </c:pt>
                <c:pt idx="13284">
                  <c:v>8.2156482470792707</c:v>
                </c:pt>
                <c:pt idx="13285">
                  <c:v>2.4284303147453201</c:v>
                </c:pt>
                <c:pt idx="13286">
                  <c:v>3.3855182880277899</c:v>
                </c:pt>
                <c:pt idx="13287">
                  <c:v>7.63677438833761</c:v>
                </c:pt>
                <c:pt idx="13288">
                  <c:v>9.1603236497443099</c:v>
                </c:pt>
                <c:pt idx="13289">
                  <c:v>8.2590494606359393</c:v>
                </c:pt>
                <c:pt idx="13290">
                  <c:v>8.6460693072643497</c:v>
                </c:pt>
                <c:pt idx="13291">
                  <c:v>5.4713609633806</c:v>
                </c:pt>
                <c:pt idx="13292">
                  <c:v>4.0514741558176599</c:v>
                </c:pt>
                <c:pt idx="13293">
                  <c:v>5.16380232407941</c:v>
                </c:pt>
                <c:pt idx="13294">
                  <c:v>6.4269643223576303</c:v>
                </c:pt>
                <c:pt idx="13295">
                  <c:v>3.3909173070858798</c:v>
                </c:pt>
                <c:pt idx="13296">
                  <c:v>7.89353728962364</c:v>
                </c:pt>
                <c:pt idx="13297">
                  <c:v>10.7120103916071</c:v>
                </c:pt>
                <c:pt idx="13298">
                  <c:v>9.7315197967078095</c:v>
                </c:pt>
                <c:pt idx="13299">
                  <c:v>9.4927216619394699</c:v>
                </c:pt>
                <c:pt idx="13300">
                  <c:v>10.9362723009614</c:v>
                </c:pt>
                <c:pt idx="13301">
                  <c:v>4.9751211524778602</c:v>
                </c:pt>
                <c:pt idx="13302">
                  <c:v>7.4537889510046096</c:v>
                </c:pt>
                <c:pt idx="13303">
                  <c:v>6.3050948746496696</c:v>
                </c:pt>
                <c:pt idx="13304">
                  <c:v>9.6684493608353304</c:v>
                </c:pt>
                <c:pt idx="13305">
                  <c:v>7.6253191452845899</c:v>
                </c:pt>
                <c:pt idx="13306">
                  <c:v>8.0253966705976296</c:v>
                </c:pt>
                <c:pt idx="13307">
                  <c:v>5.30006532905157</c:v>
                </c:pt>
                <c:pt idx="13308">
                  <c:v>9.0438730110417307</c:v>
                </c:pt>
                <c:pt idx="13309">
                  <c:v>5.7447617915947999</c:v>
                </c:pt>
                <c:pt idx="13310">
                  <c:v>7.8581005441008998</c:v>
                </c:pt>
                <c:pt idx="13311">
                  <c:v>8.3284735525131595</c:v>
                </c:pt>
                <c:pt idx="13312">
                  <c:v>8.0318988157140705</c:v>
                </c:pt>
                <c:pt idx="13313">
                  <c:v>8.4276476325342298</c:v>
                </c:pt>
                <c:pt idx="13314">
                  <c:v>6.2076593443717796</c:v>
                </c:pt>
                <c:pt idx="13315">
                  <c:v>6.8424714538789502</c:v>
                </c:pt>
                <c:pt idx="13316">
                  <c:v>6.0969620512924099</c:v>
                </c:pt>
                <c:pt idx="13317">
                  <c:v>2.01138523876606</c:v>
                </c:pt>
                <c:pt idx="13318">
                  <c:v>8.8236903956216803</c:v>
                </c:pt>
                <c:pt idx="13319">
                  <c:v>8.2395835181247108</c:v>
                </c:pt>
                <c:pt idx="13320">
                  <c:v>7.0968361352183802</c:v>
                </c:pt>
                <c:pt idx="13321">
                  <c:v>8.0925179415901205</c:v>
                </c:pt>
                <c:pt idx="13322">
                  <c:v>9.7130906802468502</c:v>
                </c:pt>
                <c:pt idx="13323">
                  <c:v>10.110860924313</c:v>
                </c:pt>
                <c:pt idx="13324">
                  <c:v>8.4704147264114802</c:v>
                </c:pt>
                <c:pt idx="13325">
                  <c:v>7.9727884856496898</c:v>
                </c:pt>
                <c:pt idx="13326">
                  <c:v>7.6700298991017704</c:v>
                </c:pt>
                <c:pt idx="13327">
                  <c:v>9.2685641215317691</c:v>
                </c:pt>
                <c:pt idx="13328">
                  <c:v>8.7331244702669206</c:v>
                </c:pt>
                <c:pt idx="13329">
                  <c:v>3.4776889271945199</c:v>
                </c:pt>
                <c:pt idx="13330">
                  <c:v>4.6842697322745996</c:v>
                </c:pt>
                <c:pt idx="13331">
                  <c:v>7.82750579933204</c:v>
                </c:pt>
                <c:pt idx="13332">
                  <c:v>8.4603175396461499</c:v>
                </c:pt>
                <c:pt idx="13333">
                  <c:v>7.6570811958784297</c:v>
                </c:pt>
                <c:pt idx="13334">
                  <c:v>8.2548474741265707</c:v>
                </c:pt>
                <c:pt idx="13335">
                  <c:v>4.5454951211565504</c:v>
                </c:pt>
                <c:pt idx="13336">
                  <c:v>4.4438775323076696</c:v>
                </c:pt>
                <c:pt idx="13337">
                  <c:v>4.8739342634899598</c:v>
                </c:pt>
                <c:pt idx="13338">
                  <c:v>6.2726010927712901</c:v>
                </c:pt>
                <c:pt idx="13339">
                  <c:v>3.4822225960139099</c:v>
                </c:pt>
                <c:pt idx="13340">
                  <c:v>6.9462337936483598</c:v>
                </c:pt>
                <c:pt idx="13341">
                  <c:v>10.016305912065301</c:v>
                </c:pt>
                <c:pt idx="13342">
                  <c:v>8.8988855055147393</c:v>
                </c:pt>
                <c:pt idx="13343">
                  <c:v>8.3422327112703698</c:v>
                </c:pt>
                <c:pt idx="13344">
                  <c:v>9.8305444711526295</c:v>
                </c:pt>
                <c:pt idx="13345">
                  <c:v>5.9450516173039096</c:v>
                </c:pt>
                <c:pt idx="13346">
                  <c:v>7.9310780877736002</c:v>
                </c:pt>
                <c:pt idx="13347">
                  <c:v>6.5188291429397101</c:v>
                </c:pt>
                <c:pt idx="13348">
                  <c:v>8.4643140985710996</c:v>
                </c:pt>
                <c:pt idx="13349">
                  <c:v>8.2185443536648908</c:v>
                </c:pt>
                <c:pt idx="13350">
                  <c:v>6.9850734814294402</c:v>
                </c:pt>
                <c:pt idx="13351">
                  <c:v>6.3476949322523604</c:v>
                </c:pt>
                <c:pt idx="13352">
                  <c:v>8.2242577279738605</c:v>
                </c:pt>
                <c:pt idx="13353">
                  <c:v>5.86619778128542</c:v>
                </c:pt>
                <c:pt idx="13354">
                  <c:v>7.3604904418815202</c:v>
                </c:pt>
                <c:pt idx="13355">
                  <c:v>8.11885475465313</c:v>
                </c:pt>
                <c:pt idx="13356">
                  <c:v>6.7500876697739001</c:v>
                </c:pt>
                <c:pt idx="13357">
                  <c:v>8.6263105092577401</c:v>
                </c:pt>
                <c:pt idx="13358">
                  <c:v>6.9636456030062801</c:v>
                </c:pt>
                <c:pt idx="13359">
                  <c:v>7.2368938833345497</c:v>
                </c:pt>
                <c:pt idx="13360">
                  <c:v>5.0793342176014802</c:v>
                </c:pt>
                <c:pt idx="13361">
                  <c:v>3.6459250617994501</c:v>
                </c:pt>
                <c:pt idx="13362">
                  <c:v>8.4845364585722596</c:v>
                </c:pt>
                <c:pt idx="13363">
                  <c:v>8.5888412581880402</c:v>
                </c:pt>
                <c:pt idx="13364">
                  <c:v>7.3869127043854297</c:v>
                </c:pt>
                <c:pt idx="13365">
                  <c:v>8.1610361125051192</c:v>
                </c:pt>
                <c:pt idx="13366">
                  <c:v>9.0196504124239603</c:v>
                </c:pt>
                <c:pt idx="13367">
                  <c:v>9.9631612088680495</c:v>
                </c:pt>
                <c:pt idx="13368">
                  <c:v>8.1275651990273001</c:v>
                </c:pt>
                <c:pt idx="13369">
                  <c:v>8.2148303065281691</c:v>
                </c:pt>
                <c:pt idx="13370">
                  <c:v>7.4788116523472299</c:v>
                </c:pt>
                <c:pt idx="13371">
                  <c:v>8.5750129103477306</c:v>
                </c:pt>
                <c:pt idx="13372">
                  <c:v>8.4737785953382296</c:v>
                </c:pt>
                <c:pt idx="13373">
                  <c:v>3.57956923680762</c:v>
                </c:pt>
                <c:pt idx="13374">
                  <c:v>3.98238256883175</c:v>
                </c:pt>
                <c:pt idx="13375">
                  <c:v>7.5887114565760196</c:v>
                </c:pt>
                <c:pt idx="13376">
                  <c:v>7.7746338283536804</c:v>
                </c:pt>
                <c:pt idx="13377">
                  <c:v>7.3431893873597396</c:v>
                </c:pt>
                <c:pt idx="13378">
                  <c:v>7.5604973377751801</c:v>
                </c:pt>
                <c:pt idx="13379">
                  <c:v>3.51254071622557</c:v>
                </c:pt>
                <c:pt idx="13380">
                  <c:v>3.6443776546758699</c:v>
                </c:pt>
                <c:pt idx="13381">
                  <c:v>4.3123043196484403</c:v>
                </c:pt>
                <c:pt idx="13382">
                  <c:v>5.7729708715529702</c:v>
                </c:pt>
                <c:pt idx="13383">
                  <c:v>2.8963122247567501</c:v>
                </c:pt>
                <c:pt idx="13384">
                  <c:v>6.46015217869365</c:v>
                </c:pt>
                <c:pt idx="13385">
                  <c:v>9.0254525290412797</c:v>
                </c:pt>
                <c:pt idx="13386">
                  <c:v>8.4481615993349894</c:v>
                </c:pt>
                <c:pt idx="13387">
                  <c:v>7.9993760734668298</c:v>
                </c:pt>
                <c:pt idx="13388">
                  <c:v>9.4990000553260305</c:v>
                </c:pt>
                <c:pt idx="13389">
                  <c:v>5.2178090275167497</c:v>
                </c:pt>
                <c:pt idx="13390">
                  <c:v>7.8388631210902098</c:v>
                </c:pt>
                <c:pt idx="13391">
                  <c:v>6.0267402090828801</c:v>
                </c:pt>
                <c:pt idx="13392">
                  <c:v>8.7364915836412198</c:v>
                </c:pt>
                <c:pt idx="13393">
                  <c:v>7.7967178843998299</c:v>
                </c:pt>
                <c:pt idx="13394">
                  <c:v>7.6770609078658998</c:v>
                </c:pt>
                <c:pt idx="13395">
                  <c:v>5.1939095367623196</c:v>
                </c:pt>
                <c:pt idx="13396">
                  <c:v>8.5757006524357795</c:v>
                </c:pt>
                <c:pt idx="13397">
                  <c:v>5.3040797262990802</c:v>
                </c:pt>
                <c:pt idx="13398">
                  <c:v>7.00264866546107</c:v>
                </c:pt>
                <c:pt idx="13399">
                  <c:v>7.4976302502432404</c:v>
                </c:pt>
                <c:pt idx="13400">
                  <c:v>7.5864345313347696</c:v>
                </c:pt>
                <c:pt idx="13401">
                  <c:v>8.2760920847929196</c:v>
                </c:pt>
                <c:pt idx="13402">
                  <c:v>6.3951286432255099</c:v>
                </c:pt>
                <c:pt idx="13403">
                  <c:v>6.6530863121913599</c:v>
                </c:pt>
                <c:pt idx="13404">
                  <c:v>6.2484973906682102</c:v>
                </c:pt>
                <c:pt idx="13405">
                  <c:v>2.5473022701643799</c:v>
                </c:pt>
                <c:pt idx="13406">
                  <c:v>8.0455693582883203</c:v>
                </c:pt>
                <c:pt idx="13407">
                  <c:v>8.0642395246946599</c:v>
                </c:pt>
                <c:pt idx="13408">
                  <c:v>6.9591287786661402</c:v>
                </c:pt>
                <c:pt idx="13409">
                  <c:v>7.9242029190489696</c:v>
                </c:pt>
                <c:pt idx="13410">
                  <c:v>8.9237392461201495</c:v>
                </c:pt>
                <c:pt idx="13411">
                  <c:v>9.4645910079415092</c:v>
                </c:pt>
                <c:pt idx="13412">
                  <c:v>7.6768180690056598</c:v>
                </c:pt>
                <c:pt idx="13413">
                  <c:v>7.72946083515812</c:v>
                </c:pt>
                <c:pt idx="13414">
                  <c:v>6.8048427896724801</c:v>
                </c:pt>
                <c:pt idx="13415">
                  <c:v>7.81137276963352</c:v>
                </c:pt>
                <c:pt idx="13416">
                  <c:v>8.1571344359698905</c:v>
                </c:pt>
                <c:pt idx="13417">
                  <c:v>3.0623510492092501</c:v>
                </c:pt>
                <c:pt idx="13418">
                  <c:v>2.9592931948213499</c:v>
                </c:pt>
                <c:pt idx="13419">
                  <c:v>7.1257824853714702</c:v>
                </c:pt>
                <c:pt idx="13420">
                  <c:v>7.7855100120593699</c:v>
                </c:pt>
                <c:pt idx="13421">
                  <c:v>7.9305265996984096</c:v>
                </c:pt>
                <c:pt idx="13422">
                  <c:v>8.0564835316480607</c:v>
                </c:pt>
                <c:pt idx="13423">
                  <c:v>3.5185210123833</c:v>
                </c:pt>
                <c:pt idx="13424">
                  <c:v>3.7751997111580899</c:v>
                </c:pt>
                <c:pt idx="13425">
                  <c:v>1.37560076752903</c:v>
                </c:pt>
                <c:pt idx="13426">
                  <c:v>6.3394984019886902</c:v>
                </c:pt>
                <c:pt idx="13427">
                  <c:v>1.3895567813899099</c:v>
                </c:pt>
                <c:pt idx="13428">
                  <c:v>6.4614138901115599</c:v>
                </c:pt>
                <c:pt idx="13429">
                  <c:v>9.2015697753100802</c:v>
                </c:pt>
                <c:pt idx="13430">
                  <c:v>8.7272662869469393</c:v>
                </c:pt>
                <c:pt idx="13431">
                  <c:v>9.3804964469492305</c:v>
                </c:pt>
                <c:pt idx="13432">
                  <c:v>10.721166611512601</c:v>
                </c:pt>
                <c:pt idx="13433">
                  <c:v>5.9709697617542297</c:v>
                </c:pt>
                <c:pt idx="13434">
                  <c:v>8.7955994061865308</c:v>
                </c:pt>
                <c:pt idx="13435">
                  <c:v>6.9299541627987802</c:v>
                </c:pt>
                <c:pt idx="13436">
                  <c:v>9.4916890860435394</c:v>
                </c:pt>
                <c:pt idx="13437">
                  <c:v>7.5408916514170601</c:v>
                </c:pt>
                <c:pt idx="13438">
                  <c:v>8.9459461979215504</c:v>
                </c:pt>
                <c:pt idx="13439">
                  <c:v>6.7946327176370804</c:v>
                </c:pt>
                <c:pt idx="13440">
                  <c:v>9.1037697796659707</c:v>
                </c:pt>
                <c:pt idx="13441">
                  <c:v>6.7482773848592599</c:v>
                </c:pt>
                <c:pt idx="13442">
                  <c:v>7.6501074880467996</c:v>
                </c:pt>
                <c:pt idx="13443">
                  <c:v>7.92886146122816</c:v>
                </c:pt>
                <c:pt idx="13444">
                  <c:v>8.8488677831342297</c:v>
                </c:pt>
                <c:pt idx="13445">
                  <c:v>8.7081445707985701</c:v>
                </c:pt>
                <c:pt idx="13446">
                  <c:v>7.7103853707647199</c:v>
                </c:pt>
                <c:pt idx="13447">
                  <c:v>7.3881001211014397</c:v>
                </c:pt>
                <c:pt idx="13448">
                  <c:v>5.99338315120327</c:v>
                </c:pt>
                <c:pt idx="13449">
                  <c:v>3.38651692345513</c:v>
                </c:pt>
                <c:pt idx="13450">
                  <c:v>7.9928216332336204</c:v>
                </c:pt>
                <c:pt idx="13451">
                  <c:v>7.8542548155113403</c:v>
                </c:pt>
                <c:pt idx="13452">
                  <c:v>7.1617091803013802</c:v>
                </c:pt>
                <c:pt idx="13453">
                  <c:v>8.5163652511724397</c:v>
                </c:pt>
                <c:pt idx="13454">
                  <c:v>9.6897966760041605</c:v>
                </c:pt>
                <c:pt idx="13455">
                  <c:v>9.9696655621998609</c:v>
                </c:pt>
                <c:pt idx="13456">
                  <c:v>8.7936953163425997</c:v>
                </c:pt>
                <c:pt idx="13457">
                  <c:v>8.4606638183536909</c:v>
                </c:pt>
                <c:pt idx="13458">
                  <c:v>6.8436313179260999</c:v>
                </c:pt>
                <c:pt idx="13459">
                  <c:v>7.8065831698505397</c:v>
                </c:pt>
                <c:pt idx="13460">
                  <c:v>8.4655649743260692</c:v>
                </c:pt>
                <c:pt idx="13461">
                  <c:v>1.5063247083043501</c:v>
                </c:pt>
                <c:pt idx="13462">
                  <c:v>3.3167301035110999</c:v>
                </c:pt>
                <c:pt idx="13463">
                  <c:v>7.93687323354699</c:v>
                </c:pt>
                <c:pt idx="13464">
                  <c:v>7.7855100120593699</c:v>
                </c:pt>
                <c:pt idx="13465">
                  <c:v>7.9305265996984096</c:v>
                </c:pt>
                <c:pt idx="13466">
                  <c:v>8.0564835316480607</c:v>
                </c:pt>
                <c:pt idx="13467">
                  <c:v>3.5185210123833</c:v>
                </c:pt>
                <c:pt idx="13468">
                  <c:v>3.7751997111580899</c:v>
                </c:pt>
                <c:pt idx="13469">
                  <c:v>1.37560076752903</c:v>
                </c:pt>
                <c:pt idx="13470">
                  <c:v>6.3394984019886902</c:v>
                </c:pt>
                <c:pt idx="13471">
                  <c:v>1.3895567813899099</c:v>
                </c:pt>
                <c:pt idx="13472">
                  <c:v>6.4614138901115599</c:v>
                </c:pt>
                <c:pt idx="13473">
                  <c:v>9.2015697753100802</c:v>
                </c:pt>
                <c:pt idx="13474">
                  <c:v>8.7272662869469393</c:v>
                </c:pt>
                <c:pt idx="13475">
                  <c:v>9.3804964469492305</c:v>
                </c:pt>
                <c:pt idx="13476">
                  <c:v>10.721166611512601</c:v>
                </c:pt>
                <c:pt idx="13477">
                  <c:v>5.9709697617542297</c:v>
                </c:pt>
                <c:pt idx="13478">
                  <c:v>8.7955994061865308</c:v>
                </c:pt>
                <c:pt idx="13479">
                  <c:v>6.9299541627987802</c:v>
                </c:pt>
                <c:pt idx="13480">
                  <c:v>9.4916890860435394</c:v>
                </c:pt>
                <c:pt idx="13481">
                  <c:v>7.5408916514170601</c:v>
                </c:pt>
                <c:pt idx="13482">
                  <c:v>8.9459461979215504</c:v>
                </c:pt>
                <c:pt idx="13483">
                  <c:v>6.7946327176370804</c:v>
                </c:pt>
                <c:pt idx="13484">
                  <c:v>9.1037697796659707</c:v>
                </c:pt>
                <c:pt idx="13485">
                  <c:v>6.7482773848592599</c:v>
                </c:pt>
                <c:pt idx="13486">
                  <c:v>7.6501074880467996</c:v>
                </c:pt>
                <c:pt idx="13487">
                  <c:v>7.92886146122816</c:v>
                </c:pt>
                <c:pt idx="13488">
                  <c:v>8.8488677831342297</c:v>
                </c:pt>
                <c:pt idx="13489">
                  <c:v>8.7081445707985701</c:v>
                </c:pt>
                <c:pt idx="13490">
                  <c:v>7.7103853707647199</c:v>
                </c:pt>
                <c:pt idx="13491">
                  <c:v>7.3881001211014397</c:v>
                </c:pt>
                <c:pt idx="13492">
                  <c:v>5.99338315120327</c:v>
                </c:pt>
                <c:pt idx="13493">
                  <c:v>3.38651692345513</c:v>
                </c:pt>
                <c:pt idx="13494">
                  <c:v>7.9928216332336204</c:v>
                </c:pt>
                <c:pt idx="13495">
                  <c:v>7.8542548155113403</c:v>
                </c:pt>
                <c:pt idx="13496">
                  <c:v>7.1617091803013802</c:v>
                </c:pt>
                <c:pt idx="13497">
                  <c:v>8.5163652511724397</c:v>
                </c:pt>
                <c:pt idx="13498">
                  <c:v>9.6897966760041605</c:v>
                </c:pt>
                <c:pt idx="13499">
                  <c:v>9.9696655621998609</c:v>
                </c:pt>
                <c:pt idx="13500">
                  <c:v>8.7936953163425997</c:v>
                </c:pt>
                <c:pt idx="13501">
                  <c:v>8.4606638183536909</c:v>
                </c:pt>
                <c:pt idx="13502">
                  <c:v>6.8436313179260999</c:v>
                </c:pt>
                <c:pt idx="13503">
                  <c:v>7.8065831698505397</c:v>
                </c:pt>
                <c:pt idx="13504">
                  <c:v>8.4655649743260692</c:v>
                </c:pt>
                <c:pt idx="13505">
                  <c:v>1.5063247083043501</c:v>
                </c:pt>
                <c:pt idx="13506">
                  <c:v>3.3167301035110999</c:v>
                </c:pt>
                <c:pt idx="13507">
                  <c:v>7.93687323354699</c:v>
                </c:pt>
                <c:pt idx="13508">
                  <c:v>7.9163823068573604</c:v>
                </c:pt>
                <c:pt idx="13509">
                  <c:v>7.4399415013159897</c:v>
                </c:pt>
                <c:pt idx="13510">
                  <c:v>7.8680764450723997</c:v>
                </c:pt>
                <c:pt idx="13511">
                  <c:v>4.1636760697621504</c:v>
                </c:pt>
                <c:pt idx="13512">
                  <c:v>3.7226724653394299</c:v>
                </c:pt>
                <c:pt idx="13513">
                  <c:v>3.0908439063978399</c:v>
                </c:pt>
                <c:pt idx="13514">
                  <c:v>6.2715143977660004</c:v>
                </c:pt>
                <c:pt idx="13515">
                  <c:v>0.93813468788793897</c:v>
                </c:pt>
                <c:pt idx="13516">
                  <c:v>6.5017847719530497</c:v>
                </c:pt>
                <c:pt idx="13517">
                  <c:v>9.9445212925188997</c:v>
                </c:pt>
                <c:pt idx="13518">
                  <c:v>8.6169030361443806</c:v>
                </c:pt>
                <c:pt idx="13519">
                  <c:v>9.3029776028267204</c:v>
                </c:pt>
                <c:pt idx="13520">
                  <c:v>10.6041214666985</c:v>
                </c:pt>
                <c:pt idx="13521">
                  <c:v>5.2865771479253096</c:v>
                </c:pt>
                <c:pt idx="13522">
                  <c:v>7.6671088684828099</c:v>
                </c:pt>
                <c:pt idx="13523">
                  <c:v>5.6668788132939296</c:v>
                </c:pt>
                <c:pt idx="13524">
                  <c:v>9.3936334396269707</c:v>
                </c:pt>
                <c:pt idx="13525">
                  <c:v>6.70997379783282</c:v>
                </c:pt>
                <c:pt idx="13526">
                  <c:v>8.2173155448952802</c:v>
                </c:pt>
                <c:pt idx="13527">
                  <c:v>5.8916205049039903</c:v>
                </c:pt>
                <c:pt idx="13528">
                  <c:v>8.5428167873328693</c:v>
                </c:pt>
                <c:pt idx="13529">
                  <c:v>5.4245514001991602</c:v>
                </c:pt>
                <c:pt idx="13530">
                  <c:v>7.5572155526511802</c:v>
                </c:pt>
                <c:pt idx="13531">
                  <c:v>7.6375288203578302</c:v>
                </c:pt>
                <c:pt idx="13532">
                  <c:v>8.1343013981734895</c:v>
                </c:pt>
                <c:pt idx="13533">
                  <c:v>8.0671349124531595</c:v>
                </c:pt>
                <c:pt idx="13534">
                  <c:v>6.37354962056241</c:v>
                </c:pt>
                <c:pt idx="13535">
                  <c:v>6.3229477002546002</c:v>
                </c:pt>
                <c:pt idx="13536">
                  <c:v>5.20541140128653</c:v>
                </c:pt>
                <c:pt idx="13537">
                  <c:v>2.9548896827007902</c:v>
                </c:pt>
                <c:pt idx="13538">
                  <c:v>7.7983318962702004</c:v>
                </c:pt>
                <c:pt idx="13539">
                  <c:v>7.3306947733357903</c:v>
                </c:pt>
                <c:pt idx="13540">
                  <c:v>6.3282093183309902</c:v>
                </c:pt>
                <c:pt idx="13541">
                  <c:v>8.2323945711970499</c:v>
                </c:pt>
                <c:pt idx="13542">
                  <c:v>9.3498257532826301</c:v>
                </c:pt>
                <c:pt idx="13543">
                  <c:v>9.6817122252552608</c:v>
                </c:pt>
                <c:pt idx="13544">
                  <c:v>8.3462682300765998</c:v>
                </c:pt>
                <c:pt idx="13545">
                  <c:v>7.5822847420133002</c:v>
                </c:pt>
                <c:pt idx="13546">
                  <c:v>6.3530602434849897</c:v>
                </c:pt>
                <c:pt idx="13547">
                  <c:v>8.1348042350685397</c:v>
                </c:pt>
                <c:pt idx="13548">
                  <c:v>7.9164728853726798</c:v>
                </c:pt>
                <c:pt idx="13549">
                  <c:v>1.3717616768157599</c:v>
                </c:pt>
                <c:pt idx="13550">
                  <c:v>3.6165423426127599</c:v>
                </c:pt>
                <c:pt idx="13551">
                  <c:v>7.5445763776751003</c:v>
                </c:pt>
                <c:pt idx="13552">
                  <c:v>7.8121421729111198</c:v>
                </c:pt>
                <c:pt idx="13553">
                  <c:v>7.9596307983754997</c:v>
                </c:pt>
                <c:pt idx="13554">
                  <c:v>8.0586538661882301</c:v>
                </c:pt>
                <c:pt idx="13555">
                  <c:v>3.5737761105836001</c:v>
                </c:pt>
                <c:pt idx="13556">
                  <c:v>3.77856023013176</c:v>
                </c:pt>
                <c:pt idx="13557">
                  <c:v>1.6095662184075099</c:v>
                </c:pt>
                <c:pt idx="13558">
                  <c:v>6.4381505470036799</c:v>
                </c:pt>
                <c:pt idx="13559">
                  <c:v>1.86972610497616</c:v>
                </c:pt>
                <c:pt idx="13560">
                  <c:v>6.4463241952010897</c:v>
                </c:pt>
                <c:pt idx="13561">
                  <c:v>9.1905912704465393</c:v>
                </c:pt>
                <c:pt idx="13562">
                  <c:v>8.7079042286631498</c:v>
                </c:pt>
                <c:pt idx="13563">
                  <c:v>9.2795866759260903</c:v>
                </c:pt>
                <c:pt idx="13564">
                  <c:v>10.653154362853099</c:v>
                </c:pt>
                <c:pt idx="13565">
                  <c:v>6.0463517216549398</c:v>
                </c:pt>
                <c:pt idx="13566">
                  <c:v>8.7821457142520796</c:v>
                </c:pt>
                <c:pt idx="13567">
                  <c:v>7.1630317028650499</c:v>
                </c:pt>
                <c:pt idx="13568">
                  <c:v>9.3005158288458905</c:v>
                </c:pt>
                <c:pt idx="13569">
                  <c:v>7.5609398678961197</c:v>
                </c:pt>
                <c:pt idx="13570">
                  <c:v>8.9384568498232202</c:v>
                </c:pt>
                <c:pt idx="13571">
                  <c:v>6.7535754164652699</c:v>
                </c:pt>
                <c:pt idx="13572">
                  <c:v>9.0919198386307407</c:v>
                </c:pt>
                <c:pt idx="13573">
                  <c:v>6.8380437320959597</c:v>
                </c:pt>
                <c:pt idx="13574">
                  <c:v>7.6012169828231197</c:v>
                </c:pt>
                <c:pt idx="13575">
                  <c:v>7.8739211017828197</c:v>
                </c:pt>
                <c:pt idx="13576">
                  <c:v>8.8252113713420997</c:v>
                </c:pt>
                <c:pt idx="13577">
                  <c:v>8.6838596028454607</c:v>
                </c:pt>
                <c:pt idx="13578">
                  <c:v>7.7040204600020603</c:v>
                </c:pt>
                <c:pt idx="13579">
                  <c:v>7.4691259679085498</c:v>
                </c:pt>
                <c:pt idx="13580">
                  <c:v>5.9967075761605901</c:v>
                </c:pt>
                <c:pt idx="13581">
                  <c:v>3.3775383705058801</c:v>
                </c:pt>
                <c:pt idx="13582">
                  <c:v>7.9550627229376598</c:v>
                </c:pt>
                <c:pt idx="13583">
                  <c:v>7.80968942055864</c:v>
                </c:pt>
                <c:pt idx="13584">
                  <c:v>7.1302119750452304</c:v>
                </c:pt>
                <c:pt idx="13585">
                  <c:v>8.4690060308954198</c:v>
                </c:pt>
                <c:pt idx="13586">
                  <c:v>9.6803122937789094</c:v>
                </c:pt>
                <c:pt idx="13587">
                  <c:v>9.9260076634895</c:v>
                </c:pt>
                <c:pt idx="13588">
                  <c:v>8.6985297018293295</c:v>
                </c:pt>
                <c:pt idx="13589">
                  <c:v>8.3882820102872699</c:v>
                </c:pt>
                <c:pt idx="13590">
                  <c:v>6.8761058116299099</c:v>
                </c:pt>
                <c:pt idx="13591">
                  <c:v>7.8106646082924396</c:v>
                </c:pt>
                <c:pt idx="13592">
                  <c:v>8.4419555855731598</c:v>
                </c:pt>
                <c:pt idx="13593">
                  <c:v>1.6395354393553101</c:v>
                </c:pt>
                <c:pt idx="13594">
                  <c:v>3.2655519397487001</c:v>
                </c:pt>
                <c:pt idx="13595">
                  <c:v>7.9748933134016102</c:v>
                </c:pt>
                <c:pt idx="13596">
                  <c:v>7.6385135902595298</c:v>
                </c:pt>
                <c:pt idx="13597">
                  <c:v>7.8171684415599696</c:v>
                </c:pt>
                <c:pt idx="13598">
                  <c:v>7.8533174118775397</c:v>
                </c:pt>
                <c:pt idx="13599">
                  <c:v>3.1105583406244302</c:v>
                </c:pt>
                <c:pt idx="13600">
                  <c:v>3.5359900521957601</c:v>
                </c:pt>
                <c:pt idx="13601">
                  <c:v>1.4423119737551</c:v>
                </c:pt>
                <c:pt idx="13602">
                  <c:v>6.1018580227207604</c:v>
                </c:pt>
                <c:pt idx="13603">
                  <c:v>1.7498095183447699</c:v>
                </c:pt>
                <c:pt idx="13604">
                  <c:v>6.3310193947985098</c:v>
                </c:pt>
                <c:pt idx="13605">
                  <c:v>8.89316013733532</c:v>
                </c:pt>
                <c:pt idx="13606">
                  <c:v>8.5330852213218797</c:v>
                </c:pt>
                <c:pt idx="13607">
                  <c:v>9.2576667444241991</c:v>
                </c:pt>
                <c:pt idx="13608">
                  <c:v>10.584228256104</c:v>
                </c:pt>
                <c:pt idx="13609">
                  <c:v>5.9436678896362203</c:v>
                </c:pt>
                <c:pt idx="13610">
                  <c:v>8.7593735591857094</c:v>
                </c:pt>
                <c:pt idx="13611">
                  <c:v>6.9843720307988102</c:v>
                </c:pt>
                <c:pt idx="13612">
                  <c:v>9.2985338088159892</c:v>
                </c:pt>
                <c:pt idx="13613">
                  <c:v>7.3553308942438997</c:v>
                </c:pt>
                <c:pt idx="13614">
                  <c:v>8.6359822604139804</c:v>
                </c:pt>
                <c:pt idx="13615">
                  <c:v>6.6448536511185097</c:v>
                </c:pt>
                <c:pt idx="13616">
                  <c:v>9.1081291178035801</c:v>
                </c:pt>
                <c:pt idx="13617">
                  <c:v>6.6603127785615097</c:v>
                </c:pt>
                <c:pt idx="13618">
                  <c:v>7.5437281296998702</c:v>
                </c:pt>
                <c:pt idx="13619">
                  <c:v>7.6453996929754702</c:v>
                </c:pt>
                <c:pt idx="13620">
                  <c:v>8.5615845211851997</c:v>
                </c:pt>
                <c:pt idx="13621">
                  <c:v>8.5897152146997993</c:v>
                </c:pt>
                <c:pt idx="13622">
                  <c:v>7.6068796906296097</c:v>
                </c:pt>
                <c:pt idx="13623">
                  <c:v>7.3887605297223597</c:v>
                </c:pt>
                <c:pt idx="13624">
                  <c:v>5.9965998039002502</c:v>
                </c:pt>
                <c:pt idx="13625">
                  <c:v>3.3249262846358301</c:v>
                </c:pt>
                <c:pt idx="13626">
                  <c:v>7.8228172346157097</c:v>
                </c:pt>
                <c:pt idx="13627">
                  <c:v>7.6424461087141804</c:v>
                </c:pt>
                <c:pt idx="13628">
                  <c:v>7.1744354929873104</c:v>
                </c:pt>
                <c:pt idx="13629">
                  <c:v>8.5422822137964207</c:v>
                </c:pt>
                <c:pt idx="13630">
                  <c:v>9.5507479465640106</c:v>
                </c:pt>
                <c:pt idx="13631">
                  <c:v>9.8780735894551004</c:v>
                </c:pt>
                <c:pt idx="13632">
                  <c:v>8.5590024669932898</c:v>
                </c:pt>
                <c:pt idx="13633">
                  <c:v>8.3865572112035505</c:v>
                </c:pt>
                <c:pt idx="13634">
                  <c:v>6.6300018211749396</c:v>
                </c:pt>
                <c:pt idx="13635">
                  <c:v>7.6699019883646598</c:v>
                </c:pt>
                <c:pt idx="13636">
                  <c:v>8.3677104916359202</c:v>
                </c:pt>
                <c:pt idx="13637">
                  <c:v>1.5455730202923801</c:v>
                </c:pt>
                <c:pt idx="13638">
                  <c:v>2.9230889951816401</c:v>
                </c:pt>
                <c:pt idx="13639">
                  <c:v>7.7410814751984596</c:v>
                </c:pt>
                <c:pt idx="13640">
                  <c:v>7.8369666586722504</c:v>
                </c:pt>
                <c:pt idx="13641">
                  <c:v>8.1393179478208495</c:v>
                </c:pt>
                <c:pt idx="13642">
                  <c:v>7.9991069743241496</c:v>
                </c:pt>
                <c:pt idx="13643">
                  <c:v>3.63044285732032</c:v>
                </c:pt>
                <c:pt idx="13644">
                  <c:v>3.7648687752955099</c:v>
                </c:pt>
                <c:pt idx="13645">
                  <c:v>2.3151676320423502</c:v>
                </c:pt>
                <c:pt idx="13646">
                  <c:v>6.6514230983714002</c:v>
                </c:pt>
                <c:pt idx="13647">
                  <c:v>2.4362464642257899</c:v>
                </c:pt>
                <c:pt idx="13648">
                  <c:v>6.4960908478703603</c:v>
                </c:pt>
                <c:pt idx="13649">
                  <c:v>8.7322367025575396</c:v>
                </c:pt>
                <c:pt idx="13650">
                  <c:v>8.5951847831156591</c:v>
                </c:pt>
                <c:pt idx="13651">
                  <c:v>8.7340989647591201</c:v>
                </c:pt>
                <c:pt idx="13652">
                  <c:v>10.1984963024378</c:v>
                </c:pt>
                <c:pt idx="13653">
                  <c:v>6.6017606751811204</c:v>
                </c:pt>
                <c:pt idx="13654">
                  <c:v>8.4028810512614101</c:v>
                </c:pt>
                <c:pt idx="13655">
                  <c:v>6.7752707833532098</c:v>
                </c:pt>
                <c:pt idx="13656">
                  <c:v>8.9301523678907895</c:v>
                </c:pt>
                <c:pt idx="13657">
                  <c:v>7.3660306317317001</c:v>
                </c:pt>
                <c:pt idx="13658">
                  <c:v>8.6296773516816501</c:v>
                </c:pt>
                <c:pt idx="13659">
                  <c:v>7.0715841109664197</c:v>
                </c:pt>
                <c:pt idx="13660">
                  <c:v>8.5867443380237294</c:v>
                </c:pt>
                <c:pt idx="13661">
                  <c:v>6.6197001691869204</c:v>
                </c:pt>
                <c:pt idx="13662">
                  <c:v>7.5127086675194796</c:v>
                </c:pt>
                <c:pt idx="13663">
                  <c:v>7.7565448080660797</c:v>
                </c:pt>
                <c:pt idx="13664">
                  <c:v>8.5243883030662708</c:v>
                </c:pt>
                <c:pt idx="13665">
                  <c:v>8.3142022504539206</c:v>
                </c:pt>
                <c:pt idx="13666">
                  <c:v>7.2454434111689201</c:v>
                </c:pt>
                <c:pt idx="13667">
                  <c:v>7.4815392863631702</c:v>
                </c:pt>
                <c:pt idx="13668">
                  <c:v>5.9297389660048703</c:v>
                </c:pt>
                <c:pt idx="13669">
                  <c:v>3.6406485593993998</c:v>
                </c:pt>
                <c:pt idx="13670">
                  <c:v>7.5417378409219298</c:v>
                </c:pt>
                <c:pt idx="13671">
                  <c:v>7.6012242280939999</c:v>
                </c:pt>
                <c:pt idx="13672">
                  <c:v>6.6664087060093697</c:v>
                </c:pt>
                <c:pt idx="13673">
                  <c:v>8.2434060010647503</c:v>
                </c:pt>
                <c:pt idx="13674">
                  <c:v>9.0800206572363393</c:v>
                </c:pt>
                <c:pt idx="13675">
                  <c:v>9.4732167251184194</c:v>
                </c:pt>
                <c:pt idx="13676">
                  <c:v>8.5521815366778604</c:v>
                </c:pt>
                <c:pt idx="13677">
                  <c:v>8.0093656200078005</c:v>
                </c:pt>
                <c:pt idx="13678">
                  <c:v>6.6649212470718204</c:v>
                </c:pt>
                <c:pt idx="13679">
                  <c:v>7.7976271509422004</c:v>
                </c:pt>
                <c:pt idx="13680">
                  <c:v>8.1822242553579194</c:v>
                </c:pt>
                <c:pt idx="13681">
                  <c:v>2.3579069478683299</c:v>
                </c:pt>
                <c:pt idx="13682">
                  <c:v>3.3423917638537999</c:v>
                </c:pt>
                <c:pt idx="13683">
                  <c:v>7.9229384247235304</c:v>
                </c:pt>
                <c:pt idx="13684">
                  <c:v>7.6264866547054497</c:v>
                </c:pt>
                <c:pt idx="13685">
                  <c:v>8.1077580395409505</c:v>
                </c:pt>
                <c:pt idx="13686">
                  <c:v>7.8845059437566896</c:v>
                </c:pt>
                <c:pt idx="13687">
                  <c:v>3.4335116024071501</c:v>
                </c:pt>
                <c:pt idx="13688">
                  <c:v>3.6801319294202499</c:v>
                </c:pt>
                <c:pt idx="13689">
                  <c:v>2.6891102687636002</c:v>
                </c:pt>
                <c:pt idx="13690">
                  <c:v>6.55985773135294</c:v>
                </c:pt>
                <c:pt idx="13691">
                  <c:v>2.7527208407853099</c:v>
                </c:pt>
                <c:pt idx="13692">
                  <c:v>6.3587593629097796</c:v>
                </c:pt>
                <c:pt idx="13693">
                  <c:v>8.2879082311912597</c:v>
                </c:pt>
                <c:pt idx="13694">
                  <c:v>8.4827440415062707</c:v>
                </c:pt>
                <c:pt idx="13695">
                  <c:v>8.5844327623205299</c:v>
                </c:pt>
                <c:pt idx="13696">
                  <c:v>10.0448329783729</c:v>
                </c:pt>
                <c:pt idx="13697">
                  <c:v>6.6204607344935802</c:v>
                </c:pt>
                <c:pt idx="13698">
                  <c:v>8.5701398095847701</c:v>
                </c:pt>
                <c:pt idx="13699">
                  <c:v>6.8223567621153602</c:v>
                </c:pt>
                <c:pt idx="13700">
                  <c:v>8.5540254230234698</c:v>
                </c:pt>
                <c:pt idx="13701">
                  <c:v>7.3750142337577804</c:v>
                </c:pt>
                <c:pt idx="13702">
                  <c:v>8.5896188824815205</c:v>
                </c:pt>
                <c:pt idx="13703">
                  <c:v>7.0773104128139002</c:v>
                </c:pt>
                <c:pt idx="13704">
                  <c:v>8.5636987625410601</c:v>
                </c:pt>
                <c:pt idx="13705">
                  <c:v>6.6940817959518402</c:v>
                </c:pt>
                <c:pt idx="13706">
                  <c:v>7.3927609008264898</c:v>
                </c:pt>
                <c:pt idx="13707">
                  <c:v>7.7181426136954796</c:v>
                </c:pt>
                <c:pt idx="13708">
                  <c:v>8.5043650831687394</c:v>
                </c:pt>
                <c:pt idx="13709">
                  <c:v>8.3113705268431204</c:v>
                </c:pt>
                <c:pt idx="13710">
                  <c:v>7.3154190139462196</c:v>
                </c:pt>
                <c:pt idx="13711">
                  <c:v>7.4946309442326697</c:v>
                </c:pt>
                <c:pt idx="13712">
                  <c:v>6.0980375045933597</c:v>
                </c:pt>
                <c:pt idx="13713">
                  <c:v>3.8632226308034499</c:v>
                </c:pt>
                <c:pt idx="13714">
                  <c:v>7.4132570379397098</c:v>
                </c:pt>
                <c:pt idx="13715">
                  <c:v>7.6220361777643602</c:v>
                </c:pt>
                <c:pt idx="13716">
                  <c:v>6.8446451074629904</c:v>
                </c:pt>
                <c:pt idx="13717">
                  <c:v>8.1779862376888399</c:v>
                </c:pt>
                <c:pt idx="13718">
                  <c:v>8.9590578584759104</c:v>
                </c:pt>
                <c:pt idx="13719">
                  <c:v>9.5184437094493592</c:v>
                </c:pt>
                <c:pt idx="13720">
                  <c:v>8.4646769102582091</c:v>
                </c:pt>
                <c:pt idx="13721">
                  <c:v>8.08583322191752</c:v>
                </c:pt>
                <c:pt idx="13722">
                  <c:v>6.5535607109410003</c:v>
                </c:pt>
                <c:pt idx="13723">
                  <c:v>7.5591477053126201</c:v>
                </c:pt>
                <c:pt idx="13724">
                  <c:v>8.1343064795583793</c:v>
                </c:pt>
                <c:pt idx="13725">
                  <c:v>2.6123460603311699</c:v>
                </c:pt>
                <c:pt idx="13726">
                  <c:v>3.1537197477761598</c:v>
                </c:pt>
                <c:pt idx="13727">
                  <c:v>7.7798966672652998</c:v>
                </c:pt>
                <c:pt idx="13728">
                  <c:v>7.6986750190948596</c:v>
                </c:pt>
                <c:pt idx="13729">
                  <c:v>8.1077673463096307</c:v>
                </c:pt>
                <c:pt idx="13730">
                  <c:v>7.9902167467179002</c:v>
                </c:pt>
                <c:pt idx="13731">
                  <c:v>3.6031952547920101</c:v>
                </c:pt>
                <c:pt idx="13732">
                  <c:v>3.7676379365082702</c:v>
                </c:pt>
                <c:pt idx="13733">
                  <c:v>2.3318460486450001</c:v>
                </c:pt>
                <c:pt idx="13734">
                  <c:v>6.6529199517529598</c:v>
                </c:pt>
                <c:pt idx="13735">
                  <c:v>2.5459934944627398</c:v>
                </c:pt>
                <c:pt idx="13736">
                  <c:v>6.4615847853674104</c:v>
                </c:pt>
                <c:pt idx="13737">
                  <c:v>8.4914718624584502</c:v>
                </c:pt>
                <c:pt idx="13738">
                  <c:v>8.5563028722729797</c:v>
                </c:pt>
                <c:pt idx="13739">
                  <c:v>8.6985915195228696</c:v>
                </c:pt>
                <c:pt idx="13740">
                  <c:v>10.173104581489699</c:v>
                </c:pt>
                <c:pt idx="13741">
                  <c:v>6.6242224979617399</c:v>
                </c:pt>
                <c:pt idx="13742">
                  <c:v>8.4374314800145402</c:v>
                </c:pt>
                <c:pt idx="13743">
                  <c:v>6.7661691745775201</c:v>
                </c:pt>
                <c:pt idx="13744">
                  <c:v>8.7875140134169492</c:v>
                </c:pt>
                <c:pt idx="13745">
                  <c:v>7.4042680203118802</c:v>
                </c:pt>
                <c:pt idx="13746">
                  <c:v>8.6549706223310903</c:v>
                </c:pt>
                <c:pt idx="13747">
                  <c:v>7.10968464471794</c:v>
                </c:pt>
                <c:pt idx="13748">
                  <c:v>8.6036451562667899</c:v>
                </c:pt>
                <c:pt idx="13749">
                  <c:v>6.6440917896969598</c:v>
                </c:pt>
                <c:pt idx="13750">
                  <c:v>7.5355837506149399</c:v>
                </c:pt>
                <c:pt idx="13751">
                  <c:v>7.75320541066157</c:v>
                </c:pt>
                <c:pt idx="13752">
                  <c:v>8.6080715624548194</c:v>
                </c:pt>
                <c:pt idx="13753">
                  <c:v>8.3562929828315404</c:v>
                </c:pt>
                <c:pt idx="13754">
                  <c:v>7.3464961121207297</c:v>
                </c:pt>
                <c:pt idx="13755">
                  <c:v>7.4889166447282403</c:v>
                </c:pt>
                <c:pt idx="13756">
                  <c:v>5.9996855774163897</c:v>
                </c:pt>
                <c:pt idx="13757">
                  <c:v>3.7318085146246101</c:v>
                </c:pt>
                <c:pt idx="13758">
                  <c:v>7.4924971723371803</c:v>
                </c:pt>
                <c:pt idx="13759">
                  <c:v>7.6540088236466604</c:v>
                </c:pt>
                <c:pt idx="13760">
                  <c:v>6.6773706545364497</c:v>
                </c:pt>
                <c:pt idx="13761">
                  <c:v>8.2035461502235894</c:v>
                </c:pt>
                <c:pt idx="13762">
                  <c:v>9.0390682275532708</c:v>
                </c:pt>
                <c:pt idx="13763">
                  <c:v>9.5036447346592805</c:v>
                </c:pt>
                <c:pt idx="13764">
                  <c:v>8.4406464811876205</c:v>
                </c:pt>
                <c:pt idx="13765">
                  <c:v>8.0822815267653407</c:v>
                </c:pt>
                <c:pt idx="13766">
                  <c:v>6.6682678434126297</c:v>
                </c:pt>
                <c:pt idx="13767">
                  <c:v>7.7059428834628196</c:v>
                </c:pt>
                <c:pt idx="13768">
                  <c:v>8.1821846801887599</c:v>
                </c:pt>
                <c:pt idx="13769">
                  <c:v>2.4298315930720999</c:v>
                </c:pt>
                <c:pt idx="13770">
                  <c:v>3.2963042224482799</c:v>
                </c:pt>
                <c:pt idx="13771">
                  <c:v>7.8972395891174401</c:v>
                </c:pt>
                <c:pt idx="13772">
                  <c:v>7.74729454282188</c:v>
                </c:pt>
                <c:pt idx="13773">
                  <c:v>8.1077673463096307</c:v>
                </c:pt>
                <c:pt idx="13774">
                  <c:v>7.9902167467179002</c:v>
                </c:pt>
                <c:pt idx="13775">
                  <c:v>3.6031952547920101</c:v>
                </c:pt>
                <c:pt idx="13776">
                  <c:v>3.7676379365082702</c:v>
                </c:pt>
                <c:pt idx="13777">
                  <c:v>2.3318460486450001</c:v>
                </c:pt>
                <c:pt idx="13778">
                  <c:v>6.6529199517529598</c:v>
                </c:pt>
                <c:pt idx="13779">
                  <c:v>2.5459934944627398</c:v>
                </c:pt>
                <c:pt idx="13780">
                  <c:v>6.4615847853674104</c:v>
                </c:pt>
                <c:pt idx="13781">
                  <c:v>8.5923725844326899</c:v>
                </c:pt>
                <c:pt idx="13782">
                  <c:v>8.5563028722729797</c:v>
                </c:pt>
                <c:pt idx="13783">
                  <c:v>8.6985915195228696</c:v>
                </c:pt>
                <c:pt idx="13784">
                  <c:v>10.173104581489699</c:v>
                </c:pt>
                <c:pt idx="13785">
                  <c:v>6.6242224979617399</c:v>
                </c:pt>
                <c:pt idx="13786">
                  <c:v>8.4374314800145402</c:v>
                </c:pt>
                <c:pt idx="13787">
                  <c:v>6.7661691745775201</c:v>
                </c:pt>
                <c:pt idx="13788">
                  <c:v>8.7875140134169492</c:v>
                </c:pt>
                <c:pt idx="13789">
                  <c:v>7.4042680203118802</c:v>
                </c:pt>
                <c:pt idx="13790">
                  <c:v>8.6549706223310903</c:v>
                </c:pt>
                <c:pt idx="13791">
                  <c:v>7.10968464471794</c:v>
                </c:pt>
                <c:pt idx="13792">
                  <c:v>8.6036451562667899</c:v>
                </c:pt>
                <c:pt idx="13793">
                  <c:v>6.6440917896969598</c:v>
                </c:pt>
                <c:pt idx="13794">
                  <c:v>7.5355837506149399</c:v>
                </c:pt>
                <c:pt idx="13795">
                  <c:v>7.75320541066157</c:v>
                </c:pt>
                <c:pt idx="13796">
                  <c:v>8.6080715624548194</c:v>
                </c:pt>
                <c:pt idx="13797">
                  <c:v>8.3562929828315404</c:v>
                </c:pt>
                <c:pt idx="13798">
                  <c:v>7.3464961121207297</c:v>
                </c:pt>
                <c:pt idx="13799">
                  <c:v>7.4889166447282403</c:v>
                </c:pt>
                <c:pt idx="13800">
                  <c:v>5.9996855774163897</c:v>
                </c:pt>
                <c:pt idx="13801">
                  <c:v>3.7318085146246101</c:v>
                </c:pt>
                <c:pt idx="13802">
                  <c:v>7.4924971723371803</c:v>
                </c:pt>
                <c:pt idx="13803">
                  <c:v>7.6540088236466604</c:v>
                </c:pt>
                <c:pt idx="13804">
                  <c:v>6.6773706545364497</c:v>
                </c:pt>
                <c:pt idx="13805">
                  <c:v>8.2035461502235894</c:v>
                </c:pt>
                <c:pt idx="13806">
                  <c:v>9.0390682275532708</c:v>
                </c:pt>
                <c:pt idx="13807">
                  <c:v>9.5036447346592805</c:v>
                </c:pt>
                <c:pt idx="13808">
                  <c:v>8.5243053479865001</c:v>
                </c:pt>
                <c:pt idx="13809">
                  <c:v>8.0822815267653407</c:v>
                </c:pt>
                <c:pt idx="13810">
                  <c:v>6.6682678434126297</c:v>
                </c:pt>
                <c:pt idx="13811">
                  <c:v>7.7874033948365202</c:v>
                </c:pt>
                <c:pt idx="13812">
                  <c:v>8.1821846801887599</c:v>
                </c:pt>
                <c:pt idx="13813">
                  <c:v>2.4298315930720999</c:v>
                </c:pt>
                <c:pt idx="13814">
                  <c:v>3.2963042224482799</c:v>
                </c:pt>
                <c:pt idx="13815">
                  <c:v>7.8972395891174401</c:v>
                </c:pt>
                <c:pt idx="13816">
                  <c:v>7.8328158925811904</c:v>
                </c:pt>
                <c:pt idx="13817">
                  <c:v>8.1508164934413898</c:v>
                </c:pt>
                <c:pt idx="13818">
                  <c:v>7.9800368208632504</c:v>
                </c:pt>
                <c:pt idx="13819">
                  <c:v>3.6476508911887899</c:v>
                </c:pt>
                <c:pt idx="13820">
                  <c:v>3.7329632648454401</c:v>
                </c:pt>
                <c:pt idx="13821">
                  <c:v>2.3151676320423502</c:v>
                </c:pt>
                <c:pt idx="13822">
                  <c:v>6.6335897904837502</c:v>
                </c:pt>
                <c:pt idx="13823">
                  <c:v>2.4485839820585298</c:v>
                </c:pt>
                <c:pt idx="13824">
                  <c:v>6.4434192706439601</c:v>
                </c:pt>
                <c:pt idx="13825">
                  <c:v>8.6531172553643305</c:v>
                </c:pt>
                <c:pt idx="13826">
                  <c:v>8.5934077097561907</c:v>
                </c:pt>
                <c:pt idx="13827">
                  <c:v>8.65751362595676</c:v>
                </c:pt>
                <c:pt idx="13828">
                  <c:v>10.1175502002119</c:v>
                </c:pt>
                <c:pt idx="13829">
                  <c:v>6.5979274089917803</c:v>
                </c:pt>
                <c:pt idx="13830">
                  <c:v>8.4376131251304898</c:v>
                </c:pt>
                <c:pt idx="13831">
                  <c:v>6.8531097247344199</c:v>
                </c:pt>
                <c:pt idx="13832">
                  <c:v>8.9371897119170196</c:v>
                </c:pt>
                <c:pt idx="13833">
                  <c:v>7.3990004511415197</c:v>
                </c:pt>
                <c:pt idx="13834">
                  <c:v>8.6895799552108208</c:v>
                </c:pt>
                <c:pt idx="13835">
                  <c:v>7.06936443118461</c:v>
                </c:pt>
                <c:pt idx="13836">
                  <c:v>8.5892851640470695</c:v>
                </c:pt>
                <c:pt idx="13837">
                  <c:v>6.6432603922515403</c:v>
                </c:pt>
                <c:pt idx="13838">
                  <c:v>7.4870837355236999</c:v>
                </c:pt>
                <c:pt idx="13839">
                  <c:v>7.7472054303345796</c:v>
                </c:pt>
                <c:pt idx="13840">
                  <c:v>8.6006733784424494</c:v>
                </c:pt>
                <c:pt idx="13841">
                  <c:v>8.3635114333957095</c:v>
                </c:pt>
                <c:pt idx="13842">
                  <c:v>7.2536641182135302</c:v>
                </c:pt>
                <c:pt idx="13843">
                  <c:v>7.5812226008323398</c:v>
                </c:pt>
                <c:pt idx="13844">
                  <c:v>5.9429506154127996</c:v>
                </c:pt>
                <c:pt idx="13845">
                  <c:v>3.6117352289264999</c:v>
                </c:pt>
                <c:pt idx="13846">
                  <c:v>7.5440064176543702</c:v>
                </c:pt>
                <c:pt idx="13847">
                  <c:v>7.6235798047933896</c:v>
                </c:pt>
                <c:pt idx="13848">
                  <c:v>6.7196404928703704</c:v>
                </c:pt>
                <c:pt idx="13849">
                  <c:v>8.2310967310269003</c:v>
                </c:pt>
                <c:pt idx="13850">
                  <c:v>9.1297889673105992</c:v>
                </c:pt>
                <c:pt idx="13851">
                  <c:v>9.2249051751170406</c:v>
                </c:pt>
                <c:pt idx="13852">
                  <c:v>8.5491676703650796</c:v>
                </c:pt>
                <c:pt idx="13853">
                  <c:v>8.0227171672981594</c:v>
                </c:pt>
                <c:pt idx="13854">
                  <c:v>6.64670371545047</c:v>
                </c:pt>
                <c:pt idx="13855">
                  <c:v>7.8054443607440902</c:v>
                </c:pt>
                <c:pt idx="13856">
                  <c:v>8.2107956686507695</c:v>
                </c:pt>
                <c:pt idx="13857">
                  <c:v>2.3579069478683299</c:v>
                </c:pt>
                <c:pt idx="13858">
                  <c:v>3.3879733917925399</c:v>
                </c:pt>
                <c:pt idx="13859">
                  <c:v>7.90187765815321</c:v>
                </c:pt>
                <c:pt idx="13860">
                  <c:v>7.8270321925173896</c:v>
                </c:pt>
                <c:pt idx="13861">
                  <c:v>8.13403935633354</c:v>
                </c:pt>
                <c:pt idx="13862">
                  <c:v>7.9919181701408499</c:v>
                </c:pt>
                <c:pt idx="13863">
                  <c:v>3.6273079706287801</c:v>
                </c:pt>
                <c:pt idx="13864">
                  <c:v>3.75000183963349</c:v>
                </c:pt>
                <c:pt idx="13865">
                  <c:v>2.23413204186879</c:v>
                </c:pt>
                <c:pt idx="13866">
                  <c:v>6.6453196573021103</c:v>
                </c:pt>
                <c:pt idx="13867">
                  <c:v>2.4130805995145601</c:v>
                </c:pt>
                <c:pt idx="13868">
                  <c:v>6.4460770441557997</c:v>
                </c:pt>
                <c:pt idx="13869">
                  <c:v>8.7263129383905405</c:v>
                </c:pt>
                <c:pt idx="13870">
                  <c:v>8.5930622206738203</c:v>
                </c:pt>
                <c:pt idx="13871">
                  <c:v>8.6856390478782792</c:v>
                </c:pt>
                <c:pt idx="13872">
                  <c:v>10.194397573936399</c:v>
                </c:pt>
                <c:pt idx="13873">
                  <c:v>6.5921158029417697</c:v>
                </c:pt>
                <c:pt idx="13874">
                  <c:v>8.3692754212690197</c:v>
                </c:pt>
                <c:pt idx="13875">
                  <c:v>6.7645451442605298</c:v>
                </c:pt>
                <c:pt idx="13876">
                  <c:v>8.9420530252725499</c:v>
                </c:pt>
                <c:pt idx="13877">
                  <c:v>7.3540190302075903</c:v>
                </c:pt>
                <c:pt idx="13878">
                  <c:v>8.6276129187961104</c:v>
                </c:pt>
                <c:pt idx="13879">
                  <c:v>7.0688881644458599</c:v>
                </c:pt>
                <c:pt idx="13880">
                  <c:v>8.5863944530997092</c:v>
                </c:pt>
                <c:pt idx="13881">
                  <c:v>6.6131844737785404</c:v>
                </c:pt>
                <c:pt idx="13882">
                  <c:v>7.4898872463277204</c:v>
                </c:pt>
                <c:pt idx="13883">
                  <c:v>7.7521265364948997</c:v>
                </c:pt>
                <c:pt idx="13884">
                  <c:v>8.5243694623352209</c:v>
                </c:pt>
                <c:pt idx="13885">
                  <c:v>8.3136710268343492</c:v>
                </c:pt>
                <c:pt idx="13886">
                  <c:v>7.20390006543147</c:v>
                </c:pt>
                <c:pt idx="13887">
                  <c:v>7.4778079037241403</c:v>
                </c:pt>
                <c:pt idx="13888">
                  <c:v>5.9250027668385297</c:v>
                </c:pt>
                <c:pt idx="13889">
                  <c:v>3.5868644146866999</c:v>
                </c:pt>
                <c:pt idx="13890">
                  <c:v>7.5401964627953202</c:v>
                </c:pt>
                <c:pt idx="13891">
                  <c:v>7.5959114727750698</c:v>
                </c:pt>
                <c:pt idx="13892">
                  <c:v>6.6601931508858199</c:v>
                </c:pt>
                <c:pt idx="13893">
                  <c:v>8.2430272579839698</c:v>
                </c:pt>
                <c:pt idx="13894">
                  <c:v>9.1095541617698608</c:v>
                </c:pt>
                <c:pt idx="13895">
                  <c:v>9.4741452763593106</c:v>
                </c:pt>
                <c:pt idx="13896">
                  <c:v>8.5355433503361091</c:v>
                </c:pt>
                <c:pt idx="13897">
                  <c:v>8.0051268059303098</c:v>
                </c:pt>
                <c:pt idx="13898">
                  <c:v>6.6262427633936403</c:v>
                </c:pt>
                <c:pt idx="13899">
                  <c:v>7.7887617189311902</c:v>
                </c:pt>
                <c:pt idx="13900">
                  <c:v>8.1789931539860401</c:v>
                </c:pt>
                <c:pt idx="13901">
                  <c:v>2.3316244080800002</c:v>
                </c:pt>
                <c:pt idx="13902">
                  <c:v>3.34534140525373</c:v>
                </c:pt>
                <c:pt idx="13903">
                  <c:v>7.9041637403648304</c:v>
                </c:pt>
                <c:pt idx="13904">
                  <c:v>7.8328158925811904</c:v>
                </c:pt>
                <c:pt idx="13905">
                  <c:v>8.1508164934413898</c:v>
                </c:pt>
                <c:pt idx="13906">
                  <c:v>7.9800368208632504</c:v>
                </c:pt>
                <c:pt idx="13907">
                  <c:v>3.6476508911887899</c:v>
                </c:pt>
                <c:pt idx="13908">
                  <c:v>3.7329632648454401</c:v>
                </c:pt>
                <c:pt idx="13909">
                  <c:v>2.3151676320423502</c:v>
                </c:pt>
                <c:pt idx="13910">
                  <c:v>6.6335897904837502</c:v>
                </c:pt>
                <c:pt idx="13911">
                  <c:v>2.4485839820585298</c:v>
                </c:pt>
                <c:pt idx="13912">
                  <c:v>6.4434192706439601</c:v>
                </c:pt>
                <c:pt idx="13913">
                  <c:v>8.6531172553643305</c:v>
                </c:pt>
                <c:pt idx="13914">
                  <c:v>8.5934077097561907</c:v>
                </c:pt>
                <c:pt idx="13915">
                  <c:v>8.65751362595676</c:v>
                </c:pt>
                <c:pt idx="13916">
                  <c:v>10.1175502002119</c:v>
                </c:pt>
                <c:pt idx="13917">
                  <c:v>6.5979274089917803</c:v>
                </c:pt>
                <c:pt idx="13918">
                  <c:v>8.4376131251304898</c:v>
                </c:pt>
                <c:pt idx="13919">
                  <c:v>6.8531097247344199</c:v>
                </c:pt>
                <c:pt idx="13920">
                  <c:v>8.9371897119170196</c:v>
                </c:pt>
                <c:pt idx="13921">
                  <c:v>7.3990004511415197</c:v>
                </c:pt>
                <c:pt idx="13922">
                  <c:v>8.6895799552108208</c:v>
                </c:pt>
                <c:pt idx="13923">
                  <c:v>7.06936443118461</c:v>
                </c:pt>
                <c:pt idx="13924">
                  <c:v>8.5892851640470695</c:v>
                </c:pt>
                <c:pt idx="13925">
                  <c:v>6.6432603922515403</c:v>
                </c:pt>
                <c:pt idx="13926">
                  <c:v>7.4870837355236999</c:v>
                </c:pt>
                <c:pt idx="13927">
                  <c:v>7.7472054303345796</c:v>
                </c:pt>
                <c:pt idx="13928">
                  <c:v>8.6006733784424494</c:v>
                </c:pt>
                <c:pt idx="13929">
                  <c:v>8.3635114333957095</c:v>
                </c:pt>
                <c:pt idx="13930">
                  <c:v>7.2536641182135302</c:v>
                </c:pt>
                <c:pt idx="13931">
                  <c:v>7.5812226008323398</c:v>
                </c:pt>
                <c:pt idx="13932">
                  <c:v>5.9429506154127996</c:v>
                </c:pt>
                <c:pt idx="13933">
                  <c:v>3.6117352289264999</c:v>
                </c:pt>
                <c:pt idx="13934">
                  <c:v>7.5440064176543702</c:v>
                </c:pt>
                <c:pt idx="13935">
                  <c:v>7.6235798047933896</c:v>
                </c:pt>
                <c:pt idx="13936">
                  <c:v>6.7196404928703704</c:v>
                </c:pt>
                <c:pt idx="13937">
                  <c:v>8.2310967310269003</c:v>
                </c:pt>
                <c:pt idx="13938">
                  <c:v>9.1297889673105992</c:v>
                </c:pt>
                <c:pt idx="13939">
                  <c:v>9.2249051751170406</c:v>
                </c:pt>
                <c:pt idx="13940">
                  <c:v>8.5491676703650796</c:v>
                </c:pt>
                <c:pt idx="13941">
                  <c:v>8.0227171672981594</c:v>
                </c:pt>
                <c:pt idx="13942">
                  <c:v>6.64670371545047</c:v>
                </c:pt>
                <c:pt idx="13943">
                  <c:v>7.8054443607440902</c:v>
                </c:pt>
                <c:pt idx="13944">
                  <c:v>8.2107956686507695</c:v>
                </c:pt>
                <c:pt idx="13945">
                  <c:v>2.3579069478683299</c:v>
                </c:pt>
                <c:pt idx="13946">
                  <c:v>3.3879733917925399</c:v>
                </c:pt>
                <c:pt idx="13947">
                  <c:v>7.90187765815321</c:v>
                </c:pt>
                <c:pt idx="13948">
                  <c:v>7.8270321925173896</c:v>
                </c:pt>
                <c:pt idx="13949">
                  <c:v>8.13403935633354</c:v>
                </c:pt>
                <c:pt idx="13950">
                  <c:v>7.9919181701408499</c:v>
                </c:pt>
                <c:pt idx="13951">
                  <c:v>3.6273079706287801</c:v>
                </c:pt>
                <c:pt idx="13952">
                  <c:v>3.75000183963349</c:v>
                </c:pt>
                <c:pt idx="13953">
                  <c:v>2.23413204186879</c:v>
                </c:pt>
                <c:pt idx="13954">
                  <c:v>6.6453196573021103</c:v>
                </c:pt>
                <c:pt idx="13955">
                  <c:v>2.4130805995145601</c:v>
                </c:pt>
                <c:pt idx="13956">
                  <c:v>6.4460770441557997</c:v>
                </c:pt>
                <c:pt idx="13957">
                  <c:v>8.7263129383905405</c:v>
                </c:pt>
                <c:pt idx="13958">
                  <c:v>8.5930622206738203</c:v>
                </c:pt>
                <c:pt idx="13959">
                  <c:v>8.6856390478782792</c:v>
                </c:pt>
                <c:pt idx="13960">
                  <c:v>10.194397573936399</c:v>
                </c:pt>
                <c:pt idx="13961">
                  <c:v>6.5921158029417697</c:v>
                </c:pt>
                <c:pt idx="13962">
                  <c:v>8.3692754212690197</c:v>
                </c:pt>
                <c:pt idx="13963">
                  <c:v>6.7645451442605298</c:v>
                </c:pt>
                <c:pt idx="13964">
                  <c:v>8.9420530252725499</c:v>
                </c:pt>
                <c:pt idx="13965">
                  <c:v>7.3540190302075903</c:v>
                </c:pt>
                <c:pt idx="13966">
                  <c:v>8.6276129187961104</c:v>
                </c:pt>
                <c:pt idx="13967">
                  <c:v>7.0688881644458599</c:v>
                </c:pt>
                <c:pt idx="13968">
                  <c:v>8.5863944530997092</c:v>
                </c:pt>
                <c:pt idx="13969">
                  <c:v>6.6131844737785404</c:v>
                </c:pt>
                <c:pt idx="13970">
                  <c:v>7.4898872463277204</c:v>
                </c:pt>
                <c:pt idx="13971">
                  <c:v>7.7521265364948997</c:v>
                </c:pt>
                <c:pt idx="13972">
                  <c:v>8.5243694623352209</c:v>
                </c:pt>
                <c:pt idx="13973">
                  <c:v>8.3136710268343492</c:v>
                </c:pt>
                <c:pt idx="13974">
                  <c:v>7.20390006543147</c:v>
                </c:pt>
                <c:pt idx="13975">
                  <c:v>7.4778079037241403</c:v>
                </c:pt>
                <c:pt idx="13976">
                  <c:v>5.9250027668385297</c:v>
                </c:pt>
                <c:pt idx="13977">
                  <c:v>3.5868644146866999</c:v>
                </c:pt>
                <c:pt idx="13978">
                  <c:v>7.5401964627953202</c:v>
                </c:pt>
                <c:pt idx="13979">
                  <c:v>7.5959114727750698</c:v>
                </c:pt>
                <c:pt idx="13980">
                  <c:v>6.6601931508858199</c:v>
                </c:pt>
                <c:pt idx="13981">
                  <c:v>8.2430272579839698</c:v>
                </c:pt>
                <c:pt idx="13982">
                  <c:v>9.1095541617698608</c:v>
                </c:pt>
                <c:pt idx="13983">
                  <c:v>9.4741452763593106</c:v>
                </c:pt>
                <c:pt idx="13984">
                  <c:v>8.5355433503361091</c:v>
                </c:pt>
                <c:pt idx="13985">
                  <c:v>8.0051268059303098</c:v>
                </c:pt>
                <c:pt idx="13986">
                  <c:v>6.6262427633936403</c:v>
                </c:pt>
                <c:pt idx="13987">
                  <c:v>7.7887617189311902</c:v>
                </c:pt>
                <c:pt idx="13988">
                  <c:v>8.1789931539860401</c:v>
                </c:pt>
                <c:pt idx="13989">
                  <c:v>2.3316244080800002</c:v>
                </c:pt>
                <c:pt idx="13990">
                  <c:v>3.34534140525373</c:v>
                </c:pt>
                <c:pt idx="13991">
                  <c:v>7.9041637403648304</c:v>
                </c:pt>
                <c:pt idx="13992">
                  <c:v>7.7133886730515</c:v>
                </c:pt>
                <c:pt idx="13993">
                  <c:v>7.8219706047492501</c:v>
                </c:pt>
                <c:pt idx="13994">
                  <c:v>7.736355408274</c:v>
                </c:pt>
                <c:pt idx="13995">
                  <c:v>3.34119819282453</c:v>
                </c:pt>
                <c:pt idx="13996">
                  <c:v>3.6553108428404499</c:v>
                </c:pt>
                <c:pt idx="13997">
                  <c:v>2.2274848442130901</c:v>
                </c:pt>
                <c:pt idx="13998">
                  <c:v>6.4761898723230003</c:v>
                </c:pt>
                <c:pt idx="13999">
                  <c:v>2.4215986059387098</c:v>
                </c:pt>
                <c:pt idx="14000">
                  <c:v>6.2244692549577296</c:v>
                </c:pt>
                <c:pt idx="14001">
                  <c:v>8.5552816480059697</c:v>
                </c:pt>
                <c:pt idx="14002">
                  <c:v>8.3236921348523101</c:v>
                </c:pt>
                <c:pt idx="14003">
                  <c:v>8.6902140513115995</c:v>
                </c:pt>
                <c:pt idx="14004">
                  <c:v>9.8876554308291702</c:v>
                </c:pt>
                <c:pt idx="14005">
                  <c:v>6.4416649191005702</c:v>
                </c:pt>
                <c:pt idx="14006">
                  <c:v>8.4395127961222496</c:v>
                </c:pt>
                <c:pt idx="14007">
                  <c:v>7.1526487050691303</c:v>
                </c:pt>
                <c:pt idx="14008">
                  <c:v>8.5858057932940497</c:v>
                </c:pt>
                <c:pt idx="14009">
                  <c:v>7.4131380180887501</c:v>
                </c:pt>
                <c:pt idx="14010">
                  <c:v>8.6405579401287103</c:v>
                </c:pt>
                <c:pt idx="14011">
                  <c:v>7.2233480884077803</c:v>
                </c:pt>
                <c:pt idx="14012">
                  <c:v>8.6750010742346007</c:v>
                </c:pt>
                <c:pt idx="14013">
                  <c:v>7.0193148047520904</c:v>
                </c:pt>
                <c:pt idx="14014">
                  <c:v>7.5464623301525</c:v>
                </c:pt>
                <c:pt idx="14015">
                  <c:v>7.7086037339525699</c:v>
                </c:pt>
                <c:pt idx="14016">
                  <c:v>8.5731370796665107</c:v>
                </c:pt>
                <c:pt idx="14017">
                  <c:v>8.3042386207059593</c:v>
                </c:pt>
                <c:pt idx="14018">
                  <c:v>7.8640947882105303</c:v>
                </c:pt>
                <c:pt idx="14019">
                  <c:v>7.4044355120979697</c:v>
                </c:pt>
                <c:pt idx="14020">
                  <c:v>6.3400470204304797</c:v>
                </c:pt>
                <c:pt idx="14021">
                  <c:v>3.6285602390419802</c:v>
                </c:pt>
                <c:pt idx="14022">
                  <c:v>7.6921410526539198</c:v>
                </c:pt>
                <c:pt idx="14023">
                  <c:v>7.6914677150071302</c:v>
                </c:pt>
                <c:pt idx="14024">
                  <c:v>7.0957539557995402</c:v>
                </c:pt>
                <c:pt idx="14025">
                  <c:v>8.6812662295544403</c:v>
                </c:pt>
                <c:pt idx="14026">
                  <c:v>9.0786831564786006</c:v>
                </c:pt>
                <c:pt idx="14027">
                  <c:v>9.4008793618758997</c:v>
                </c:pt>
                <c:pt idx="14028">
                  <c:v>8.5205562659219094</c:v>
                </c:pt>
                <c:pt idx="14029">
                  <c:v>8.1806616300819996</c:v>
                </c:pt>
                <c:pt idx="14030">
                  <c:v>6.7178820461730204</c:v>
                </c:pt>
                <c:pt idx="14031">
                  <c:v>7.7223096557762698</c:v>
                </c:pt>
                <c:pt idx="14032">
                  <c:v>7.9999893695422104</c:v>
                </c:pt>
                <c:pt idx="14033">
                  <c:v>2.3083996573397298</c:v>
                </c:pt>
                <c:pt idx="14034">
                  <c:v>3.1549225296499399</c:v>
                </c:pt>
                <c:pt idx="14035">
                  <c:v>7.7719357311429702</c:v>
                </c:pt>
                <c:pt idx="14036">
                  <c:v>7.4131519186250703</c:v>
                </c:pt>
                <c:pt idx="14037">
                  <c:v>6.9586477226810803</c:v>
                </c:pt>
                <c:pt idx="14038">
                  <c:v>7.3350554706873297</c:v>
                </c:pt>
                <c:pt idx="14039">
                  <c:v>3.8591832413396099</c:v>
                </c:pt>
                <c:pt idx="14040">
                  <c:v>3.9635565031831002</c:v>
                </c:pt>
                <c:pt idx="14041">
                  <c:v>3.2258415863346399</c:v>
                </c:pt>
                <c:pt idx="14042">
                  <c:v>6.5689788764660202</c:v>
                </c:pt>
                <c:pt idx="14043">
                  <c:v>2.3706841451703302</c:v>
                </c:pt>
                <c:pt idx="14044">
                  <c:v>6.03881122700371</c:v>
                </c:pt>
                <c:pt idx="14045">
                  <c:v>8.5155007049587805</c:v>
                </c:pt>
                <c:pt idx="14046">
                  <c:v>7.8371767294020298</c:v>
                </c:pt>
                <c:pt idx="14047">
                  <c:v>8.3821209628932998</c:v>
                </c:pt>
                <c:pt idx="14048">
                  <c:v>9.8599688788080098</c:v>
                </c:pt>
                <c:pt idx="14049">
                  <c:v>5.9366593612410803</c:v>
                </c:pt>
                <c:pt idx="14050">
                  <c:v>7.3299511744972898</c:v>
                </c:pt>
                <c:pt idx="14051">
                  <c:v>5.6716820411364397</c:v>
                </c:pt>
                <c:pt idx="14052">
                  <c:v>8.3076780436375994</c:v>
                </c:pt>
                <c:pt idx="14053">
                  <c:v>6.5183717837660504</c:v>
                </c:pt>
                <c:pt idx="14054">
                  <c:v>7.7965443900730502</c:v>
                </c:pt>
                <c:pt idx="14055">
                  <c:v>6.0172103670922201</c:v>
                </c:pt>
                <c:pt idx="14056">
                  <c:v>7.8559399340962504</c:v>
                </c:pt>
                <c:pt idx="14057">
                  <c:v>5.5096026074609101</c:v>
                </c:pt>
                <c:pt idx="14058">
                  <c:v>7.3480277297683703</c:v>
                </c:pt>
                <c:pt idx="14059">
                  <c:v>7.3499489987403397</c:v>
                </c:pt>
                <c:pt idx="14060">
                  <c:v>7.6986490174257796</c:v>
                </c:pt>
                <c:pt idx="14061">
                  <c:v>7.7514302179250203</c:v>
                </c:pt>
                <c:pt idx="14062">
                  <c:v>6.7188580989142697</c:v>
                </c:pt>
                <c:pt idx="14063">
                  <c:v>6.5295316125073999</c:v>
                </c:pt>
                <c:pt idx="14064">
                  <c:v>5.4473749205844104</c:v>
                </c:pt>
                <c:pt idx="14065">
                  <c:v>3.2613198553612501</c:v>
                </c:pt>
                <c:pt idx="14066">
                  <c:v>7.5395375698708698</c:v>
                </c:pt>
                <c:pt idx="14067">
                  <c:v>7.0167095020908299</c:v>
                </c:pt>
                <c:pt idx="14068">
                  <c:v>6.3178434533325696</c:v>
                </c:pt>
                <c:pt idx="14069">
                  <c:v>7.7238929740230899</c:v>
                </c:pt>
                <c:pt idx="14070">
                  <c:v>8.6848750633839291</c:v>
                </c:pt>
                <c:pt idx="14071">
                  <c:v>9.1375254811978497</c:v>
                </c:pt>
                <c:pt idx="14072">
                  <c:v>7.7272456476443798</c:v>
                </c:pt>
                <c:pt idx="14073">
                  <c:v>7.4592841133547703</c:v>
                </c:pt>
                <c:pt idx="14074">
                  <c:v>6.5027503331565297</c:v>
                </c:pt>
                <c:pt idx="14075">
                  <c:v>7.5446534616271901</c:v>
                </c:pt>
                <c:pt idx="14076">
                  <c:v>7.6324918982378396</c:v>
                </c:pt>
                <c:pt idx="14077">
                  <c:v>3.02030836488411</c:v>
                </c:pt>
                <c:pt idx="14078">
                  <c:v>3.3618821849137501</c:v>
                </c:pt>
                <c:pt idx="14079">
                  <c:v>7.0332833032260602</c:v>
                </c:pt>
                <c:pt idx="14080">
                  <c:v>7.8425569130028299</c:v>
                </c:pt>
                <c:pt idx="14081">
                  <c:v>8.1555590807553795</c:v>
                </c:pt>
                <c:pt idx="14082">
                  <c:v>7.9861090773730901</c:v>
                </c:pt>
                <c:pt idx="14083">
                  <c:v>3.6814735350684602</c:v>
                </c:pt>
                <c:pt idx="14084">
                  <c:v>3.7462331883203999</c:v>
                </c:pt>
                <c:pt idx="14085">
                  <c:v>2.31573282789671</c:v>
                </c:pt>
                <c:pt idx="14086">
                  <c:v>6.6422711906940002</c:v>
                </c:pt>
                <c:pt idx="14087">
                  <c:v>2.47723400032576</c:v>
                </c:pt>
                <c:pt idx="14088">
                  <c:v>6.4857890693293703</c:v>
                </c:pt>
                <c:pt idx="14089">
                  <c:v>8.6585087740469504</c:v>
                </c:pt>
                <c:pt idx="14090">
                  <c:v>8.5936643141392999</c:v>
                </c:pt>
                <c:pt idx="14091">
                  <c:v>8.6726402095042694</c:v>
                </c:pt>
                <c:pt idx="14092">
                  <c:v>10.1216489287133</c:v>
                </c:pt>
                <c:pt idx="14093">
                  <c:v>6.6066352852678101</c:v>
                </c:pt>
                <c:pt idx="14094">
                  <c:v>8.4379192045204992</c:v>
                </c:pt>
                <c:pt idx="14095">
                  <c:v>6.8627876787637998</c:v>
                </c:pt>
                <c:pt idx="14096">
                  <c:v>8.9242702062372299</c:v>
                </c:pt>
                <c:pt idx="14097">
                  <c:v>7.4103959079419903</c:v>
                </c:pt>
                <c:pt idx="14098">
                  <c:v>8.69147433390728</c:v>
                </c:pt>
                <c:pt idx="14099">
                  <c:v>7.0711532067167999</c:v>
                </c:pt>
                <c:pt idx="14100">
                  <c:v>8.5918872266384998</c:v>
                </c:pt>
                <c:pt idx="14101">
                  <c:v>6.6506449341573202</c:v>
                </c:pt>
                <c:pt idx="14102">
                  <c:v>7.5108218313816701</c:v>
                </c:pt>
                <c:pt idx="14103">
                  <c:v>7.75157758221882</c:v>
                </c:pt>
                <c:pt idx="14104">
                  <c:v>8.6356693881232705</c:v>
                </c:pt>
                <c:pt idx="14105">
                  <c:v>8.3639513328143593</c:v>
                </c:pt>
                <c:pt idx="14106">
                  <c:v>7.2976235355807599</c:v>
                </c:pt>
                <c:pt idx="14107">
                  <c:v>7.5518132738914199</c:v>
                </c:pt>
                <c:pt idx="14108">
                  <c:v>5.9460577344342296</c:v>
                </c:pt>
                <c:pt idx="14109">
                  <c:v>3.6350059348054899</c:v>
                </c:pt>
                <c:pt idx="14110">
                  <c:v>7.5456736265416096</c:v>
                </c:pt>
                <c:pt idx="14111">
                  <c:v>7.6283497589950198</c:v>
                </c:pt>
                <c:pt idx="14112">
                  <c:v>6.7285895399110798</c:v>
                </c:pt>
                <c:pt idx="14113">
                  <c:v>8.2311468038699296</c:v>
                </c:pt>
                <c:pt idx="14114">
                  <c:v>9.1349349013575196</c:v>
                </c:pt>
                <c:pt idx="14115">
                  <c:v>9.2277809881206601</c:v>
                </c:pt>
                <c:pt idx="14116">
                  <c:v>8.5645660559228602</c:v>
                </c:pt>
                <c:pt idx="14117">
                  <c:v>8.0269357961963106</c:v>
                </c:pt>
                <c:pt idx="14118">
                  <c:v>6.6859474087045196</c:v>
                </c:pt>
                <c:pt idx="14119">
                  <c:v>7.8133750315079</c:v>
                </c:pt>
                <c:pt idx="14120">
                  <c:v>8.2137462977378402</c:v>
                </c:pt>
                <c:pt idx="14121">
                  <c:v>2.4755928608627902</c:v>
                </c:pt>
                <c:pt idx="14122">
                  <c:v>3.35045343109917</c:v>
                </c:pt>
                <c:pt idx="14123">
                  <c:v>7.9163103752792603</c:v>
                </c:pt>
                <c:pt idx="14124">
                  <c:v>7.66717828160923</c:v>
                </c:pt>
                <c:pt idx="14125">
                  <c:v>8.0898533844425895</c:v>
                </c:pt>
                <c:pt idx="14126">
                  <c:v>7.8809927126418202</c:v>
                </c:pt>
                <c:pt idx="14127">
                  <c:v>3.52264030338831</c:v>
                </c:pt>
                <c:pt idx="14128">
                  <c:v>3.7694064653907402</c:v>
                </c:pt>
                <c:pt idx="14129">
                  <c:v>2.44890140328231</c:v>
                </c:pt>
                <c:pt idx="14130">
                  <c:v>6.5419622744166803</c:v>
                </c:pt>
                <c:pt idx="14131">
                  <c:v>2.57362513443681</c:v>
                </c:pt>
                <c:pt idx="14132">
                  <c:v>6.45880277261372</c:v>
                </c:pt>
                <c:pt idx="14133">
                  <c:v>8.5403547915905094</c:v>
                </c:pt>
                <c:pt idx="14134">
                  <c:v>8.5055483082026804</c:v>
                </c:pt>
                <c:pt idx="14135">
                  <c:v>8.5450438333919791</c:v>
                </c:pt>
                <c:pt idx="14136">
                  <c:v>10.2180120874301</c:v>
                </c:pt>
                <c:pt idx="14137">
                  <c:v>6.6207428219486903</c:v>
                </c:pt>
                <c:pt idx="14138">
                  <c:v>8.3627846755173501</c:v>
                </c:pt>
                <c:pt idx="14139">
                  <c:v>6.6035879633641699</c:v>
                </c:pt>
                <c:pt idx="14140">
                  <c:v>8.7932175095918996</c:v>
                </c:pt>
                <c:pt idx="14141">
                  <c:v>7.5959114727750698</c:v>
                </c:pt>
                <c:pt idx="14142">
                  <c:v>8.5211153005699405</c:v>
                </c:pt>
                <c:pt idx="14143">
                  <c:v>6.9949364701288799</c:v>
                </c:pt>
                <c:pt idx="14144">
                  <c:v>8.6164326285198793</c:v>
                </c:pt>
                <c:pt idx="14145">
                  <c:v>6.49688697109762</c:v>
                </c:pt>
                <c:pt idx="14146">
                  <c:v>7.2946700994826799</c:v>
                </c:pt>
                <c:pt idx="14147">
                  <c:v>7.9001814770731302</c:v>
                </c:pt>
                <c:pt idx="14148">
                  <c:v>8.3980128491366699</c:v>
                </c:pt>
                <c:pt idx="14149">
                  <c:v>8.1887603719779101</c:v>
                </c:pt>
                <c:pt idx="14150">
                  <c:v>7.1825328013935996</c:v>
                </c:pt>
                <c:pt idx="14151">
                  <c:v>7.2596839230588603</c:v>
                </c:pt>
                <c:pt idx="14152">
                  <c:v>5.9576143790927896</c:v>
                </c:pt>
                <c:pt idx="14153">
                  <c:v>3.5699285434313102</c:v>
                </c:pt>
                <c:pt idx="14154">
                  <c:v>7.4044661392137403</c:v>
                </c:pt>
                <c:pt idx="14155">
                  <c:v>7.3540190302075903</c:v>
                </c:pt>
                <c:pt idx="14156">
                  <c:v>6.4866567137271902</c:v>
                </c:pt>
                <c:pt idx="14157">
                  <c:v>8.1185977477933893</c:v>
                </c:pt>
                <c:pt idx="14158">
                  <c:v>8.9433802854167297</c:v>
                </c:pt>
                <c:pt idx="14159">
                  <c:v>9.4739351964648808</c:v>
                </c:pt>
                <c:pt idx="14160">
                  <c:v>8.4313259781426098</c:v>
                </c:pt>
                <c:pt idx="14161">
                  <c:v>7.8430542623186001</c:v>
                </c:pt>
                <c:pt idx="14162">
                  <c:v>6.5710741515622297</c:v>
                </c:pt>
                <c:pt idx="14163">
                  <c:v>7.6330550342469596</c:v>
                </c:pt>
                <c:pt idx="14164">
                  <c:v>8.1384683019678192</c:v>
                </c:pt>
                <c:pt idx="14165">
                  <c:v>2.5384820990202699</c:v>
                </c:pt>
                <c:pt idx="14166">
                  <c:v>3.2999048921774099</c:v>
                </c:pt>
                <c:pt idx="14167">
                  <c:v>7.8783214888585</c:v>
                </c:pt>
                <c:pt idx="14168">
                  <c:v>7.6406328290413104</c:v>
                </c:pt>
                <c:pt idx="14169">
                  <c:v>8.0385390827557508</c:v>
                </c:pt>
                <c:pt idx="14170">
                  <c:v>7.9202351377131199</c:v>
                </c:pt>
                <c:pt idx="14171">
                  <c:v>3.5201932635528901</c:v>
                </c:pt>
                <c:pt idx="14172">
                  <c:v>3.7256651801929701</c:v>
                </c:pt>
                <c:pt idx="14173">
                  <c:v>2.3435537212883801</c:v>
                </c:pt>
                <c:pt idx="14174">
                  <c:v>6.63368927174439</c:v>
                </c:pt>
                <c:pt idx="14175">
                  <c:v>2.5404588598208102</c:v>
                </c:pt>
                <c:pt idx="14176">
                  <c:v>6.29985063820578</c:v>
                </c:pt>
                <c:pt idx="14177">
                  <c:v>8.3619241670893807</c:v>
                </c:pt>
                <c:pt idx="14178">
                  <c:v>8.4249012460655894</c:v>
                </c:pt>
                <c:pt idx="14179">
                  <c:v>8.5844048073915005</c:v>
                </c:pt>
                <c:pt idx="14180">
                  <c:v>10.120959399435799</c:v>
                </c:pt>
                <c:pt idx="14181">
                  <c:v>6.5945763351898901</c:v>
                </c:pt>
                <c:pt idx="14182">
                  <c:v>8.4057405817748005</c:v>
                </c:pt>
                <c:pt idx="14183">
                  <c:v>6.7074921522608504</c:v>
                </c:pt>
                <c:pt idx="14184">
                  <c:v>8.7571435060341898</c:v>
                </c:pt>
                <c:pt idx="14185">
                  <c:v>7.3555546249683799</c:v>
                </c:pt>
                <c:pt idx="14186">
                  <c:v>8.6474585084473201</c:v>
                </c:pt>
                <c:pt idx="14187">
                  <c:v>7.1717275511976899</c:v>
                </c:pt>
                <c:pt idx="14188">
                  <c:v>8.5704699216754499</c:v>
                </c:pt>
                <c:pt idx="14189">
                  <c:v>6.5779974657782496</c:v>
                </c:pt>
                <c:pt idx="14190">
                  <c:v>7.5013860705343696</c:v>
                </c:pt>
                <c:pt idx="14191">
                  <c:v>7.7439238346674601</c:v>
                </c:pt>
                <c:pt idx="14192">
                  <c:v>8.5759271773128294</c:v>
                </c:pt>
                <c:pt idx="14193">
                  <c:v>8.3449085072141092</c:v>
                </c:pt>
                <c:pt idx="14194">
                  <c:v>7.3359414001726302</c:v>
                </c:pt>
                <c:pt idx="14195">
                  <c:v>7.4507578625103603</c:v>
                </c:pt>
                <c:pt idx="14196">
                  <c:v>6.0087374246810201</c:v>
                </c:pt>
                <c:pt idx="14197">
                  <c:v>3.69834709237074</c:v>
                </c:pt>
                <c:pt idx="14198">
                  <c:v>7.4304245330520802</c:v>
                </c:pt>
                <c:pt idx="14199">
                  <c:v>7.5877241709566299</c:v>
                </c:pt>
                <c:pt idx="14200">
                  <c:v>6.6966332455831203</c:v>
                </c:pt>
                <c:pt idx="14201">
                  <c:v>8.2543406494969904</c:v>
                </c:pt>
                <c:pt idx="14202">
                  <c:v>8.9844843871565399</c:v>
                </c:pt>
                <c:pt idx="14203">
                  <c:v>9.4607456668912704</c:v>
                </c:pt>
                <c:pt idx="14204">
                  <c:v>8.4185556953354101</c:v>
                </c:pt>
                <c:pt idx="14205">
                  <c:v>8.0533557818204393</c:v>
                </c:pt>
                <c:pt idx="14206">
                  <c:v>6.6438586741937504</c:v>
                </c:pt>
                <c:pt idx="14207">
                  <c:v>7.5910269687217298</c:v>
                </c:pt>
                <c:pt idx="14208">
                  <c:v>8.0934574309635092</c:v>
                </c:pt>
                <c:pt idx="14209">
                  <c:v>2.4647843875689501</c:v>
                </c:pt>
                <c:pt idx="14210">
                  <c:v>3.2579235186054398</c:v>
                </c:pt>
                <c:pt idx="14211">
                  <c:v>7.81738954348815</c:v>
                </c:pt>
                <c:pt idx="14212">
                  <c:v>5.2636510459707999</c:v>
                </c:pt>
                <c:pt idx="14213">
                  <c:v>3.1450711689075801</c:v>
                </c:pt>
                <c:pt idx="14214">
                  <c:v>2.6845007711548701</c:v>
                </c:pt>
                <c:pt idx="14215">
                  <c:v>7.93404807943549</c:v>
                </c:pt>
                <c:pt idx="14216">
                  <c:v>6.9917760701645904</c:v>
                </c:pt>
                <c:pt idx="14217">
                  <c:v>8.9811599751936502</c:v>
                </c:pt>
                <c:pt idx="14218">
                  <c:v>4.2548755620829697</c:v>
                </c:pt>
                <c:pt idx="14219">
                  <c:v>8.03914544789966</c:v>
                </c:pt>
                <c:pt idx="14220">
                  <c:v>4.6600303153371998</c:v>
                </c:pt>
                <c:pt idx="14221">
                  <c:v>6.19618487612229</c:v>
                </c:pt>
                <c:pt idx="14222">
                  <c:v>4.5817676318914602</c:v>
                </c:pt>
                <c:pt idx="14223">
                  <c:v>2.5964119990945398</c:v>
                </c:pt>
                <c:pt idx="14224">
                  <c:v>3.18495226698297</c:v>
                </c:pt>
                <c:pt idx="14225">
                  <c:v>4.3226851084690603</c:v>
                </c:pt>
                <c:pt idx="14226">
                  <c:v>8.0789332840020194</c:v>
                </c:pt>
                <c:pt idx="14227">
                  <c:v>7.6511726246788898</c:v>
                </c:pt>
                <c:pt idx="14228">
                  <c:v>3.0015994582034198</c:v>
                </c:pt>
                <c:pt idx="14229">
                  <c:v>4.7543013213937604</c:v>
                </c:pt>
                <c:pt idx="14230">
                  <c:v>5.7352089644900701</c:v>
                </c:pt>
                <c:pt idx="14231">
                  <c:v>4.6195634344335401</c:v>
                </c:pt>
                <c:pt idx="14232">
                  <c:v>5.2210893403330401</c:v>
                </c:pt>
                <c:pt idx="14233">
                  <c:v>6.1788905561107796</c:v>
                </c:pt>
                <c:pt idx="14234">
                  <c:v>2.2069923546483898</c:v>
                </c:pt>
                <c:pt idx="14235">
                  <c:v>2.6662096957815402</c:v>
                </c:pt>
                <c:pt idx="14236">
                  <c:v>5.4453232758367101</c:v>
                </c:pt>
                <c:pt idx="14237">
                  <c:v>4.7433095795457803</c:v>
                </c:pt>
                <c:pt idx="14238">
                  <c:v>6.2946903991691396</c:v>
                </c:pt>
                <c:pt idx="14239">
                  <c:v>6.2059870198612899</c:v>
                </c:pt>
                <c:pt idx="14240">
                  <c:v>6.3059264954423302</c:v>
                </c:pt>
                <c:pt idx="14241">
                  <c:v>6.9493788739205202</c:v>
                </c:pt>
                <c:pt idx="14242">
                  <c:v>4.6425688415397097</c:v>
                </c:pt>
                <c:pt idx="14243">
                  <c:v>4.7197540384557204</c:v>
                </c:pt>
                <c:pt idx="14244">
                  <c:v>5.59794130239246</c:v>
                </c:pt>
                <c:pt idx="14245">
                  <c:v>1.03640364672305</c:v>
                </c:pt>
                <c:pt idx="14246">
                  <c:v>3.1574076157792201</c:v>
                </c:pt>
                <c:pt idx="14247">
                  <c:v>4.7789802463594402</c:v>
                </c:pt>
                <c:pt idx="14248">
                  <c:v>0.46710134798242198</c:v>
                </c:pt>
                <c:pt idx="14249">
                  <c:v>4.0605615436250204</c:v>
                </c:pt>
                <c:pt idx="14250">
                  <c:v>4.4231083955817603</c:v>
                </c:pt>
                <c:pt idx="14251">
                  <c:v>5.4023674245089204</c:v>
                </c:pt>
                <c:pt idx="14252">
                  <c:v>4.4832937477750896</c:v>
                </c:pt>
                <c:pt idx="14253">
                  <c:v>8.4138192528809892</c:v>
                </c:pt>
                <c:pt idx="14254">
                  <c:v>6.7000501895085796</c:v>
                </c:pt>
                <c:pt idx="14255">
                  <c:v>1.1725494291933201</c:v>
                </c:pt>
                <c:pt idx="14256">
                  <c:v>5.2099506094736903</c:v>
                </c:pt>
                <c:pt idx="14257">
                  <c:v>3.2199627236689001</c:v>
                </c:pt>
                <c:pt idx="14258">
                  <c:v>2.8701057228603499</c:v>
                </c:pt>
                <c:pt idx="14259">
                  <c:v>7.9086999764895696</c:v>
                </c:pt>
                <c:pt idx="14260">
                  <c:v>7.1144797935486599</c:v>
                </c:pt>
                <c:pt idx="14261">
                  <c:v>9.0566500293560104</c:v>
                </c:pt>
                <c:pt idx="14262">
                  <c:v>4.3618093473802899</c:v>
                </c:pt>
                <c:pt idx="14263">
                  <c:v>8.0946893029687903</c:v>
                </c:pt>
                <c:pt idx="14264">
                  <c:v>4.6365206003862998</c:v>
                </c:pt>
                <c:pt idx="14265">
                  <c:v>6.1753539734882796</c:v>
                </c:pt>
                <c:pt idx="14266">
                  <c:v>4.5493481355777101</c:v>
                </c:pt>
                <c:pt idx="14267">
                  <c:v>2.6662490914819399</c:v>
                </c:pt>
                <c:pt idx="14268">
                  <c:v>3.22009564458937</c:v>
                </c:pt>
                <c:pt idx="14269">
                  <c:v>4.4944809514711901</c:v>
                </c:pt>
                <c:pt idx="14270">
                  <c:v>8.1314069656895906</c:v>
                </c:pt>
                <c:pt idx="14271">
                  <c:v>7.8367319294480202</c:v>
                </c:pt>
                <c:pt idx="14272">
                  <c:v>2.9937880244084698</c:v>
                </c:pt>
                <c:pt idx="14273">
                  <c:v>4.6697202609214203</c:v>
                </c:pt>
                <c:pt idx="14274">
                  <c:v>5.7587409956453</c:v>
                </c:pt>
                <c:pt idx="14275">
                  <c:v>4.9444428002592202</c:v>
                </c:pt>
                <c:pt idx="14276">
                  <c:v>5.2151032433895699</c:v>
                </c:pt>
                <c:pt idx="14277">
                  <c:v>6.3635656429352201</c:v>
                </c:pt>
                <c:pt idx="14278">
                  <c:v>2.3550808009717099</c:v>
                </c:pt>
                <c:pt idx="14279">
                  <c:v>3.0014424815913099</c:v>
                </c:pt>
                <c:pt idx="14280">
                  <c:v>5.5367263344671702</c:v>
                </c:pt>
                <c:pt idx="14281">
                  <c:v>4.7980791342893498</c:v>
                </c:pt>
                <c:pt idx="14282">
                  <c:v>6.32835720821845</c:v>
                </c:pt>
                <c:pt idx="14283">
                  <c:v>6.1795861837350303</c:v>
                </c:pt>
                <c:pt idx="14284">
                  <c:v>6.4079815660599104</c:v>
                </c:pt>
                <c:pt idx="14285">
                  <c:v>7.0475873195405798</c:v>
                </c:pt>
                <c:pt idx="14286">
                  <c:v>4.7142255519893999</c:v>
                </c:pt>
                <c:pt idx="14287">
                  <c:v>4.8536859980341296</c:v>
                </c:pt>
                <c:pt idx="14288">
                  <c:v>5.6078642609657701</c:v>
                </c:pt>
                <c:pt idx="14289">
                  <c:v>1.34673848424708</c:v>
                </c:pt>
                <c:pt idx="14290">
                  <c:v>3.2724301584900899</c:v>
                </c:pt>
                <c:pt idx="14291">
                  <c:v>4.7630396500080199</c:v>
                </c:pt>
                <c:pt idx="14292">
                  <c:v>1.0348910372041</c:v>
                </c:pt>
                <c:pt idx="14293">
                  <c:v>4.0161246999656299</c:v>
                </c:pt>
                <c:pt idx="14294">
                  <c:v>4.4788998756751104</c:v>
                </c:pt>
                <c:pt idx="14295">
                  <c:v>5.3629010033968703</c:v>
                </c:pt>
                <c:pt idx="14296">
                  <c:v>4.5900437104652996</c:v>
                </c:pt>
                <c:pt idx="14297">
                  <c:v>8.5121550303184499</c:v>
                </c:pt>
                <c:pt idx="14298">
                  <c:v>6.7992145439433402</c:v>
                </c:pt>
                <c:pt idx="14299">
                  <c:v>1.6263011123915501</c:v>
                </c:pt>
                <c:pt idx="14300">
                  <c:v>5.2636510459707999</c:v>
                </c:pt>
                <c:pt idx="14301">
                  <c:v>3.1450711689075801</c:v>
                </c:pt>
                <c:pt idx="14302">
                  <c:v>2.6845007711548701</c:v>
                </c:pt>
                <c:pt idx="14303">
                  <c:v>7.93404807943549</c:v>
                </c:pt>
                <c:pt idx="14304">
                  <c:v>6.9917760701645904</c:v>
                </c:pt>
                <c:pt idx="14305">
                  <c:v>8.9811599751936502</c:v>
                </c:pt>
                <c:pt idx="14306">
                  <c:v>4.2548755620829697</c:v>
                </c:pt>
                <c:pt idx="14307">
                  <c:v>8.03914544789966</c:v>
                </c:pt>
                <c:pt idx="14308">
                  <c:v>4.6600303153371998</c:v>
                </c:pt>
                <c:pt idx="14309">
                  <c:v>6.19618487612229</c:v>
                </c:pt>
                <c:pt idx="14310">
                  <c:v>4.5817676318914602</c:v>
                </c:pt>
                <c:pt idx="14311">
                  <c:v>2.5964119990945398</c:v>
                </c:pt>
                <c:pt idx="14312">
                  <c:v>3.18495226698297</c:v>
                </c:pt>
                <c:pt idx="14313">
                  <c:v>4.3226851084690603</c:v>
                </c:pt>
                <c:pt idx="14314">
                  <c:v>8.0789332840020194</c:v>
                </c:pt>
                <c:pt idx="14315">
                  <c:v>7.6511726246788898</c:v>
                </c:pt>
                <c:pt idx="14316">
                  <c:v>3.0015994582034198</c:v>
                </c:pt>
                <c:pt idx="14317">
                  <c:v>4.7543013213937604</c:v>
                </c:pt>
                <c:pt idx="14318">
                  <c:v>5.7352089644900701</c:v>
                </c:pt>
                <c:pt idx="14319">
                  <c:v>4.6195634344335401</c:v>
                </c:pt>
                <c:pt idx="14320">
                  <c:v>5.2210893403330401</c:v>
                </c:pt>
                <c:pt idx="14321">
                  <c:v>6.1788905561107796</c:v>
                </c:pt>
                <c:pt idx="14322">
                  <c:v>2.2069923546483898</c:v>
                </c:pt>
                <c:pt idx="14323">
                  <c:v>2.6662096957815402</c:v>
                </c:pt>
                <c:pt idx="14324">
                  <c:v>5.4453232758367101</c:v>
                </c:pt>
                <c:pt idx="14325">
                  <c:v>4.7433095795457803</c:v>
                </c:pt>
                <c:pt idx="14326">
                  <c:v>6.2946903991691396</c:v>
                </c:pt>
                <c:pt idx="14327">
                  <c:v>6.2059870198612899</c:v>
                </c:pt>
                <c:pt idx="14328">
                  <c:v>6.3059264954423302</c:v>
                </c:pt>
                <c:pt idx="14329">
                  <c:v>6.9493788739205202</c:v>
                </c:pt>
                <c:pt idx="14330">
                  <c:v>4.6425688415397097</c:v>
                </c:pt>
                <c:pt idx="14331">
                  <c:v>4.7197540384557204</c:v>
                </c:pt>
                <c:pt idx="14332">
                  <c:v>5.59794130239246</c:v>
                </c:pt>
                <c:pt idx="14333">
                  <c:v>1.03640364672305</c:v>
                </c:pt>
                <c:pt idx="14334">
                  <c:v>3.1574076157792201</c:v>
                </c:pt>
                <c:pt idx="14335">
                  <c:v>4.7789802463594402</c:v>
                </c:pt>
                <c:pt idx="14336">
                  <c:v>0.46710134798242198</c:v>
                </c:pt>
                <c:pt idx="14337">
                  <c:v>4.0605615436250204</c:v>
                </c:pt>
                <c:pt idx="14338">
                  <c:v>4.4231083955817603</c:v>
                </c:pt>
                <c:pt idx="14339">
                  <c:v>5.4023674245089204</c:v>
                </c:pt>
                <c:pt idx="14340">
                  <c:v>4.4832937477750896</c:v>
                </c:pt>
                <c:pt idx="14341">
                  <c:v>8.4138192528809892</c:v>
                </c:pt>
                <c:pt idx="14342">
                  <c:v>6.7000501895085796</c:v>
                </c:pt>
                <c:pt idx="14343">
                  <c:v>1.1725494291933201</c:v>
                </c:pt>
                <c:pt idx="14344">
                  <c:v>4.80459221786258</c:v>
                </c:pt>
                <c:pt idx="14345">
                  <c:v>2.3621792859228701</c:v>
                </c:pt>
                <c:pt idx="14346">
                  <c:v>3.9575304453854598</c:v>
                </c:pt>
                <c:pt idx="14347">
                  <c:v>7.8994939319965098</c:v>
                </c:pt>
                <c:pt idx="14348">
                  <c:v>7.1267328682190501</c:v>
                </c:pt>
                <c:pt idx="14349">
                  <c:v>8.9005167748618597</c:v>
                </c:pt>
                <c:pt idx="14350">
                  <c:v>4.5010900012976496</c:v>
                </c:pt>
                <c:pt idx="14351">
                  <c:v>7.8847154831261603</c:v>
                </c:pt>
                <c:pt idx="14352">
                  <c:v>4.2364629334414401</c:v>
                </c:pt>
                <c:pt idx="14353">
                  <c:v>6.4506157610056096</c:v>
                </c:pt>
                <c:pt idx="14354">
                  <c:v>4.0406730954720498</c:v>
                </c:pt>
                <c:pt idx="14355">
                  <c:v>3.6281859539586199</c:v>
                </c:pt>
                <c:pt idx="14356">
                  <c:v>4.1362521219948398</c:v>
                </c:pt>
                <c:pt idx="14357">
                  <c:v>4.8229424218897101</c:v>
                </c:pt>
                <c:pt idx="14358">
                  <c:v>7.41930346781621</c:v>
                </c:pt>
                <c:pt idx="14359">
                  <c:v>7.0401021356671398</c:v>
                </c:pt>
                <c:pt idx="14360">
                  <c:v>3.9953935699066498</c:v>
                </c:pt>
                <c:pt idx="14361">
                  <c:v>2.8678564258438399</c:v>
                </c:pt>
                <c:pt idx="14362">
                  <c:v>5.6318339212595099</c:v>
                </c:pt>
                <c:pt idx="14363">
                  <c:v>5.2396057282051398</c:v>
                </c:pt>
                <c:pt idx="14364">
                  <c:v>4.0591491378248099</c:v>
                </c:pt>
                <c:pt idx="14365">
                  <c:v>5.7874328447201204</c:v>
                </c:pt>
                <c:pt idx="14366">
                  <c:v>3.75622782061714</c:v>
                </c:pt>
                <c:pt idx="14367">
                  <c:v>4.5317872302207904</c:v>
                </c:pt>
                <c:pt idx="14368">
                  <c:v>5.2348741128124798</c:v>
                </c:pt>
                <c:pt idx="14369">
                  <c:v>3.8301113729503098</c:v>
                </c:pt>
                <c:pt idx="14370">
                  <c:v>5.7233071761029697</c:v>
                </c:pt>
                <c:pt idx="14371">
                  <c:v>5.2589397899429997</c:v>
                </c:pt>
                <c:pt idx="14372">
                  <c:v>5.4171386891397502</c:v>
                </c:pt>
                <c:pt idx="14373">
                  <c:v>7.0212070530016204</c:v>
                </c:pt>
                <c:pt idx="14374">
                  <c:v>4.3349341942154798</c:v>
                </c:pt>
                <c:pt idx="14375">
                  <c:v>3.2934660279435799</c:v>
                </c:pt>
                <c:pt idx="14376">
                  <c:v>4.4955127429157802</c:v>
                </c:pt>
                <c:pt idx="14377">
                  <c:v>3.05242764726508</c:v>
                </c:pt>
                <c:pt idx="14378">
                  <c:v>3.4418578477068298</c:v>
                </c:pt>
                <c:pt idx="14379">
                  <c:v>4.2739396971863597</c:v>
                </c:pt>
                <c:pt idx="14380">
                  <c:v>3.2415181102706301</c:v>
                </c:pt>
                <c:pt idx="14381">
                  <c:v>3.27351562857447</c:v>
                </c:pt>
                <c:pt idx="14382">
                  <c:v>4.8678729363248001</c:v>
                </c:pt>
                <c:pt idx="14383">
                  <c:v>5.1349894968807304</c:v>
                </c:pt>
                <c:pt idx="14384">
                  <c:v>3.5437448283759299</c:v>
                </c:pt>
                <c:pt idx="14385">
                  <c:v>8.2182331801428301</c:v>
                </c:pt>
                <c:pt idx="14386">
                  <c:v>6.7397495296780701</c:v>
                </c:pt>
                <c:pt idx="14387">
                  <c:v>2.94592287076149</c:v>
                </c:pt>
                <c:pt idx="14388">
                  <c:v>4.7521443894269302</c:v>
                </c:pt>
                <c:pt idx="14389">
                  <c:v>2.56451792772206</c:v>
                </c:pt>
                <c:pt idx="14390">
                  <c:v>3.9479133319526998</c:v>
                </c:pt>
                <c:pt idx="14391">
                  <c:v>7.6062534955510097</c:v>
                </c:pt>
                <c:pt idx="14392">
                  <c:v>6.8686033000827997</c:v>
                </c:pt>
                <c:pt idx="14393">
                  <c:v>8.74034201379426</c:v>
                </c:pt>
                <c:pt idx="14394">
                  <c:v>4.3485139528721497</c:v>
                </c:pt>
                <c:pt idx="14395">
                  <c:v>7.7340237285758899</c:v>
                </c:pt>
                <c:pt idx="14396">
                  <c:v>4.1356628048849204</c:v>
                </c:pt>
                <c:pt idx="14397">
                  <c:v>6.4079487989984596</c:v>
                </c:pt>
                <c:pt idx="14398">
                  <c:v>3.90254596718753</c:v>
                </c:pt>
                <c:pt idx="14399">
                  <c:v>3.8355945197916501</c:v>
                </c:pt>
                <c:pt idx="14400">
                  <c:v>4.2982695498882499</c:v>
                </c:pt>
                <c:pt idx="14401">
                  <c:v>4.7968559266687496</c:v>
                </c:pt>
                <c:pt idx="14402">
                  <c:v>7.3489213418239299</c:v>
                </c:pt>
                <c:pt idx="14403">
                  <c:v>7.0396450369145702</c:v>
                </c:pt>
                <c:pt idx="14404">
                  <c:v>4.4753812664532404</c:v>
                </c:pt>
                <c:pt idx="14405">
                  <c:v>3.5031458052895301</c:v>
                </c:pt>
                <c:pt idx="14406">
                  <c:v>5.2630968634839697</c:v>
                </c:pt>
                <c:pt idx="14407">
                  <c:v>5.0365259763674199</c:v>
                </c:pt>
                <c:pt idx="14408">
                  <c:v>4.1074505073341498</c:v>
                </c:pt>
                <c:pt idx="14409">
                  <c:v>5.6495851910757704</c:v>
                </c:pt>
                <c:pt idx="14410">
                  <c:v>4.0079004892161603</c:v>
                </c:pt>
                <c:pt idx="14411">
                  <c:v>4.9005593945518804</c:v>
                </c:pt>
                <c:pt idx="14412">
                  <c:v>5.0261494446062898</c:v>
                </c:pt>
                <c:pt idx="14413">
                  <c:v>4.0686804579197098</c:v>
                </c:pt>
                <c:pt idx="14414">
                  <c:v>5.6411942677186797</c:v>
                </c:pt>
                <c:pt idx="14415">
                  <c:v>5.0693785408119103</c:v>
                </c:pt>
                <c:pt idx="14416">
                  <c:v>5.4916136384733196</c:v>
                </c:pt>
                <c:pt idx="14417">
                  <c:v>6.9107790016503996</c:v>
                </c:pt>
                <c:pt idx="14418">
                  <c:v>4.8864508347516598</c:v>
                </c:pt>
                <c:pt idx="14419">
                  <c:v>3.8989633882340899</c:v>
                </c:pt>
                <c:pt idx="14420">
                  <c:v>4.8453293516917801</c:v>
                </c:pt>
                <c:pt idx="14421">
                  <c:v>3.2261891217107102</c:v>
                </c:pt>
                <c:pt idx="14422">
                  <c:v>3.8142515418231699</c:v>
                </c:pt>
                <c:pt idx="14423">
                  <c:v>4.5967869302928897</c:v>
                </c:pt>
                <c:pt idx="14424">
                  <c:v>2.5258636178447098</c:v>
                </c:pt>
                <c:pt idx="14425">
                  <c:v>3.5376109054030001</c:v>
                </c:pt>
                <c:pt idx="14426">
                  <c:v>5.18084096623401</c:v>
                </c:pt>
                <c:pt idx="14427">
                  <c:v>5.1374470560223502</c:v>
                </c:pt>
                <c:pt idx="14428">
                  <c:v>4.00201332320934</c:v>
                </c:pt>
                <c:pt idx="14429">
                  <c:v>8.1030483180286801</c:v>
                </c:pt>
                <c:pt idx="14430">
                  <c:v>6.5674530864111498</c:v>
                </c:pt>
                <c:pt idx="14431">
                  <c:v>2.7633798071470799</c:v>
                </c:pt>
                <c:pt idx="14432">
                  <c:v>5.2922698786397504</c:v>
                </c:pt>
                <c:pt idx="14433">
                  <c:v>3.2188225198546201</c:v>
                </c:pt>
                <c:pt idx="14434">
                  <c:v>2.8584772303502102</c:v>
                </c:pt>
                <c:pt idx="14435">
                  <c:v>7.9525985427104002</c:v>
                </c:pt>
                <c:pt idx="14436">
                  <c:v>7.0179589645620997</c:v>
                </c:pt>
                <c:pt idx="14437">
                  <c:v>8.9610190428004408</c:v>
                </c:pt>
                <c:pt idx="14438">
                  <c:v>4.32389422681445</c:v>
                </c:pt>
                <c:pt idx="14439">
                  <c:v>8.0633112582756397</c:v>
                </c:pt>
                <c:pt idx="14440">
                  <c:v>4.6924713331547601</c:v>
                </c:pt>
                <c:pt idx="14441">
                  <c:v>6.2531098415620301</c:v>
                </c:pt>
                <c:pt idx="14442">
                  <c:v>4.6408003839205296</c:v>
                </c:pt>
                <c:pt idx="14443">
                  <c:v>2.64450475682162</c:v>
                </c:pt>
                <c:pt idx="14444">
                  <c:v>3.2490481573923402</c:v>
                </c:pt>
                <c:pt idx="14445">
                  <c:v>4.3472695295977699</c:v>
                </c:pt>
                <c:pt idx="14446">
                  <c:v>8.0846244960757492</c:v>
                </c:pt>
                <c:pt idx="14447">
                  <c:v>7.5416310483908697</c:v>
                </c:pt>
                <c:pt idx="14448">
                  <c:v>3.0272225793810401</c:v>
                </c:pt>
                <c:pt idx="14449">
                  <c:v>4.70677802046648</c:v>
                </c:pt>
                <c:pt idx="14450">
                  <c:v>5.7579672630909702</c:v>
                </c:pt>
                <c:pt idx="14451">
                  <c:v>4.7917283544849498</c:v>
                </c:pt>
                <c:pt idx="14452">
                  <c:v>5.1218522069574703</c:v>
                </c:pt>
                <c:pt idx="14453">
                  <c:v>6.1655378471447504</c:v>
                </c:pt>
                <c:pt idx="14454">
                  <c:v>2.2759509589658999</c:v>
                </c:pt>
                <c:pt idx="14455">
                  <c:v>2.9243892989657798</c:v>
                </c:pt>
                <c:pt idx="14456">
                  <c:v>5.4284388661365197</c:v>
                </c:pt>
                <c:pt idx="14457">
                  <c:v>4.7411336580555696</c:v>
                </c:pt>
                <c:pt idx="14458">
                  <c:v>6.2462030050733599</c:v>
                </c:pt>
                <c:pt idx="14459">
                  <c:v>6.05487658425153</c:v>
                </c:pt>
                <c:pt idx="14460">
                  <c:v>6.3201346710380299</c:v>
                </c:pt>
                <c:pt idx="14461">
                  <c:v>6.9698856070925803</c:v>
                </c:pt>
                <c:pt idx="14462">
                  <c:v>4.7340043705207604</c:v>
                </c:pt>
                <c:pt idx="14463">
                  <c:v>4.8413393859368998</c:v>
                </c:pt>
                <c:pt idx="14464">
                  <c:v>5.5158520358749197</c:v>
                </c:pt>
                <c:pt idx="14465">
                  <c:v>1.2402953225597699</c:v>
                </c:pt>
                <c:pt idx="14466">
                  <c:v>3.2607358190187501</c:v>
                </c:pt>
                <c:pt idx="14467">
                  <c:v>4.7449220011347997</c:v>
                </c:pt>
                <c:pt idx="14468">
                  <c:v>1.1355195620976399</c:v>
                </c:pt>
                <c:pt idx="14469">
                  <c:v>3.9729647577929499</c:v>
                </c:pt>
                <c:pt idx="14470">
                  <c:v>4.4887428559438698</c:v>
                </c:pt>
                <c:pt idx="14471">
                  <c:v>5.4239328072983604</c:v>
                </c:pt>
                <c:pt idx="14472">
                  <c:v>4.4764474429169203</c:v>
                </c:pt>
                <c:pt idx="14473">
                  <c:v>8.4171263776763503</c:v>
                </c:pt>
                <c:pt idx="14474">
                  <c:v>6.7578947702261702</c:v>
                </c:pt>
                <c:pt idx="14475">
                  <c:v>1.4310658336823501</c:v>
                </c:pt>
                <c:pt idx="14476">
                  <c:v>5.2922698786397504</c:v>
                </c:pt>
                <c:pt idx="14477">
                  <c:v>3.2188225198546201</c:v>
                </c:pt>
                <c:pt idx="14478">
                  <c:v>2.8584772303502102</c:v>
                </c:pt>
                <c:pt idx="14479">
                  <c:v>7.9525985427104002</c:v>
                </c:pt>
                <c:pt idx="14480">
                  <c:v>7.0179589645620997</c:v>
                </c:pt>
                <c:pt idx="14481">
                  <c:v>8.9610190428004408</c:v>
                </c:pt>
                <c:pt idx="14482">
                  <c:v>4.32389422681445</c:v>
                </c:pt>
                <c:pt idx="14483">
                  <c:v>8.0633112582756397</c:v>
                </c:pt>
                <c:pt idx="14484">
                  <c:v>4.6924713331547601</c:v>
                </c:pt>
                <c:pt idx="14485">
                  <c:v>6.2531098415620301</c:v>
                </c:pt>
                <c:pt idx="14486">
                  <c:v>4.6408003839205296</c:v>
                </c:pt>
                <c:pt idx="14487">
                  <c:v>2.64450475682162</c:v>
                </c:pt>
                <c:pt idx="14488">
                  <c:v>3.2490481573923402</c:v>
                </c:pt>
                <c:pt idx="14489">
                  <c:v>4.3472695295977699</c:v>
                </c:pt>
                <c:pt idx="14490">
                  <c:v>8.0846244960757492</c:v>
                </c:pt>
                <c:pt idx="14491">
                  <c:v>7.5416310483908697</c:v>
                </c:pt>
                <c:pt idx="14492">
                  <c:v>3.0272225793810401</c:v>
                </c:pt>
                <c:pt idx="14493">
                  <c:v>4.70677802046648</c:v>
                </c:pt>
                <c:pt idx="14494">
                  <c:v>5.7579672630909702</c:v>
                </c:pt>
                <c:pt idx="14495">
                  <c:v>4.7917283544849498</c:v>
                </c:pt>
                <c:pt idx="14496">
                  <c:v>5.1218522069574703</c:v>
                </c:pt>
                <c:pt idx="14497">
                  <c:v>6.1655378471447504</c:v>
                </c:pt>
                <c:pt idx="14498">
                  <c:v>2.2759509589658999</c:v>
                </c:pt>
                <c:pt idx="14499">
                  <c:v>2.9243892989657798</c:v>
                </c:pt>
                <c:pt idx="14500">
                  <c:v>5.4284388661365197</c:v>
                </c:pt>
                <c:pt idx="14501">
                  <c:v>4.7411336580555696</c:v>
                </c:pt>
                <c:pt idx="14502">
                  <c:v>6.2462030050733599</c:v>
                </c:pt>
                <c:pt idx="14503">
                  <c:v>6.05487658425153</c:v>
                </c:pt>
                <c:pt idx="14504">
                  <c:v>6.3201346710380299</c:v>
                </c:pt>
                <c:pt idx="14505">
                  <c:v>6.9698856070925803</c:v>
                </c:pt>
                <c:pt idx="14506">
                  <c:v>4.7340043705207604</c:v>
                </c:pt>
                <c:pt idx="14507">
                  <c:v>4.8413393859368998</c:v>
                </c:pt>
                <c:pt idx="14508">
                  <c:v>5.5158520358749197</c:v>
                </c:pt>
                <c:pt idx="14509">
                  <c:v>1.2402953225597699</c:v>
                </c:pt>
                <c:pt idx="14510">
                  <c:v>3.2607358190187501</c:v>
                </c:pt>
                <c:pt idx="14511">
                  <c:v>4.7449220011347997</c:v>
                </c:pt>
                <c:pt idx="14512">
                  <c:v>1.1355195620976399</c:v>
                </c:pt>
                <c:pt idx="14513">
                  <c:v>3.9729647577929499</c:v>
                </c:pt>
                <c:pt idx="14514">
                  <c:v>4.4887428559438698</c:v>
                </c:pt>
                <c:pt idx="14515">
                  <c:v>5.4239328072983604</c:v>
                </c:pt>
                <c:pt idx="14516">
                  <c:v>4.4764474429169203</c:v>
                </c:pt>
                <c:pt idx="14517">
                  <c:v>8.4171263776763503</c:v>
                </c:pt>
                <c:pt idx="14518">
                  <c:v>6.7578947702261702</c:v>
                </c:pt>
                <c:pt idx="14519">
                  <c:v>1.4310658336823501</c:v>
                </c:pt>
                <c:pt idx="14520">
                  <c:v>5.2288231734122199</c:v>
                </c:pt>
                <c:pt idx="14521">
                  <c:v>3.2939862567905198</c:v>
                </c:pt>
                <c:pt idx="14522">
                  <c:v>2.9242198668797998</c:v>
                </c:pt>
                <c:pt idx="14523">
                  <c:v>7.9350601974762602</c:v>
                </c:pt>
                <c:pt idx="14524">
                  <c:v>7.0510087450055803</c:v>
                </c:pt>
                <c:pt idx="14525">
                  <c:v>8.9488583687228704</c:v>
                </c:pt>
                <c:pt idx="14526">
                  <c:v>4.3835287262444798</c:v>
                </c:pt>
                <c:pt idx="14527">
                  <c:v>8.0563849105623806</c:v>
                </c:pt>
                <c:pt idx="14528">
                  <c:v>4.6915619780890001</c:v>
                </c:pt>
                <c:pt idx="14529">
                  <c:v>6.2568994251646597</c:v>
                </c:pt>
                <c:pt idx="14530">
                  <c:v>4.66880774460917</c:v>
                </c:pt>
                <c:pt idx="14531">
                  <c:v>2.6823919131723302</c:v>
                </c:pt>
                <c:pt idx="14532">
                  <c:v>3.2855680672100398</c:v>
                </c:pt>
                <c:pt idx="14533">
                  <c:v>4.4299285266541304</c:v>
                </c:pt>
                <c:pt idx="14534">
                  <c:v>8.0802195902275198</c:v>
                </c:pt>
                <c:pt idx="14535">
                  <c:v>7.5183252957838</c:v>
                </c:pt>
                <c:pt idx="14536">
                  <c:v>3.0612338513082</c:v>
                </c:pt>
                <c:pt idx="14537">
                  <c:v>4.6696820497312599</c:v>
                </c:pt>
                <c:pt idx="14538">
                  <c:v>5.6871563686636897</c:v>
                </c:pt>
                <c:pt idx="14539">
                  <c:v>4.9322386897819701</c:v>
                </c:pt>
                <c:pt idx="14540">
                  <c:v>5.0435085908961401</c:v>
                </c:pt>
                <c:pt idx="14541">
                  <c:v>6.2487305303927299</c:v>
                </c:pt>
                <c:pt idx="14542">
                  <c:v>2.3715099570954798</c:v>
                </c:pt>
                <c:pt idx="14543">
                  <c:v>2.9648508576242101</c:v>
                </c:pt>
                <c:pt idx="14544">
                  <c:v>5.4490321832618198</c:v>
                </c:pt>
                <c:pt idx="14545">
                  <c:v>4.7644065898813501</c:v>
                </c:pt>
                <c:pt idx="14546">
                  <c:v>6.2491902503100301</c:v>
                </c:pt>
                <c:pt idx="14547">
                  <c:v>5.9590488566311501</c:v>
                </c:pt>
                <c:pt idx="14548">
                  <c:v>6.3294099047365799</c:v>
                </c:pt>
                <c:pt idx="14549">
                  <c:v>7.0746800310139903</c:v>
                </c:pt>
                <c:pt idx="14550">
                  <c:v>4.6894339601700201</c:v>
                </c:pt>
                <c:pt idx="14551">
                  <c:v>4.76079215733672</c:v>
                </c:pt>
                <c:pt idx="14552">
                  <c:v>5.4225727641004902</c:v>
                </c:pt>
                <c:pt idx="14553">
                  <c:v>1.59321926409142</c:v>
                </c:pt>
                <c:pt idx="14554">
                  <c:v>3.4342734321247299</c:v>
                </c:pt>
                <c:pt idx="14555">
                  <c:v>4.7399227720611599</c:v>
                </c:pt>
                <c:pt idx="14556">
                  <c:v>1.1359005519715599</c:v>
                </c:pt>
                <c:pt idx="14557">
                  <c:v>3.9728160816607598</c:v>
                </c:pt>
                <c:pt idx="14558">
                  <c:v>4.43060323434569</c:v>
                </c:pt>
                <c:pt idx="14559">
                  <c:v>5.4017644936299396</c:v>
                </c:pt>
                <c:pt idx="14560">
                  <c:v>4.5138790321647901</c:v>
                </c:pt>
                <c:pt idx="14561">
                  <c:v>8.4305771142478605</c:v>
                </c:pt>
                <c:pt idx="14562">
                  <c:v>6.7770054531717596</c:v>
                </c:pt>
                <c:pt idx="14563">
                  <c:v>1.63522192625761</c:v>
                </c:pt>
                <c:pt idx="14564">
                  <c:v>5.2383316091326204</c:v>
                </c:pt>
                <c:pt idx="14565">
                  <c:v>3.1248049246624698</c:v>
                </c:pt>
                <c:pt idx="14566">
                  <c:v>2.8590346087344498</c:v>
                </c:pt>
                <c:pt idx="14567">
                  <c:v>7.98546368478108</c:v>
                </c:pt>
                <c:pt idx="14568">
                  <c:v>7.1197970789753304</c:v>
                </c:pt>
                <c:pt idx="14569">
                  <c:v>9.0559914602400298</c:v>
                </c:pt>
                <c:pt idx="14570">
                  <c:v>4.3413717578659998</c:v>
                </c:pt>
                <c:pt idx="14571">
                  <c:v>8.1553941830060204</c:v>
                </c:pt>
                <c:pt idx="14572">
                  <c:v>4.8507934806176802</c:v>
                </c:pt>
                <c:pt idx="14573">
                  <c:v>6.2788463579865397</c:v>
                </c:pt>
                <c:pt idx="14574">
                  <c:v>4.6549037782894898</c:v>
                </c:pt>
                <c:pt idx="14575">
                  <c:v>2.60748232419615</c:v>
                </c:pt>
                <c:pt idx="14576">
                  <c:v>3.1671603472573602</c:v>
                </c:pt>
                <c:pt idx="14577">
                  <c:v>4.3816047842260302</c:v>
                </c:pt>
                <c:pt idx="14578">
                  <c:v>8.0316326010812293</c:v>
                </c:pt>
                <c:pt idx="14579">
                  <c:v>7.5982007479507399</c:v>
                </c:pt>
                <c:pt idx="14580">
                  <c:v>2.9610957622715102</c:v>
                </c:pt>
                <c:pt idx="14581">
                  <c:v>4.5141146518992699</c:v>
                </c:pt>
                <c:pt idx="14582">
                  <c:v>5.7013977670287099</c:v>
                </c:pt>
                <c:pt idx="14583">
                  <c:v>4.75972465282514</c:v>
                </c:pt>
                <c:pt idx="14584">
                  <c:v>4.98072137256211</c:v>
                </c:pt>
                <c:pt idx="14585">
                  <c:v>6.1475831630057396</c:v>
                </c:pt>
                <c:pt idx="14586">
                  <c:v>2.2699954358161198</c:v>
                </c:pt>
                <c:pt idx="14587">
                  <c:v>2.7819385917500701</c:v>
                </c:pt>
                <c:pt idx="14588">
                  <c:v>5.4302116291746199</c:v>
                </c:pt>
                <c:pt idx="14589">
                  <c:v>4.5902178783310301</c:v>
                </c:pt>
                <c:pt idx="14590">
                  <c:v>6.2244347077273101</c:v>
                </c:pt>
                <c:pt idx="14591">
                  <c:v>6.0640950876213298</c:v>
                </c:pt>
                <c:pt idx="14592">
                  <c:v>6.2254085287881296</c:v>
                </c:pt>
                <c:pt idx="14593">
                  <c:v>7.1098570887775701</c:v>
                </c:pt>
                <c:pt idx="14594">
                  <c:v>4.4859606175629798</c:v>
                </c:pt>
                <c:pt idx="14595">
                  <c:v>4.6035746519053502</c:v>
                </c:pt>
                <c:pt idx="14596">
                  <c:v>5.4448122828527703</c:v>
                </c:pt>
                <c:pt idx="14597">
                  <c:v>1.15344607678205</c:v>
                </c:pt>
                <c:pt idx="14598">
                  <c:v>3.1015863258226601</c:v>
                </c:pt>
                <c:pt idx="14599">
                  <c:v>4.6100847035060202</c:v>
                </c:pt>
                <c:pt idx="14600">
                  <c:v>1.1301538435966301</c:v>
                </c:pt>
                <c:pt idx="14601">
                  <c:v>3.88707137810467</c:v>
                </c:pt>
                <c:pt idx="14602">
                  <c:v>4.2604806799878503</c:v>
                </c:pt>
                <c:pt idx="14603">
                  <c:v>5.3825246768683401</c:v>
                </c:pt>
                <c:pt idx="14604">
                  <c:v>4.3720176921992904</c:v>
                </c:pt>
                <c:pt idx="14605">
                  <c:v>8.5010835301130907</c:v>
                </c:pt>
                <c:pt idx="14606">
                  <c:v>6.8332905514833504</c:v>
                </c:pt>
                <c:pt idx="14607">
                  <c:v>1.35235062279465</c:v>
                </c:pt>
                <c:pt idx="14608">
                  <c:v>5.2922698786397504</c:v>
                </c:pt>
                <c:pt idx="14609">
                  <c:v>3.2188225198546201</c:v>
                </c:pt>
                <c:pt idx="14610">
                  <c:v>2.8584772303502102</c:v>
                </c:pt>
                <c:pt idx="14611">
                  <c:v>7.9525985427104002</c:v>
                </c:pt>
                <c:pt idx="14612">
                  <c:v>7.0179589645620997</c:v>
                </c:pt>
                <c:pt idx="14613">
                  <c:v>8.9610190428004408</c:v>
                </c:pt>
                <c:pt idx="14614">
                  <c:v>4.32389422681445</c:v>
                </c:pt>
                <c:pt idx="14615">
                  <c:v>8.0633112582756397</c:v>
                </c:pt>
                <c:pt idx="14616">
                  <c:v>4.6924713331547601</c:v>
                </c:pt>
                <c:pt idx="14617">
                  <c:v>6.2531098415620301</c:v>
                </c:pt>
                <c:pt idx="14618">
                  <c:v>4.6408003839205296</c:v>
                </c:pt>
                <c:pt idx="14619">
                  <c:v>2.64450475682162</c:v>
                </c:pt>
                <c:pt idx="14620">
                  <c:v>3.2490481573923402</c:v>
                </c:pt>
                <c:pt idx="14621">
                  <c:v>4.3472695295977699</c:v>
                </c:pt>
                <c:pt idx="14622">
                  <c:v>8.0846244960757492</c:v>
                </c:pt>
                <c:pt idx="14623">
                  <c:v>7.5416310483908697</c:v>
                </c:pt>
                <c:pt idx="14624">
                  <c:v>3.0272225793810401</c:v>
                </c:pt>
                <c:pt idx="14625">
                  <c:v>4.70677802046648</c:v>
                </c:pt>
                <c:pt idx="14626">
                  <c:v>5.7579672630909702</c:v>
                </c:pt>
                <c:pt idx="14627">
                  <c:v>4.7917283544849498</c:v>
                </c:pt>
                <c:pt idx="14628">
                  <c:v>5.1218522069574703</c:v>
                </c:pt>
                <c:pt idx="14629">
                  <c:v>6.1655378471447504</c:v>
                </c:pt>
                <c:pt idx="14630">
                  <c:v>2.2759509589658999</c:v>
                </c:pt>
                <c:pt idx="14631">
                  <c:v>2.9243892989657798</c:v>
                </c:pt>
                <c:pt idx="14632">
                  <c:v>5.4284388661365197</c:v>
                </c:pt>
                <c:pt idx="14633">
                  <c:v>4.7411336580555696</c:v>
                </c:pt>
                <c:pt idx="14634">
                  <c:v>6.2462030050733599</c:v>
                </c:pt>
                <c:pt idx="14635">
                  <c:v>6.05487658425153</c:v>
                </c:pt>
                <c:pt idx="14636">
                  <c:v>6.3201346710380299</c:v>
                </c:pt>
                <c:pt idx="14637">
                  <c:v>6.9698856070925803</c:v>
                </c:pt>
                <c:pt idx="14638">
                  <c:v>4.7340043705207604</c:v>
                </c:pt>
                <c:pt idx="14639">
                  <c:v>4.8413393859368998</c:v>
                </c:pt>
                <c:pt idx="14640">
                  <c:v>5.5158520358749197</c:v>
                </c:pt>
                <c:pt idx="14641">
                  <c:v>1.2402953225597699</c:v>
                </c:pt>
                <c:pt idx="14642">
                  <c:v>3.2607358190187501</c:v>
                </c:pt>
                <c:pt idx="14643">
                  <c:v>4.7449220011347997</c:v>
                </c:pt>
                <c:pt idx="14644">
                  <c:v>1.1355195620976399</c:v>
                </c:pt>
                <c:pt idx="14645">
                  <c:v>3.9729647577929499</c:v>
                </c:pt>
                <c:pt idx="14646">
                  <c:v>4.4887428559438698</c:v>
                </c:pt>
                <c:pt idx="14647">
                  <c:v>5.4239328072983604</c:v>
                </c:pt>
                <c:pt idx="14648">
                  <c:v>4.4764474429169203</c:v>
                </c:pt>
                <c:pt idx="14649">
                  <c:v>8.4171263776763503</c:v>
                </c:pt>
                <c:pt idx="14650">
                  <c:v>6.7578947702261702</c:v>
                </c:pt>
                <c:pt idx="14651">
                  <c:v>1.4310658336823501</c:v>
                </c:pt>
                <c:pt idx="14652">
                  <c:v>6.0026995341288103</c:v>
                </c:pt>
                <c:pt idx="14653">
                  <c:v>4.2160568421863296</c:v>
                </c:pt>
                <c:pt idx="14654">
                  <c:v>3.61862094709746</c:v>
                </c:pt>
                <c:pt idx="14655">
                  <c:v>8.1223055703116707</c:v>
                </c:pt>
                <c:pt idx="14656">
                  <c:v>7.1818664804397896</c:v>
                </c:pt>
                <c:pt idx="14657">
                  <c:v>9.1384194081648609</c:v>
                </c:pt>
                <c:pt idx="14658">
                  <c:v>5.2003541376272997</c:v>
                </c:pt>
                <c:pt idx="14659">
                  <c:v>8.2577805356636595</c:v>
                </c:pt>
                <c:pt idx="14660">
                  <c:v>5.4906334929257001</c:v>
                </c:pt>
                <c:pt idx="14661">
                  <c:v>6.5273195067109198</c:v>
                </c:pt>
                <c:pt idx="14662">
                  <c:v>5.6547102282057704</c:v>
                </c:pt>
                <c:pt idx="14663">
                  <c:v>3.4410308004813799</c:v>
                </c:pt>
                <c:pt idx="14664">
                  <c:v>4.1001669298605599</c:v>
                </c:pt>
                <c:pt idx="14665">
                  <c:v>4.7106712579312102</c:v>
                </c:pt>
                <c:pt idx="14666">
                  <c:v>7.3058675263505197</c:v>
                </c:pt>
                <c:pt idx="14667">
                  <c:v>7.8661550980917996</c:v>
                </c:pt>
                <c:pt idx="14668">
                  <c:v>3.60530017987579</c:v>
                </c:pt>
                <c:pt idx="14669">
                  <c:v>5.1155990002041696</c:v>
                </c:pt>
                <c:pt idx="14670">
                  <c:v>6.2771857440843002</c:v>
                </c:pt>
                <c:pt idx="14671">
                  <c:v>5.1002196461076403</c:v>
                </c:pt>
                <c:pt idx="14672">
                  <c:v>5.8170157604487898</c:v>
                </c:pt>
                <c:pt idx="14673">
                  <c:v>6.3265886479121196</c:v>
                </c:pt>
                <c:pt idx="14674">
                  <c:v>3.26678547715639</c:v>
                </c:pt>
                <c:pt idx="14675">
                  <c:v>3.6884830165180098</c:v>
                </c:pt>
                <c:pt idx="14676">
                  <c:v>6.0287398868546402</c:v>
                </c:pt>
                <c:pt idx="14677">
                  <c:v>5.50531252429559</c:v>
                </c:pt>
                <c:pt idx="14678">
                  <c:v>6.5534888663283297</c:v>
                </c:pt>
                <c:pt idx="14679">
                  <c:v>6.5224404889307603</c:v>
                </c:pt>
                <c:pt idx="14680">
                  <c:v>6.60555098843958</c:v>
                </c:pt>
                <c:pt idx="14681">
                  <c:v>7.1923833884214501</c:v>
                </c:pt>
                <c:pt idx="14682">
                  <c:v>5.2569117851803497</c:v>
                </c:pt>
                <c:pt idx="14683">
                  <c:v>5.2946625859933096</c:v>
                </c:pt>
                <c:pt idx="14684">
                  <c:v>6.1647826341921697</c:v>
                </c:pt>
                <c:pt idx="14685">
                  <c:v>2.8701644567992002</c:v>
                </c:pt>
                <c:pt idx="14686">
                  <c:v>4.2426978459703797</c:v>
                </c:pt>
                <c:pt idx="14687">
                  <c:v>5.35576654226176</c:v>
                </c:pt>
                <c:pt idx="14688">
                  <c:v>1.57680027870015</c:v>
                </c:pt>
                <c:pt idx="14689">
                  <c:v>4.7691938834222301</c:v>
                </c:pt>
                <c:pt idx="14690">
                  <c:v>5.0802107175733697</c:v>
                </c:pt>
                <c:pt idx="14691">
                  <c:v>5.9295304032752796</c:v>
                </c:pt>
                <c:pt idx="14692">
                  <c:v>5.0961563448253102</c:v>
                </c:pt>
                <c:pt idx="14693">
                  <c:v>8.6050234543565693</c:v>
                </c:pt>
                <c:pt idx="14694">
                  <c:v>6.9892665096994797</c:v>
                </c:pt>
                <c:pt idx="14695">
                  <c:v>2.0473227362418802</c:v>
                </c:pt>
                <c:pt idx="14696">
                  <c:v>5.2722840239148301</c:v>
                </c:pt>
                <c:pt idx="14697">
                  <c:v>3.6014298649474301</c:v>
                </c:pt>
                <c:pt idx="14698">
                  <c:v>2.8119443951735499</c:v>
                </c:pt>
                <c:pt idx="14699">
                  <c:v>8.1736456108475402</c:v>
                </c:pt>
                <c:pt idx="14700">
                  <c:v>7.09208020272286</c:v>
                </c:pt>
                <c:pt idx="14701">
                  <c:v>8.8773467141129494</c:v>
                </c:pt>
                <c:pt idx="14702">
                  <c:v>4.5430854531072598</c:v>
                </c:pt>
                <c:pt idx="14703">
                  <c:v>8.3533060096097405</c:v>
                </c:pt>
                <c:pt idx="14704">
                  <c:v>4.75784590460104</c:v>
                </c:pt>
                <c:pt idx="14705">
                  <c:v>6.2133844261040396</c:v>
                </c:pt>
                <c:pt idx="14706">
                  <c:v>4.7346029630205102</c:v>
                </c:pt>
                <c:pt idx="14707">
                  <c:v>2.7386176914966698</c:v>
                </c:pt>
                <c:pt idx="14708">
                  <c:v>3.18564648057809</c:v>
                </c:pt>
                <c:pt idx="14709">
                  <c:v>4.5050615308497903</c:v>
                </c:pt>
                <c:pt idx="14710">
                  <c:v>8.30886120926532</c:v>
                </c:pt>
                <c:pt idx="14711">
                  <c:v>7.7288511888211699</c:v>
                </c:pt>
                <c:pt idx="14712">
                  <c:v>3.11242125098551</c:v>
                </c:pt>
                <c:pt idx="14713">
                  <c:v>4.7201099038149401</c:v>
                </c:pt>
                <c:pt idx="14714">
                  <c:v>5.5126786097465503</c:v>
                </c:pt>
                <c:pt idx="14715">
                  <c:v>5.1969409668871798</c:v>
                </c:pt>
                <c:pt idx="14716">
                  <c:v>5.23773494657806</c:v>
                </c:pt>
                <c:pt idx="14717">
                  <c:v>6.4439306382890198</c:v>
                </c:pt>
                <c:pt idx="14718">
                  <c:v>2.4190481845305301</c:v>
                </c:pt>
                <c:pt idx="14719">
                  <c:v>2.9986048687734601</c:v>
                </c:pt>
                <c:pt idx="14720">
                  <c:v>5.2346809327379997</c:v>
                </c:pt>
                <c:pt idx="14721">
                  <c:v>5.0063474643624</c:v>
                </c:pt>
                <c:pt idx="14722">
                  <c:v>6.5405586738960002</c:v>
                </c:pt>
                <c:pt idx="14723">
                  <c:v>6.3297844716685203</c:v>
                </c:pt>
                <c:pt idx="14724">
                  <c:v>6.2976850051676001</c:v>
                </c:pt>
                <c:pt idx="14725">
                  <c:v>7.3493492457005001</c:v>
                </c:pt>
                <c:pt idx="14726">
                  <c:v>4.7371633223085503</c:v>
                </c:pt>
                <c:pt idx="14727">
                  <c:v>4.9527661721976397</c:v>
                </c:pt>
                <c:pt idx="14728">
                  <c:v>5.6357531806579999</c:v>
                </c:pt>
                <c:pt idx="14729">
                  <c:v>1.6260966054897401</c:v>
                </c:pt>
                <c:pt idx="14730">
                  <c:v>3.1989261332013399</c:v>
                </c:pt>
                <c:pt idx="14731">
                  <c:v>4.59751340577112</c:v>
                </c:pt>
                <c:pt idx="14732">
                  <c:v>1.1854363435320601</c:v>
                </c:pt>
                <c:pt idx="14733">
                  <c:v>4.1442767071805902</c:v>
                </c:pt>
                <c:pt idx="14734">
                  <c:v>4.5697150596295</c:v>
                </c:pt>
                <c:pt idx="14735">
                  <c:v>5.4184770926113801</c:v>
                </c:pt>
                <c:pt idx="14736">
                  <c:v>4.6374610447042697</c:v>
                </c:pt>
                <c:pt idx="14737">
                  <c:v>8.7230635192834995</c:v>
                </c:pt>
                <c:pt idx="14738">
                  <c:v>7.2042450159857498</c:v>
                </c:pt>
                <c:pt idx="14739">
                  <c:v>1.7596788556452501</c:v>
                </c:pt>
                <c:pt idx="14740">
                  <c:v>5.2722840239148301</c:v>
                </c:pt>
                <c:pt idx="14741">
                  <c:v>3.6014298649474301</c:v>
                </c:pt>
                <c:pt idx="14742">
                  <c:v>2.8119443951735499</c:v>
                </c:pt>
                <c:pt idx="14743">
                  <c:v>8.1736456108475402</c:v>
                </c:pt>
                <c:pt idx="14744">
                  <c:v>7.09208020272286</c:v>
                </c:pt>
                <c:pt idx="14745">
                  <c:v>8.8773467141129494</c:v>
                </c:pt>
                <c:pt idx="14746">
                  <c:v>4.5430854531072598</c:v>
                </c:pt>
                <c:pt idx="14747">
                  <c:v>8.3533060096097405</c:v>
                </c:pt>
                <c:pt idx="14748">
                  <c:v>4.75784590460104</c:v>
                </c:pt>
                <c:pt idx="14749">
                  <c:v>6.2133844261040396</c:v>
                </c:pt>
                <c:pt idx="14750">
                  <c:v>4.7346029630205102</c:v>
                </c:pt>
                <c:pt idx="14751">
                  <c:v>2.7386176914966698</c:v>
                </c:pt>
                <c:pt idx="14752">
                  <c:v>3.18564648057809</c:v>
                </c:pt>
                <c:pt idx="14753">
                  <c:v>4.5050615308497903</c:v>
                </c:pt>
                <c:pt idx="14754">
                  <c:v>8.30886120926532</c:v>
                </c:pt>
                <c:pt idx="14755">
                  <c:v>7.7288511888211699</c:v>
                </c:pt>
                <c:pt idx="14756">
                  <c:v>3.11242125098551</c:v>
                </c:pt>
                <c:pt idx="14757">
                  <c:v>4.7201099038149401</c:v>
                </c:pt>
                <c:pt idx="14758">
                  <c:v>5.5126786097465503</c:v>
                </c:pt>
                <c:pt idx="14759">
                  <c:v>5.1969409668871798</c:v>
                </c:pt>
                <c:pt idx="14760">
                  <c:v>5.23773494657806</c:v>
                </c:pt>
                <c:pt idx="14761">
                  <c:v>6.4439306382890198</c:v>
                </c:pt>
                <c:pt idx="14762">
                  <c:v>2.4190481845305301</c:v>
                </c:pt>
                <c:pt idx="14763">
                  <c:v>2.9986048687734601</c:v>
                </c:pt>
                <c:pt idx="14764">
                  <c:v>5.2346809327379997</c:v>
                </c:pt>
                <c:pt idx="14765">
                  <c:v>5.0063474643624</c:v>
                </c:pt>
                <c:pt idx="14766">
                  <c:v>6.5405586738960002</c:v>
                </c:pt>
                <c:pt idx="14767">
                  <c:v>6.3297844716685203</c:v>
                </c:pt>
                <c:pt idx="14768">
                  <c:v>6.2976850051676001</c:v>
                </c:pt>
                <c:pt idx="14769">
                  <c:v>7.3493492457005001</c:v>
                </c:pt>
                <c:pt idx="14770">
                  <c:v>4.7371633223085503</c:v>
                </c:pt>
                <c:pt idx="14771">
                  <c:v>4.9527661721976397</c:v>
                </c:pt>
                <c:pt idx="14772">
                  <c:v>5.6357531806579999</c:v>
                </c:pt>
                <c:pt idx="14773">
                  <c:v>1.6260966054897401</c:v>
                </c:pt>
                <c:pt idx="14774">
                  <c:v>3.1989261332013399</c:v>
                </c:pt>
                <c:pt idx="14775">
                  <c:v>4.59751340577112</c:v>
                </c:pt>
                <c:pt idx="14776">
                  <c:v>1.1854363435320601</c:v>
                </c:pt>
                <c:pt idx="14777">
                  <c:v>4.1442767071805902</c:v>
                </c:pt>
                <c:pt idx="14778">
                  <c:v>4.5697150596295</c:v>
                </c:pt>
                <c:pt idx="14779">
                  <c:v>5.4184770926113801</c:v>
                </c:pt>
                <c:pt idx="14780">
                  <c:v>4.6374610447042697</c:v>
                </c:pt>
                <c:pt idx="14781">
                  <c:v>8.7230635192834995</c:v>
                </c:pt>
                <c:pt idx="14782">
                  <c:v>7.2042450159857498</c:v>
                </c:pt>
                <c:pt idx="14783">
                  <c:v>1.7596788556452501</c:v>
                </c:pt>
                <c:pt idx="14784">
                  <c:v>5.2636510459707999</c:v>
                </c:pt>
                <c:pt idx="14785">
                  <c:v>3.1450711689075801</c:v>
                </c:pt>
                <c:pt idx="14786">
                  <c:v>2.6845007711548701</c:v>
                </c:pt>
                <c:pt idx="14787">
                  <c:v>7.93404807943549</c:v>
                </c:pt>
                <c:pt idx="14788">
                  <c:v>6.9917760701645904</c:v>
                </c:pt>
                <c:pt idx="14789">
                  <c:v>8.9811599751936502</c:v>
                </c:pt>
                <c:pt idx="14790">
                  <c:v>4.2548755620829697</c:v>
                </c:pt>
                <c:pt idx="14791">
                  <c:v>8.03914544789966</c:v>
                </c:pt>
                <c:pt idx="14792">
                  <c:v>4.6600303153371998</c:v>
                </c:pt>
                <c:pt idx="14793">
                  <c:v>6.19618487612229</c:v>
                </c:pt>
                <c:pt idx="14794">
                  <c:v>4.5817676318914602</c:v>
                </c:pt>
                <c:pt idx="14795">
                  <c:v>2.5964119990945398</c:v>
                </c:pt>
                <c:pt idx="14796">
                  <c:v>3.18495226698297</c:v>
                </c:pt>
                <c:pt idx="14797">
                  <c:v>4.3226851084690603</c:v>
                </c:pt>
                <c:pt idx="14798">
                  <c:v>8.0789332840020194</c:v>
                </c:pt>
                <c:pt idx="14799">
                  <c:v>7.6511726246788898</c:v>
                </c:pt>
                <c:pt idx="14800">
                  <c:v>3.0015994582034198</c:v>
                </c:pt>
                <c:pt idx="14801">
                  <c:v>4.7543013213937604</c:v>
                </c:pt>
                <c:pt idx="14802">
                  <c:v>5.7352089644900701</c:v>
                </c:pt>
                <c:pt idx="14803">
                  <c:v>4.6195634344335401</c:v>
                </c:pt>
                <c:pt idx="14804">
                  <c:v>5.2210893403330401</c:v>
                </c:pt>
                <c:pt idx="14805">
                  <c:v>6.1788905561107796</c:v>
                </c:pt>
                <c:pt idx="14806">
                  <c:v>2.2069923546483898</c:v>
                </c:pt>
                <c:pt idx="14807">
                  <c:v>2.6662096957815402</c:v>
                </c:pt>
                <c:pt idx="14808">
                  <c:v>5.4453232758367101</c:v>
                </c:pt>
                <c:pt idx="14809">
                  <c:v>4.7433095795457803</c:v>
                </c:pt>
                <c:pt idx="14810">
                  <c:v>6.2946903991691396</c:v>
                </c:pt>
                <c:pt idx="14811">
                  <c:v>6.2059870198612899</c:v>
                </c:pt>
                <c:pt idx="14812">
                  <c:v>6.3059264954423302</c:v>
                </c:pt>
                <c:pt idx="14813">
                  <c:v>6.9493788739205202</c:v>
                </c:pt>
                <c:pt idx="14814">
                  <c:v>4.6425688415397097</c:v>
                </c:pt>
                <c:pt idx="14815">
                  <c:v>4.7197540384557204</c:v>
                </c:pt>
                <c:pt idx="14816">
                  <c:v>5.59794130239246</c:v>
                </c:pt>
                <c:pt idx="14817">
                  <c:v>1.03640364672305</c:v>
                </c:pt>
                <c:pt idx="14818">
                  <c:v>3.1574076157792201</c:v>
                </c:pt>
                <c:pt idx="14819">
                  <c:v>4.7789802463594402</c:v>
                </c:pt>
                <c:pt idx="14820">
                  <c:v>0.46710134798242198</c:v>
                </c:pt>
                <c:pt idx="14821">
                  <c:v>4.0605615436250204</c:v>
                </c:pt>
                <c:pt idx="14822">
                  <c:v>4.4231083955817603</c:v>
                </c:pt>
                <c:pt idx="14823">
                  <c:v>5.4023674245089204</c:v>
                </c:pt>
                <c:pt idx="14824">
                  <c:v>4.4832937477750896</c:v>
                </c:pt>
                <c:pt idx="14825">
                  <c:v>8.4138192528809892</c:v>
                </c:pt>
                <c:pt idx="14826">
                  <c:v>6.7000501895085796</c:v>
                </c:pt>
                <c:pt idx="14827">
                  <c:v>1.1725494291933201</c:v>
                </c:pt>
                <c:pt idx="14828">
                  <c:v>4.2631896318116702</c:v>
                </c:pt>
                <c:pt idx="14829">
                  <c:v>2.9629267268233699</c:v>
                </c:pt>
                <c:pt idx="14830">
                  <c:v>3.0602844109539902</c:v>
                </c:pt>
                <c:pt idx="14831">
                  <c:v>9.0909547287427692</c:v>
                </c:pt>
                <c:pt idx="14832">
                  <c:v>8.7252489632260808</c:v>
                </c:pt>
                <c:pt idx="14833">
                  <c:v>9.5798673606911393</c:v>
                </c:pt>
                <c:pt idx="14834">
                  <c:v>6.2160357575570702</c:v>
                </c:pt>
                <c:pt idx="14835">
                  <c:v>8.8354228770892504</c:v>
                </c:pt>
                <c:pt idx="14836">
                  <c:v>4.5569023365766297</c:v>
                </c:pt>
                <c:pt idx="14837">
                  <c:v>5.8440339255306997</c:v>
                </c:pt>
                <c:pt idx="14838">
                  <c:v>3.40964100015246</c:v>
                </c:pt>
                <c:pt idx="14839">
                  <c:v>4.2761286499321596</c:v>
                </c:pt>
                <c:pt idx="14840">
                  <c:v>4.32262800061274</c:v>
                </c:pt>
                <c:pt idx="14841">
                  <c:v>6.0346335616931004</c:v>
                </c:pt>
                <c:pt idx="14842">
                  <c:v>7.6458602220066396</c:v>
                </c:pt>
                <c:pt idx="14843">
                  <c:v>6.6216126529005299</c:v>
                </c:pt>
                <c:pt idx="14844">
                  <c:v>2.8218299404280001</c:v>
                </c:pt>
                <c:pt idx="14845">
                  <c:v>3.9760425935863499</c:v>
                </c:pt>
                <c:pt idx="14846">
                  <c:v>5.6589497428700097</c:v>
                </c:pt>
                <c:pt idx="14847">
                  <c:v>5.9120219970757901</c:v>
                </c:pt>
                <c:pt idx="14848">
                  <c:v>4.2063828069170501</c:v>
                </c:pt>
                <c:pt idx="14849">
                  <c:v>5.8317320940823096</c:v>
                </c:pt>
                <c:pt idx="14850">
                  <c:v>3.73332612607854</c:v>
                </c:pt>
                <c:pt idx="14851">
                  <c:v>2.95621300433378</c:v>
                </c:pt>
                <c:pt idx="14852">
                  <c:v>5.4877996706061003</c:v>
                </c:pt>
                <c:pt idx="14853">
                  <c:v>3.9908676971191799</c:v>
                </c:pt>
                <c:pt idx="14854">
                  <c:v>5.80823706315023</c:v>
                </c:pt>
                <c:pt idx="14855">
                  <c:v>5.3658090548262196</c:v>
                </c:pt>
                <c:pt idx="14856">
                  <c:v>5.9173744251224702</c:v>
                </c:pt>
                <c:pt idx="14857">
                  <c:v>8.4490870257933093</c:v>
                </c:pt>
                <c:pt idx="14858">
                  <c:v>3.4525951255034899</c:v>
                </c:pt>
                <c:pt idx="14859">
                  <c:v>4.0107110807467796</c:v>
                </c:pt>
                <c:pt idx="14860">
                  <c:v>5.0035677762741697</c:v>
                </c:pt>
                <c:pt idx="14861">
                  <c:v>3.4088099664932199</c:v>
                </c:pt>
                <c:pt idx="14862">
                  <c:v>2.95954474397948</c:v>
                </c:pt>
                <c:pt idx="14863">
                  <c:v>4.1806578185099497</c:v>
                </c:pt>
                <c:pt idx="14864">
                  <c:v>3.03735788501616</c:v>
                </c:pt>
                <c:pt idx="14865">
                  <c:v>4.8898009692982196</c:v>
                </c:pt>
                <c:pt idx="14866">
                  <c:v>3.75810452886371</c:v>
                </c:pt>
                <c:pt idx="14867">
                  <c:v>4.8514670192307801</c:v>
                </c:pt>
                <c:pt idx="14868">
                  <c:v>3.8051709887520699</c:v>
                </c:pt>
                <c:pt idx="14869">
                  <c:v>9.1667044344430195</c:v>
                </c:pt>
                <c:pt idx="14870">
                  <c:v>8.5699297621552901</c:v>
                </c:pt>
                <c:pt idx="14871">
                  <c:v>2.8037920408191002</c:v>
                </c:pt>
                <c:pt idx="14872">
                  <c:v>4.38650073453244</c:v>
                </c:pt>
                <c:pt idx="14873">
                  <c:v>3.1690336736307199</c:v>
                </c:pt>
                <c:pt idx="14874">
                  <c:v>3.2889714913135002</c:v>
                </c:pt>
                <c:pt idx="14875">
                  <c:v>9.1928764176679998</c:v>
                </c:pt>
                <c:pt idx="14876">
                  <c:v>8.7922844615786708</c:v>
                </c:pt>
                <c:pt idx="14877">
                  <c:v>9.4966655193906604</c:v>
                </c:pt>
                <c:pt idx="14878">
                  <c:v>6.3058154594093896</c:v>
                </c:pt>
                <c:pt idx="14879">
                  <c:v>8.7490276323417895</c:v>
                </c:pt>
                <c:pt idx="14880">
                  <c:v>4.66050458461803</c:v>
                </c:pt>
                <c:pt idx="14881">
                  <c:v>5.8242079625299397</c:v>
                </c:pt>
                <c:pt idx="14882">
                  <c:v>3.5991773926137101</c:v>
                </c:pt>
                <c:pt idx="14883">
                  <c:v>4.1423345665615496</c:v>
                </c:pt>
                <c:pt idx="14884">
                  <c:v>4.3320351462939897</c:v>
                </c:pt>
                <c:pt idx="14885">
                  <c:v>5.9772855884899601</c:v>
                </c:pt>
                <c:pt idx="14886">
                  <c:v>7.7767033283489901</c:v>
                </c:pt>
                <c:pt idx="14887">
                  <c:v>6.4775613522137103</c:v>
                </c:pt>
                <c:pt idx="14888">
                  <c:v>2.7104001077924198</c:v>
                </c:pt>
                <c:pt idx="14889">
                  <c:v>3.7178530345967999</c:v>
                </c:pt>
                <c:pt idx="14890">
                  <c:v>5.17310910711406</c:v>
                </c:pt>
                <c:pt idx="14891">
                  <c:v>5.9406133822118701</c:v>
                </c:pt>
                <c:pt idx="14892">
                  <c:v>4.2797605644952101</c:v>
                </c:pt>
                <c:pt idx="14893">
                  <c:v>5.6729562077453499</c:v>
                </c:pt>
                <c:pt idx="14894">
                  <c:v>3.7198864644157101</c:v>
                </c:pt>
                <c:pt idx="14895">
                  <c:v>2.9432309670369401</c:v>
                </c:pt>
                <c:pt idx="14896">
                  <c:v>5.1655589729456404</c:v>
                </c:pt>
                <c:pt idx="14897">
                  <c:v>3.9003940003883799</c:v>
                </c:pt>
                <c:pt idx="14898">
                  <c:v>5.7126590659260597</c:v>
                </c:pt>
                <c:pt idx="14899">
                  <c:v>5.2978106904180704</c:v>
                </c:pt>
                <c:pt idx="14900">
                  <c:v>5.8317597923926296</c:v>
                </c:pt>
                <c:pt idx="14901">
                  <c:v>8.3878210061679699</c:v>
                </c:pt>
                <c:pt idx="14902">
                  <c:v>3.2155473416816598</c:v>
                </c:pt>
                <c:pt idx="14903">
                  <c:v>3.80915504210247</c:v>
                </c:pt>
                <c:pt idx="14904">
                  <c:v>5.0282719273427796</c:v>
                </c:pt>
                <c:pt idx="14905">
                  <c:v>3.43947158469964</c:v>
                </c:pt>
                <c:pt idx="14906">
                  <c:v>2.7872033835389298</c:v>
                </c:pt>
                <c:pt idx="14907">
                  <c:v>4.0976411085019198</c:v>
                </c:pt>
                <c:pt idx="14908">
                  <c:v>3.17306281084988</c:v>
                </c:pt>
                <c:pt idx="14909">
                  <c:v>4.7624140214970998</c:v>
                </c:pt>
                <c:pt idx="14910">
                  <c:v>3.76578407799229</c:v>
                </c:pt>
                <c:pt idx="14911">
                  <c:v>4.88621118967502</c:v>
                </c:pt>
                <c:pt idx="14912">
                  <c:v>3.80645032362614</c:v>
                </c:pt>
                <c:pt idx="14913">
                  <c:v>9.0728573563529498</c:v>
                </c:pt>
                <c:pt idx="14914">
                  <c:v>8.6484082779581701</c:v>
                </c:pt>
                <c:pt idx="14915">
                  <c:v>3.0322953439862301</c:v>
                </c:pt>
                <c:pt idx="14916">
                  <c:v>5.3368791917764602</c:v>
                </c:pt>
                <c:pt idx="14917">
                  <c:v>3.7122047856684701</c:v>
                </c:pt>
                <c:pt idx="14918">
                  <c:v>4.84060238803667</c:v>
                </c:pt>
                <c:pt idx="14919">
                  <c:v>9.1231838920404602</c:v>
                </c:pt>
                <c:pt idx="14920">
                  <c:v>8.4138067228800306</c:v>
                </c:pt>
                <c:pt idx="14921">
                  <c:v>8.9983073952027794</c:v>
                </c:pt>
                <c:pt idx="14922">
                  <c:v>7.1540761082447801</c:v>
                </c:pt>
                <c:pt idx="14923">
                  <c:v>8.2133629891043096</c:v>
                </c:pt>
                <c:pt idx="14924">
                  <c:v>5.44781641745098</c:v>
                </c:pt>
                <c:pt idx="14925">
                  <c:v>8.0737706575143893</c:v>
                </c:pt>
                <c:pt idx="14926">
                  <c:v>4.6594113031026501</c:v>
                </c:pt>
                <c:pt idx="14927">
                  <c:v>6.5394566888719101</c:v>
                </c:pt>
                <c:pt idx="14928">
                  <c:v>6.0454215099831901</c:v>
                </c:pt>
                <c:pt idx="14929">
                  <c:v>6.2035626815301903</c:v>
                </c:pt>
                <c:pt idx="14930">
                  <c:v>7.0052782275791996</c:v>
                </c:pt>
                <c:pt idx="14931">
                  <c:v>5.3342060174305601</c:v>
                </c:pt>
                <c:pt idx="14932">
                  <c:v>4.5368549867007202</c:v>
                </c:pt>
                <c:pt idx="14933">
                  <c:v>3.6503409397076201</c:v>
                </c:pt>
                <c:pt idx="14934">
                  <c:v>5.6190248574977799</c:v>
                </c:pt>
                <c:pt idx="14935">
                  <c:v>6.1986499689741503</c:v>
                </c:pt>
                <c:pt idx="14936">
                  <c:v>3.9924294317408</c:v>
                </c:pt>
                <c:pt idx="14937">
                  <c:v>4.6914926950313296</c:v>
                </c:pt>
                <c:pt idx="14938">
                  <c:v>5.4946125943898103</c:v>
                </c:pt>
                <c:pt idx="14939">
                  <c:v>4.1655557767924503</c:v>
                </c:pt>
                <c:pt idx="14940">
                  <c:v>5.3720737119312103</c:v>
                </c:pt>
                <c:pt idx="14941">
                  <c:v>3.7720708682645001</c:v>
                </c:pt>
                <c:pt idx="14942">
                  <c:v>4.7058380329278897</c:v>
                </c:pt>
                <c:pt idx="14943">
                  <c:v>4.3089062637327702</c:v>
                </c:pt>
                <c:pt idx="14944">
                  <c:v>4.1838130344133404</c:v>
                </c:pt>
                <c:pt idx="14945">
                  <c:v>7.6665491095973799</c:v>
                </c:pt>
                <c:pt idx="14946">
                  <c:v>3.9711198096134499</c:v>
                </c:pt>
                <c:pt idx="14947">
                  <c:v>3.6873325804480599</c:v>
                </c:pt>
                <c:pt idx="14948">
                  <c:v>3.97596587437681</c:v>
                </c:pt>
                <c:pt idx="14949">
                  <c:v>4.5108518342866999</c:v>
                </c:pt>
                <c:pt idx="14950">
                  <c:v>3.8070044195271402</c:v>
                </c:pt>
                <c:pt idx="14951">
                  <c:v>4.2648201788341096</c:v>
                </c:pt>
                <c:pt idx="14952">
                  <c:v>5.2603451318911203</c:v>
                </c:pt>
                <c:pt idx="14953">
                  <c:v>3.63956868047749</c:v>
                </c:pt>
                <c:pt idx="14954">
                  <c:v>4.4106480429847599</c:v>
                </c:pt>
                <c:pt idx="14955">
                  <c:v>6.4384853157348898</c:v>
                </c:pt>
                <c:pt idx="14956">
                  <c:v>3.3299385197173699</c:v>
                </c:pt>
                <c:pt idx="14957">
                  <c:v>8.4346278660999801</c:v>
                </c:pt>
                <c:pt idx="14958">
                  <c:v>7.9319719581118298</c:v>
                </c:pt>
                <c:pt idx="14959">
                  <c:v>4.6676268912661998</c:v>
                </c:pt>
                <c:pt idx="14960">
                  <c:v>4.2631896318116702</c:v>
                </c:pt>
                <c:pt idx="14961">
                  <c:v>2.9629267268233699</c:v>
                </c:pt>
                <c:pt idx="14962">
                  <c:v>3.0602844109539902</c:v>
                </c:pt>
                <c:pt idx="14963">
                  <c:v>9.0909547287427692</c:v>
                </c:pt>
                <c:pt idx="14964">
                  <c:v>8.7252489632260808</c:v>
                </c:pt>
                <c:pt idx="14965">
                  <c:v>9.5798673606911393</c:v>
                </c:pt>
                <c:pt idx="14966">
                  <c:v>6.2160357575570702</c:v>
                </c:pt>
                <c:pt idx="14967">
                  <c:v>8.8354228770892504</c:v>
                </c:pt>
                <c:pt idx="14968">
                  <c:v>4.5569023365766297</c:v>
                </c:pt>
                <c:pt idx="14969">
                  <c:v>5.8440339255306997</c:v>
                </c:pt>
                <c:pt idx="14970">
                  <c:v>3.40964100015246</c:v>
                </c:pt>
                <c:pt idx="14971">
                  <c:v>4.2761286499321596</c:v>
                </c:pt>
                <c:pt idx="14972">
                  <c:v>4.32262800061274</c:v>
                </c:pt>
                <c:pt idx="14973">
                  <c:v>6.0346335616931004</c:v>
                </c:pt>
                <c:pt idx="14974">
                  <c:v>7.6458602220066396</c:v>
                </c:pt>
                <c:pt idx="14975">
                  <c:v>6.6216126529005299</c:v>
                </c:pt>
                <c:pt idx="14976">
                  <c:v>2.8218299404280001</c:v>
                </c:pt>
                <c:pt idx="14977">
                  <c:v>3.9760425935863499</c:v>
                </c:pt>
                <c:pt idx="14978">
                  <c:v>5.6589497428700097</c:v>
                </c:pt>
                <c:pt idx="14979">
                  <c:v>5.9120219970757901</c:v>
                </c:pt>
                <c:pt idx="14980">
                  <c:v>4.2063828069170501</c:v>
                </c:pt>
                <c:pt idx="14981">
                  <c:v>5.8317320940823096</c:v>
                </c:pt>
                <c:pt idx="14982">
                  <c:v>3.73332612607854</c:v>
                </c:pt>
                <c:pt idx="14983">
                  <c:v>2.95621300433378</c:v>
                </c:pt>
                <c:pt idx="14984">
                  <c:v>5.4877996706061003</c:v>
                </c:pt>
                <c:pt idx="14985">
                  <c:v>3.9908676971191799</c:v>
                </c:pt>
                <c:pt idx="14986">
                  <c:v>5.80823706315023</c:v>
                </c:pt>
                <c:pt idx="14987">
                  <c:v>5.3658090548262196</c:v>
                </c:pt>
                <c:pt idx="14988">
                  <c:v>5.9173744251224702</c:v>
                </c:pt>
                <c:pt idx="14989">
                  <c:v>8.4490870257933093</c:v>
                </c:pt>
                <c:pt idx="14990">
                  <c:v>3.4525951255034899</c:v>
                </c:pt>
                <c:pt idx="14991">
                  <c:v>4.0107110807467796</c:v>
                </c:pt>
                <c:pt idx="14992">
                  <c:v>5.0035677762741697</c:v>
                </c:pt>
                <c:pt idx="14993">
                  <c:v>3.4088099664932199</c:v>
                </c:pt>
                <c:pt idx="14994">
                  <c:v>2.95954474397948</c:v>
                </c:pt>
                <c:pt idx="14995">
                  <c:v>4.1806578185099497</c:v>
                </c:pt>
                <c:pt idx="14996">
                  <c:v>3.03735788501616</c:v>
                </c:pt>
                <c:pt idx="14997">
                  <c:v>4.8898009692982196</c:v>
                </c:pt>
                <c:pt idx="14998">
                  <c:v>3.75810452886371</c:v>
                </c:pt>
                <c:pt idx="14999">
                  <c:v>4.8514670192307801</c:v>
                </c:pt>
                <c:pt idx="15000">
                  <c:v>3.8051709887520699</c:v>
                </c:pt>
                <c:pt idx="15001">
                  <c:v>9.1667044344430195</c:v>
                </c:pt>
                <c:pt idx="15002">
                  <c:v>8.5699297621552901</c:v>
                </c:pt>
                <c:pt idx="15003">
                  <c:v>2.8037920408191002</c:v>
                </c:pt>
                <c:pt idx="15004">
                  <c:v>5.5739077458014297</c:v>
                </c:pt>
                <c:pt idx="15005">
                  <c:v>3.98385836747681</c:v>
                </c:pt>
                <c:pt idx="15006">
                  <c:v>5.1143067265010203</c:v>
                </c:pt>
                <c:pt idx="15007">
                  <c:v>9.2857608074503304</c:v>
                </c:pt>
                <c:pt idx="15008">
                  <c:v>8.4805826360155692</c:v>
                </c:pt>
                <c:pt idx="15009">
                  <c:v>9.1085589917434699</c:v>
                </c:pt>
                <c:pt idx="15010">
                  <c:v>7.3083112192879698</c:v>
                </c:pt>
                <c:pt idx="15011">
                  <c:v>8.2193307725422393</c:v>
                </c:pt>
                <c:pt idx="15012">
                  <c:v>5.5363216639632196</c:v>
                </c:pt>
                <c:pt idx="15013">
                  <c:v>8.2922766088894004</c:v>
                </c:pt>
                <c:pt idx="15014">
                  <c:v>4.9355651867481498</c:v>
                </c:pt>
                <c:pt idx="15015">
                  <c:v>6.6238459211853904</c:v>
                </c:pt>
                <c:pt idx="15016">
                  <c:v>6.2349037982612696</c:v>
                </c:pt>
                <c:pt idx="15017">
                  <c:v>6.0348019998228803</c:v>
                </c:pt>
                <c:pt idx="15018">
                  <c:v>6.88578100077362</c:v>
                </c:pt>
                <c:pt idx="15019">
                  <c:v>5.0076425980774202</c:v>
                </c:pt>
                <c:pt idx="15020">
                  <c:v>4.3526692343410103</c:v>
                </c:pt>
                <c:pt idx="15021">
                  <c:v>3.8401699159406402</c:v>
                </c:pt>
                <c:pt idx="15022">
                  <c:v>5.58942717692765</c:v>
                </c:pt>
                <c:pt idx="15023">
                  <c:v>6.0098777561385504</c:v>
                </c:pt>
                <c:pt idx="15024">
                  <c:v>4.1617981852096602</c:v>
                </c:pt>
                <c:pt idx="15025">
                  <c:v>4.35965744531536</c:v>
                </c:pt>
                <c:pt idx="15026">
                  <c:v>5.5108985915822597</c:v>
                </c:pt>
                <c:pt idx="15027">
                  <c:v>4.4151768557085704</c:v>
                </c:pt>
                <c:pt idx="15028">
                  <c:v>5.3179968712038299</c:v>
                </c:pt>
                <c:pt idx="15029">
                  <c:v>3.9859625786762201</c:v>
                </c:pt>
                <c:pt idx="15030">
                  <c:v>4.6063055313449803</c:v>
                </c:pt>
                <c:pt idx="15031">
                  <c:v>4.2255857227155103</c:v>
                </c:pt>
                <c:pt idx="15032">
                  <c:v>4.29278732330524</c:v>
                </c:pt>
                <c:pt idx="15033">
                  <c:v>7.3949684600503396</c:v>
                </c:pt>
                <c:pt idx="15034">
                  <c:v>4.1378991237158003</c:v>
                </c:pt>
                <c:pt idx="15035">
                  <c:v>3.9071397200622502</c:v>
                </c:pt>
                <c:pt idx="15036">
                  <c:v>4.2097274419399904</c:v>
                </c:pt>
                <c:pt idx="15037">
                  <c:v>4.6114625454865701</c:v>
                </c:pt>
                <c:pt idx="15038">
                  <c:v>4.2131153848729896</c:v>
                </c:pt>
                <c:pt idx="15039">
                  <c:v>4.4299099361109198</c:v>
                </c:pt>
                <c:pt idx="15040">
                  <c:v>5.4634257788162897</c:v>
                </c:pt>
                <c:pt idx="15041">
                  <c:v>3.7970512331320099</c:v>
                </c:pt>
                <c:pt idx="15042">
                  <c:v>4.5962215915925499</c:v>
                </c:pt>
                <c:pt idx="15043">
                  <c:v>6.7299856661691697</c:v>
                </c:pt>
                <c:pt idx="15044">
                  <c:v>3.6670149022349401</c:v>
                </c:pt>
                <c:pt idx="15045">
                  <c:v>8.4412362686934106</c:v>
                </c:pt>
                <c:pt idx="15046">
                  <c:v>8.1213359935167908</c:v>
                </c:pt>
                <c:pt idx="15047">
                  <c:v>4.9851566851474098</c:v>
                </c:pt>
                <c:pt idx="15048">
                  <c:v>5.3464747042472904</c:v>
                </c:pt>
                <c:pt idx="15049">
                  <c:v>3.8439295844830701</c:v>
                </c:pt>
                <c:pt idx="15050">
                  <c:v>4.9107037535934897</c:v>
                </c:pt>
                <c:pt idx="15051">
                  <c:v>9.1748671582587704</c:v>
                </c:pt>
                <c:pt idx="15052">
                  <c:v>8.5000995778072799</c:v>
                </c:pt>
                <c:pt idx="15053">
                  <c:v>8.9692109445901504</c:v>
                </c:pt>
                <c:pt idx="15054">
                  <c:v>7.1462663479007702</c:v>
                </c:pt>
                <c:pt idx="15055">
                  <c:v>8.2427879811244296</c:v>
                </c:pt>
                <c:pt idx="15056">
                  <c:v>5.4205593834255099</c:v>
                </c:pt>
                <c:pt idx="15057">
                  <c:v>8.07484395713956</c:v>
                </c:pt>
                <c:pt idx="15058">
                  <c:v>4.7307309664337902</c:v>
                </c:pt>
                <c:pt idx="15059">
                  <c:v>6.6004354944335297</c:v>
                </c:pt>
                <c:pt idx="15060">
                  <c:v>5.9772288153561304</c:v>
                </c:pt>
                <c:pt idx="15061">
                  <c:v>6.2849522098069004</c:v>
                </c:pt>
                <c:pt idx="15062">
                  <c:v>7.0367592326420203</c:v>
                </c:pt>
                <c:pt idx="15063">
                  <c:v>5.3196241411340504</c:v>
                </c:pt>
                <c:pt idx="15064">
                  <c:v>4.6986972081831402</c:v>
                </c:pt>
                <c:pt idx="15065">
                  <c:v>3.7235049749137201</c:v>
                </c:pt>
                <c:pt idx="15066">
                  <c:v>5.5788988856537101</c:v>
                </c:pt>
                <c:pt idx="15067">
                  <c:v>6.1814180618469097</c:v>
                </c:pt>
                <c:pt idx="15068">
                  <c:v>4.0427881546293101</c:v>
                </c:pt>
                <c:pt idx="15069">
                  <c:v>4.5864540557788098</c:v>
                </c:pt>
                <c:pt idx="15070">
                  <c:v>5.5215782156321103</c:v>
                </c:pt>
                <c:pt idx="15071">
                  <c:v>4.3450723626696703</c:v>
                </c:pt>
                <c:pt idx="15072">
                  <c:v>5.2475960356909797</c:v>
                </c:pt>
                <c:pt idx="15073">
                  <c:v>3.8614068208790302</c:v>
                </c:pt>
                <c:pt idx="15074">
                  <c:v>4.7885036847691298</c:v>
                </c:pt>
                <c:pt idx="15075">
                  <c:v>4.3577698609590296</c:v>
                </c:pt>
                <c:pt idx="15076">
                  <c:v>4.1833077314763401</c:v>
                </c:pt>
                <c:pt idx="15077">
                  <c:v>7.7261754068267203</c:v>
                </c:pt>
                <c:pt idx="15078">
                  <c:v>4.0842807460825501</c:v>
                </c:pt>
                <c:pt idx="15079">
                  <c:v>3.8075467092381401</c:v>
                </c:pt>
                <c:pt idx="15080">
                  <c:v>4.0505704792429098</c:v>
                </c:pt>
                <c:pt idx="15081">
                  <c:v>4.6001635998637598</c:v>
                </c:pt>
                <c:pt idx="15082">
                  <c:v>3.90164436087748</c:v>
                </c:pt>
                <c:pt idx="15083">
                  <c:v>4.3087562094578198</c:v>
                </c:pt>
                <c:pt idx="15084">
                  <c:v>5.1996372633547896</c:v>
                </c:pt>
                <c:pt idx="15085">
                  <c:v>3.7128620916410502</c:v>
                </c:pt>
                <c:pt idx="15086">
                  <c:v>4.5250467480604897</c:v>
                </c:pt>
                <c:pt idx="15087">
                  <c:v>6.4213937068631504</c:v>
                </c:pt>
                <c:pt idx="15088">
                  <c:v>3.4156344362416999</c:v>
                </c:pt>
                <c:pt idx="15089">
                  <c:v>8.4707929050599393</c:v>
                </c:pt>
                <c:pt idx="15090">
                  <c:v>7.9450414466331098</c:v>
                </c:pt>
                <c:pt idx="15091">
                  <c:v>4.79888154463098</c:v>
                </c:pt>
                <c:pt idx="15092">
                  <c:v>3.84007532671033</c:v>
                </c:pt>
                <c:pt idx="15093">
                  <c:v>2.90634674327011</c:v>
                </c:pt>
                <c:pt idx="15094">
                  <c:v>2.8480427558242201</c:v>
                </c:pt>
                <c:pt idx="15095">
                  <c:v>8.6389894731055392</c:v>
                </c:pt>
                <c:pt idx="15096">
                  <c:v>8.3594598146003705</c:v>
                </c:pt>
                <c:pt idx="15097">
                  <c:v>9.0252715304392694</c:v>
                </c:pt>
                <c:pt idx="15098">
                  <c:v>6.1877441674599796</c:v>
                </c:pt>
                <c:pt idx="15099">
                  <c:v>8.6687197365740492</c:v>
                </c:pt>
                <c:pt idx="15100">
                  <c:v>4.0481059604742802</c:v>
                </c:pt>
                <c:pt idx="15101">
                  <c:v>4.8953389857543099</c:v>
                </c:pt>
                <c:pt idx="15102">
                  <c:v>2.9609029641047</c:v>
                </c:pt>
                <c:pt idx="15103">
                  <c:v>2.9113436905455998</c:v>
                </c:pt>
                <c:pt idx="15104">
                  <c:v>2.5335199155862198</c:v>
                </c:pt>
                <c:pt idx="15105">
                  <c:v>6.33088800498001</c:v>
                </c:pt>
                <c:pt idx="15106">
                  <c:v>8.7687906755553495</c:v>
                </c:pt>
                <c:pt idx="15107">
                  <c:v>8.0022713613168897</c:v>
                </c:pt>
                <c:pt idx="15108">
                  <c:v>2.24495493537838</c:v>
                </c:pt>
                <c:pt idx="15109">
                  <c:v>5.02385703615208</c:v>
                </c:pt>
                <c:pt idx="15110">
                  <c:v>7.1465328860175701</c:v>
                </c:pt>
                <c:pt idx="15111">
                  <c:v>6.6039684438857398</c:v>
                </c:pt>
                <c:pt idx="15112">
                  <c:v>4.9839555691420996</c:v>
                </c:pt>
                <c:pt idx="15113">
                  <c:v>7.2054179208842797</c:v>
                </c:pt>
                <c:pt idx="15114">
                  <c:v>4.3074769729352598</c:v>
                </c:pt>
                <c:pt idx="15115">
                  <c:v>2.9754304549619399</c:v>
                </c:pt>
                <c:pt idx="15116">
                  <c:v>6.7307027428586297</c:v>
                </c:pt>
                <c:pt idx="15117">
                  <c:v>5.2809600934140599</c:v>
                </c:pt>
                <c:pt idx="15118">
                  <c:v>6.9653592027365798</c:v>
                </c:pt>
                <c:pt idx="15119">
                  <c:v>6.6367286398349998</c:v>
                </c:pt>
                <c:pt idx="15120">
                  <c:v>6.8344544793524804</c:v>
                </c:pt>
                <c:pt idx="15121">
                  <c:v>8.5796051004085996</c:v>
                </c:pt>
                <c:pt idx="15122">
                  <c:v>3.9140765687747399</c:v>
                </c:pt>
                <c:pt idx="15123">
                  <c:v>5.00932244103159</c:v>
                </c:pt>
                <c:pt idx="15124">
                  <c:v>5.9717055647155401</c:v>
                </c:pt>
                <c:pt idx="15125">
                  <c:v>3.4216850374779901</c:v>
                </c:pt>
                <c:pt idx="15126">
                  <c:v>3.1907162174542201</c:v>
                </c:pt>
                <c:pt idx="15127">
                  <c:v>4.44119030687063</c:v>
                </c:pt>
                <c:pt idx="15128">
                  <c:v>3.4685822787911502</c:v>
                </c:pt>
                <c:pt idx="15129">
                  <c:v>5.3147267691367999</c:v>
                </c:pt>
                <c:pt idx="15130">
                  <c:v>4.0686140346173101</c:v>
                </c:pt>
                <c:pt idx="15131">
                  <c:v>4.2662300940309299</c:v>
                </c:pt>
                <c:pt idx="15132">
                  <c:v>4.6490456597891097</c:v>
                </c:pt>
                <c:pt idx="15133">
                  <c:v>8.9301847965329593</c:v>
                </c:pt>
                <c:pt idx="15134">
                  <c:v>7.8988406878535402</c:v>
                </c:pt>
                <c:pt idx="15135">
                  <c:v>3.2347460807751802</c:v>
                </c:pt>
                <c:pt idx="15136">
                  <c:v>5.70043629672434</c:v>
                </c:pt>
                <c:pt idx="15137">
                  <c:v>3.8017383962363702</c:v>
                </c:pt>
                <c:pt idx="15138">
                  <c:v>4.6879839772899699</c:v>
                </c:pt>
                <c:pt idx="15139">
                  <c:v>8.6862618177702196</c:v>
                </c:pt>
                <c:pt idx="15140">
                  <c:v>7.7755942174680399</c:v>
                </c:pt>
                <c:pt idx="15141">
                  <c:v>8.8443640777651495</c:v>
                </c:pt>
                <c:pt idx="15142">
                  <c:v>5.2701226844124296</c:v>
                </c:pt>
                <c:pt idx="15143">
                  <c:v>8.1783513101159997</c:v>
                </c:pt>
                <c:pt idx="15144">
                  <c:v>5.5557098494400998</c:v>
                </c:pt>
                <c:pt idx="15145">
                  <c:v>6.9643088069829497</c:v>
                </c:pt>
                <c:pt idx="15146">
                  <c:v>5.2444505628124798</c:v>
                </c:pt>
                <c:pt idx="15147">
                  <c:v>6.0161883311226596</c:v>
                </c:pt>
                <c:pt idx="15148">
                  <c:v>6.04837402312595</c:v>
                </c:pt>
                <c:pt idx="15149">
                  <c:v>5.1076437893701696</c:v>
                </c:pt>
                <c:pt idx="15150">
                  <c:v>6.8775297916236999</c:v>
                </c:pt>
                <c:pt idx="15151">
                  <c:v>6.0519161883706003</c:v>
                </c:pt>
                <c:pt idx="15152">
                  <c:v>5.2277867347556901</c:v>
                </c:pt>
                <c:pt idx="15153">
                  <c:v>4.2944675714659803</c:v>
                </c:pt>
                <c:pt idx="15154">
                  <c:v>5.7475137248486403</c:v>
                </c:pt>
                <c:pt idx="15155">
                  <c:v>5.1075703735683797</c:v>
                </c:pt>
                <c:pt idx="15156">
                  <c:v>4.4497243318108604</c:v>
                </c:pt>
                <c:pt idx="15157">
                  <c:v>5.3861283736777299</c:v>
                </c:pt>
                <c:pt idx="15158">
                  <c:v>5.5858978324194899</c:v>
                </c:pt>
                <c:pt idx="15159">
                  <c:v>5.0067978463452496</c:v>
                </c:pt>
                <c:pt idx="15160">
                  <c:v>5.3884939808245598</c:v>
                </c:pt>
                <c:pt idx="15161">
                  <c:v>4.4985208215078796</c:v>
                </c:pt>
                <c:pt idx="15162">
                  <c:v>3.7116912827255399</c:v>
                </c:pt>
                <c:pt idx="15163">
                  <c:v>5.46948680768483</c:v>
                </c:pt>
                <c:pt idx="15164">
                  <c:v>5.1571309463010397</c:v>
                </c:pt>
                <c:pt idx="15165">
                  <c:v>7.7330910268518904</c:v>
                </c:pt>
                <c:pt idx="15166">
                  <c:v>4.5829823738584103</c:v>
                </c:pt>
                <c:pt idx="15167">
                  <c:v>4.3274704256837797</c:v>
                </c:pt>
                <c:pt idx="15168">
                  <c:v>4.85103265679155</c:v>
                </c:pt>
                <c:pt idx="15169">
                  <c:v>5.1333276926405</c:v>
                </c:pt>
                <c:pt idx="15170">
                  <c:v>4.1436646756365896</c:v>
                </c:pt>
                <c:pt idx="15171">
                  <c:v>3.87898148568802</c:v>
                </c:pt>
                <c:pt idx="15172">
                  <c:v>4.7533333587127498</c:v>
                </c:pt>
                <c:pt idx="15173">
                  <c:v>3.88696514973305</c:v>
                </c:pt>
                <c:pt idx="15174">
                  <c:v>5.2154300115130896</c:v>
                </c:pt>
                <c:pt idx="15175">
                  <c:v>6.1853651977164601</c:v>
                </c:pt>
                <c:pt idx="15176">
                  <c:v>4.2873535891503201</c:v>
                </c:pt>
                <c:pt idx="15177">
                  <c:v>8.5513874486416892</c:v>
                </c:pt>
                <c:pt idx="15178">
                  <c:v>7.9123319573164803</c:v>
                </c:pt>
                <c:pt idx="15179">
                  <c:v>4.5952801805626002</c:v>
                </c:pt>
                <c:pt idx="15180">
                  <c:v>5.3071524091507403</c:v>
                </c:pt>
                <c:pt idx="15181">
                  <c:v>5.2047708550418799</c:v>
                </c:pt>
                <c:pt idx="15182">
                  <c:v>4.9774005764752198</c:v>
                </c:pt>
                <c:pt idx="15183">
                  <c:v>7.9792591188369002</c:v>
                </c:pt>
                <c:pt idx="15184">
                  <c:v>7.5268379404878303</c:v>
                </c:pt>
                <c:pt idx="15185">
                  <c:v>8.6086221893847803</c:v>
                </c:pt>
                <c:pt idx="15186">
                  <c:v>6.0968114370123203</c:v>
                </c:pt>
                <c:pt idx="15187">
                  <c:v>7.5854343166542</c:v>
                </c:pt>
                <c:pt idx="15188">
                  <c:v>5.3387844175207899</c:v>
                </c:pt>
                <c:pt idx="15189">
                  <c:v>6.7354794096975699</c:v>
                </c:pt>
                <c:pt idx="15190">
                  <c:v>5.04974448217411</c:v>
                </c:pt>
                <c:pt idx="15191">
                  <c:v>5.6310241195850397</c:v>
                </c:pt>
                <c:pt idx="15192">
                  <c:v>5.9263595119379904</c:v>
                </c:pt>
                <c:pt idx="15193">
                  <c:v>6.4548158966434004</c:v>
                </c:pt>
                <c:pt idx="15194">
                  <c:v>7.898523414334</c:v>
                </c:pt>
                <c:pt idx="15195">
                  <c:v>5.8001660777353097</c:v>
                </c:pt>
                <c:pt idx="15196">
                  <c:v>4.5866884661266702</c:v>
                </c:pt>
                <c:pt idx="15197">
                  <c:v>5.0913292906051897</c:v>
                </c:pt>
                <c:pt idx="15198">
                  <c:v>6.7301606091598503</c:v>
                </c:pt>
                <c:pt idx="15199">
                  <c:v>6.1975244034284902</c:v>
                </c:pt>
                <c:pt idx="15200">
                  <c:v>5.7261908790257596</c:v>
                </c:pt>
                <c:pt idx="15201">
                  <c:v>5.3295062164787801</c:v>
                </c:pt>
                <c:pt idx="15202">
                  <c:v>4.6975065775859104</c:v>
                </c:pt>
                <c:pt idx="15203">
                  <c:v>4.9424704872004002</c:v>
                </c:pt>
                <c:pt idx="15204">
                  <c:v>6.6089821822468302</c:v>
                </c:pt>
                <c:pt idx="15205">
                  <c:v>5.2960989641495102</c:v>
                </c:pt>
                <c:pt idx="15206">
                  <c:v>5.5155170808849903</c:v>
                </c:pt>
                <c:pt idx="15207">
                  <c:v>5.25128831492672</c:v>
                </c:pt>
                <c:pt idx="15208">
                  <c:v>5.8769694181843297</c:v>
                </c:pt>
                <c:pt idx="15209">
                  <c:v>6.8979991224387804</c:v>
                </c:pt>
                <c:pt idx="15210">
                  <c:v>4.3833692651762304</c:v>
                </c:pt>
                <c:pt idx="15211">
                  <c:v>5.3320837054581203</c:v>
                </c:pt>
                <c:pt idx="15212">
                  <c:v>5.6467984901121904</c:v>
                </c:pt>
                <c:pt idx="15213">
                  <c:v>5.0701087108870802</c:v>
                </c:pt>
                <c:pt idx="15214">
                  <c:v>5.4648937635849304</c:v>
                </c:pt>
                <c:pt idx="15215">
                  <c:v>5.8263898284512798</c:v>
                </c:pt>
                <c:pt idx="15216">
                  <c:v>5.7667043487799798</c:v>
                </c:pt>
                <c:pt idx="15217">
                  <c:v>5.0547993186882598</c:v>
                </c:pt>
                <c:pt idx="15218">
                  <c:v>4.54946080567459</c:v>
                </c:pt>
                <c:pt idx="15219">
                  <c:v>5.8405642318138797</c:v>
                </c:pt>
                <c:pt idx="15220">
                  <c:v>5.3885994897661602</c:v>
                </c:pt>
                <c:pt idx="15221">
                  <c:v>7.80669650070329</c:v>
                </c:pt>
                <c:pt idx="15222">
                  <c:v>7.0851777720887998</c:v>
                </c:pt>
                <c:pt idx="15223">
                  <c:v>5.7576000698111196</c:v>
                </c:pt>
                <c:pt idx="15224">
                  <c:v>5.05938098607648</c:v>
                </c:pt>
                <c:pt idx="15225">
                  <c:v>3.8788269980727499</c:v>
                </c:pt>
                <c:pt idx="15226">
                  <c:v>3.8102417025529101</c:v>
                </c:pt>
                <c:pt idx="15227">
                  <c:v>8.4716617385338697</c:v>
                </c:pt>
                <c:pt idx="15228">
                  <c:v>8.0013021836414993</c:v>
                </c:pt>
                <c:pt idx="15229">
                  <c:v>8.7866288553588792</c:v>
                </c:pt>
                <c:pt idx="15230">
                  <c:v>5.1884190781341104</c:v>
                </c:pt>
                <c:pt idx="15231">
                  <c:v>8.0251889897139002</c:v>
                </c:pt>
                <c:pt idx="15232">
                  <c:v>5.30274151615866</c:v>
                </c:pt>
                <c:pt idx="15233">
                  <c:v>6.0569965697594599</c:v>
                </c:pt>
                <c:pt idx="15234">
                  <c:v>4.5480845995124604</c:v>
                </c:pt>
                <c:pt idx="15235">
                  <c:v>4.5010909136934298</c:v>
                </c:pt>
                <c:pt idx="15236">
                  <c:v>4.7496018366206503</c:v>
                </c:pt>
                <c:pt idx="15237">
                  <c:v>4.8868033391200196</c:v>
                </c:pt>
                <c:pt idx="15238">
                  <c:v>6.7600997436511001</c:v>
                </c:pt>
                <c:pt idx="15239">
                  <c:v>6.6927361749839198</c:v>
                </c:pt>
                <c:pt idx="15240">
                  <c:v>3.4647790615359599</c:v>
                </c:pt>
                <c:pt idx="15241">
                  <c:v>4.6390538747824897</c:v>
                </c:pt>
                <c:pt idx="15242">
                  <c:v>5.11709184846152</c:v>
                </c:pt>
                <c:pt idx="15243">
                  <c:v>5.0313114149036897</c:v>
                </c:pt>
                <c:pt idx="15244">
                  <c:v>4.99052776359669</c:v>
                </c:pt>
                <c:pt idx="15245">
                  <c:v>5.95463161519395</c:v>
                </c:pt>
                <c:pt idx="15246">
                  <c:v>4.0702372341082302</c:v>
                </c:pt>
                <c:pt idx="15247">
                  <c:v>3.58662585623467</c:v>
                </c:pt>
                <c:pt idx="15248">
                  <c:v>4.9564058078388804</c:v>
                </c:pt>
                <c:pt idx="15249">
                  <c:v>4.7278767814327098</c:v>
                </c:pt>
                <c:pt idx="15250">
                  <c:v>4.9978243247866798</c:v>
                </c:pt>
                <c:pt idx="15251">
                  <c:v>5.6781416240349101</c:v>
                </c:pt>
                <c:pt idx="15252">
                  <c:v>5.6322598185590103</c:v>
                </c:pt>
                <c:pt idx="15253">
                  <c:v>7.45400578938444</c:v>
                </c:pt>
                <c:pt idx="15254">
                  <c:v>4.4887724547578101</c:v>
                </c:pt>
                <c:pt idx="15255">
                  <c:v>4.7244606597188099</c:v>
                </c:pt>
                <c:pt idx="15256">
                  <c:v>5.40843998676017</c:v>
                </c:pt>
                <c:pt idx="15257">
                  <c:v>3.7159767703017801</c:v>
                </c:pt>
                <c:pt idx="15258">
                  <c:v>3.28567614455469</c:v>
                </c:pt>
                <c:pt idx="15259">
                  <c:v>4.9469206325264796</c:v>
                </c:pt>
                <c:pt idx="15260">
                  <c:v>3.5443045360921701</c:v>
                </c:pt>
                <c:pt idx="15261">
                  <c:v>5.3573142994357204</c:v>
                </c:pt>
                <c:pt idx="15262">
                  <c:v>4.5086803316113997</c:v>
                </c:pt>
                <c:pt idx="15263">
                  <c:v>5.3391195508080802</c:v>
                </c:pt>
                <c:pt idx="15264">
                  <c:v>4.9941506024395697</c:v>
                </c:pt>
                <c:pt idx="15265">
                  <c:v>8.3152371770301698</c:v>
                </c:pt>
                <c:pt idx="15266">
                  <c:v>8.01856486359139</c:v>
                </c:pt>
                <c:pt idx="15267">
                  <c:v>3.2603350357174201</c:v>
                </c:pt>
                <c:pt idx="15268">
                  <c:v>4.0829804168771</c:v>
                </c:pt>
                <c:pt idx="15269">
                  <c:v>1.5836588234475699</c:v>
                </c:pt>
                <c:pt idx="15270">
                  <c:v>2.5027364761556199</c:v>
                </c:pt>
                <c:pt idx="15271">
                  <c:v>7.3601188086760398</c:v>
                </c:pt>
                <c:pt idx="15272">
                  <c:v>6.7294088757869899</c:v>
                </c:pt>
                <c:pt idx="15273">
                  <c:v>7.5875232420820797</c:v>
                </c:pt>
                <c:pt idx="15274">
                  <c:v>5.0640268681302603</c:v>
                </c:pt>
                <c:pt idx="15275">
                  <c:v>6.4151149220277297</c:v>
                </c:pt>
                <c:pt idx="15276">
                  <c:v>3.5534836738020998</c:v>
                </c:pt>
                <c:pt idx="15277">
                  <c:v>6.1903803164496498</c:v>
                </c:pt>
                <c:pt idx="15278">
                  <c:v>3.2601916507689799</c:v>
                </c:pt>
                <c:pt idx="15279">
                  <c:v>4.4997079660158699</c:v>
                </c:pt>
                <c:pt idx="15280">
                  <c:v>4.5528187275684902</c:v>
                </c:pt>
                <c:pt idx="15281">
                  <c:v>4.5756510693669297</c:v>
                </c:pt>
                <c:pt idx="15282">
                  <c:v>6.5103549049490601</c:v>
                </c:pt>
                <c:pt idx="15283">
                  <c:v>5.2427193129226604</c:v>
                </c:pt>
                <c:pt idx="15284">
                  <c:v>2.54148633309183</c:v>
                </c:pt>
                <c:pt idx="15285">
                  <c:v>2.66918883426038</c:v>
                </c:pt>
                <c:pt idx="15286">
                  <c:v>5.2126323578672</c:v>
                </c:pt>
                <c:pt idx="15287">
                  <c:v>4.6607143187590996</c:v>
                </c:pt>
                <c:pt idx="15288">
                  <c:v>3.2203461393924799</c:v>
                </c:pt>
                <c:pt idx="15289">
                  <c:v>4.2889119404242404</c:v>
                </c:pt>
                <c:pt idx="15290">
                  <c:v>3.4657331505519302</c:v>
                </c:pt>
                <c:pt idx="15291">
                  <c:v>1.4240040581623901</c:v>
                </c:pt>
                <c:pt idx="15292">
                  <c:v>4.69687713844288</c:v>
                </c:pt>
                <c:pt idx="15293">
                  <c:v>2.9375167786138698</c:v>
                </c:pt>
                <c:pt idx="15294">
                  <c:v>4.5437331287280598</c:v>
                </c:pt>
                <c:pt idx="15295">
                  <c:v>4.07508211271898</c:v>
                </c:pt>
                <c:pt idx="15296">
                  <c:v>4.1692277441230701</c:v>
                </c:pt>
                <c:pt idx="15297">
                  <c:v>5.8358344975328702</c:v>
                </c:pt>
                <c:pt idx="15298">
                  <c:v>2.6229265940809601</c:v>
                </c:pt>
                <c:pt idx="15299">
                  <c:v>2.5566024446142901</c:v>
                </c:pt>
                <c:pt idx="15300">
                  <c:v>3.45100034484406</c:v>
                </c:pt>
                <c:pt idx="15301">
                  <c:v>2.32667816333915</c:v>
                </c:pt>
                <c:pt idx="15302">
                  <c:v>2.8455438363222898</c:v>
                </c:pt>
                <c:pt idx="15303">
                  <c:v>3.38921569423171</c:v>
                </c:pt>
                <c:pt idx="15304">
                  <c:v>2.8563930488568001</c:v>
                </c:pt>
                <c:pt idx="15305">
                  <c:v>2.6752219756184901</c:v>
                </c:pt>
                <c:pt idx="15306">
                  <c:v>2.2361983389251399</c:v>
                </c:pt>
                <c:pt idx="15307">
                  <c:v>4.7436453578600704</c:v>
                </c:pt>
                <c:pt idx="15308">
                  <c:v>2.4985041098442</c:v>
                </c:pt>
                <c:pt idx="15309">
                  <c:v>6.6931854200504501</c:v>
                </c:pt>
                <c:pt idx="15310">
                  <c:v>6.2525390948385304</c:v>
                </c:pt>
                <c:pt idx="15311">
                  <c:v>2.3064671284982099</c:v>
                </c:pt>
                <c:pt idx="15312">
                  <c:v>3.5365383659819201</c:v>
                </c:pt>
                <c:pt idx="15313">
                  <c:v>1.8072569318057199</c:v>
                </c:pt>
                <c:pt idx="15314">
                  <c:v>2.98502161774972</c:v>
                </c:pt>
                <c:pt idx="15315">
                  <c:v>8.0086810499379695</c:v>
                </c:pt>
                <c:pt idx="15316">
                  <c:v>7.8947252802024002</c:v>
                </c:pt>
                <c:pt idx="15317">
                  <c:v>8.2264671332796002</c:v>
                </c:pt>
                <c:pt idx="15318">
                  <c:v>6.6603635076999703</c:v>
                </c:pt>
                <c:pt idx="15319">
                  <c:v>7.4356858958099199</c:v>
                </c:pt>
                <c:pt idx="15320">
                  <c:v>3.35007518399255</c:v>
                </c:pt>
                <c:pt idx="15321">
                  <c:v>5.68743657082618</c:v>
                </c:pt>
                <c:pt idx="15322">
                  <c:v>3.05016006284007</c:v>
                </c:pt>
                <c:pt idx="15323">
                  <c:v>4.9336898275247902</c:v>
                </c:pt>
                <c:pt idx="15324">
                  <c:v>5.0604845385745003</c:v>
                </c:pt>
                <c:pt idx="15325">
                  <c:v>6.0448897673938999</c:v>
                </c:pt>
                <c:pt idx="15326">
                  <c:v>7.49815339866141</c:v>
                </c:pt>
                <c:pt idx="15327">
                  <c:v>6.1594386964084196</c:v>
                </c:pt>
                <c:pt idx="15328">
                  <c:v>2.9158430871770902</c:v>
                </c:pt>
                <c:pt idx="15329">
                  <c:v>3.5020787274065102</c:v>
                </c:pt>
                <c:pt idx="15330">
                  <c:v>7.0459723442826796</c:v>
                </c:pt>
                <c:pt idx="15331">
                  <c:v>6.0099163641405298</c:v>
                </c:pt>
                <c:pt idx="15332">
                  <c:v>3.9884443181756399</c:v>
                </c:pt>
                <c:pt idx="15333">
                  <c:v>5.78522833353371</c:v>
                </c:pt>
                <c:pt idx="15334">
                  <c:v>4.4910161391513101</c:v>
                </c:pt>
                <c:pt idx="15335">
                  <c:v>2.03670422100409</c:v>
                </c:pt>
                <c:pt idx="15336">
                  <c:v>6.4466097145277397</c:v>
                </c:pt>
                <c:pt idx="15337">
                  <c:v>3.79687769802955</c:v>
                </c:pt>
                <c:pt idx="15338">
                  <c:v>6.2015401951787998</c:v>
                </c:pt>
                <c:pt idx="15339">
                  <c:v>4.99237533049872</c:v>
                </c:pt>
                <c:pt idx="15340">
                  <c:v>5.0404094110780404</c:v>
                </c:pt>
                <c:pt idx="15341">
                  <c:v>7.3333169335715498</c:v>
                </c:pt>
                <c:pt idx="15342">
                  <c:v>1.9558560946196999</c:v>
                </c:pt>
                <c:pt idx="15343">
                  <c:v>3.6740874482546699</c:v>
                </c:pt>
                <c:pt idx="15344">
                  <c:v>4.3040810185380396</c:v>
                </c:pt>
                <c:pt idx="15345">
                  <c:v>3.2568768748014301</c:v>
                </c:pt>
                <c:pt idx="15346">
                  <c:v>3.3589893438401601</c:v>
                </c:pt>
                <c:pt idx="15347">
                  <c:v>3.8647278062738102</c:v>
                </c:pt>
                <c:pt idx="15348">
                  <c:v>3.8619028241241602</c:v>
                </c:pt>
                <c:pt idx="15349">
                  <c:v>3.91612801136512</c:v>
                </c:pt>
                <c:pt idx="15350">
                  <c:v>1.5521618410617699</c:v>
                </c:pt>
                <c:pt idx="15351">
                  <c:v>4.4027144241873497</c:v>
                </c:pt>
                <c:pt idx="15352">
                  <c:v>3.0480434230939202</c:v>
                </c:pt>
                <c:pt idx="15353">
                  <c:v>7.5072253341556099</c:v>
                </c:pt>
                <c:pt idx="15354">
                  <c:v>7.0694815776809099</c:v>
                </c:pt>
                <c:pt idx="15355">
                  <c:v>3.3020212067064998</c:v>
                </c:pt>
                <c:pt idx="15356">
                  <c:v>4.7154321843145501</c:v>
                </c:pt>
                <c:pt idx="15357">
                  <c:v>3.1073272477243301</c:v>
                </c:pt>
                <c:pt idx="15358">
                  <c:v>4.1997319139265601</c:v>
                </c:pt>
                <c:pt idx="15359">
                  <c:v>8.1699808365275093</c:v>
                </c:pt>
                <c:pt idx="15360">
                  <c:v>8.0103158914180899</c:v>
                </c:pt>
                <c:pt idx="15361">
                  <c:v>8.0878240247178894</c:v>
                </c:pt>
                <c:pt idx="15362">
                  <c:v>7.0858976422871196</c:v>
                </c:pt>
                <c:pt idx="15363">
                  <c:v>7.32472499053668</c:v>
                </c:pt>
                <c:pt idx="15364">
                  <c:v>4.4194011055783502</c:v>
                </c:pt>
                <c:pt idx="15365">
                  <c:v>7.6839488674006402</c:v>
                </c:pt>
                <c:pt idx="15366">
                  <c:v>3.8540285050866601</c:v>
                </c:pt>
                <c:pt idx="15367">
                  <c:v>6.79624959523382</c:v>
                </c:pt>
                <c:pt idx="15368">
                  <c:v>6.5592173757750496</c:v>
                </c:pt>
                <c:pt idx="15369">
                  <c:v>6.2025736945047498</c:v>
                </c:pt>
                <c:pt idx="15370">
                  <c:v>6.7376830512268997</c:v>
                </c:pt>
                <c:pt idx="15371">
                  <c:v>5.3630800806771299</c:v>
                </c:pt>
                <c:pt idx="15372">
                  <c:v>4.9131021545046298</c:v>
                </c:pt>
                <c:pt idx="15373">
                  <c:v>2.2028594936323902</c:v>
                </c:pt>
                <c:pt idx="15374">
                  <c:v>6.6503512650229704</c:v>
                </c:pt>
                <c:pt idx="15375">
                  <c:v>6.6270641184979704</c:v>
                </c:pt>
                <c:pt idx="15376">
                  <c:v>3.02989692121134</c:v>
                </c:pt>
                <c:pt idx="15377">
                  <c:v>5.0572732234133397</c:v>
                </c:pt>
                <c:pt idx="15378">
                  <c:v>6.0521876425415302</c:v>
                </c:pt>
                <c:pt idx="15379">
                  <c:v>3.2948573914143799</c:v>
                </c:pt>
                <c:pt idx="15380">
                  <c:v>5.9471743582060004</c:v>
                </c:pt>
                <c:pt idx="15381">
                  <c:v>3.2075037439062899</c:v>
                </c:pt>
                <c:pt idx="15382">
                  <c:v>5.4677042672997098</c:v>
                </c:pt>
                <c:pt idx="15383">
                  <c:v>3.87904404474595</c:v>
                </c:pt>
                <c:pt idx="15384">
                  <c:v>4.0511657522057298</c:v>
                </c:pt>
                <c:pt idx="15385">
                  <c:v>7.1592320951861996</c:v>
                </c:pt>
                <c:pt idx="15386">
                  <c:v>2.2377052533321402</c:v>
                </c:pt>
                <c:pt idx="15387">
                  <c:v>2.2236232859599601</c:v>
                </c:pt>
                <c:pt idx="15388">
                  <c:v>3.1656556573017101</c:v>
                </c:pt>
                <c:pt idx="15389">
                  <c:v>4.9248539049992903</c:v>
                </c:pt>
                <c:pt idx="15390">
                  <c:v>3.6888623148660402</c:v>
                </c:pt>
                <c:pt idx="15391">
                  <c:v>3.1693646927254302</c:v>
                </c:pt>
                <c:pt idx="15392">
                  <c:v>5.1771236195196204</c:v>
                </c:pt>
                <c:pt idx="15393">
                  <c:v>3.5296210468274301</c:v>
                </c:pt>
                <c:pt idx="15394">
                  <c:v>3.0135196475653299</c:v>
                </c:pt>
                <c:pt idx="15395">
                  <c:v>5.7654492567396698</c:v>
                </c:pt>
                <c:pt idx="15396">
                  <c:v>2.2793295246436598</c:v>
                </c:pt>
                <c:pt idx="15397">
                  <c:v>7.3220715299994499</c:v>
                </c:pt>
                <c:pt idx="15398">
                  <c:v>7.2081013921837203</c:v>
                </c:pt>
                <c:pt idx="15399">
                  <c:v>4.4973165293965902</c:v>
                </c:pt>
                <c:pt idx="15400">
                  <c:v>3.4765960394765201</c:v>
                </c:pt>
                <c:pt idx="15401">
                  <c:v>1.33585318560224</c:v>
                </c:pt>
                <c:pt idx="15402">
                  <c:v>2.0443818692646101</c:v>
                </c:pt>
                <c:pt idx="15403">
                  <c:v>8.2635250282784405</c:v>
                </c:pt>
                <c:pt idx="15404">
                  <c:v>8.0909598221516497</c:v>
                </c:pt>
                <c:pt idx="15405">
                  <c:v>8.6589662281243704</c:v>
                </c:pt>
                <c:pt idx="15406">
                  <c:v>6.05448741536068</c:v>
                </c:pt>
                <c:pt idx="15407">
                  <c:v>8.0471622530363707</c:v>
                </c:pt>
                <c:pt idx="15408">
                  <c:v>3.3593838335208299</c:v>
                </c:pt>
                <c:pt idx="15409">
                  <c:v>5.4647318398791196</c:v>
                </c:pt>
                <c:pt idx="15410">
                  <c:v>2.38707956958886</c:v>
                </c:pt>
                <c:pt idx="15411">
                  <c:v>4.3175189424515397</c:v>
                </c:pt>
                <c:pt idx="15412">
                  <c:v>3.9503532141416899</c:v>
                </c:pt>
                <c:pt idx="15413">
                  <c:v>5.7524852865350899</c:v>
                </c:pt>
                <c:pt idx="15414">
                  <c:v>8.0788925866479495</c:v>
                </c:pt>
                <c:pt idx="15415">
                  <c:v>6.8961696817498597</c:v>
                </c:pt>
                <c:pt idx="15416">
                  <c:v>1.9555810436538501</c:v>
                </c:pt>
                <c:pt idx="15417">
                  <c:v>3.7305986951111398</c:v>
                </c:pt>
                <c:pt idx="15418">
                  <c:v>6.9011331631167296</c:v>
                </c:pt>
                <c:pt idx="15419">
                  <c:v>6.3164972274277202</c:v>
                </c:pt>
                <c:pt idx="15420">
                  <c:v>3.97537450329737</c:v>
                </c:pt>
                <c:pt idx="15421">
                  <c:v>6.0697299922244303</c:v>
                </c:pt>
                <c:pt idx="15422">
                  <c:v>4.1275462205030102</c:v>
                </c:pt>
                <c:pt idx="15423">
                  <c:v>1.46226139033344</c:v>
                </c:pt>
                <c:pt idx="15424">
                  <c:v>6.2884720764179001</c:v>
                </c:pt>
                <c:pt idx="15425">
                  <c:v>3.8143107063852</c:v>
                </c:pt>
                <c:pt idx="15426">
                  <c:v>6.4991534336724301</c:v>
                </c:pt>
                <c:pt idx="15427">
                  <c:v>5.5649017457191299</c:v>
                </c:pt>
                <c:pt idx="15428">
                  <c:v>5.7229323068248599</c:v>
                </c:pt>
                <c:pt idx="15429">
                  <c:v>7.8668914383481301</c:v>
                </c:pt>
                <c:pt idx="15430">
                  <c:v>2.3938820887070098</c:v>
                </c:pt>
                <c:pt idx="15431">
                  <c:v>3.1949440349966598</c:v>
                </c:pt>
                <c:pt idx="15432">
                  <c:v>4.5032038778960404</c:v>
                </c:pt>
                <c:pt idx="15433">
                  <c:v>2.6052788490571999</c:v>
                </c:pt>
                <c:pt idx="15434">
                  <c:v>2.1671992564085998</c:v>
                </c:pt>
                <c:pt idx="15435">
                  <c:v>3.23231349581524</c:v>
                </c:pt>
                <c:pt idx="15436">
                  <c:v>2.9856400809175598</c:v>
                </c:pt>
                <c:pt idx="15437">
                  <c:v>3.9204137533002101</c:v>
                </c:pt>
                <c:pt idx="15438">
                  <c:v>2.5597604521145798</c:v>
                </c:pt>
                <c:pt idx="15439">
                  <c:v>4.2515880028443602</c:v>
                </c:pt>
                <c:pt idx="15440">
                  <c:v>3.0278417282930201</c:v>
                </c:pt>
                <c:pt idx="15441">
                  <c:v>8.2883032078523406</c:v>
                </c:pt>
                <c:pt idx="15442">
                  <c:v>7.36303735838493</c:v>
                </c:pt>
                <c:pt idx="15443">
                  <c:v>2.4679470131658801</c:v>
                </c:pt>
                <c:pt idx="15444">
                  <c:v>4.4391331367285103</c:v>
                </c:pt>
                <c:pt idx="15445">
                  <c:v>3.1468023041488999</c:v>
                </c:pt>
                <c:pt idx="15446">
                  <c:v>4.0027283343371396</c:v>
                </c:pt>
                <c:pt idx="15447">
                  <c:v>7.4104676033632204</c:v>
                </c:pt>
                <c:pt idx="15448">
                  <c:v>6.3674448387004698</c:v>
                </c:pt>
                <c:pt idx="15449">
                  <c:v>7.8597400998583202</c:v>
                </c:pt>
                <c:pt idx="15450">
                  <c:v>5.4237233470560504</c:v>
                </c:pt>
                <c:pt idx="15451">
                  <c:v>6.5994207122288397</c:v>
                </c:pt>
                <c:pt idx="15452">
                  <c:v>3.75593899948543</c:v>
                </c:pt>
                <c:pt idx="15453">
                  <c:v>7.3393926051862302</c:v>
                </c:pt>
                <c:pt idx="15454">
                  <c:v>4.2134875417770701</c:v>
                </c:pt>
                <c:pt idx="15455">
                  <c:v>5.2618948156782102</c:v>
                </c:pt>
                <c:pt idx="15456">
                  <c:v>5.4585290310457504</c:v>
                </c:pt>
                <c:pt idx="15457">
                  <c:v>4.1326933615102801</c:v>
                </c:pt>
                <c:pt idx="15458">
                  <c:v>7.10222881579167</c:v>
                </c:pt>
                <c:pt idx="15459">
                  <c:v>5.39873291424919</c:v>
                </c:pt>
                <c:pt idx="15460">
                  <c:v>5.1362115984064998</c:v>
                </c:pt>
                <c:pt idx="15461">
                  <c:v>3.1760223392886102</c:v>
                </c:pt>
                <c:pt idx="15462">
                  <c:v>4.83238487243056</c:v>
                </c:pt>
                <c:pt idx="15463">
                  <c:v>4.6644129328525104</c:v>
                </c:pt>
                <c:pt idx="15464">
                  <c:v>4.3732222876587699</c:v>
                </c:pt>
                <c:pt idx="15465">
                  <c:v>4.7973459622792802</c:v>
                </c:pt>
                <c:pt idx="15466">
                  <c:v>5.5189815838128498</c:v>
                </c:pt>
                <c:pt idx="15467">
                  <c:v>4.2218207752243897</c:v>
                </c:pt>
                <c:pt idx="15468">
                  <c:v>4.3245431499827598</c:v>
                </c:pt>
                <c:pt idx="15469">
                  <c:v>3.98161721969432</c:v>
                </c:pt>
                <c:pt idx="15470">
                  <c:v>5.1038409086822796</c:v>
                </c:pt>
                <c:pt idx="15471">
                  <c:v>3.5037409018011698</c:v>
                </c:pt>
                <c:pt idx="15472">
                  <c:v>3.6705281550006199</c:v>
                </c:pt>
                <c:pt idx="15473">
                  <c:v>6.4570535603267096</c:v>
                </c:pt>
                <c:pt idx="15474">
                  <c:v>4.1984665692564702</c:v>
                </c:pt>
                <c:pt idx="15475">
                  <c:v>3.1210761670524398</c:v>
                </c:pt>
                <c:pt idx="15476">
                  <c:v>3.9887243871449201</c:v>
                </c:pt>
                <c:pt idx="15477">
                  <c:v>4.3508024774906398</c:v>
                </c:pt>
                <c:pt idx="15478">
                  <c:v>4.3241519670983504</c:v>
                </c:pt>
                <c:pt idx="15479">
                  <c:v>4.5791333722414498</c:v>
                </c:pt>
                <c:pt idx="15480">
                  <c:v>4.4534000120639803</c:v>
                </c:pt>
                <c:pt idx="15481">
                  <c:v>3.4893644859828998</c:v>
                </c:pt>
                <c:pt idx="15482">
                  <c:v>3.95968577456062</c:v>
                </c:pt>
                <c:pt idx="15483">
                  <c:v>5.5345610722895202</c:v>
                </c:pt>
                <c:pt idx="15484">
                  <c:v>3.8651624329829901</c:v>
                </c:pt>
                <c:pt idx="15485">
                  <c:v>6.88912057689741</c:v>
                </c:pt>
                <c:pt idx="15486">
                  <c:v>6.2304649728892896</c:v>
                </c:pt>
                <c:pt idx="15487">
                  <c:v>3.9532473138129598</c:v>
                </c:pt>
                <c:pt idx="15488">
                  <c:v>4.9004900905927604</c:v>
                </c:pt>
                <c:pt idx="15489">
                  <c:v>2.8245419521897999</c:v>
                </c:pt>
                <c:pt idx="15490">
                  <c:v>4.2040326719641303</c:v>
                </c:pt>
                <c:pt idx="15491">
                  <c:v>8.6055403785523392</c:v>
                </c:pt>
                <c:pt idx="15492">
                  <c:v>8.1829589421790505</c:v>
                </c:pt>
                <c:pt idx="15493">
                  <c:v>8.4150380092754897</c:v>
                </c:pt>
                <c:pt idx="15494">
                  <c:v>7.2906828259912704</c:v>
                </c:pt>
                <c:pt idx="15495">
                  <c:v>7.1714065212485902</c:v>
                </c:pt>
                <c:pt idx="15496">
                  <c:v>4.6388322546379896</c:v>
                </c:pt>
                <c:pt idx="15497">
                  <c:v>7.7650346904934997</c:v>
                </c:pt>
                <c:pt idx="15498">
                  <c:v>4.1117234264244598</c:v>
                </c:pt>
                <c:pt idx="15499">
                  <c:v>7.1222760863536703</c:v>
                </c:pt>
                <c:pt idx="15500">
                  <c:v>6.8909278361187702</c:v>
                </c:pt>
                <c:pt idx="15501">
                  <c:v>6.2716045077699896</c:v>
                </c:pt>
                <c:pt idx="15502">
                  <c:v>6.2266888898664803</c:v>
                </c:pt>
                <c:pt idx="15503">
                  <c:v>4.1964800739761703</c:v>
                </c:pt>
                <c:pt idx="15504">
                  <c:v>5.2252416882958599</c:v>
                </c:pt>
                <c:pt idx="15505">
                  <c:v>2.03269947137971</c:v>
                </c:pt>
                <c:pt idx="15506">
                  <c:v>6.4190507674918402</c:v>
                </c:pt>
                <c:pt idx="15507">
                  <c:v>6.5422815826197596</c:v>
                </c:pt>
                <c:pt idx="15508">
                  <c:v>2.7109671940316198</c:v>
                </c:pt>
                <c:pt idx="15509">
                  <c:v>3.6605594820253402</c:v>
                </c:pt>
                <c:pt idx="15510">
                  <c:v>5.9402516909873198</c:v>
                </c:pt>
                <c:pt idx="15511">
                  <c:v>3.6863651502006798</c:v>
                </c:pt>
                <c:pt idx="15512">
                  <c:v>5.8105499488978296</c:v>
                </c:pt>
                <c:pt idx="15513">
                  <c:v>2.9383851548250699</c:v>
                </c:pt>
                <c:pt idx="15514">
                  <c:v>5.0628891828721496</c:v>
                </c:pt>
                <c:pt idx="15515">
                  <c:v>3.3142071194762601</c:v>
                </c:pt>
                <c:pt idx="15516">
                  <c:v>3.7651416971991298</c:v>
                </c:pt>
                <c:pt idx="15517">
                  <c:v>7.08044831394783</c:v>
                </c:pt>
                <c:pt idx="15518">
                  <c:v>2.7095525728470702</c:v>
                </c:pt>
                <c:pt idx="15519">
                  <c:v>1.61306658697674</c:v>
                </c:pt>
                <c:pt idx="15520">
                  <c:v>2.4316386472647999</c:v>
                </c:pt>
                <c:pt idx="15521">
                  <c:v>4.9155075950362797</c:v>
                </c:pt>
                <c:pt idx="15522">
                  <c:v>4.1569789936928103</c:v>
                </c:pt>
                <c:pt idx="15523">
                  <c:v>3.3575873083446202</c:v>
                </c:pt>
                <c:pt idx="15524">
                  <c:v>5.1169976232951697</c:v>
                </c:pt>
                <c:pt idx="15525">
                  <c:v>3.14910837402121</c:v>
                </c:pt>
                <c:pt idx="15526">
                  <c:v>3.07165868218644</c:v>
                </c:pt>
                <c:pt idx="15527">
                  <c:v>6.0363720938763903</c:v>
                </c:pt>
                <c:pt idx="15528">
                  <c:v>2.28770116422477</c:v>
                </c:pt>
                <c:pt idx="15529">
                  <c:v>7.4109049105194602</c:v>
                </c:pt>
                <c:pt idx="15530">
                  <c:v>7.4669845347706998</c:v>
                </c:pt>
                <c:pt idx="15531">
                  <c:v>4.6113422253412599</c:v>
                </c:pt>
                <c:pt idx="15532">
                  <c:v>3.35313189944852</c:v>
                </c:pt>
                <c:pt idx="15533">
                  <c:v>1.6774255285864099</c:v>
                </c:pt>
                <c:pt idx="15534">
                  <c:v>2.8305484819656002</c:v>
                </c:pt>
                <c:pt idx="15535">
                  <c:v>8.0380879786569803</c:v>
                </c:pt>
                <c:pt idx="15536">
                  <c:v>7.9670931581660902</c:v>
                </c:pt>
                <c:pt idx="15537">
                  <c:v>8.3092092526285892</c:v>
                </c:pt>
                <c:pt idx="15538">
                  <c:v>6.6139103513778803</c:v>
                </c:pt>
                <c:pt idx="15539">
                  <c:v>7.4534973235434796</c:v>
                </c:pt>
                <c:pt idx="15540">
                  <c:v>3.23912682814588</c:v>
                </c:pt>
                <c:pt idx="15541">
                  <c:v>5.5336404356945401</c:v>
                </c:pt>
                <c:pt idx="15542">
                  <c:v>2.94079947507189</c:v>
                </c:pt>
                <c:pt idx="15543">
                  <c:v>4.93444145746526</c:v>
                </c:pt>
                <c:pt idx="15544">
                  <c:v>4.9618355943318599</c:v>
                </c:pt>
                <c:pt idx="15545">
                  <c:v>6.0054761150093903</c:v>
                </c:pt>
                <c:pt idx="15546">
                  <c:v>7.5048335012851703</c:v>
                </c:pt>
                <c:pt idx="15547">
                  <c:v>6.3014664941913301</c:v>
                </c:pt>
                <c:pt idx="15548">
                  <c:v>2.85330070814349</c:v>
                </c:pt>
                <c:pt idx="15549">
                  <c:v>3.2664975822346198</c:v>
                </c:pt>
                <c:pt idx="15550">
                  <c:v>7.1809491024660996</c:v>
                </c:pt>
                <c:pt idx="15551">
                  <c:v>5.9546071742203202</c:v>
                </c:pt>
                <c:pt idx="15552">
                  <c:v>3.8893576306415598</c:v>
                </c:pt>
                <c:pt idx="15553">
                  <c:v>5.7544985504525101</c:v>
                </c:pt>
                <c:pt idx="15554">
                  <c:v>4.5513379497163502</c:v>
                </c:pt>
                <c:pt idx="15555">
                  <c:v>2.2417717863464901</c:v>
                </c:pt>
                <c:pt idx="15556">
                  <c:v>6.54361389511359</c:v>
                </c:pt>
                <c:pt idx="15557">
                  <c:v>3.7248029109348701</c:v>
                </c:pt>
                <c:pt idx="15558">
                  <c:v>6.2537965405423597</c:v>
                </c:pt>
                <c:pt idx="15559">
                  <c:v>4.9333357590359599</c:v>
                </c:pt>
                <c:pt idx="15560">
                  <c:v>5.1078256712999996</c:v>
                </c:pt>
                <c:pt idx="15561">
                  <c:v>7.4412686338507097</c:v>
                </c:pt>
                <c:pt idx="15562">
                  <c:v>1.7970318823507101</c:v>
                </c:pt>
                <c:pt idx="15563">
                  <c:v>3.5822873764804499</c:v>
                </c:pt>
                <c:pt idx="15564">
                  <c:v>4.2033786360796697</c:v>
                </c:pt>
                <c:pt idx="15565">
                  <c:v>3.3647242639118198</c:v>
                </c:pt>
                <c:pt idx="15566">
                  <c:v>3.1719048915683201</c:v>
                </c:pt>
                <c:pt idx="15567">
                  <c:v>3.7521135677378799</c:v>
                </c:pt>
                <c:pt idx="15568">
                  <c:v>3.9434676724687701</c:v>
                </c:pt>
                <c:pt idx="15569">
                  <c:v>3.8739149547932201</c:v>
                </c:pt>
                <c:pt idx="15570">
                  <c:v>1.43060488679008</c:v>
                </c:pt>
                <c:pt idx="15571">
                  <c:v>4.2535962865910699</c:v>
                </c:pt>
                <c:pt idx="15572">
                  <c:v>2.95154614614041</c:v>
                </c:pt>
                <c:pt idx="15573">
                  <c:v>7.6006247707556396</c:v>
                </c:pt>
                <c:pt idx="15574">
                  <c:v>7.07949755506014</c:v>
                </c:pt>
                <c:pt idx="15575">
                  <c:v>3.2311042968874299</c:v>
                </c:pt>
                <c:pt idx="15576">
                  <c:v>3.67438278211822</c:v>
                </c:pt>
                <c:pt idx="15577">
                  <c:v>1.8237729764741399</c:v>
                </c:pt>
                <c:pt idx="15578">
                  <c:v>3.0078473845879601</c:v>
                </c:pt>
                <c:pt idx="15579">
                  <c:v>7.93484693149263</c:v>
                </c:pt>
                <c:pt idx="15580">
                  <c:v>7.8237890180832101</c:v>
                </c:pt>
                <c:pt idx="15581">
                  <c:v>8.1922493929212994</c:v>
                </c:pt>
                <c:pt idx="15582">
                  <c:v>6.5393805482153597</c:v>
                </c:pt>
                <c:pt idx="15583">
                  <c:v>7.3206977454814801</c:v>
                </c:pt>
                <c:pt idx="15584">
                  <c:v>3.4057721724396899</c:v>
                </c:pt>
                <c:pt idx="15585">
                  <c:v>5.8157981116714499</c:v>
                </c:pt>
                <c:pt idx="15586">
                  <c:v>3.1241186176934899</c:v>
                </c:pt>
                <c:pt idx="15587">
                  <c:v>4.8857315694065999</c:v>
                </c:pt>
                <c:pt idx="15588">
                  <c:v>4.9995057472908497</c:v>
                </c:pt>
                <c:pt idx="15589">
                  <c:v>5.8198440734182499</c:v>
                </c:pt>
                <c:pt idx="15590">
                  <c:v>7.4273139643798398</c:v>
                </c:pt>
                <c:pt idx="15591">
                  <c:v>6.23263433047366</c:v>
                </c:pt>
                <c:pt idx="15592">
                  <c:v>2.8629310240952202</c:v>
                </c:pt>
                <c:pt idx="15593">
                  <c:v>3.2495951922563999</c:v>
                </c:pt>
                <c:pt idx="15594">
                  <c:v>7.1456773058098904</c:v>
                </c:pt>
                <c:pt idx="15595">
                  <c:v>5.9463865721954203</c:v>
                </c:pt>
                <c:pt idx="15596">
                  <c:v>3.8876381809845402</c:v>
                </c:pt>
                <c:pt idx="15597">
                  <c:v>5.7152243259462798</c:v>
                </c:pt>
                <c:pt idx="15598">
                  <c:v>4.5108131882960896</c:v>
                </c:pt>
                <c:pt idx="15599">
                  <c:v>2.2178723115862198</c:v>
                </c:pt>
                <c:pt idx="15600">
                  <c:v>6.4733995128344404</c:v>
                </c:pt>
                <c:pt idx="15601">
                  <c:v>3.6851195935719998</c:v>
                </c:pt>
                <c:pt idx="15602">
                  <c:v>6.1879387223633504</c:v>
                </c:pt>
                <c:pt idx="15603">
                  <c:v>4.8802966140464497</c:v>
                </c:pt>
                <c:pt idx="15604">
                  <c:v>5.0724136081770101</c:v>
                </c:pt>
                <c:pt idx="15605">
                  <c:v>7.1303792886037201</c:v>
                </c:pt>
                <c:pt idx="15606">
                  <c:v>1.81548794091502</c:v>
                </c:pt>
                <c:pt idx="15607">
                  <c:v>3.5362153287865001</c:v>
                </c:pt>
                <c:pt idx="15608">
                  <c:v>4.2096557416629503</c:v>
                </c:pt>
                <c:pt idx="15609">
                  <c:v>3.3798281995658801</c:v>
                </c:pt>
                <c:pt idx="15610">
                  <c:v>3.2728974902896701</c:v>
                </c:pt>
                <c:pt idx="15611">
                  <c:v>3.8004912517732898</c:v>
                </c:pt>
                <c:pt idx="15612">
                  <c:v>3.9359979169921502</c:v>
                </c:pt>
                <c:pt idx="15613">
                  <c:v>3.8266279387927198</c:v>
                </c:pt>
                <c:pt idx="15614">
                  <c:v>1.42098650982959</c:v>
                </c:pt>
                <c:pt idx="15615">
                  <c:v>4.53443491622967</c:v>
                </c:pt>
                <c:pt idx="15616">
                  <c:v>2.8960011956690499</c:v>
                </c:pt>
                <c:pt idx="15617">
                  <c:v>7.5012933384589902</c:v>
                </c:pt>
                <c:pt idx="15618">
                  <c:v>6.98152644463981</c:v>
                </c:pt>
                <c:pt idx="15619">
                  <c:v>3.2452675175129402</c:v>
                </c:pt>
                <c:pt idx="15620">
                  <c:v>5.8309685029898697</c:v>
                </c:pt>
                <c:pt idx="15621">
                  <c:v>3.8946659024953698</c:v>
                </c:pt>
                <c:pt idx="15622">
                  <c:v>5.4604218948839103</c:v>
                </c:pt>
                <c:pt idx="15623">
                  <c:v>9.4012246287142904</c:v>
                </c:pt>
                <c:pt idx="15624">
                  <c:v>9.0392767871732094</c:v>
                </c:pt>
                <c:pt idx="15625">
                  <c:v>9.1483146940882794</c:v>
                </c:pt>
                <c:pt idx="15626">
                  <c:v>8.1101054765247103</c:v>
                </c:pt>
                <c:pt idx="15627">
                  <c:v>7.7436370019584402</c:v>
                </c:pt>
                <c:pt idx="15628">
                  <c:v>5.6483590021110404</c:v>
                </c:pt>
                <c:pt idx="15629">
                  <c:v>8.9873600487145904</c:v>
                </c:pt>
                <c:pt idx="15630">
                  <c:v>5.1705319842054696</c:v>
                </c:pt>
                <c:pt idx="15631">
                  <c:v>7.87478165372326</c:v>
                </c:pt>
                <c:pt idx="15632">
                  <c:v>7.5763952136456298</c:v>
                </c:pt>
                <c:pt idx="15633">
                  <c:v>7.04230937927551</c:v>
                </c:pt>
                <c:pt idx="15634">
                  <c:v>5.4392344542559101</c:v>
                </c:pt>
                <c:pt idx="15635">
                  <c:v>4.1139557913209499</c:v>
                </c:pt>
                <c:pt idx="15636">
                  <c:v>6.0196755221006804</c:v>
                </c:pt>
                <c:pt idx="15637">
                  <c:v>2.0883226450033598</c:v>
                </c:pt>
                <c:pt idx="15638">
                  <c:v>6.46852347148997</c:v>
                </c:pt>
                <c:pt idx="15639">
                  <c:v>6.90483380464278</c:v>
                </c:pt>
                <c:pt idx="15640">
                  <c:v>1.95614116325037</c:v>
                </c:pt>
                <c:pt idx="15641">
                  <c:v>4.3828913281136499</c:v>
                </c:pt>
                <c:pt idx="15642">
                  <c:v>6.8635073454470596</c:v>
                </c:pt>
                <c:pt idx="15643">
                  <c:v>4.1953102241967102</c:v>
                </c:pt>
                <c:pt idx="15644">
                  <c:v>5.6175618676704202</c:v>
                </c:pt>
                <c:pt idx="15645">
                  <c:v>2.4573577236899999</c:v>
                </c:pt>
                <c:pt idx="15646">
                  <c:v>4.8709480268611198</c:v>
                </c:pt>
                <c:pt idx="15647">
                  <c:v>3.0266694548915698</c:v>
                </c:pt>
                <c:pt idx="15648">
                  <c:v>3.25704853039543</c:v>
                </c:pt>
                <c:pt idx="15649">
                  <c:v>7.8209399404442301</c:v>
                </c:pt>
                <c:pt idx="15650">
                  <c:v>3.11204543122513</c:v>
                </c:pt>
                <c:pt idx="15651">
                  <c:v>1.6275966934700301</c:v>
                </c:pt>
                <c:pt idx="15652">
                  <c:v>2.1139023156446002</c:v>
                </c:pt>
                <c:pt idx="15653">
                  <c:v>5.4182022742632601</c:v>
                </c:pt>
                <c:pt idx="15654">
                  <c:v>4.1951658552818696</c:v>
                </c:pt>
                <c:pt idx="15655">
                  <c:v>2.9097547971929099</c:v>
                </c:pt>
                <c:pt idx="15656">
                  <c:v>6.0220181539770303</c:v>
                </c:pt>
                <c:pt idx="15657">
                  <c:v>3.1041188832119602</c:v>
                </c:pt>
                <c:pt idx="15658">
                  <c:v>3.5872509447453398</c:v>
                </c:pt>
                <c:pt idx="15659">
                  <c:v>7.1360109693399103</c:v>
                </c:pt>
                <c:pt idx="15660">
                  <c:v>1.83373553358644</c:v>
                </c:pt>
                <c:pt idx="15661">
                  <c:v>7.9769484409181102</c:v>
                </c:pt>
                <c:pt idx="15662">
                  <c:v>8.2960917330669197</c:v>
                </c:pt>
                <c:pt idx="15663">
                  <c:v>5.5761702536610498</c:v>
                </c:pt>
                <c:pt idx="15664">
                  <c:v>4.4516939347840898</c:v>
                </c:pt>
                <c:pt idx="15665">
                  <c:v>3.0573238264106202</c:v>
                </c:pt>
                <c:pt idx="15666">
                  <c:v>4.0353467729847798</c:v>
                </c:pt>
                <c:pt idx="15667">
                  <c:v>7.4827583747854503</c:v>
                </c:pt>
                <c:pt idx="15668">
                  <c:v>6.4848265678924601</c:v>
                </c:pt>
                <c:pt idx="15669">
                  <c:v>7.8888186687086304</c:v>
                </c:pt>
                <c:pt idx="15670">
                  <c:v>5.5174998269098703</c:v>
                </c:pt>
                <c:pt idx="15671">
                  <c:v>6.6229859302871903</c:v>
                </c:pt>
                <c:pt idx="15672">
                  <c:v>3.8185870136826998</c:v>
                </c:pt>
                <c:pt idx="15673">
                  <c:v>7.4231452204985402</c:v>
                </c:pt>
                <c:pt idx="15674">
                  <c:v>4.22451961704565</c:v>
                </c:pt>
                <c:pt idx="15675">
                  <c:v>5.1658874159988502</c:v>
                </c:pt>
                <c:pt idx="15676">
                  <c:v>5.6751313989304597</c:v>
                </c:pt>
                <c:pt idx="15677">
                  <c:v>4.2196083544045599</c:v>
                </c:pt>
                <c:pt idx="15678">
                  <c:v>7.1186383383687</c:v>
                </c:pt>
                <c:pt idx="15679">
                  <c:v>5.3034326290646296</c:v>
                </c:pt>
                <c:pt idx="15680">
                  <c:v>5.06622050260194</c:v>
                </c:pt>
                <c:pt idx="15681">
                  <c:v>3.0895188366135802</c:v>
                </c:pt>
                <c:pt idx="15682">
                  <c:v>4.8370318108220296</c:v>
                </c:pt>
                <c:pt idx="15683">
                  <c:v>4.6092459696672696</c:v>
                </c:pt>
                <c:pt idx="15684">
                  <c:v>4.2531345776396101</c:v>
                </c:pt>
                <c:pt idx="15685">
                  <c:v>4.6964973831298096</c:v>
                </c:pt>
                <c:pt idx="15686">
                  <c:v>5.7461192594706398</c:v>
                </c:pt>
                <c:pt idx="15687">
                  <c:v>4.0793934683334703</c:v>
                </c:pt>
                <c:pt idx="15688">
                  <c:v>4.3757602813160696</c:v>
                </c:pt>
                <c:pt idx="15689">
                  <c:v>3.8760903973034502</c:v>
                </c:pt>
                <c:pt idx="15690">
                  <c:v>5.0859852297075996</c:v>
                </c:pt>
                <c:pt idx="15691">
                  <c:v>3.4435752622928999</c:v>
                </c:pt>
                <c:pt idx="15692">
                  <c:v>3.63750192979446</c:v>
                </c:pt>
                <c:pt idx="15693">
                  <c:v>6.5075413828795901</c:v>
                </c:pt>
                <c:pt idx="15694">
                  <c:v>4.0544866862329698</c:v>
                </c:pt>
                <c:pt idx="15695">
                  <c:v>3.02481118451181</c:v>
                </c:pt>
                <c:pt idx="15696">
                  <c:v>3.9182293366945302</c:v>
                </c:pt>
                <c:pt idx="15697">
                  <c:v>4.5150315568857398</c:v>
                </c:pt>
                <c:pt idx="15698">
                  <c:v>4.2658279041782299</c:v>
                </c:pt>
                <c:pt idx="15699">
                  <c:v>4.5110703898520796</c:v>
                </c:pt>
                <c:pt idx="15700">
                  <c:v>4.5657291240778797</c:v>
                </c:pt>
                <c:pt idx="15701">
                  <c:v>3.5605190200611299</c:v>
                </c:pt>
                <c:pt idx="15702">
                  <c:v>3.7929326640767198</c:v>
                </c:pt>
                <c:pt idx="15703">
                  <c:v>5.6271839858644501</c:v>
                </c:pt>
                <c:pt idx="15704">
                  <c:v>3.7100164496613601</c:v>
                </c:pt>
                <c:pt idx="15705">
                  <c:v>6.8794514661263797</c:v>
                </c:pt>
                <c:pt idx="15706">
                  <c:v>6.2881142803593901</c:v>
                </c:pt>
                <c:pt idx="15707">
                  <c:v>4.0656367584362396</c:v>
                </c:pt>
                <c:pt idx="15708">
                  <c:v>4.2492373983582299</c:v>
                </c:pt>
                <c:pt idx="15709">
                  <c:v>2.6299983673723699</c:v>
                </c:pt>
                <c:pt idx="15710">
                  <c:v>3.9968148868867899</c:v>
                </c:pt>
                <c:pt idx="15711">
                  <c:v>8.2584907906608294</c:v>
                </c:pt>
                <c:pt idx="15712">
                  <c:v>7.8976980835618003</c:v>
                </c:pt>
                <c:pt idx="15713">
                  <c:v>8.1525419974990694</c:v>
                </c:pt>
                <c:pt idx="15714">
                  <c:v>7.04321224457534</c:v>
                </c:pt>
                <c:pt idx="15715">
                  <c:v>6.7531435685063599</c:v>
                </c:pt>
                <c:pt idx="15716">
                  <c:v>4.1202894874407701</c:v>
                </c:pt>
                <c:pt idx="15717">
                  <c:v>7.2775303076910998</c:v>
                </c:pt>
                <c:pt idx="15718">
                  <c:v>3.4851273244111698</c:v>
                </c:pt>
                <c:pt idx="15719">
                  <c:v>6.9525383767832896</c:v>
                </c:pt>
                <c:pt idx="15720">
                  <c:v>6.7920399439028403</c:v>
                </c:pt>
                <c:pt idx="15721">
                  <c:v>6.1443450836105598</c:v>
                </c:pt>
                <c:pt idx="15722">
                  <c:v>6.3389786274355204</c:v>
                </c:pt>
                <c:pt idx="15723">
                  <c:v>4.5846811378835701</c:v>
                </c:pt>
                <c:pt idx="15724">
                  <c:v>4.8548273985930397</c:v>
                </c:pt>
                <c:pt idx="15725">
                  <c:v>2.04428716256878</c:v>
                </c:pt>
                <c:pt idx="15726">
                  <c:v>6.6386363080727104</c:v>
                </c:pt>
                <c:pt idx="15727">
                  <c:v>6.2734777541938298</c:v>
                </c:pt>
                <c:pt idx="15728">
                  <c:v>2.5185027597130398</c:v>
                </c:pt>
                <c:pt idx="15729">
                  <c:v>4.5457077150277199</c:v>
                </c:pt>
                <c:pt idx="15730">
                  <c:v>5.9380296452897499</c:v>
                </c:pt>
                <c:pt idx="15731">
                  <c:v>3.2692392303573499</c:v>
                </c:pt>
                <c:pt idx="15732">
                  <c:v>5.90462216928786</c:v>
                </c:pt>
                <c:pt idx="15733">
                  <c:v>2.8027716378477101</c:v>
                </c:pt>
                <c:pt idx="15734">
                  <c:v>5.2859297378796599</c:v>
                </c:pt>
                <c:pt idx="15735">
                  <c:v>3.21236816897318</c:v>
                </c:pt>
                <c:pt idx="15736">
                  <c:v>3.2411843162766001</c:v>
                </c:pt>
                <c:pt idx="15737">
                  <c:v>7.2818779231752098</c:v>
                </c:pt>
                <c:pt idx="15738">
                  <c:v>1.9313618992914201</c:v>
                </c:pt>
                <c:pt idx="15739">
                  <c:v>1.53039056826842</c:v>
                </c:pt>
                <c:pt idx="15740">
                  <c:v>2.6070282816481298</c:v>
                </c:pt>
                <c:pt idx="15741">
                  <c:v>5.0146932236591697</c:v>
                </c:pt>
                <c:pt idx="15742">
                  <c:v>3.8618959109914899</c:v>
                </c:pt>
                <c:pt idx="15743">
                  <c:v>3.17091276316423</c:v>
                </c:pt>
                <c:pt idx="15744">
                  <c:v>5.1474256491177499</c:v>
                </c:pt>
                <c:pt idx="15745">
                  <c:v>3.36940934716386</c:v>
                </c:pt>
                <c:pt idx="15746">
                  <c:v>2.5303258796955599</c:v>
                </c:pt>
                <c:pt idx="15747">
                  <c:v>5.4227291161444198</c:v>
                </c:pt>
                <c:pt idx="15748">
                  <c:v>1.9080579720836599</c:v>
                </c:pt>
                <c:pt idx="15749">
                  <c:v>7.0321411827420901</c:v>
                </c:pt>
                <c:pt idx="15750">
                  <c:v>7.1376201220743702</c:v>
                </c:pt>
                <c:pt idx="15751">
                  <c:v>4.4711785546397902</c:v>
                </c:pt>
                <c:pt idx="15752">
                  <c:v>4.5101932837307697</c:v>
                </c:pt>
                <c:pt idx="15753">
                  <c:v>2.8623284733613201</c:v>
                </c:pt>
                <c:pt idx="15754">
                  <c:v>4.1875606937915499</c:v>
                </c:pt>
                <c:pt idx="15755">
                  <c:v>8.3898053325725304</c:v>
                </c:pt>
                <c:pt idx="15756">
                  <c:v>8.1373881741510807</c:v>
                </c:pt>
                <c:pt idx="15757">
                  <c:v>8.2268522433217495</c:v>
                </c:pt>
                <c:pt idx="15758">
                  <c:v>7.29704343856148</c:v>
                </c:pt>
                <c:pt idx="15759">
                  <c:v>7.18571780936451</c:v>
                </c:pt>
                <c:pt idx="15760">
                  <c:v>4.3108020366807702</c:v>
                </c:pt>
                <c:pt idx="15761">
                  <c:v>7.5186391042632899</c:v>
                </c:pt>
                <c:pt idx="15762">
                  <c:v>3.75674012493563</c:v>
                </c:pt>
                <c:pt idx="15763">
                  <c:v>7.01095639550475</c:v>
                </c:pt>
                <c:pt idx="15764">
                  <c:v>6.6886466008700696</c:v>
                </c:pt>
                <c:pt idx="15765">
                  <c:v>6.3467362661233002</c:v>
                </c:pt>
                <c:pt idx="15766">
                  <c:v>6.3677105679726003</c:v>
                </c:pt>
                <c:pt idx="15767">
                  <c:v>4.9765162624816002</c:v>
                </c:pt>
                <c:pt idx="15768">
                  <c:v>4.99089760490609</c:v>
                </c:pt>
                <c:pt idx="15769">
                  <c:v>2.17377172541251</c:v>
                </c:pt>
                <c:pt idx="15770">
                  <c:v>6.8396836915802499</c:v>
                </c:pt>
                <c:pt idx="15771">
                  <c:v>6.4406027659781699</c:v>
                </c:pt>
                <c:pt idx="15772">
                  <c:v>2.8356346618880099</c:v>
                </c:pt>
                <c:pt idx="15773">
                  <c:v>4.7360889147440899</c:v>
                </c:pt>
                <c:pt idx="15774">
                  <c:v>6.07225666813064</c:v>
                </c:pt>
                <c:pt idx="15775">
                  <c:v>3.2529188011073198</c:v>
                </c:pt>
                <c:pt idx="15776">
                  <c:v>6.06813098465949</c:v>
                </c:pt>
                <c:pt idx="15777">
                  <c:v>3.02798648286474</c:v>
                </c:pt>
                <c:pt idx="15778">
                  <c:v>5.4726822029478797</c:v>
                </c:pt>
                <c:pt idx="15779">
                  <c:v>3.4685720629255199</c:v>
                </c:pt>
                <c:pt idx="15780">
                  <c:v>3.7208205601926099</c:v>
                </c:pt>
                <c:pt idx="15781">
                  <c:v>7.2461353238922301</c:v>
                </c:pt>
                <c:pt idx="15782">
                  <c:v>1.9229283429238699</c:v>
                </c:pt>
                <c:pt idx="15783">
                  <c:v>1.9721907885438399</c:v>
                </c:pt>
                <c:pt idx="15784">
                  <c:v>2.7690239121737301</c:v>
                </c:pt>
                <c:pt idx="15785">
                  <c:v>4.9576755458891704</c:v>
                </c:pt>
                <c:pt idx="15786">
                  <c:v>4.14830343084967</c:v>
                </c:pt>
                <c:pt idx="15787">
                  <c:v>3.21566797086364</c:v>
                </c:pt>
                <c:pt idx="15788">
                  <c:v>5.3095032391790404</c:v>
                </c:pt>
                <c:pt idx="15789">
                  <c:v>3.5557819331301399</c:v>
                </c:pt>
                <c:pt idx="15790">
                  <c:v>2.6449165025748198</c:v>
                </c:pt>
                <c:pt idx="15791">
                  <c:v>5.6554524027333501</c:v>
                </c:pt>
                <c:pt idx="15792">
                  <c:v>2.17273491096676</c:v>
                </c:pt>
                <c:pt idx="15793">
                  <c:v>7.2970250576100701</c:v>
                </c:pt>
                <c:pt idx="15794">
                  <c:v>7.2533975641162103</c:v>
                </c:pt>
                <c:pt idx="15795">
                  <c:v>4.6157234118986699</c:v>
                </c:pt>
                <c:pt idx="15796">
                  <c:v>4.1800161677841503</c:v>
                </c:pt>
                <c:pt idx="15797">
                  <c:v>2.2666503176675001</c:v>
                </c:pt>
                <c:pt idx="15798">
                  <c:v>3.0943246454800399</c:v>
                </c:pt>
                <c:pt idx="15799">
                  <c:v>7.3027567789958798</c:v>
                </c:pt>
                <c:pt idx="15800">
                  <c:v>6.9760506237721902</c:v>
                </c:pt>
                <c:pt idx="15801">
                  <c:v>8.3754816041355102</c:v>
                </c:pt>
                <c:pt idx="15802">
                  <c:v>5.0099521110386904</c:v>
                </c:pt>
                <c:pt idx="15803">
                  <c:v>6.9640643895707797</c:v>
                </c:pt>
                <c:pt idx="15804">
                  <c:v>3.7277792596474399</c:v>
                </c:pt>
                <c:pt idx="15805">
                  <c:v>6.14993658118859</c:v>
                </c:pt>
                <c:pt idx="15806">
                  <c:v>3.6998335878282198</c:v>
                </c:pt>
                <c:pt idx="15807">
                  <c:v>4.1331452455855002</c:v>
                </c:pt>
                <c:pt idx="15808">
                  <c:v>4.5963487650038699</c:v>
                </c:pt>
                <c:pt idx="15809">
                  <c:v>4.3498225124505696</c:v>
                </c:pt>
                <c:pt idx="15810">
                  <c:v>7.2442785029046801</c:v>
                </c:pt>
                <c:pt idx="15811">
                  <c:v>6.1847225008301603</c:v>
                </c:pt>
                <c:pt idx="15812">
                  <c:v>3.4832862281669099</c:v>
                </c:pt>
                <c:pt idx="15813">
                  <c:v>3.4725807147308201</c:v>
                </c:pt>
                <c:pt idx="15814">
                  <c:v>5.8539822635448298</c:v>
                </c:pt>
                <c:pt idx="15815">
                  <c:v>4.7239781115683996</c:v>
                </c:pt>
                <c:pt idx="15816">
                  <c:v>4.3905525377148402</c:v>
                </c:pt>
                <c:pt idx="15817">
                  <c:v>5.1031207543955999</c:v>
                </c:pt>
                <c:pt idx="15818">
                  <c:v>3.93168882283417</c:v>
                </c:pt>
                <c:pt idx="15819">
                  <c:v>2.5527560717501601</c:v>
                </c:pt>
                <c:pt idx="15820">
                  <c:v>5.4324167032629296</c:v>
                </c:pt>
                <c:pt idx="15821">
                  <c:v>3.7654004027143402</c:v>
                </c:pt>
                <c:pt idx="15822">
                  <c:v>5.4527634579882802</c:v>
                </c:pt>
                <c:pt idx="15823">
                  <c:v>4.5208971992205802</c:v>
                </c:pt>
                <c:pt idx="15824">
                  <c:v>4.9950960633308599</c:v>
                </c:pt>
                <c:pt idx="15825">
                  <c:v>5.8070971736374002</c:v>
                </c:pt>
                <c:pt idx="15826">
                  <c:v>3.7093709919587798</c:v>
                </c:pt>
                <c:pt idx="15827">
                  <c:v>3.54974696856087</c:v>
                </c:pt>
                <c:pt idx="15828">
                  <c:v>4.3366661297712898</c:v>
                </c:pt>
                <c:pt idx="15829">
                  <c:v>2.44223964827051</c:v>
                </c:pt>
                <c:pt idx="15830">
                  <c:v>3.30630451124396</c:v>
                </c:pt>
                <c:pt idx="15831">
                  <c:v>4.0678084096662799</c:v>
                </c:pt>
                <c:pt idx="15832">
                  <c:v>3.4078538916387</c:v>
                </c:pt>
                <c:pt idx="15833">
                  <c:v>4.1132597075988802</c:v>
                </c:pt>
                <c:pt idx="15834">
                  <c:v>3.48699505971129</c:v>
                </c:pt>
                <c:pt idx="15835">
                  <c:v>4.8915356814360598</c:v>
                </c:pt>
                <c:pt idx="15836">
                  <c:v>3.5618821316010298</c:v>
                </c:pt>
                <c:pt idx="15837">
                  <c:v>7.3224576323002601</c:v>
                </c:pt>
                <c:pt idx="15838">
                  <c:v>6.8036827476771498</c:v>
                </c:pt>
                <c:pt idx="15839">
                  <c:v>2.8557821225643001</c:v>
                </c:pt>
                <c:pt idx="15840">
                  <c:v>4.4239558342546896</c:v>
                </c:pt>
                <c:pt idx="15841">
                  <c:v>2.6776254842838099</c:v>
                </c:pt>
                <c:pt idx="15842">
                  <c:v>4.0512290151094597</c:v>
                </c:pt>
                <c:pt idx="15843">
                  <c:v>8.3586603412719498</c:v>
                </c:pt>
                <c:pt idx="15844">
                  <c:v>8.0996963603971306</c:v>
                </c:pt>
                <c:pt idx="15845">
                  <c:v>8.2200434676497807</c:v>
                </c:pt>
                <c:pt idx="15846">
                  <c:v>7.26435330736832</c:v>
                </c:pt>
                <c:pt idx="15847">
                  <c:v>7.1747628427859897</c:v>
                </c:pt>
                <c:pt idx="15848">
                  <c:v>4.1824764869806801</c:v>
                </c:pt>
                <c:pt idx="15849">
                  <c:v>7.45578462329423</c:v>
                </c:pt>
                <c:pt idx="15850">
                  <c:v>3.5997690847339601</c:v>
                </c:pt>
                <c:pt idx="15851">
                  <c:v>6.9464099170930202</c:v>
                </c:pt>
                <c:pt idx="15852">
                  <c:v>6.6647064939068601</c:v>
                </c:pt>
                <c:pt idx="15853">
                  <c:v>6.3392686564814902</c:v>
                </c:pt>
                <c:pt idx="15854">
                  <c:v>6.4138926757947496</c:v>
                </c:pt>
                <c:pt idx="15855">
                  <c:v>5.0915076676894699</c:v>
                </c:pt>
                <c:pt idx="15856">
                  <c:v>4.8541264968364102</c:v>
                </c:pt>
                <c:pt idx="15857">
                  <c:v>2.2417717863464901</c:v>
                </c:pt>
                <c:pt idx="15858">
                  <c:v>6.9028935133914997</c:v>
                </c:pt>
                <c:pt idx="15859">
                  <c:v>6.4532235903633497</c:v>
                </c:pt>
                <c:pt idx="15860">
                  <c:v>2.6859184091578201</c:v>
                </c:pt>
                <c:pt idx="15861">
                  <c:v>4.85001008122142</c:v>
                </c:pt>
                <c:pt idx="15862">
                  <c:v>5.9676229772251901</c:v>
                </c:pt>
                <c:pt idx="15863">
                  <c:v>3.2664975822346198</c:v>
                </c:pt>
                <c:pt idx="15864">
                  <c:v>6.0991613081644598</c:v>
                </c:pt>
                <c:pt idx="15865">
                  <c:v>2.89627296501294</c:v>
                </c:pt>
                <c:pt idx="15866">
                  <c:v>5.4917653169630896</c:v>
                </c:pt>
                <c:pt idx="15867">
                  <c:v>3.5317888903135599</c:v>
                </c:pt>
                <c:pt idx="15868">
                  <c:v>3.7300681244563898</c:v>
                </c:pt>
                <c:pt idx="15869">
                  <c:v>7.3406495884279597</c:v>
                </c:pt>
                <c:pt idx="15870">
                  <c:v>1.8434103446962</c:v>
                </c:pt>
                <c:pt idx="15871">
                  <c:v>1.92811903347776</c:v>
                </c:pt>
                <c:pt idx="15872">
                  <c:v>2.7460829490226399</c:v>
                </c:pt>
                <c:pt idx="15873">
                  <c:v>4.9203199563037101</c:v>
                </c:pt>
                <c:pt idx="15874">
                  <c:v>3.8890654754197</c:v>
                </c:pt>
                <c:pt idx="15875">
                  <c:v>3.0605852739475998</c:v>
                </c:pt>
                <c:pt idx="15876">
                  <c:v>5.1665096636785197</c:v>
                </c:pt>
                <c:pt idx="15877">
                  <c:v>3.43925758035726</c:v>
                </c:pt>
                <c:pt idx="15878">
                  <c:v>2.6707486791125801</c:v>
                </c:pt>
                <c:pt idx="15879">
                  <c:v>5.6018734550218596</c:v>
                </c:pt>
                <c:pt idx="15880">
                  <c:v>2.0142729111440398</c:v>
                </c:pt>
                <c:pt idx="15881">
                  <c:v>7.2699266127325304</c:v>
                </c:pt>
                <c:pt idx="15882">
                  <c:v>7.2546045068393301</c:v>
                </c:pt>
                <c:pt idx="15883">
                  <c:v>4.4804642846174501</c:v>
                </c:pt>
                <c:pt idx="15884">
                  <c:v>3.4153360289488499</c:v>
                </c:pt>
                <c:pt idx="15885">
                  <c:v>1.6592229999272099</c:v>
                </c:pt>
                <c:pt idx="15886">
                  <c:v>2.9506185220494898</c:v>
                </c:pt>
                <c:pt idx="15887">
                  <c:v>8.0159446535891696</c:v>
                </c:pt>
                <c:pt idx="15888">
                  <c:v>7.9475020427654801</c:v>
                </c:pt>
                <c:pt idx="15889">
                  <c:v>8.3547730107196791</c:v>
                </c:pt>
                <c:pt idx="15890">
                  <c:v>6.6841175778981397</c:v>
                </c:pt>
                <c:pt idx="15891">
                  <c:v>7.4186212938303697</c:v>
                </c:pt>
                <c:pt idx="15892">
                  <c:v>3.3112781830683602</c:v>
                </c:pt>
                <c:pt idx="15893">
                  <c:v>5.6361503125977404</c:v>
                </c:pt>
                <c:pt idx="15894">
                  <c:v>3.0165495935026998</c:v>
                </c:pt>
                <c:pt idx="15895">
                  <c:v>5.0769007679032701</c:v>
                </c:pt>
                <c:pt idx="15896">
                  <c:v>5.1539870893831701</c:v>
                </c:pt>
                <c:pt idx="15897">
                  <c:v>6.1127254145495602</c:v>
                </c:pt>
                <c:pt idx="15898">
                  <c:v>7.3896473592238001</c:v>
                </c:pt>
                <c:pt idx="15899">
                  <c:v>6.0763863473958004</c:v>
                </c:pt>
                <c:pt idx="15900">
                  <c:v>2.9857216790016201</c:v>
                </c:pt>
                <c:pt idx="15901">
                  <c:v>3.3075193196483599</c:v>
                </c:pt>
                <c:pt idx="15902">
                  <c:v>7.0864137003714998</c:v>
                </c:pt>
                <c:pt idx="15903">
                  <c:v>6.2789081451122497</c:v>
                </c:pt>
                <c:pt idx="15904">
                  <c:v>3.7617301968830499</c:v>
                </c:pt>
                <c:pt idx="15905">
                  <c:v>5.6420604595997697</c:v>
                </c:pt>
                <c:pt idx="15906">
                  <c:v>4.6528890397796401</c:v>
                </c:pt>
                <c:pt idx="15907">
                  <c:v>2.2980096819277098</c:v>
                </c:pt>
                <c:pt idx="15908">
                  <c:v>6.6373072062403704</c:v>
                </c:pt>
                <c:pt idx="15909">
                  <c:v>3.66225512696872</c:v>
                </c:pt>
                <c:pt idx="15910">
                  <c:v>6.2003007915298198</c:v>
                </c:pt>
                <c:pt idx="15911">
                  <c:v>4.8721699807817496</c:v>
                </c:pt>
                <c:pt idx="15912">
                  <c:v>4.97314601261108</c:v>
                </c:pt>
                <c:pt idx="15913">
                  <c:v>7.4562641118917803</c:v>
                </c:pt>
                <c:pt idx="15914">
                  <c:v>1.9695742635565501</c:v>
                </c:pt>
                <c:pt idx="15915">
                  <c:v>3.3356307257780999</c:v>
                </c:pt>
                <c:pt idx="15916">
                  <c:v>4.0519704715007601</c:v>
                </c:pt>
                <c:pt idx="15917">
                  <c:v>3.5147366950906802</c:v>
                </c:pt>
                <c:pt idx="15918">
                  <c:v>3.5182434956325301</c:v>
                </c:pt>
                <c:pt idx="15919">
                  <c:v>3.5331223161262302</c:v>
                </c:pt>
                <c:pt idx="15920">
                  <c:v>4.1057053090839002</c:v>
                </c:pt>
                <c:pt idx="15921">
                  <c:v>3.82578620643742</c:v>
                </c:pt>
                <c:pt idx="15922">
                  <c:v>1.9092919152394601</c:v>
                </c:pt>
                <c:pt idx="15923">
                  <c:v>4.34892107250647</c:v>
                </c:pt>
                <c:pt idx="15924">
                  <c:v>2.9218976868394302</c:v>
                </c:pt>
                <c:pt idx="15925">
                  <c:v>7.5682924084448597</c:v>
                </c:pt>
                <c:pt idx="15926">
                  <c:v>7.2617538697798496</c:v>
                </c:pt>
                <c:pt idx="15927">
                  <c:v>3.3317509140933201</c:v>
                </c:pt>
                <c:pt idx="15928">
                  <c:v>3.32601936304486</c:v>
                </c:pt>
                <c:pt idx="15929">
                  <c:v>2.2167441455947801</c:v>
                </c:pt>
                <c:pt idx="15930">
                  <c:v>3.44557477667724</c:v>
                </c:pt>
                <c:pt idx="15931">
                  <c:v>7.3527811364500399</c:v>
                </c:pt>
                <c:pt idx="15932">
                  <c:v>7.4882559163675904</c:v>
                </c:pt>
                <c:pt idx="15933">
                  <c:v>7.2024536622771702</c:v>
                </c:pt>
                <c:pt idx="15934">
                  <c:v>6.6664897572523403</c:v>
                </c:pt>
                <c:pt idx="15935">
                  <c:v>6.1212856850398296</c:v>
                </c:pt>
                <c:pt idx="15936">
                  <c:v>3.0535579049229402</c:v>
                </c:pt>
                <c:pt idx="15937">
                  <c:v>6.2857872816351303</c:v>
                </c:pt>
                <c:pt idx="15938">
                  <c:v>3.1230143336496101</c:v>
                </c:pt>
                <c:pt idx="15939">
                  <c:v>6.2589042260387897</c:v>
                </c:pt>
                <c:pt idx="15940">
                  <c:v>6.4851697395710604</c:v>
                </c:pt>
                <c:pt idx="15941">
                  <c:v>6.0495877185143101</c:v>
                </c:pt>
                <c:pt idx="15942">
                  <c:v>7.19208596903366</c:v>
                </c:pt>
                <c:pt idx="15943">
                  <c:v>4.9111323496164401</c:v>
                </c:pt>
                <c:pt idx="15944">
                  <c:v>4.4019942711431002</c:v>
                </c:pt>
                <c:pt idx="15945">
                  <c:v>2.7304318970770902</c:v>
                </c:pt>
                <c:pt idx="15946">
                  <c:v>7.3279579088787301</c:v>
                </c:pt>
                <c:pt idx="15947">
                  <c:v>6.4666564630922503</c:v>
                </c:pt>
                <c:pt idx="15948">
                  <c:v>3.7283659084868099</c:v>
                </c:pt>
                <c:pt idx="15949">
                  <c:v>4.9456500323076904</c:v>
                </c:pt>
                <c:pt idx="15950">
                  <c:v>5.6479471403097303</c:v>
                </c:pt>
                <c:pt idx="15951">
                  <c:v>2.9651392733228801</c:v>
                </c:pt>
                <c:pt idx="15952">
                  <c:v>6.6314443363538498</c:v>
                </c:pt>
                <c:pt idx="15953">
                  <c:v>3.6838910645537801</c:v>
                </c:pt>
                <c:pt idx="15954">
                  <c:v>5.8214935928787996</c:v>
                </c:pt>
                <c:pt idx="15955">
                  <c:v>4.3439011989803298</c:v>
                </c:pt>
                <c:pt idx="15956">
                  <c:v>3.7968870422226599</c:v>
                </c:pt>
                <c:pt idx="15957">
                  <c:v>6.9219723876315999</c:v>
                </c:pt>
                <c:pt idx="15958">
                  <c:v>1.4154158837772799</c:v>
                </c:pt>
                <c:pt idx="15959">
                  <c:v>1.98698231871945</c:v>
                </c:pt>
                <c:pt idx="15960">
                  <c:v>3.2013264788916</c:v>
                </c:pt>
                <c:pt idx="15961">
                  <c:v>4.5534866190224097</c:v>
                </c:pt>
                <c:pt idx="15962">
                  <c:v>4.2579478004911602</c:v>
                </c:pt>
                <c:pt idx="15963">
                  <c:v>3.9337936828586901</c:v>
                </c:pt>
                <c:pt idx="15964">
                  <c:v>4.9854062458747999</c:v>
                </c:pt>
                <c:pt idx="15965">
                  <c:v>3.97873010052892</c:v>
                </c:pt>
                <c:pt idx="15966">
                  <c:v>1.1740057356554201</c:v>
                </c:pt>
                <c:pt idx="15967">
                  <c:v>4.4826085090573597</c:v>
                </c:pt>
                <c:pt idx="15968">
                  <c:v>2.6313370724510001</c:v>
                </c:pt>
                <c:pt idx="15969">
                  <c:v>6.3892693232446698</c:v>
                </c:pt>
                <c:pt idx="15970">
                  <c:v>6.3854439934025704</c:v>
                </c:pt>
                <c:pt idx="15971">
                  <c:v>4.1922813087290098</c:v>
                </c:pt>
                <c:pt idx="15972">
                  <c:v>3.4646517881950198</c:v>
                </c:pt>
                <c:pt idx="15973">
                  <c:v>1.9098649702189801</c:v>
                </c:pt>
                <c:pt idx="15974">
                  <c:v>3.1688769747670298</c:v>
                </c:pt>
                <c:pt idx="15975">
                  <c:v>8.0636142265950301</c:v>
                </c:pt>
                <c:pt idx="15976">
                  <c:v>7.6667037931812496</c:v>
                </c:pt>
                <c:pt idx="15977">
                  <c:v>8.2223862420776506</c:v>
                </c:pt>
                <c:pt idx="15978">
                  <c:v>6.56624829789145</c:v>
                </c:pt>
                <c:pt idx="15979">
                  <c:v>7.2974475427024901</c:v>
                </c:pt>
                <c:pt idx="15980">
                  <c:v>3.2873523104737399</c:v>
                </c:pt>
                <c:pt idx="15981">
                  <c:v>5.77389953075925</c:v>
                </c:pt>
                <c:pt idx="15982">
                  <c:v>3.2305932568058799</c:v>
                </c:pt>
                <c:pt idx="15983">
                  <c:v>4.7869187665671697</c:v>
                </c:pt>
                <c:pt idx="15984">
                  <c:v>5.1244313667638801</c:v>
                </c:pt>
                <c:pt idx="15985">
                  <c:v>5.8525039017791496</c:v>
                </c:pt>
                <c:pt idx="15986">
                  <c:v>7.5657774220653904</c:v>
                </c:pt>
                <c:pt idx="15987">
                  <c:v>5.8309340279047301</c:v>
                </c:pt>
                <c:pt idx="15988">
                  <c:v>2.93605466058191</c:v>
                </c:pt>
                <c:pt idx="15989">
                  <c:v>3.39888691072081</c:v>
                </c:pt>
                <c:pt idx="15990">
                  <c:v>7.0970859192334501</c:v>
                </c:pt>
                <c:pt idx="15991">
                  <c:v>5.9686752926989604</c:v>
                </c:pt>
                <c:pt idx="15992">
                  <c:v>4.0309054279463101</c:v>
                </c:pt>
                <c:pt idx="15993">
                  <c:v>5.4393127357665501</c:v>
                </c:pt>
                <c:pt idx="15994">
                  <c:v>4.53437727692324</c:v>
                </c:pt>
                <c:pt idx="15995">
                  <c:v>2.2100354225493701</c:v>
                </c:pt>
                <c:pt idx="15996">
                  <c:v>6.4672651441663103</c:v>
                </c:pt>
                <c:pt idx="15997">
                  <c:v>3.8029026064725602</c:v>
                </c:pt>
                <c:pt idx="15998">
                  <c:v>6.2283169595794696</c:v>
                </c:pt>
                <c:pt idx="15999">
                  <c:v>4.9159765577954397</c:v>
                </c:pt>
                <c:pt idx="16000">
                  <c:v>5.2675737470164199</c:v>
                </c:pt>
                <c:pt idx="16001">
                  <c:v>7.1366658672196897</c:v>
                </c:pt>
                <c:pt idx="16002">
                  <c:v>1.82705032675245</c:v>
                </c:pt>
                <c:pt idx="16003">
                  <c:v>3.6307845132148699</c:v>
                </c:pt>
                <c:pt idx="16004">
                  <c:v>4.1843467096939104</c:v>
                </c:pt>
                <c:pt idx="16005">
                  <c:v>3.5669309280512702</c:v>
                </c:pt>
                <c:pt idx="16006">
                  <c:v>3.20691228472944</c:v>
                </c:pt>
                <c:pt idx="16007">
                  <c:v>3.8766094576899199</c:v>
                </c:pt>
                <c:pt idx="16008">
                  <c:v>4.0813589960843597</c:v>
                </c:pt>
                <c:pt idx="16009">
                  <c:v>3.89640494128153</c:v>
                </c:pt>
                <c:pt idx="16010">
                  <c:v>1.6130814511498399</c:v>
                </c:pt>
                <c:pt idx="16011">
                  <c:v>4.4044629263225596</c:v>
                </c:pt>
                <c:pt idx="16012">
                  <c:v>3.0187054174532699</c:v>
                </c:pt>
                <c:pt idx="16013">
                  <c:v>7.5105086972243997</c:v>
                </c:pt>
                <c:pt idx="16014">
                  <c:v>6.9965689246668097</c:v>
                </c:pt>
                <c:pt idx="16015">
                  <c:v>3.33129549455409</c:v>
                </c:pt>
                <c:pt idx="16016">
                  <c:v>4.4239558342546896</c:v>
                </c:pt>
                <c:pt idx="16017">
                  <c:v>2.6776254842838099</c:v>
                </c:pt>
                <c:pt idx="16018">
                  <c:v>4.0512290151094597</c:v>
                </c:pt>
                <c:pt idx="16019">
                  <c:v>8.3586603412719498</c:v>
                </c:pt>
                <c:pt idx="16020">
                  <c:v>8.0996963603971306</c:v>
                </c:pt>
                <c:pt idx="16021">
                  <c:v>8.2200434676497807</c:v>
                </c:pt>
                <c:pt idx="16022">
                  <c:v>7.26435330736832</c:v>
                </c:pt>
                <c:pt idx="16023">
                  <c:v>7.1747628427859897</c:v>
                </c:pt>
                <c:pt idx="16024">
                  <c:v>4.1824764869806801</c:v>
                </c:pt>
                <c:pt idx="16025">
                  <c:v>7.45578462329423</c:v>
                </c:pt>
                <c:pt idx="16026">
                  <c:v>3.5997690847339601</c:v>
                </c:pt>
                <c:pt idx="16027">
                  <c:v>6.9464099170930202</c:v>
                </c:pt>
                <c:pt idx="16028">
                  <c:v>6.6647064939068601</c:v>
                </c:pt>
                <c:pt idx="16029">
                  <c:v>6.3392686564814902</c:v>
                </c:pt>
                <c:pt idx="16030">
                  <c:v>6.4138926757947496</c:v>
                </c:pt>
                <c:pt idx="16031">
                  <c:v>5.0915076676894699</c:v>
                </c:pt>
                <c:pt idx="16032">
                  <c:v>4.8541264968364102</c:v>
                </c:pt>
                <c:pt idx="16033">
                  <c:v>2.2417717863464901</c:v>
                </c:pt>
                <c:pt idx="16034">
                  <c:v>6.9028935133914997</c:v>
                </c:pt>
                <c:pt idx="16035">
                  <c:v>6.4532235903633497</c:v>
                </c:pt>
                <c:pt idx="16036">
                  <c:v>2.6859184091578201</c:v>
                </c:pt>
                <c:pt idx="16037">
                  <c:v>4.85001008122142</c:v>
                </c:pt>
                <c:pt idx="16038">
                  <c:v>5.9676229772251901</c:v>
                </c:pt>
                <c:pt idx="16039">
                  <c:v>3.2664975822346198</c:v>
                </c:pt>
                <c:pt idx="16040">
                  <c:v>6.0991613081644598</c:v>
                </c:pt>
                <c:pt idx="16041">
                  <c:v>2.89627296501294</c:v>
                </c:pt>
                <c:pt idx="16042">
                  <c:v>5.4917653169630896</c:v>
                </c:pt>
                <c:pt idx="16043">
                  <c:v>3.5317888903135599</c:v>
                </c:pt>
                <c:pt idx="16044">
                  <c:v>3.7300681244563898</c:v>
                </c:pt>
                <c:pt idx="16045">
                  <c:v>7.3406495884279597</c:v>
                </c:pt>
                <c:pt idx="16046">
                  <c:v>1.8434103446962</c:v>
                </c:pt>
                <c:pt idx="16047">
                  <c:v>1.92811903347776</c:v>
                </c:pt>
                <c:pt idx="16048">
                  <c:v>2.7460829490226399</c:v>
                </c:pt>
                <c:pt idx="16049">
                  <c:v>4.9203199563037101</c:v>
                </c:pt>
                <c:pt idx="16050">
                  <c:v>3.8890654754197</c:v>
                </c:pt>
                <c:pt idx="16051">
                  <c:v>3.0605852739475998</c:v>
                </c:pt>
                <c:pt idx="16052">
                  <c:v>5.1665096636785197</c:v>
                </c:pt>
                <c:pt idx="16053">
                  <c:v>3.43925758035726</c:v>
                </c:pt>
                <c:pt idx="16054">
                  <c:v>2.6707486791125801</c:v>
                </c:pt>
                <c:pt idx="16055">
                  <c:v>5.6018734550218596</c:v>
                </c:pt>
                <c:pt idx="16056">
                  <c:v>2.0142729111440398</c:v>
                </c:pt>
                <c:pt idx="16057">
                  <c:v>7.2699266127325304</c:v>
                </c:pt>
                <c:pt idx="16058">
                  <c:v>7.2546045068393301</c:v>
                </c:pt>
                <c:pt idx="16059">
                  <c:v>4.4804642846174501</c:v>
                </c:pt>
                <c:pt idx="16060">
                  <c:v>3.2961122202630002</c:v>
                </c:pt>
                <c:pt idx="16061">
                  <c:v>2.1641951714316301</c:v>
                </c:pt>
                <c:pt idx="16062">
                  <c:v>3.37523686549781</c:v>
                </c:pt>
                <c:pt idx="16063">
                  <c:v>7.2304695809261297</c:v>
                </c:pt>
                <c:pt idx="16064">
                  <c:v>7.4117068493640001</c:v>
                </c:pt>
                <c:pt idx="16065">
                  <c:v>7.0565094972062798</c:v>
                </c:pt>
                <c:pt idx="16066">
                  <c:v>6.6542817106289203</c:v>
                </c:pt>
                <c:pt idx="16067">
                  <c:v>6.1701201454540904</c:v>
                </c:pt>
                <c:pt idx="16068">
                  <c:v>2.9833530756192599</c:v>
                </c:pt>
                <c:pt idx="16069">
                  <c:v>6.1676209548075098</c:v>
                </c:pt>
                <c:pt idx="16070">
                  <c:v>2.9300936758879099</c:v>
                </c:pt>
                <c:pt idx="16071">
                  <c:v>6.0593355148658299</c:v>
                </c:pt>
                <c:pt idx="16072">
                  <c:v>6.25847962407392</c:v>
                </c:pt>
                <c:pt idx="16073">
                  <c:v>6.0657506020547398</c:v>
                </c:pt>
                <c:pt idx="16074">
                  <c:v>7.30179177516984</c:v>
                </c:pt>
                <c:pt idx="16075">
                  <c:v>4.89347713672346</c:v>
                </c:pt>
                <c:pt idx="16076">
                  <c:v>4.2645717623663097</c:v>
                </c:pt>
                <c:pt idx="16077">
                  <c:v>2.8450994323759802</c:v>
                </c:pt>
                <c:pt idx="16078">
                  <c:v>7.3009456588499297</c:v>
                </c:pt>
                <c:pt idx="16079">
                  <c:v>6.4152435249820803</c:v>
                </c:pt>
                <c:pt idx="16080">
                  <c:v>3.7520324439491901</c:v>
                </c:pt>
                <c:pt idx="16081">
                  <c:v>4.9618652390280902</c:v>
                </c:pt>
                <c:pt idx="16082">
                  <c:v>5.7005166807384597</c:v>
                </c:pt>
                <c:pt idx="16083">
                  <c:v>3.0081709606736702</c:v>
                </c:pt>
                <c:pt idx="16084">
                  <c:v>6.6569527435830702</c:v>
                </c:pt>
                <c:pt idx="16085">
                  <c:v>3.6265837010540798</c:v>
                </c:pt>
                <c:pt idx="16086">
                  <c:v>5.8344315999555896</c:v>
                </c:pt>
                <c:pt idx="16087">
                  <c:v>4.2856660059900298</c:v>
                </c:pt>
                <c:pt idx="16088">
                  <c:v>3.7361663927011399</c:v>
                </c:pt>
                <c:pt idx="16089">
                  <c:v>6.98408533242978</c:v>
                </c:pt>
                <c:pt idx="16090">
                  <c:v>1.30525225811124</c:v>
                </c:pt>
                <c:pt idx="16091">
                  <c:v>2.29579458004432</c:v>
                </c:pt>
                <c:pt idx="16092">
                  <c:v>3.1851703862922198</c:v>
                </c:pt>
                <c:pt idx="16093">
                  <c:v>4.5791076799432897</c:v>
                </c:pt>
                <c:pt idx="16094">
                  <c:v>4.1727217481593799</c:v>
                </c:pt>
                <c:pt idx="16095">
                  <c:v>3.89060698522833</c:v>
                </c:pt>
                <c:pt idx="16096">
                  <c:v>4.9085416657693104</c:v>
                </c:pt>
                <c:pt idx="16097">
                  <c:v>4.0473156992153996</c:v>
                </c:pt>
                <c:pt idx="16098">
                  <c:v>1.2771517664501699</c:v>
                </c:pt>
                <c:pt idx="16099">
                  <c:v>4.3681811578682401</c:v>
                </c:pt>
                <c:pt idx="16100">
                  <c:v>2.58787268609154</c:v>
                </c:pt>
                <c:pt idx="16101">
                  <c:v>6.4569127464774203</c:v>
                </c:pt>
                <c:pt idx="16102">
                  <c:v>6.36698199898838</c:v>
                </c:pt>
                <c:pt idx="16103">
                  <c:v>4.1273083311654402</c:v>
                </c:pt>
                <c:pt idx="16104">
                  <c:v>4.3605925307715196</c:v>
                </c:pt>
                <c:pt idx="16105">
                  <c:v>2.6428439641595798</c:v>
                </c:pt>
                <c:pt idx="16106">
                  <c:v>3.7643712508321201</c:v>
                </c:pt>
                <c:pt idx="16107">
                  <c:v>7.6720824272416497</c:v>
                </c:pt>
                <c:pt idx="16108">
                  <c:v>6.9987513496874296</c:v>
                </c:pt>
                <c:pt idx="16109">
                  <c:v>8.1765331557871708</c:v>
                </c:pt>
                <c:pt idx="16110">
                  <c:v>5.49159017779842</c:v>
                </c:pt>
                <c:pt idx="16111">
                  <c:v>6.9294728370796399</c:v>
                </c:pt>
                <c:pt idx="16112">
                  <c:v>3.9060427251785002</c:v>
                </c:pt>
                <c:pt idx="16113">
                  <c:v>6.3310935424533596</c:v>
                </c:pt>
                <c:pt idx="16114">
                  <c:v>3.9725865569215202</c:v>
                </c:pt>
                <c:pt idx="16115">
                  <c:v>4.4620184700026302</c:v>
                </c:pt>
                <c:pt idx="16116">
                  <c:v>5.0207068525140999</c:v>
                </c:pt>
                <c:pt idx="16117">
                  <c:v>4.6817742921882903</c:v>
                </c:pt>
                <c:pt idx="16118">
                  <c:v>7.3144244377576699</c:v>
                </c:pt>
                <c:pt idx="16119">
                  <c:v>6.0399447634086698</c:v>
                </c:pt>
                <c:pt idx="16120">
                  <c:v>3.5151537277740101</c:v>
                </c:pt>
                <c:pt idx="16121">
                  <c:v>3.56569892014</c:v>
                </c:pt>
                <c:pt idx="16122">
                  <c:v>6.3330295365582403</c:v>
                </c:pt>
                <c:pt idx="16123">
                  <c:v>5.0590474155623903</c:v>
                </c:pt>
                <c:pt idx="16124">
                  <c:v>4.2983255858940996</c:v>
                </c:pt>
                <c:pt idx="16125">
                  <c:v>5.0998727108805699</c:v>
                </c:pt>
                <c:pt idx="16126">
                  <c:v>4.2963444099743704</c:v>
                </c:pt>
                <c:pt idx="16127">
                  <c:v>2.75418933326416</c:v>
                </c:pt>
                <c:pt idx="16128">
                  <c:v>5.9695423385620403</c:v>
                </c:pt>
                <c:pt idx="16129">
                  <c:v>4.0621029721002202</c:v>
                </c:pt>
                <c:pt idx="16130">
                  <c:v>5.5989823973558197</c:v>
                </c:pt>
                <c:pt idx="16131">
                  <c:v>4.795600432044</c:v>
                </c:pt>
                <c:pt idx="16132">
                  <c:v>4.8418149152458696</c:v>
                </c:pt>
                <c:pt idx="16133">
                  <c:v>5.9010520911288404</c:v>
                </c:pt>
                <c:pt idx="16134">
                  <c:v>3.5170604105768102</c:v>
                </c:pt>
                <c:pt idx="16135">
                  <c:v>3.6984447528432098</c:v>
                </c:pt>
                <c:pt idx="16136">
                  <c:v>4.2488371015969397</c:v>
                </c:pt>
                <c:pt idx="16137">
                  <c:v>2.86657639048713</c:v>
                </c:pt>
                <c:pt idx="16138">
                  <c:v>3.7020072300246598</c:v>
                </c:pt>
                <c:pt idx="16139">
                  <c:v>4.2668700039429899</c:v>
                </c:pt>
                <c:pt idx="16140">
                  <c:v>3.8613906554333002</c:v>
                </c:pt>
                <c:pt idx="16141">
                  <c:v>4.0821157989496104</c:v>
                </c:pt>
                <c:pt idx="16142">
                  <c:v>3.4470131692660799</c:v>
                </c:pt>
                <c:pt idx="16143">
                  <c:v>5.1790471463130698</c:v>
                </c:pt>
                <c:pt idx="16144">
                  <c:v>3.5508065452258499</c:v>
                </c:pt>
                <c:pt idx="16145">
                  <c:v>7.2448011339271901</c:v>
                </c:pt>
                <c:pt idx="16146">
                  <c:v>6.76417909818817</c:v>
                </c:pt>
                <c:pt idx="16147">
                  <c:v>3.3175928820471601</c:v>
                </c:pt>
                <c:pt idx="16148">
                  <c:v>4.5969634580894096</c:v>
                </c:pt>
                <c:pt idx="16149">
                  <c:v>2.9279729616945001</c:v>
                </c:pt>
                <c:pt idx="16150">
                  <c:v>4.0546022303752398</c:v>
                </c:pt>
                <c:pt idx="16151">
                  <c:v>8.4195164248766705</c:v>
                </c:pt>
                <c:pt idx="16152">
                  <c:v>8.1540610226286994</c:v>
                </c:pt>
                <c:pt idx="16153">
                  <c:v>8.2531322398341498</c:v>
                </c:pt>
                <c:pt idx="16154">
                  <c:v>7.3064861179736003</c:v>
                </c:pt>
                <c:pt idx="16155">
                  <c:v>7.1952132037634797</c:v>
                </c:pt>
                <c:pt idx="16156">
                  <c:v>4.35290864465677</c:v>
                </c:pt>
                <c:pt idx="16157">
                  <c:v>7.5822928659609401</c:v>
                </c:pt>
                <c:pt idx="16158">
                  <c:v>3.81775403381691</c:v>
                </c:pt>
                <c:pt idx="16159">
                  <c:v>6.9186392847077602</c:v>
                </c:pt>
                <c:pt idx="16160">
                  <c:v>6.5888612405046096</c:v>
                </c:pt>
                <c:pt idx="16161">
                  <c:v>6.3451014363096103</c:v>
                </c:pt>
                <c:pt idx="16162">
                  <c:v>6.4958157815540396</c:v>
                </c:pt>
                <c:pt idx="16163">
                  <c:v>4.9863832072530396</c:v>
                </c:pt>
                <c:pt idx="16164">
                  <c:v>4.86153415983489</c:v>
                </c:pt>
                <c:pt idx="16165">
                  <c:v>2.1593720250972401</c:v>
                </c:pt>
                <c:pt idx="16166">
                  <c:v>6.9535392287641402</c:v>
                </c:pt>
                <c:pt idx="16167">
                  <c:v>6.3509048794110097</c:v>
                </c:pt>
                <c:pt idx="16168">
                  <c:v>2.9724868445635999</c:v>
                </c:pt>
                <c:pt idx="16169">
                  <c:v>4.8402992635485198</c:v>
                </c:pt>
                <c:pt idx="16170">
                  <c:v>6.00406475701904</c:v>
                </c:pt>
                <c:pt idx="16171">
                  <c:v>3.1447904143538898</c:v>
                </c:pt>
                <c:pt idx="16172">
                  <c:v>6.1586292946238999</c:v>
                </c:pt>
                <c:pt idx="16173">
                  <c:v>3.1194008039009802</c:v>
                </c:pt>
                <c:pt idx="16174">
                  <c:v>5.4384175662179999</c:v>
                </c:pt>
                <c:pt idx="16175">
                  <c:v>3.5723484585499898</c:v>
                </c:pt>
                <c:pt idx="16176">
                  <c:v>3.85120281046746</c:v>
                </c:pt>
                <c:pt idx="16177">
                  <c:v>7.2800352003836597</c:v>
                </c:pt>
                <c:pt idx="16178">
                  <c:v>2.02085424785635</c:v>
                </c:pt>
                <c:pt idx="16179">
                  <c:v>2.0292886239652299</c:v>
                </c:pt>
                <c:pt idx="16180">
                  <c:v>2.9703482957148899</c:v>
                </c:pt>
                <c:pt idx="16181">
                  <c:v>4.8768467264128104</c:v>
                </c:pt>
                <c:pt idx="16182">
                  <c:v>4.2227715580249896</c:v>
                </c:pt>
                <c:pt idx="16183">
                  <c:v>3.2860194366772699</c:v>
                </c:pt>
                <c:pt idx="16184">
                  <c:v>5.2074199074095802</c:v>
                </c:pt>
                <c:pt idx="16185">
                  <c:v>3.6446274613178198</c:v>
                </c:pt>
                <c:pt idx="16186">
                  <c:v>2.5837386959558599</c:v>
                </c:pt>
                <c:pt idx="16187">
                  <c:v>5.7531960656583303</c:v>
                </c:pt>
                <c:pt idx="16188">
                  <c:v>2.3107771632461902</c:v>
                </c:pt>
                <c:pt idx="16189">
                  <c:v>7.3560968147254497</c:v>
                </c:pt>
                <c:pt idx="16190">
                  <c:v>7.3308493499221701</c:v>
                </c:pt>
                <c:pt idx="16191">
                  <c:v>4.5901730441098803</c:v>
                </c:pt>
                <c:pt idx="16192">
                  <c:v>3.9730018892688999</c:v>
                </c:pt>
                <c:pt idx="16193">
                  <c:v>2.5139877314420001</c:v>
                </c:pt>
                <c:pt idx="16194">
                  <c:v>3.7486806225240299</c:v>
                </c:pt>
                <c:pt idx="16195">
                  <c:v>7.6888577195761503</c:v>
                </c:pt>
                <c:pt idx="16196">
                  <c:v>7.7397529179167197</c:v>
                </c:pt>
                <c:pt idx="16197">
                  <c:v>7.62159852188503</c:v>
                </c:pt>
                <c:pt idx="16198">
                  <c:v>6.5161515718979599</c:v>
                </c:pt>
                <c:pt idx="16199">
                  <c:v>6.5736455935744198</c:v>
                </c:pt>
                <c:pt idx="16200">
                  <c:v>3.60125264149911</c:v>
                </c:pt>
                <c:pt idx="16201">
                  <c:v>7.0004099144692997</c:v>
                </c:pt>
                <c:pt idx="16202">
                  <c:v>3.4910495680900002</c:v>
                </c:pt>
                <c:pt idx="16203">
                  <c:v>6.78103220779981</c:v>
                </c:pt>
                <c:pt idx="16204">
                  <c:v>6.6573614231156499</c:v>
                </c:pt>
                <c:pt idx="16205">
                  <c:v>6.0960605824030898</c:v>
                </c:pt>
                <c:pt idx="16206">
                  <c:v>6.6295964702419896</c:v>
                </c:pt>
                <c:pt idx="16207">
                  <c:v>5.0326866074368697</c:v>
                </c:pt>
                <c:pt idx="16208">
                  <c:v>4.6600172271849702</c:v>
                </c:pt>
                <c:pt idx="16209">
                  <c:v>2.4044589448725899</c:v>
                </c:pt>
                <c:pt idx="16210">
                  <c:v>6.9299091965378601</c:v>
                </c:pt>
                <c:pt idx="16211">
                  <c:v>6.4075161894576702</c:v>
                </c:pt>
                <c:pt idx="16212">
                  <c:v>3.1644486096398201</c:v>
                </c:pt>
                <c:pt idx="16213">
                  <c:v>4.7422476357031202</c:v>
                </c:pt>
                <c:pt idx="16214">
                  <c:v>5.6809931676145897</c:v>
                </c:pt>
                <c:pt idx="16215">
                  <c:v>3.13984365241356</c:v>
                </c:pt>
                <c:pt idx="16216">
                  <c:v>6.2375126919838904</c:v>
                </c:pt>
                <c:pt idx="16217">
                  <c:v>3.1367338646110299</c:v>
                </c:pt>
                <c:pt idx="16218">
                  <c:v>5.5576779217711403</c:v>
                </c:pt>
                <c:pt idx="16219">
                  <c:v>3.8605683287223802</c:v>
                </c:pt>
                <c:pt idx="16220">
                  <c:v>3.8645790474069899</c:v>
                </c:pt>
                <c:pt idx="16221">
                  <c:v>7.18768494456463</c:v>
                </c:pt>
                <c:pt idx="16222">
                  <c:v>1.6615394455480199</c:v>
                </c:pt>
                <c:pt idx="16223">
                  <c:v>2.0760556848343801</c:v>
                </c:pt>
                <c:pt idx="16224">
                  <c:v>3.0595269090060402</c:v>
                </c:pt>
                <c:pt idx="16225">
                  <c:v>4.9013856711101997</c:v>
                </c:pt>
                <c:pt idx="16226">
                  <c:v>4.07808652900236</c:v>
                </c:pt>
                <c:pt idx="16227">
                  <c:v>3.23073692987878</c:v>
                </c:pt>
                <c:pt idx="16228">
                  <c:v>5.0699629725182103</c:v>
                </c:pt>
                <c:pt idx="16229">
                  <c:v>3.51217572101771</c:v>
                </c:pt>
                <c:pt idx="16230">
                  <c:v>2.9603330124674399</c:v>
                </c:pt>
                <c:pt idx="16231">
                  <c:v>4.8952512537001596</c:v>
                </c:pt>
                <c:pt idx="16232">
                  <c:v>2.3461007657433699</c:v>
                </c:pt>
                <c:pt idx="16233">
                  <c:v>6.77167820078507</c:v>
                </c:pt>
                <c:pt idx="16234">
                  <c:v>6.755810122412</c:v>
                </c:pt>
                <c:pt idx="16235">
                  <c:v>4.4198966807877502</c:v>
                </c:pt>
                <c:pt idx="16236">
                  <c:v>4.6161064027195797</c:v>
                </c:pt>
                <c:pt idx="16237">
                  <c:v>3.28731311575884</c:v>
                </c:pt>
                <c:pt idx="16238">
                  <c:v>4.2382443454383196</c:v>
                </c:pt>
                <c:pt idx="16239">
                  <c:v>7.4718056390465</c:v>
                </c:pt>
                <c:pt idx="16240">
                  <c:v>6.4394359117349103</c:v>
                </c:pt>
                <c:pt idx="16241">
                  <c:v>8.0270272335449597</c:v>
                </c:pt>
                <c:pt idx="16242">
                  <c:v>5.3256533572357601</c:v>
                </c:pt>
                <c:pt idx="16243">
                  <c:v>6.7649552912856299</c:v>
                </c:pt>
                <c:pt idx="16244">
                  <c:v>4.0186124154504297</c:v>
                </c:pt>
                <c:pt idx="16245">
                  <c:v>7.4633219703046301</c:v>
                </c:pt>
                <c:pt idx="16246">
                  <c:v>4.4042528448305296</c:v>
                </c:pt>
                <c:pt idx="16247">
                  <c:v>4.9092249617574497</c:v>
                </c:pt>
                <c:pt idx="16248">
                  <c:v>5.4954275308382297</c:v>
                </c:pt>
                <c:pt idx="16249">
                  <c:v>4.0689865688022797</c:v>
                </c:pt>
                <c:pt idx="16250">
                  <c:v>7.1135471677379201</c:v>
                </c:pt>
                <c:pt idx="16251">
                  <c:v>5.4420325801298697</c:v>
                </c:pt>
                <c:pt idx="16252">
                  <c:v>4.8695197752743304</c:v>
                </c:pt>
                <c:pt idx="16253">
                  <c:v>3.5895821419292901</c:v>
                </c:pt>
                <c:pt idx="16254">
                  <c:v>4.5101521839114698</c:v>
                </c:pt>
                <c:pt idx="16255">
                  <c:v>4.4913626877072899</c:v>
                </c:pt>
                <c:pt idx="16256">
                  <c:v>4.1389664823301997</c:v>
                </c:pt>
                <c:pt idx="16257">
                  <c:v>4.3343677309195199</c:v>
                </c:pt>
                <c:pt idx="16258">
                  <c:v>5.6220658261802399</c:v>
                </c:pt>
                <c:pt idx="16259">
                  <c:v>4.25621569217589</c:v>
                </c:pt>
                <c:pt idx="16260">
                  <c:v>4.3006290735043002</c:v>
                </c:pt>
                <c:pt idx="16261">
                  <c:v>3.7432998615745801</c:v>
                </c:pt>
                <c:pt idx="16262">
                  <c:v>4.7245456434137498</c:v>
                </c:pt>
                <c:pt idx="16263">
                  <c:v>3.47752998237157</c:v>
                </c:pt>
                <c:pt idx="16264">
                  <c:v>3.6885193126951101</c:v>
                </c:pt>
                <c:pt idx="16265">
                  <c:v>6.3408965336507697</c:v>
                </c:pt>
                <c:pt idx="16266">
                  <c:v>4.3161270717806</c:v>
                </c:pt>
                <c:pt idx="16267">
                  <c:v>3.4927763161797798</c:v>
                </c:pt>
                <c:pt idx="16268">
                  <c:v>3.8648421083289199</c:v>
                </c:pt>
                <c:pt idx="16269">
                  <c:v>4.45908751355313</c:v>
                </c:pt>
                <c:pt idx="16270">
                  <c:v>4.2409559767559601</c:v>
                </c:pt>
                <c:pt idx="16271">
                  <c:v>4.4596923817340901</c:v>
                </c:pt>
                <c:pt idx="16272">
                  <c:v>4.3195498932634404</c:v>
                </c:pt>
                <c:pt idx="16273">
                  <c:v>3.3684607610712698</c:v>
                </c:pt>
                <c:pt idx="16274">
                  <c:v>3.98942225989444</c:v>
                </c:pt>
                <c:pt idx="16275">
                  <c:v>5.7479789807251898</c:v>
                </c:pt>
                <c:pt idx="16276">
                  <c:v>3.6692252996395398</c:v>
                </c:pt>
                <c:pt idx="16277">
                  <c:v>6.9825513183677899</c:v>
                </c:pt>
                <c:pt idx="16278">
                  <c:v>6.3660879367374701</c:v>
                </c:pt>
                <c:pt idx="16279">
                  <c:v>3.9218322296537198</c:v>
                </c:pt>
                <c:pt idx="16280">
                  <c:v>4.4391331367285103</c:v>
                </c:pt>
                <c:pt idx="16281">
                  <c:v>3.1468023041488999</c:v>
                </c:pt>
                <c:pt idx="16282">
                  <c:v>4.0027283343371396</c:v>
                </c:pt>
                <c:pt idx="16283">
                  <c:v>7.4104676033632204</c:v>
                </c:pt>
                <c:pt idx="16284">
                  <c:v>6.3674448387004698</c:v>
                </c:pt>
                <c:pt idx="16285">
                  <c:v>7.8597400998583202</c:v>
                </c:pt>
                <c:pt idx="16286">
                  <c:v>5.4237233470560504</c:v>
                </c:pt>
                <c:pt idx="16287">
                  <c:v>6.5994207122288397</c:v>
                </c:pt>
                <c:pt idx="16288">
                  <c:v>3.75593899948543</c:v>
                </c:pt>
                <c:pt idx="16289">
                  <c:v>7.3393926051862302</c:v>
                </c:pt>
                <c:pt idx="16290">
                  <c:v>4.2134875417770701</c:v>
                </c:pt>
                <c:pt idx="16291">
                  <c:v>5.2618948156782102</c:v>
                </c:pt>
                <c:pt idx="16292">
                  <c:v>5.4585290310457504</c:v>
                </c:pt>
                <c:pt idx="16293">
                  <c:v>4.1326933615102801</c:v>
                </c:pt>
                <c:pt idx="16294">
                  <c:v>7.10222881579167</c:v>
                </c:pt>
                <c:pt idx="16295">
                  <c:v>5.39873291424919</c:v>
                </c:pt>
                <c:pt idx="16296">
                  <c:v>5.1362115984064998</c:v>
                </c:pt>
                <c:pt idx="16297">
                  <c:v>3.1760223392886102</c:v>
                </c:pt>
                <c:pt idx="16298">
                  <c:v>4.83238487243056</c:v>
                </c:pt>
                <c:pt idx="16299">
                  <c:v>4.6644129328525104</c:v>
                </c:pt>
                <c:pt idx="16300">
                  <c:v>4.3732222876587699</c:v>
                </c:pt>
                <c:pt idx="16301">
                  <c:v>4.7973459622792802</c:v>
                </c:pt>
                <c:pt idx="16302">
                  <c:v>5.5189815838128498</c:v>
                </c:pt>
                <c:pt idx="16303">
                  <c:v>4.2218207752243897</c:v>
                </c:pt>
                <c:pt idx="16304">
                  <c:v>4.3245431499827598</c:v>
                </c:pt>
                <c:pt idx="16305">
                  <c:v>3.98161721969432</c:v>
                </c:pt>
                <c:pt idx="16306">
                  <c:v>5.1038409086822796</c:v>
                </c:pt>
                <c:pt idx="16307">
                  <c:v>3.5037409018011698</c:v>
                </c:pt>
                <c:pt idx="16308">
                  <c:v>3.6705281550006199</c:v>
                </c:pt>
                <c:pt idx="16309">
                  <c:v>6.4570535603267096</c:v>
                </c:pt>
                <c:pt idx="16310">
                  <c:v>4.1984665692564702</c:v>
                </c:pt>
                <c:pt idx="16311">
                  <c:v>3.1210761670524398</c:v>
                </c:pt>
                <c:pt idx="16312">
                  <c:v>3.9887243871449201</c:v>
                </c:pt>
                <c:pt idx="16313">
                  <c:v>4.3508024774906398</c:v>
                </c:pt>
                <c:pt idx="16314">
                  <c:v>4.3241519670983504</c:v>
                </c:pt>
                <c:pt idx="16315">
                  <c:v>4.5791333722414498</c:v>
                </c:pt>
                <c:pt idx="16316">
                  <c:v>4.4534000120639803</c:v>
                </c:pt>
                <c:pt idx="16317">
                  <c:v>3.4893644859828998</c:v>
                </c:pt>
                <c:pt idx="16318">
                  <c:v>3.95968577456062</c:v>
                </c:pt>
                <c:pt idx="16319">
                  <c:v>5.5345610722895202</c:v>
                </c:pt>
                <c:pt idx="16320">
                  <c:v>3.8651624329829901</c:v>
                </c:pt>
                <c:pt idx="16321">
                  <c:v>6.88912057689741</c:v>
                </c:pt>
                <c:pt idx="16322">
                  <c:v>6.2304649728892896</c:v>
                </c:pt>
                <c:pt idx="16323">
                  <c:v>3.9532473138129598</c:v>
                </c:pt>
                <c:pt idx="16324">
                  <c:v>4.1734052094397498</c:v>
                </c:pt>
                <c:pt idx="16325">
                  <c:v>2.5002458981308902</c:v>
                </c:pt>
                <c:pt idx="16326">
                  <c:v>3.8455471157030998</c:v>
                </c:pt>
                <c:pt idx="16327">
                  <c:v>8.0760546011598393</c:v>
                </c:pt>
                <c:pt idx="16328">
                  <c:v>7.7436438689632903</c:v>
                </c:pt>
                <c:pt idx="16329">
                  <c:v>8.0248963938798692</c:v>
                </c:pt>
                <c:pt idx="16330">
                  <c:v>6.7864762234527003</c:v>
                </c:pt>
                <c:pt idx="16331">
                  <c:v>6.9093604220021003</c:v>
                </c:pt>
                <c:pt idx="16332">
                  <c:v>3.8487542406542401</c:v>
                </c:pt>
                <c:pt idx="16333">
                  <c:v>7.2483959447017101</c:v>
                </c:pt>
                <c:pt idx="16334">
                  <c:v>3.4916390063507201</c:v>
                </c:pt>
                <c:pt idx="16335">
                  <c:v>6.3458707052894603</c:v>
                </c:pt>
                <c:pt idx="16336">
                  <c:v>6.0298954042021604</c:v>
                </c:pt>
                <c:pt idx="16337">
                  <c:v>6.0733766000490501</c:v>
                </c:pt>
                <c:pt idx="16338">
                  <c:v>5.3013727054090403</c:v>
                </c:pt>
                <c:pt idx="16339">
                  <c:v>5.1332310382656097</c:v>
                </c:pt>
                <c:pt idx="16340">
                  <c:v>4.64681959971624</c:v>
                </c:pt>
                <c:pt idx="16341">
                  <c:v>2.10670854447697</c:v>
                </c:pt>
                <c:pt idx="16342">
                  <c:v>6.1561965766627802</c:v>
                </c:pt>
                <c:pt idx="16343">
                  <c:v>6.3053337003821701</c:v>
                </c:pt>
                <c:pt idx="16344">
                  <c:v>2.9179208100556902</c:v>
                </c:pt>
                <c:pt idx="16345">
                  <c:v>5.0010998031989597</c:v>
                </c:pt>
                <c:pt idx="16346">
                  <c:v>5.3608569250404896</c:v>
                </c:pt>
                <c:pt idx="16347">
                  <c:v>3.0770955465466101</c:v>
                </c:pt>
                <c:pt idx="16348">
                  <c:v>5.6912137357783097</c:v>
                </c:pt>
                <c:pt idx="16349">
                  <c:v>2.9542411909021502</c:v>
                </c:pt>
                <c:pt idx="16350">
                  <c:v>5.4641096518242396</c:v>
                </c:pt>
                <c:pt idx="16351">
                  <c:v>3.7116368492784599</c:v>
                </c:pt>
                <c:pt idx="16352">
                  <c:v>3.1932477930012699</c:v>
                </c:pt>
                <c:pt idx="16353">
                  <c:v>6.8465430390100597</c:v>
                </c:pt>
                <c:pt idx="16354">
                  <c:v>1.9757499011656801</c:v>
                </c:pt>
                <c:pt idx="16355">
                  <c:v>2.0389139811682502</c:v>
                </c:pt>
                <c:pt idx="16356">
                  <c:v>2.91088411659454</c:v>
                </c:pt>
                <c:pt idx="16357">
                  <c:v>4.4311482286089898</c:v>
                </c:pt>
                <c:pt idx="16358">
                  <c:v>3.8217417830006699</c:v>
                </c:pt>
                <c:pt idx="16359">
                  <c:v>3.3465740433567599</c:v>
                </c:pt>
                <c:pt idx="16360">
                  <c:v>4.90907312216875</c:v>
                </c:pt>
                <c:pt idx="16361">
                  <c:v>3.40089012663422</c:v>
                </c:pt>
                <c:pt idx="16362">
                  <c:v>2.6700451154280098</c:v>
                </c:pt>
                <c:pt idx="16363">
                  <c:v>5.2536878780419798</c:v>
                </c:pt>
                <c:pt idx="16364">
                  <c:v>2.1984503751145001</c:v>
                </c:pt>
                <c:pt idx="16365">
                  <c:v>7.1945827021543103</c:v>
                </c:pt>
                <c:pt idx="16366">
                  <c:v>7.0452783144443298</c:v>
                </c:pt>
                <c:pt idx="16367">
                  <c:v>4.2257110882226003</c:v>
                </c:pt>
                <c:pt idx="16368">
                  <c:v>4.1865092429535604</c:v>
                </c:pt>
                <c:pt idx="16369">
                  <c:v>2.8906431726453099</c:v>
                </c:pt>
                <c:pt idx="16370">
                  <c:v>4.1070320654834598</c:v>
                </c:pt>
                <c:pt idx="16371">
                  <c:v>7.3101481186066204</c:v>
                </c:pt>
                <c:pt idx="16372">
                  <c:v>7.1557490311549801</c:v>
                </c:pt>
                <c:pt idx="16373">
                  <c:v>7.5197161679393396</c:v>
                </c:pt>
                <c:pt idx="16374">
                  <c:v>5.9836332979811599</c:v>
                </c:pt>
                <c:pt idx="16375">
                  <c:v>6.3874020094675403</c:v>
                </c:pt>
                <c:pt idx="16376">
                  <c:v>3.9958553682381499</c:v>
                </c:pt>
                <c:pt idx="16377">
                  <c:v>5.7120952239728302</c:v>
                </c:pt>
                <c:pt idx="16378">
                  <c:v>3.82201644029877</c:v>
                </c:pt>
                <c:pt idx="16379">
                  <c:v>4.95797437323822</c:v>
                </c:pt>
                <c:pt idx="16380">
                  <c:v>4.7535707083640402</c:v>
                </c:pt>
                <c:pt idx="16381">
                  <c:v>5.4715123152241896</c:v>
                </c:pt>
                <c:pt idx="16382">
                  <c:v>6.6688095165769798</c:v>
                </c:pt>
                <c:pt idx="16383">
                  <c:v>5.7982071758841203</c:v>
                </c:pt>
                <c:pt idx="16384">
                  <c:v>3.5845772828062201</c:v>
                </c:pt>
                <c:pt idx="16385">
                  <c:v>4.1563018697531904</c:v>
                </c:pt>
                <c:pt idx="16386">
                  <c:v>5.4822447542774499</c:v>
                </c:pt>
                <c:pt idx="16387">
                  <c:v>5.4709406267376304</c:v>
                </c:pt>
                <c:pt idx="16388">
                  <c:v>4.9452378592244397</c:v>
                </c:pt>
                <c:pt idx="16389">
                  <c:v>5.44243484440819</c:v>
                </c:pt>
                <c:pt idx="16390">
                  <c:v>4.6618065353246401</c:v>
                </c:pt>
                <c:pt idx="16391">
                  <c:v>3.1614628290346198</c:v>
                </c:pt>
                <c:pt idx="16392">
                  <c:v>5.03655131964977</c:v>
                </c:pt>
                <c:pt idx="16393">
                  <c:v>4.4661738157583999</c:v>
                </c:pt>
                <c:pt idx="16394">
                  <c:v>6.0902291196375096</c:v>
                </c:pt>
                <c:pt idx="16395">
                  <c:v>4.4175097250710804</c:v>
                </c:pt>
                <c:pt idx="16396">
                  <c:v>4.5869500726712999</c:v>
                </c:pt>
                <c:pt idx="16397">
                  <c:v>6.1943934163094196</c:v>
                </c:pt>
                <c:pt idx="16398">
                  <c:v>3.5051898943356101</c:v>
                </c:pt>
                <c:pt idx="16399">
                  <c:v>4.3366113693316901</c:v>
                </c:pt>
                <c:pt idx="16400">
                  <c:v>4.5489553195596404</c:v>
                </c:pt>
                <c:pt idx="16401">
                  <c:v>3.9742116088773698</c:v>
                </c:pt>
                <c:pt idx="16402">
                  <c:v>3.82315302860304</c:v>
                </c:pt>
                <c:pt idx="16403">
                  <c:v>4.5504025137192201</c:v>
                </c:pt>
                <c:pt idx="16404">
                  <c:v>4.4503198557485</c:v>
                </c:pt>
                <c:pt idx="16405">
                  <c:v>4.7378503297110397</c:v>
                </c:pt>
                <c:pt idx="16406">
                  <c:v>2.98207810803699</c:v>
                </c:pt>
                <c:pt idx="16407">
                  <c:v>4.5915992423499903</c:v>
                </c:pt>
                <c:pt idx="16408">
                  <c:v>4.4696299932983701</c:v>
                </c:pt>
                <c:pt idx="16409">
                  <c:v>6.5759871256055602</c:v>
                </c:pt>
                <c:pt idx="16410">
                  <c:v>6.4958299860491397</c:v>
                </c:pt>
                <c:pt idx="16411">
                  <c:v>4.1148399127428199</c:v>
                </c:pt>
                <c:pt idx="16412">
                  <c:v>3.5328272056658898</c:v>
                </c:pt>
                <c:pt idx="16413">
                  <c:v>1.82960322126269</c:v>
                </c:pt>
                <c:pt idx="16414">
                  <c:v>3.0479874683441901</c:v>
                </c:pt>
                <c:pt idx="16415">
                  <c:v>7.9974033581131696</c:v>
                </c:pt>
                <c:pt idx="16416">
                  <c:v>8.0785458583357297</c:v>
                </c:pt>
                <c:pt idx="16417">
                  <c:v>8.3472518104620601</c:v>
                </c:pt>
                <c:pt idx="16418">
                  <c:v>6.6966686690785799</c:v>
                </c:pt>
                <c:pt idx="16419">
                  <c:v>7.3615723853992998</c:v>
                </c:pt>
                <c:pt idx="16420">
                  <c:v>3.3515759911675902</c:v>
                </c:pt>
                <c:pt idx="16421">
                  <c:v>5.6223775104815301</c:v>
                </c:pt>
                <c:pt idx="16422">
                  <c:v>3.0064997749424802</c:v>
                </c:pt>
                <c:pt idx="16423">
                  <c:v>5.0522196435212896</c:v>
                </c:pt>
                <c:pt idx="16424">
                  <c:v>4.9914753606102202</c:v>
                </c:pt>
                <c:pt idx="16425">
                  <c:v>6.1708082342763602</c:v>
                </c:pt>
                <c:pt idx="16426">
                  <c:v>7.5191933891904803</c:v>
                </c:pt>
                <c:pt idx="16427">
                  <c:v>6.2189760997997903</c:v>
                </c:pt>
                <c:pt idx="16428">
                  <c:v>3.0097006155436898</c:v>
                </c:pt>
                <c:pt idx="16429">
                  <c:v>3.12748959726681</c:v>
                </c:pt>
                <c:pt idx="16430">
                  <c:v>7.1480462824077202</c:v>
                </c:pt>
                <c:pt idx="16431">
                  <c:v>6.2395826273951096</c:v>
                </c:pt>
                <c:pt idx="16432">
                  <c:v>3.8094153300950899</c:v>
                </c:pt>
                <c:pt idx="16433">
                  <c:v>5.7654848378345704</c:v>
                </c:pt>
                <c:pt idx="16434">
                  <c:v>4.6465796103651504</c:v>
                </c:pt>
                <c:pt idx="16435">
                  <c:v>2.36797935190812</c:v>
                </c:pt>
                <c:pt idx="16436">
                  <c:v>6.5827078011502902</c:v>
                </c:pt>
                <c:pt idx="16437">
                  <c:v>3.6758834801330602</c:v>
                </c:pt>
                <c:pt idx="16438">
                  <c:v>6.2053954559437896</c:v>
                </c:pt>
                <c:pt idx="16439">
                  <c:v>4.9461432915276502</c:v>
                </c:pt>
                <c:pt idx="16440">
                  <c:v>5.0998688032158501</c:v>
                </c:pt>
                <c:pt idx="16441">
                  <c:v>7.5234025341398096</c:v>
                </c:pt>
                <c:pt idx="16442">
                  <c:v>2.0077295865470601</c:v>
                </c:pt>
                <c:pt idx="16443">
                  <c:v>3.1989838815067602</c:v>
                </c:pt>
                <c:pt idx="16444">
                  <c:v>4.0974124237864498</c:v>
                </c:pt>
                <c:pt idx="16445">
                  <c:v>3.51017032118073</c:v>
                </c:pt>
                <c:pt idx="16446">
                  <c:v>3.46132700355213</c:v>
                </c:pt>
                <c:pt idx="16447">
                  <c:v>3.5006161900685</c:v>
                </c:pt>
                <c:pt idx="16448">
                  <c:v>4.0895647717376002</c:v>
                </c:pt>
                <c:pt idx="16449">
                  <c:v>3.9045950022976701</c:v>
                </c:pt>
                <c:pt idx="16450">
                  <c:v>1.8412721741382301</c:v>
                </c:pt>
                <c:pt idx="16451">
                  <c:v>4.3098629651293097</c:v>
                </c:pt>
                <c:pt idx="16452">
                  <c:v>2.9042218771028998</c:v>
                </c:pt>
                <c:pt idx="16453">
                  <c:v>7.5890567311919996</c:v>
                </c:pt>
                <c:pt idx="16454">
                  <c:v>7.2382997177014303</c:v>
                </c:pt>
                <c:pt idx="16455">
                  <c:v>3.3750155170218799</c:v>
                </c:pt>
                <c:pt idx="16456">
                  <c:v>3.9630072605017999</c:v>
                </c:pt>
                <c:pt idx="16457">
                  <c:v>1.7941449378262899</c:v>
                </c:pt>
                <c:pt idx="16458">
                  <c:v>2.7873306641956801</c:v>
                </c:pt>
                <c:pt idx="16459">
                  <c:v>7.3309849084542096</c:v>
                </c:pt>
                <c:pt idx="16460">
                  <c:v>6.6560469741666397</c:v>
                </c:pt>
                <c:pt idx="16461">
                  <c:v>7.6237437738034499</c:v>
                </c:pt>
                <c:pt idx="16462">
                  <c:v>5.1244346684956996</c:v>
                </c:pt>
                <c:pt idx="16463">
                  <c:v>6.4903642957554402</c:v>
                </c:pt>
                <c:pt idx="16464">
                  <c:v>3.5938780677889399</c:v>
                </c:pt>
                <c:pt idx="16465">
                  <c:v>6.0969646446852996</c:v>
                </c:pt>
                <c:pt idx="16466">
                  <c:v>3.2783930700545998</c:v>
                </c:pt>
                <c:pt idx="16467">
                  <c:v>4.5175162692599402</c:v>
                </c:pt>
                <c:pt idx="16468">
                  <c:v>4.3436609496279397</c:v>
                </c:pt>
                <c:pt idx="16469">
                  <c:v>4.5687619143669203</c:v>
                </c:pt>
                <c:pt idx="16470">
                  <c:v>6.67315155807482</c:v>
                </c:pt>
                <c:pt idx="16471">
                  <c:v>5.13027786286563</c:v>
                </c:pt>
                <c:pt idx="16472">
                  <c:v>2.8082942120263801</c:v>
                </c:pt>
                <c:pt idx="16473">
                  <c:v>2.6840202251020999</c:v>
                </c:pt>
                <c:pt idx="16474">
                  <c:v>4.8745551637428104</c:v>
                </c:pt>
                <c:pt idx="16475">
                  <c:v>4.7872639951941203</c:v>
                </c:pt>
                <c:pt idx="16476">
                  <c:v>3.39522797955838</c:v>
                </c:pt>
                <c:pt idx="16477">
                  <c:v>4.1528990477608998</c:v>
                </c:pt>
                <c:pt idx="16478">
                  <c:v>3.7587106201220402</c:v>
                </c:pt>
                <c:pt idx="16479">
                  <c:v>1.9583569154384799</c:v>
                </c:pt>
                <c:pt idx="16480">
                  <c:v>4.5601860880499601</c:v>
                </c:pt>
                <c:pt idx="16481">
                  <c:v>3.1580517055114901</c:v>
                </c:pt>
                <c:pt idx="16482">
                  <c:v>4.5627598640430902</c:v>
                </c:pt>
                <c:pt idx="16483">
                  <c:v>4.0114912954325002</c:v>
                </c:pt>
                <c:pt idx="16484">
                  <c:v>4.1402311311009701</c:v>
                </c:pt>
                <c:pt idx="16485">
                  <c:v>5.7968154820959903</c:v>
                </c:pt>
                <c:pt idx="16486">
                  <c:v>2.97286002872637</c:v>
                </c:pt>
                <c:pt idx="16487">
                  <c:v>2.7718966622724701</c:v>
                </c:pt>
                <c:pt idx="16488">
                  <c:v>3.68903628980779</c:v>
                </c:pt>
                <c:pt idx="16489">
                  <c:v>2.8255620535461898</c:v>
                </c:pt>
                <c:pt idx="16490">
                  <c:v>3.16038203958807</c:v>
                </c:pt>
                <c:pt idx="16491">
                  <c:v>3.4924613644323199</c:v>
                </c:pt>
                <c:pt idx="16492">
                  <c:v>3.2323265091338</c:v>
                </c:pt>
                <c:pt idx="16493">
                  <c:v>2.9311820742279999</c:v>
                </c:pt>
                <c:pt idx="16494">
                  <c:v>2.68157968424745</c:v>
                </c:pt>
                <c:pt idx="16495">
                  <c:v>4.6754799882344598</c:v>
                </c:pt>
                <c:pt idx="16496">
                  <c:v>2.7883437522534402</c:v>
                </c:pt>
                <c:pt idx="16497">
                  <c:v>6.6657593406531301</c:v>
                </c:pt>
                <c:pt idx="16498">
                  <c:v>6.1820714729723996</c:v>
                </c:pt>
                <c:pt idx="16499">
                  <c:v>2.87772704536243</c:v>
                </c:pt>
                <c:pt idx="16500">
                  <c:v>4.2725394714996501</c:v>
                </c:pt>
                <c:pt idx="16501">
                  <c:v>2.78166168028724</c:v>
                </c:pt>
                <c:pt idx="16502">
                  <c:v>4.2280580487362496</c:v>
                </c:pt>
                <c:pt idx="16503">
                  <c:v>8.8336939863535093</c:v>
                </c:pt>
                <c:pt idx="16504">
                  <c:v>8.9436793072606999</c:v>
                </c:pt>
                <c:pt idx="16505">
                  <c:v>8.7764032859780201</c:v>
                </c:pt>
                <c:pt idx="16506">
                  <c:v>7.9144181471398696</c:v>
                </c:pt>
                <c:pt idx="16507">
                  <c:v>7.9651170892147398</c:v>
                </c:pt>
                <c:pt idx="16508">
                  <c:v>4.2948457297262799</c:v>
                </c:pt>
                <c:pt idx="16509">
                  <c:v>7.2146558152157798</c:v>
                </c:pt>
                <c:pt idx="16510">
                  <c:v>3.5260781850998</c:v>
                </c:pt>
                <c:pt idx="16511">
                  <c:v>6.8417849426652602</c:v>
                </c:pt>
                <c:pt idx="16512">
                  <c:v>6.3739602306790699</c:v>
                </c:pt>
                <c:pt idx="16513">
                  <c:v>7.0494084279945</c:v>
                </c:pt>
                <c:pt idx="16514">
                  <c:v>7.1859281610147896</c:v>
                </c:pt>
                <c:pt idx="16515">
                  <c:v>5.5109056364060196</c:v>
                </c:pt>
                <c:pt idx="16516">
                  <c:v>4.4008714519365499</c:v>
                </c:pt>
                <c:pt idx="16517">
                  <c:v>2.6412461139913002</c:v>
                </c:pt>
                <c:pt idx="16518">
                  <c:v>7.2635802995680097</c:v>
                </c:pt>
                <c:pt idx="16519">
                  <c:v>7.1865794555770099</c:v>
                </c:pt>
                <c:pt idx="16520">
                  <c:v>2.8492753293405602</c:v>
                </c:pt>
                <c:pt idx="16521">
                  <c:v>5.5552222284077297</c:v>
                </c:pt>
                <c:pt idx="16522">
                  <c:v>6.3033692951053597</c:v>
                </c:pt>
                <c:pt idx="16523">
                  <c:v>3.2377063416444498</c:v>
                </c:pt>
                <c:pt idx="16524">
                  <c:v>6.67660155599473</c:v>
                </c:pt>
                <c:pt idx="16525">
                  <c:v>3.0539437081731799</c:v>
                </c:pt>
                <c:pt idx="16526">
                  <c:v>6.1371058281528299</c:v>
                </c:pt>
                <c:pt idx="16527">
                  <c:v>4.6138260497655104</c:v>
                </c:pt>
                <c:pt idx="16528">
                  <c:v>4.4981749362524104</c:v>
                </c:pt>
                <c:pt idx="16529">
                  <c:v>8.3747572452092491</c:v>
                </c:pt>
                <c:pt idx="16530">
                  <c:v>1.7513754038224101</c:v>
                </c:pt>
                <c:pt idx="16531">
                  <c:v>1.90774305108803</c:v>
                </c:pt>
                <c:pt idx="16532">
                  <c:v>3.33244922405183</c:v>
                </c:pt>
                <c:pt idx="16533">
                  <c:v>4.79930157324217</c:v>
                </c:pt>
                <c:pt idx="16534">
                  <c:v>3.5618812531708999</c:v>
                </c:pt>
                <c:pt idx="16535">
                  <c:v>2.6758792903049602</c:v>
                </c:pt>
                <c:pt idx="16536">
                  <c:v>5.3815427228386303</c:v>
                </c:pt>
                <c:pt idx="16537">
                  <c:v>3.7514720242459401</c:v>
                </c:pt>
                <c:pt idx="16538">
                  <c:v>2.7259002820017799</c:v>
                </c:pt>
                <c:pt idx="16539">
                  <c:v>5.4739552406047203</c:v>
                </c:pt>
                <c:pt idx="16540">
                  <c:v>2.00086517758404</c:v>
                </c:pt>
                <c:pt idx="16541">
                  <c:v>8.0944716768912901</c:v>
                </c:pt>
                <c:pt idx="16542">
                  <c:v>8.2046841277886902</c:v>
                </c:pt>
                <c:pt idx="16543">
                  <c:v>4.8351747558618801</c:v>
                </c:pt>
                <c:pt idx="16544">
                  <c:v>4.47020595916283</c:v>
                </c:pt>
                <c:pt idx="16545">
                  <c:v>3.0539668317151598</c:v>
                </c:pt>
                <c:pt idx="16546">
                  <c:v>3.9513825854192599</c:v>
                </c:pt>
                <c:pt idx="16547">
                  <c:v>7.4514503624630297</c:v>
                </c:pt>
                <c:pt idx="16548">
                  <c:v>6.4934628964463901</c:v>
                </c:pt>
                <c:pt idx="16549">
                  <c:v>7.8926040515474698</c:v>
                </c:pt>
                <c:pt idx="16550">
                  <c:v>5.5286124957857101</c:v>
                </c:pt>
                <c:pt idx="16551">
                  <c:v>6.63945379654451</c:v>
                </c:pt>
                <c:pt idx="16552">
                  <c:v>3.9115571477642401</c:v>
                </c:pt>
                <c:pt idx="16553">
                  <c:v>7.4327122871768196</c:v>
                </c:pt>
                <c:pt idx="16554">
                  <c:v>4.2245495885039697</c:v>
                </c:pt>
                <c:pt idx="16555">
                  <c:v>5.1665794897343202</c:v>
                </c:pt>
                <c:pt idx="16556">
                  <c:v>5.7011468670193297</c:v>
                </c:pt>
                <c:pt idx="16557">
                  <c:v>4.3006645897715199</c:v>
                </c:pt>
                <c:pt idx="16558">
                  <c:v>7.1240764706045301</c:v>
                </c:pt>
                <c:pt idx="16559">
                  <c:v>5.3152406666144598</c:v>
                </c:pt>
                <c:pt idx="16560">
                  <c:v>5.0164514485831297</c:v>
                </c:pt>
                <c:pt idx="16561">
                  <c:v>3.1121292958160902</c:v>
                </c:pt>
                <c:pt idx="16562">
                  <c:v>4.8365376663021697</c:v>
                </c:pt>
                <c:pt idx="16563">
                  <c:v>4.6087407596697902</c:v>
                </c:pt>
                <c:pt idx="16564">
                  <c:v>4.2912305128998298</c:v>
                </c:pt>
                <c:pt idx="16565">
                  <c:v>4.7160505534696604</c:v>
                </c:pt>
                <c:pt idx="16566">
                  <c:v>5.7480051898606597</c:v>
                </c:pt>
                <c:pt idx="16567">
                  <c:v>4.0642331017919799</c:v>
                </c:pt>
                <c:pt idx="16568">
                  <c:v>4.3802321467571197</c:v>
                </c:pt>
                <c:pt idx="16569">
                  <c:v>3.97891444204279</c:v>
                </c:pt>
                <c:pt idx="16570">
                  <c:v>5.0957651486658397</c:v>
                </c:pt>
                <c:pt idx="16571">
                  <c:v>3.48071684327547</c:v>
                </c:pt>
                <c:pt idx="16572">
                  <c:v>3.64325251191535</c:v>
                </c:pt>
                <c:pt idx="16573">
                  <c:v>6.5302621787516903</c:v>
                </c:pt>
                <c:pt idx="16574">
                  <c:v>4.0718729014109201</c:v>
                </c:pt>
                <c:pt idx="16575">
                  <c:v>3.0464956202011999</c:v>
                </c:pt>
                <c:pt idx="16576">
                  <c:v>3.93139705461686</c:v>
                </c:pt>
                <c:pt idx="16577">
                  <c:v>4.5117205938905602</c:v>
                </c:pt>
                <c:pt idx="16578">
                  <c:v>4.2640361346560898</c:v>
                </c:pt>
                <c:pt idx="16579">
                  <c:v>4.5146135968625902</c:v>
                </c:pt>
                <c:pt idx="16580">
                  <c:v>4.5308397511349199</c:v>
                </c:pt>
                <c:pt idx="16581">
                  <c:v>3.56330813279309</c:v>
                </c:pt>
                <c:pt idx="16582">
                  <c:v>3.7620812898382301</c:v>
                </c:pt>
                <c:pt idx="16583">
                  <c:v>5.6303137085167201</c:v>
                </c:pt>
                <c:pt idx="16584">
                  <c:v>3.7226765469408001</c:v>
                </c:pt>
                <c:pt idx="16585">
                  <c:v>6.9787492816545704</c:v>
                </c:pt>
                <c:pt idx="16586">
                  <c:v>6.3009837573398402</c:v>
                </c:pt>
                <c:pt idx="16587">
                  <c:v>4.0316634247306604</c:v>
                </c:pt>
                <c:pt idx="16588">
                  <c:v>4.3126300411296601</c:v>
                </c:pt>
                <c:pt idx="16589">
                  <c:v>2.76073679457562</c:v>
                </c:pt>
                <c:pt idx="16590">
                  <c:v>4.1271401084681898</c:v>
                </c:pt>
                <c:pt idx="16591">
                  <c:v>8.9061167829858103</c:v>
                </c:pt>
                <c:pt idx="16592">
                  <c:v>8.7680681965699296</c:v>
                </c:pt>
                <c:pt idx="16593">
                  <c:v>8.8490235654183298</c:v>
                </c:pt>
                <c:pt idx="16594">
                  <c:v>7.5755390246121896</c:v>
                </c:pt>
                <c:pt idx="16595">
                  <c:v>8.0913140290913201</c:v>
                </c:pt>
                <c:pt idx="16596">
                  <c:v>4.3235830123340699</c:v>
                </c:pt>
                <c:pt idx="16597">
                  <c:v>7.2159112075671903</c:v>
                </c:pt>
                <c:pt idx="16598">
                  <c:v>3.65412201809138</c:v>
                </c:pt>
                <c:pt idx="16599">
                  <c:v>6.8035066292707702</c:v>
                </c:pt>
                <c:pt idx="16600">
                  <c:v>6.2671114654203404</c:v>
                </c:pt>
                <c:pt idx="16601">
                  <c:v>6.9676122140536902</c:v>
                </c:pt>
                <c:pt idx="16602">
                  <c:v>7.1072324867162999</c:v>
                </c:pt>
                <c:pt idx="16603">
                  <c:v>5.4137510900702503</c:v>
                </c:pt>
                <c:pt idx="16604">
                  <c:v>4.3685513467308104</c:v>
                </c:pt>
                <c:pt idx="16605">
                  <c:v>2.09541580787499</c:v>
                </c:pt>
                <c:pt idx="16606">
                  <c:v>6.89801269448947</c:v>
                </c:pt>
                <c:pt idx="16607">
                  <c:v>7.02810785950631</c:v>
                </c:pt>
                <c:pt idx="16608">
                  <c:v>2.66997533184936</c:v>
                </c:pt>
                <c:pt idx="16609">
                  <c:v>5.2393492861325504</c:v>
                </c:pt>
                <c:pt idx="16610">
                  <c:v>6.0769423153286803</c:v>
                </c:pt>
                <c:pt idx="16611">
                  <c:v>3.00899839523293</c:v>
                </c:pt>
                <c:pt idx="16612">
                  <c:v>6.23643891254605</c:v>
                </c:pt>
                <c:pt idx="16613">
                  <c:v>2.9913716361871798</c:v>
                </c:pt>
                <c:pt idx="16614">
                  <c:v>6.0324378356352399</c:v>
                </c:pt>
                <c:pt idx="16615">
                  <c:v>4.3001755636196002</c:v>
                </c:pt>
                <c:pt idx="16616">
                  <c:v>4.42186840496898</c:v>
                </c:pt>
                <c:pt idx="16617">
                  <c:v>8.0543132725325197</c:v>
                </c:pt>
                <c:pt idx="16618">
                  <c:v>2.09814943235591</c:v>
                </c:pt>
                <c:pt idx="16619">
                  <c:v>1.76405427407779</c:v>
                </c:pt>
                <c:pt idx="16620">
                  <c:v>3.2392762161447202</c:v>
                </c:pt>
                <c:pt idx="16621">
                  <c:v>4.74481576841091</c:v>
                </c:pt>
                <c:pt idx="16622">
                  <c:v>3.52307681345963</c:v>
                </c:pt>
                <c:pt idx="16623">
                  <c:v>2.8480163300863</c:v>
                </c:pt>
                <c:pt idx="16624">
                  <c:v>5.33406681771792</c:v>
                </c:pt>
                <c:pt idx="16625">
                  <c:v>3.6300405115673899</c:v>
                </c:pt>
                <c:pt idx="16626">
                  <c:v>2.5636195354488001</c:v>
                </c:pt>
                <c:pt idx="16627">
                  <c:v>5.3949903411538296</c:v>
                </c:pt>
                <c:pt idx="16628">
                  <c:v>2.0074588400125499</c:v>
                </c:pt>
                <c:pt idx="16629">
                  <c:v>8.2210714508905696</c:v>
                </c:pt>
                <c:pt idx="16630">
                  <c:v>8.0181248682544108</c:v>
                </c:pt>
                <c:pt idx="16631">
                  <c:v>4.7630645353582004</c:v>
                </c:pt>
                <c:pt idx="16632">
                  <c:v>3.9807225973271798</c:v>
                </c:pt>
                <c:pt idx="16633">
                  <c:v>2.47536813752841</c:v>
                </c:pt>
                <c:pt idx="16634">
                  <c:v>3.52866592159838</c:v>
                </c:pt>
                <c:pt idx="16635">
                  <c:v>7.5385866950714897</c:v>
                </c:pt>
                <c:pt idx="16636">
                  <c:v>7.3696492732188004</c:v>
                </c:pt>
                <c:pt idx="16637">
                  <c:v>7.6597321463605201</c:v>
                </c:pt>
                <c:pt idx="16638">
                  <c:v>6.0887311219857896</c:v>
                </c:pt>
                <c:pt idx="16639">
                  <c:v>6.5715185174317696</c:v>
                </c:pt>
                <c:pt idx="16640">
                  <c:v>3.6758988173538398</c:v>
                </c:pt>
                <c:pt idx="16641">
                  <c:v>5.6278916214937098</c:v>
                </c:pt>
                <c:pt idx="16642">
                  <c:v>3.4097271663743598</c:v>
                </c:pt>
                <c:pt idx="16643">
                  <c:v>5.0495063239497204</c:v>
                </c:pt>
                <c:pt idx="16644">
                  <c:v>4.9337839370358898</c:v>
                </c:pt>
                <c:pt idx="16645">
                  <c:v>5.7065860621411204</c:v>
                </c:pt>
                <c:pt idx="16646">
                  <c:v>6.66424202868133</c:v>
                </c:pt>
                <c:pt idx="16647">
                  <c:v>6.1785226988283002</c:v>
                </c:pt>
                <c:pt idx="16648">
                  <c:v>3.7384428139818202</c:v>
                </c:pt>
                <c:pt idx="16649">
                  <c:v>4.33111011753524</c:v>
                </c:pt>
                <c:pt idx="16650">
                  <c:v>6.1406346925927098</c:v>
                </c:pt>
                <c:pt idx="16651">
                  <c:v>5.6651548565251701</c:v>
                </c:pt>
                <c:pt idx="16652">
                  <c:v>4.82214484032224</c:v>
                </c:pt>
                <c:pt idx="16653">
                  <c:v>5.8465497252104903</c:v>
                </c:pt>
                <c:pt idx="16654">
                  <c:v>4.6871334919474403</c:v>
                </c:pt>
                <c:pt idx="16655">
                  <c:v>3.24597320692979</c:v>
                </c:pt>
                <c:pt idx="16656">
                  <c:v>5.5186990244988596</c:v>
                </c:pt>
                <c:pt idx="16657">
                  <c:v>4.6969044943932996</c:v>
                </c:pt>
                <c:pt idx="16658">
                  <c:v>6.2986559455211104</c:v>
                </c:pt>
                <c:pt idx="16659">
                  <c:v>4.7610604846358298</c:v>
                </c:pt>
                <c:pt idx="16660">
                  <c:v>4.6722346763185199</c:v>
                </c:pt>
                <c:pt idx="16661">
                  <c:v>6.4160683164952204</c:v>
                </c:pt>
                <c:pt idx="16662">
                  <c:v>3.4192938106892798</c:v>
                </c:pt>
                <c:pt idx="16663">
                  <c:v>4.4666966214252701</c:v>
                </c:pt>
                <c:pt idx="16664">
                  <c:v>4.7237959176822804</c:v>
                </c:pt>
                <c:pt idx="16665">
                  <c:v>3.90814710569488</c:v>
                </c:pt>
                <c:pt idx="16666">
                  <c:v>3.8794445899007601</c:v>
                </c:pt>
                <c:pt idx="16667">
                  <c:v>4.5307074005937302</c:v>
                </c:pt>
                <c:pt idx="16668">
                  <c:v>3.9962728928878901</c:v>
                </c:pt>
                <c:pt idx="16669">
                  <c:v>4.8876371341711398</c:v>
                </c:pt>
                <c:pt idx="16670">
                  <c:v>3.0829243844768102</c:v>
                </c:pt>
                <c:pt idx="16671">
                  <c:v>4.4913375370912698</c:v>
                </c:pt>
                <c:pt idx="16672">
                  <c:v>4.5369300132078996</c:v>
                </c:pt>
                <c:pt idx="16673">
                  <c:v>6.7853267924869698</c:v>
                </c:pt>
                <c:pt idx="16674">
                  <c:v>6.6799985385397402</c:v>
                </c:pt>
                <c:pt idx="16675">
                  <c:v>3.6352517840616398</c:v>
                </c:pt>
                <c:pt idx="16676">
                  <c:v>4.5054362586022396</c:v>
                </c:pt>
                <c:pt idx="16677">
                  <c:v>3.00664366279267</c:v>
                </c:pt>
                <c:pt idx="16678">
                  <c:v>4.0095782633340997</c:v>
                </c:pt>
                <c:pt idx="16679">
                  <c:v>8.4791744996487601</c:v>
                </c:pt>
                <c:pt idx="16680">
                  <c:v>8.2116203433010604</c:v>
                </c:pt>
                <c:pt idx="16681">
                  <c:v>8.3971085231349001</c:v>
                </c:pt>
                <c:pt idx="16682">
                  <c:v>7.3933231605441696</c:v>
                </c:pt>
                <c:pt idx="16683">
                  <c:v>7.3171458429704197</c:v>
                </c:pt>
                <c:pt idx="16684">
                  <c:v>4.3513149271738403</c:v>
                </c:pt>
                <c:pt idx="16685">
                  <c:v>7.5764164707077404</c:v>
                </c:pt>
                <c:pt idx="16686">
                  <c:v>3.8861465771633301</c:v>
                </c:pt>
                <c:pt idx="16687">
                  <c:v>6.8619197209122902</c:v>
                </c:pt>
                <c:pt idx="16688">
                  <c:v>6.5094834299223097</c:v>
                </c:pt>
                <c:pt idx="16689">
                  <c:v>6.3812512133212502</c:v>
                </c:pt>
                <c:pt idx="16690">
                  <c:v>6.5699302036831098</c:v>
                </c:pt>
                <c:pt idx="16691">
                  <c:v>4.9897450957580096</c:v>
                </c:pt>
                <c:pt idx="16692">
                  <c:v>4.6848339051436998</c:v>
                </c:pt>
                <c:pt idx="16693">
                  <c:v>2.1967156687181402</c:v>
                </c:pt>
                <c:pt idx="16694">
                  <c:v>6.95329498530766</c:v>
                </c:pt>
                <c:pt idx="16695">
                  <c:v>6.3388132633566903</c:v>
                </c:pt>
                <c:pt idx="16696">
                  <c:v>2.9674258310883701</c:v>
                </c:pt>
                <c:pt idx="16697">
                  <c:v>4.7943542972587201</c:v>
                </c:pt>
                <c:pt idx="16698">
                  <c:v>5.9932652273092799</c:v>
                </c:pt>
                <c:pt idx="16699">
                  <c:v>3.0695589263416201</c:v>
                </c:pt>
                <c:pt idx="16700">
                  <c:v>6.1136429204052503</c:v>
                </c:pt>
                <c:pt idx="16701">
                  <c:v>3.1884992570459199</c:v>
                </c:pt>
                <c:pt idx="16702">
                  <c:v>5.5123209120139496</c:v>
                </c:pt>
                <c:pt idx="16703">
                  <c:v>3.5936470037785702</c:v>
                </c:pt>
                <c:pt idx="16704">
                  <c:v>3.9501979491767898</c:v>
                </c:pt>
                <c:pt idx="16705">
                  <c:v>7.3414192737889499</c:v>
                </c:pt>
                <c:pt idx="16706">
                  <c:v>2.00878726532564</c:v>
                </c:pt>
                <c:pt idx="16707">
                  <c:v>2.0109678356529201</c:v>
                </c:pt>
                <c:pt idx="16708">
                  <c:v>3.1638030232949599</c:v>
                </c:pt>
                <c:pt idx="16709">
                  <c:v>4.8894477240517498</c:v>
                </c:pt>
                <c:pt idx="16710">
                  <c:v>4.2595780094693598</c:v>
                </c:pt>
                <c:pt idx="16711">
                  <c:v>3.30639595506549</c:v>
                </c:pt>
                <c:pt idx="16712">
                  <c:v>5.1997163268078896</c:v>
                </c:pt>
                <c:pt idx="16713">
                  <c:v>3.5334842998766902</c:v>
                </c:pt>
                <c:pt idx="16714">
                  <c:v>2.6255556158243598</c:v>
                </c:pt>
                <c:pt idx="16715">
                  <c:v>5.7352677610001104</c:v>
                </c:pt>
                <c:pt idx="16716">
                  <c:v>2.2951677360327198</c:v>
                </c:pt>
                <c:pt idx="16717">
                  <c:v>7.45411190202325</c:v>
                </c:pt>
                <c:pt idx="16718">
                  <c:v>7.3860292654270703</c:v>
                </c:pt>
                <c:pt idx="16719">
                  <c:v>4.5553639926083997</c:v>
                </c:pt>
                <c:pt idx="16720">
                  <c:v>4.00850453311309</c:v>
                </c:pt>
                <c:pt idx="16721">
                  <c:v>2.9945549730811298</c:v>
                </c:pt>
                <c:pt idx="16722">
                  <c:v>4.0306403652401404</c:v>
                </c:pt>
                <c:pt idx="16723">
                  <c:v>7.3097025229071297</c:v>
                </c:pt>
                <c:pt idx="16724">
                  <c:v>7.0869423133915097</c:v>
                </c:pt>
                <c:pt idx="16725">
                  <c:v>7.5048867773686503</c:v>
                </c:pt>
                <c:pt idx="16726">
                  <c:v>5.8797071098222702</c:v>
                </c:pt>
                <c:pt idx="16727">
                  <c:v>6.3591313828209399</c:v>
                </c:pt>
                <c:pt idx="16728">
                  <c:v>3.9245654590189099</c:v>
                </c:pt>
                <c:pt idx="16729">
                  <c:v>5.4403346668629498</c:v>
                </c:pt>
                <c:pt idx="16730">
                  <c:v>3.7154074249643498</c:v>
                </c:pt>
                <c:pt idx="16731">
                  <c:v>4.7634008388838298</c:v>
                </c:pt>
                <c:pt idx="16732">
                  <c:v>4.6292025086841297</c:v>
                </c:pt>
                <c:pt idx="16733">
                  <c:v>5.3996894732256404</c:v>
                </c:pt>
                <c:pt idx="16734">
                  <c:v>6.5401592561754196</c:v>
                </c:pt>
                <c:pt idx="16735">
                  <c:v>5.7700149756779204</c:v>
                </c:pt>
                <c:pt idx="16736">
                  <c:v>3.64025214018152</c:v>
                </c:pt>
                <c:pt idx="16737">
                  <c:v>4.2032134205528298</c:v>
                </c:pt>
                <c:pt idx="16738">
                  <c:v>5.3674126127086002</c:v>
                </c:pt>
                <c:pt idx="16739">
                  <c:v>5.4221476756821199</c:v>
                </c:pt>
                <c:pt idx="16740">
                  <c:v>4.8740098152032596</c:v>
                </c:pt>
                <c:pt idx="16741">
                  <c:v>5.57584146962696</c:v>
                </c:pt>
                <c:pt idx="16742">
                  <c:v>4.5156145721346403</c:v>
                </c:pt>
                <c:pt idx="16743">
                  <c:v>3.0425878300141398</c:v>
                </c:pt>
                <c:pt idx="16744">
                  <c:v>4.9526492970519103</c:v>
                </c:pt>
                <c:pt idx="16745">
                  <c:v>4.41144817736029</c:v>
                </c:pt>
                <c:pt idx="16746">
                  <c:v>6.00998583030223</c:v>
                </c:pt>
                <c:pt idx="16747">
                  <c:v>4.36648887514131</c:v>
                </c:pt>
                <c:pt idx="16748">
                  <c:v>4.6179707981551399</c:v>
                </c:pt>
                <c:pt idx="16749">
                  <c:v>6.1493882435332701</c:v>
                </c:pt>
                <c:pt idx="16750">
                  <c:v>3.5780184168577698</c:v>
                </c:pt>
                <c:pt idx="16751">
                  <c:v>4.4231581121774601</c:v>
                </c:pt>
                <c:pt idx="16752">
                  <c:v>4.4641487314390202</c:v>
                </c:pt>
                <c:pt idx="16753">
                  <c:v>3.8763671147322998</c:v>
                </c:pt>
                <c:pt idx="16754">
                  <c:v>3.814811168521</c:v>
                </c:pt>
                <c:pt idx="16755">
                  <c:v>4.5317920509149898</c:v>
                </c:pt>
                <c:pt idx="16756">
                  <c:v>4.3587125487659</c:v>
                </c:pt>
                <c:pt idx="16757">
                  <c:v>4.5812123655738697</c:v>
                </c:pt>
                <c:pt idx="16758">
                  <c:v>2.8742955644719199</c:v>
                </c:pt>
                <c:pt idx="16759">
                  <c:v>4.4519388828999604</c:v>
                </c:pt>
                <c:pt idx="16760">
                  <c:v>4.4279189657152802</c:v>
                </c:pt>
                <c:pt idx="16761">
                  <c:v>6.6096764964756298</c:v>
                </c:pt>
                <c:pt idx="16762">
                  <c:v>6.5209640638267103</c:v>
                </c:pt>
                <c:pt idx="16763">
                  <c:v>4.0351489911477803</c:v>
                </c:pt>
                <c:pt idx="16764">
                  <c:v>4.0614688523796101</c:v>
                </c:pt>
                <c:pt idx="16765">
                  <c:v>3.2314624479816501</c:v>
                </c:pt>
                <c:pt idx="16766">
                  <c:v>3.0639890746033198</c:v>
                </c:pt>
                <c:pt idx="16767">
                  <c:v>7.6005191406642796</c:v>
                </c:pt>
                <c:pt idx="16768">
                  <c:v>6.5863325045163101</c:v>
                </c:pt>
                <c:pt idx="16769">
                  <c:v>8.1680719623964002</c:v>
                </c:pt>
                <c:pt idx="16770">
                  <c:v>5.3456295965711096</c:v>
                </c:pt>
                <c:pt idx="16771">
                  <c:v>7.3006700490211998</c:v>
                </c:pt>
                <c:pt idx="16772">
                  <c:v>3.39224524635154</c:v>
                </c:pt>
                <c:pt idx="16773">
                  <c:v>5.7644938318746899</c:v>
                </c:pt>
                <c:pt idx="16774">
                  <c:v>4.0907358744840199</c:v>
                </c:pt>
                <c:pt idx="16775">
                  <c:v>3.6035743605706898</c:v>
                </c:pt>
                <c:pt idx="16776">
                  <c:v>3.8804350600191801</c:v>
                </c:pt>
                <c:pt idx="16777">
                  <c:v>4.5078534550422402</c:v>
                </c:pt>
                <c:pt idx="16778">
                  <c:v>8.2935831494406003</c:v>
                </c:pt>
                <c:pt idx="16779">
                  <c:v>6.3153587660494797</c:v>
                </c:pt>
                <c:pt idx="16780">
                  <c:v>3.7122089247576202</c:v>
                </c:pt>
                <c:pt idx="16781">
                  <c:v>4.8341543066089399</c:v>
                </c:pt>
                <c:pt idx="16782">
                  <c:v>4.9923675327327404</c:v>
                </c:pt>
                <c:pt idx="16783">
                  <c:v>4.7524690285936204</c:v>
                </c:pt>
                <c:pt idx="16784">
                  <c:v>5.6581215235465798</c:v>
                </c:pt>
                <c:pt idx="16785">
                  <c:v>5.5573032520966699</c:v>
                </c:pt>
                <c:pt idx="16786">
                  <c:v>4.6313984238016497</c:v>
                </c:pt>
                <c:pt idx="16787">
                  <c:v>3.5116451163565299</c:v>
                </c:pt>
                <c:pt idx="16788">
                  <c:v>4.7017231063628699</c:v>
                </c:pt>
                <c:pt idx="16789">
                  <c:v>5.5581654398272402</c:v>
                </c:pt>
                <c:pt idx="16790">
                  <c:v>6.2773962440479902</c:v>
                </c:pt>
                <c:pt idx="16791">
                  <c:v>5.1662832766870999</c:v>
                </c:pt>
                <c:pt idx="16792">
                  <c:v>5.0264249270374304</c:v>
                </c:pt>
                <c:pt idx="16793">
                  <c:v>6.9007569379197404</c:v>
                </c:pt>
                <c:pt idx="16794">
                  <c:v>4.4479907310933404</c:v>
                </c:pt>
                <c:pt idx="16795">
                  <c:v>4.6981140175688996</c:v>
                </c:pt>
                <c:pt idx="16796">
                  <c:v>5.3390950473934398</c:v>
                </c:pt>
                <c:pt idx="16797">
                  <c:v>3.5299735937870702</c:v>
                </c:pt>
                <c:pt idx="16798">
                  <c:v>4.0919288851312796</c:v>
                </c:pt>
                <c:pt idx="16799">
                  <c:v>5.4113065538501504</c:v>
                </c:pt>
                <c:pt idx="16800">
                  <c:v>3.2285513209669401</c:v>
                </c:pt>
                <c:pt idx="16801">
                  <c:v>4.9924374536715401</c:v>
                </c:pt>
                <c:pt idx="16802">
                  <c:v>3.8830832023844999</c:v>
                </c:pt>
                <c:pt idx="16803">
                  <c:v>4.6941396957299304</c:v>
                </c:pt>
                <c:pt idx="16804">
                  <c:v>5.22815330811693</c:v>
                </c:pt>
                <c:pt idx="16805">
                  <c:v>7.3792797522967399</c:v>
                </c:pt>
                <c:pt idx="16806">
                  <c:v>6.7398603067794403</c:v>
                </c:pt>
                <c:pt idx="16807">
                  <c:v>2.9513015394155602</c:v>
                </c:pt>
                <c:pt idx="16808">
                  <c:v>3.8878668568141199</c:v>
                </c:pt>
                <c:pt idx="16809">
                  <c:v>2.13703104040151</c:v>
                </c:pt>
                <c:pt idx="16810">
                  <c:v>3.3272687977470201</c:v>
                </c:pt>
                <c:pt idx="16811">
                  <c:v>7.7214802960302702</c:v>
                </c:pt>
                <c:pt idx="16812">
                  <c:v>7.8653930692549698</c:v>
                </c:pt>
                <c:pt idx="16813">
                  <c:v>8.2806605850309101</c:v>
                </c:pt>
                <c:pt idx="16814">
                  <c:v>6.8735036654261901</c:v>
                </c:pt>
                <c:pt idx="16815">
                  <c:v>7.4326714265013001</c:v>
                </c:pt>
                <c:pt idx="16816">
                  <c:v>3.7168995758627301</c:v>
                </c:pt>
                <c:pt idx="16817">
                  <c:v>6.1574877601618097</c:v>
                </c:pt>
                <c:pt idx="16818">
                  <c:v>3.3897745608390402</c:v>
                </c:pt>
                <c:pt idx="16819">
                  <c:v>4.8737393856578803</c:v>
                </c:pt>
                <c:pt idx="16820">
                  <c:v>5.3407817957321901</c:v>
                </c:pt>
                <c:pt idx="16821">
                  <c:v>6.2321276132406398</c:v>
                </c:pt>
                <c:pt idx="16822">
                  <c:v>7.1541739061796301</c:v>
                </c:pt>
                <c:pt idx="16823">
                  <c:v>6.46266223196971</c:v>
                </c:pt>
                <c:pt idx="16824">
                  <c:v>3.62733566777748</c:v>
                </c:pt>
                <c:pt idx="16825">
                  <c:v>3.80589399222346</c:v>
                </c:pt>
                <c:pt idx="16826">
                  <c:v>7.1977316884443798</c:v>
                </c:pt>
                <c:pt idx="16827">
                  <c:v>6.0953858133787797</c:v>
                </c:pt>
                <c:pt idx="16828">
                  <c:v>4.6056413366716402</c:v>
                </c:pt>
                <c:pt idx="16829">
                  <c:v>5.8923678135227897</c:v>
                </c:pt>
                <c:pt idx="16830">
                  <c:v>4.93043576630222</c:v>
                </c:pt>
                <c:pt idx="16831">
                  <c:v>2.3320767266909099</c:v>
                </c:pt>
                <c:pt idx="16832">
                  <c:v>6.7286823478881201</c:v>
                </c:pt>
                <c:pt idx="16833">
                  <c:v>4.4875610393391199</c:v>
                </c:pt>
                <c:pt idx="16834">
                  <c:v>6.39104941988868</c:v>
                </c:pt>
                <c:pt idx="16835">
                  <c:v>5.3256428352563496</c:v>
                </c:pt>
                <c:pt idx="16836">
                  <c:v>5.4688628176691498</c:v>
                </c:pt>
                <c:pt idx="16837">
                  <c:v>7.20893111420013</c:v>
                </c:pt>
                <c:pt idx="16838">
                  <c:v>2.7860966448942501</c:v>
                </c:pt>
                <c:pt idx="16839">
                  <c:v>3.99703200456036</c:v>
                </c:pt>
                <c:pt idx="16840">
                  <c:v>4.8096938789843904</c:v>
                </c:pt>
                <c:pt idx="16841">
                  <c:v>4.1523038400527499</c:v>
                </c:pt>
                <c:pt idx="16842">
                  <c:v>4.0053984264767601</c:v>
                </c:pt>
                <c:pt idx="16843">
                  <c:v>4.5083728039398903</c:v>
                </c:pt>
                <c:pt idx="16844">
                  <c:v>4.1339519952166102</c:v>
                </c:pt>
                <c:pt idx="16845">
                  <c:v>4.5193121486771197</c:v>
                </c:pt>
                <c:pt idx="16846">
                  <c:v>2.1531784717314602</c:v>
                </c:pt>
                <c:pt idx="16847">
                  <c:v>4.8333290257646002</c:v>
                </c:pt>
                <c:pt idx="16848">
                  <c:v>3.7783249648944599</c:v>
                </c:pt>
                <c:pt idx="16849">
                  <c:v>7.5915990124705601</c:v>
                </c:pt>
                <c:pt idx="16850">
                  <c:v>7.2652004781204003</c:v>
                </c:pt>
                <c:pt idx="16851">
                  <c:v>3.37831227779506</c:v>
                </c:pt>
                <c:pt idx="16852">
                  <c:v>4.0614688523796101</c:v>
                </c:pt>
                <c:pt idx="16853">
                  <c:v>3.2314624479816501</c:v>
                </c:pt>
                <c:pt idx="16854">
                  <c:v>3.0639890746033198</c:v>
                </c:pt>
                <c:pt idx="16855">
                  <c:v>7.6005191406642796</c:v>
                </c:pt>
                <c:pt idx="16856">
                  <c:v>6.5863325045163101</c:v>
                </c:pt>
                <c:pt idx="16857">
                  <c:v>8.1680719623964002</c:v>
                </c:pt>
                <c:pt idx="16858">
                  <c:v>5.3456295965711096</c:v>
                </c:pt>
                <c:pt idx="16859">
                  <c:v>7.3006700490211998</c:v>
                </c:pt>
                <c:pt idx="16860">
                  <c:v>3.39224524635154</c:v>
                </c:pt>
                <c:pt idx="16861">
                  <c:v>5.7644938318746899</c:v>
                </c:pt>
                <c:pt idx="16862">
                  <c:v>4.0907358744840199</c:v>
                </c:pt>
                <c:pt idx="16863">
                  <c:v>3.6035743605706898</c:v>
                </c:pt>
                <c:pt idx="16864">
                  <c:v>3.8804350600191801</c:v>
                </c:pt>
                <c:pt idx="16865">
                  <c:v>4.5078534550422402</c:v>
                </c:pt>
                <c:pt idx="16866">
                  <c:v>8.2935831494406003</c:v>
                </c:pt>
                <c:pt idx="16867">
                  <c:v>6.3153587660494797</c:v>
                </c:pt>
                <c:pt idx="16868">
                  <c:v>3.7122089247576202</c:v>
                </c:pt>
                <c:pt idx="16869">
                  <c:v>4.8341543066089399</c:v>
                </c:pt>
                <c:pt idx="16870">
                  <c:v>4.9923675327327404</c:v>
                </c:pt>
                <c:pt idx="16871">
                  <c:v>4.7524690285936204</c:v>
                </c:pt>
                <c:pt idx="16872">
                  <c:v>5.6581215235465798</c:v>
                </c:pt>
                <c:pt idx="16873">
                  <c:v>5.5573032520966699</c:v>
                </c:pt>
                <c:pt idx="16874">
                  <c:v>4.6313984238016497</c:v>
                </c:pt>
                <c:pt idx="16875">
                  <c:v>3.5116451163565299</c:v>
                </c:pt>
                <c:pt idx="16876">
                  <c:v>4.7017231063628699</c:v>
                </c:pt>
                <c:pt idx="16877">
                  <c:v>5.5581654398272402</c:v>
                </c:pt>
                <c:pt idx="16878">
                  <c:v>6.2773962440479902</c:v>
                </c:pt>
                <c:pt idx="16879">
                  <c:v>5.1662832766870999</c:v>
                </c:pt>
                <c:pt idx="16880">
                  <c:v>5.0264249270374304</c:v>
                </c:pt>
                <c:pt idx="16881">
                  <c:v>6.9007569379197404</c:v>
                </c:pt>
                <c:pt idx="16882">
                  <c:v>4.4479907310933404</c:v>
                </c:pt>
                <c:pt idx="16883">
                  <c:v>4.6981140175688996</c:v>
                </c:pt>
                <c:pt idx="16884">
                  <c:v>5.3390950473934398</c:v>
                </c:pt>
                <c:pt idx="16885">
                  <c:v>3.5299735937870702</c:v>
                </c:pt>
                <c:pt idx="16886">
                  <c:v>4.0919288851312796</c:v>
                </c:pt>
                <c:pt idx="16887">
                  <c:v>5.4113065538501504</c:v>
                </c:pt>
                <c:pt idx="16888">
                  <c:v>3.2285513209669401</c:v>
                </c:pt>
                <c:pt idx="16889">
                  <c:v>4.9924374536715401</c:v>
                </c:pt>
                <c:pt idx="16890">
                  <c:v>3.8830832023844999</c:v>
                </c:pt>
                <c:pt idx="16891">
                  <c:v>4.6941396957299304</c:v>
                </c:pt>
                <c:pt idx="16892">
                  <c:v>5.22815330811693</c:v>
                </c:pt>
                <c:pt idx="16893">
                  <c:v>7.3792797522967399</c:v>
                </c:pt>
                <c:pt idx="16894">
                  <c:v>6.7398603067794403</c:v>
                </c:pt>
                <c:pt idx="16895">
                  <c:v>2.9513015394155602</c:v>
                </c:pt>
                <c:pt idx="16896">
                  <c:v>3.7017382233456102</c:v>
                </c:pt>
                <c:pt idx="16897">
                  <c:v>1.9835076148180599</c:v>
                </c:pt>
                <c:pt idx="16898">
                  <c:v>2.9009435947113502</c:v>
                </c:pt>
                <c:pt idx="16899">
                  <c:v>8.22118377315849</c:v>
                </c:pt>
                <c:pt idx="16900">
                  <c:v>7.7505765125422403</c:v>
                </c:pt>
                <c:pt idx="16901">
                  <c:v>8.4084208588676095</c:v>
                </c:pt>
                <c:pt idx="16902">
                  <c:v>6.5965891861931496</c:v>
                </c:pt>
                <c:pt idx="16903">
                  <c:v>7.69846543705233</c:v>
                </c:pt>
                <c:pt idx="16904">
                  <c:v>3.3237549173751599</c:v>
                </c:pt>
                <c:pt idx="16905">
                  <c:v>5.8982660792727799</c:v>
                </c:pt>
                <c:pt idx="16906">
                  <c:v>3.0817990207290902</c:v>
                </c:pt>
                <c:pt idx="16907">
                  <c:v>4.6348128888909903</c:v>
                </c:pt>
                <c:pt idx="16908">
                  <c:v>4.5147535168039203</c:v>
                </c:pt>
                <c:pt idx="16909">
                  <c:v>6.0045509500516498</c:v>
                </c:pt>
                <c:pt idx="16910">
                  <c:v>7.6780761851616397</c:v>
                </c:pt>
                <c:pt idx="16911">
                  <c:v>6.7850007377832799</c:v>
                </c:pt>
                <c:pt idx="16912">
                  <c:v>2.25995765435442</c:v>
                </c:pt>
                <c:pt idx="16913">
                  <c:v>3.8138636754496198</c:v>
                </c:pt>
                <c:pt idx="16914">
                  <c:v>6.8357340744665596</c:v>
                </c:pt>
                <c:pt idx="16915">
                  <c:v>6.2073586330366401</c:v>
                </c:pt>
                <c:pt idx="16916">
                  <c:v>4.6244335364891196</c:v>
                </c:pt>
                <c:pt idx="16917">
                  <c:v>6.2518269122568499</c:v>
                </c:pt>
                <c:pt idx="16918">
                  <c:v>4.4797270447122601</c:v>
                </c:pt>
                <c:pt idx="16919">
                  <c:v>2.0424847912814998</c:v>
                </c:pt>
                <c:pt idx="16920">
                  <c:v>6.3262779955567501</c:v>
                </c:pt>
                <c:pt idx="16921">
                  <c:v>4.4698434632573996</c:v>
                </c:pt>
                <c:pt idx="16922">
                  <c:v>6.5834452757150501</c:v>
                </c:pt>
                <c:pt idx="16923">
                  <c:v>5.57733653762517</c:v>
                </c:pt>
                <c:pt idx="16924">
                  <c:v>4.8811416991448002</c:v>
                </c:pt>
                <c:pt idx="16925">
                  <c:v>7.3494068685194804</c:v>
                </c:pt>
                <c:pt idx="16926">
                  <c:v>2.5202388093122501</c:v>
                </c:pt>
                <c:pt idx="16927">
                  <c:v>4.0375039026466197</c:v>
                </c:pt>
                <c:pt idx="16928">
                  <c:v>5.0124351452053597</c:v>
                </c:pt>
                <c:pt idx="16929">
                  <c:v>3.3578426359148899</c:v>
                </c:pt>
                <c:pt idx="16930">
                  <c:v>3.3443515361590999</c:v>
                </c:pt>
                <c:pt idx="16931">
                  <c:v>4.2366368217614303</c:v>
                </c:pt>
                <c:pt idx="16932">
                  <c:v>3.87418054327865</c:v>
                </c:pt>
                <c:pt idx="16933">
                  <c:v>4.2102759798346803</c:v>
                </c:pt>
                <c:pt idx="16934">
                  <c:v>2.2928062680255401</c:v>
                </c:pt>
                <c:pt idx="16935">
                  <c:v>4.5761656726005198</c:v>
                </c:pt>
                <c:pt idx="16936">
                  <c:v>3.8353330444563301</c:v>
                </c:pt>
                <c:pt idx="16937">
                  <c:v>7.90768236939308</c:v>
                </c:pt>
                <c:pt idx="16938">
                  <c:v>7.2771085993358602</c:v>
                </c:pt>
                <c:pt idx="16939">
                  <c:v>3.2755304620377399</c:v>
                </c:pt>
                <c:pt idx="16940">
                  <c:v>4.48017638995199</c:v>
                </c:pt>
                <c:pt idx="16941">
                  <c:v>3.1971625892423101</c:v>
                </c:pt>
                <c:pt idx="16942">
                  <c:v>4.0980402662931699</c:v>
                </c:pt>
                <c:pt idx="16943">
                  <c:v>7.4407261761354997</c:v>
                </c:pt>
                <c:pt idx="16944">
                  <c:v>6.5221760992192204</c:v>
                </c:pt>
                <c:pt idx="16945">
                  <c:v>7.7889959195825202</c:v>
                </c:pt>
                <c:pt idx="16946">
                  <c:v>5.01195106558467</c:v>
                </c:pt>
                <c:pt idx="16947">
                  <c:v>6.7776229928061102</c:v>
                </c:pt>
                <c:pt idx="16948">
                  <c:v>3.7666279104655098</c:v>
                </c:pt>
                <c:pt idx="16949">
                  <c:v>7.3558513792104998</c:v>
                </c:pt>
                <c:pt idx="16950">
                  <c:v>4.2668066259566402</c:v>
                </c:pt>
                <c:pt idx="16951">
                  <c:v>5.27269917892579</c:v>
                </c:pt>
                <c:pt idx="16952">
                  <c:v>5.56914159542759</c:v>
                </c:pt>
                <c:pt idx="16953">
                  <c:v>4.0856733056047103</c:v>
                </c:pt>
                <c:pt idx="16954">
                  <c:v>7.0642389788743296</c:v>
                </c:pt>
                <c:pt idx="16955">
                  <c:v>5.4453065496366504</c:v>
                </c:pt>
                <c:pt idx="16956">
                  <c:v>5.0115744899007</c:v>
                </c:pt>
                <c:pt idx="16957">
                  <c:v>3.10295859685777</c:v>
                </c:pt>
                <c:pt idx="16958">
                  <c:v>4.8356806850591898</c:v>
                </c:pt>
                <c:pt idx="16959">
                  <c:v>4.7360728885375396</c:v>
                </c:pt>
                <c:pt idx="16960">
                  <c:v>4.3030819807235003</c:v>
                </c:pt>
                <c:pt idx="16961">
                  <c:v>4.8083945368969196</c:v>
                </c:pt>
                <c:pt idx="16962">
                  <c:v>5.4833231591018397</c:v>
                </c:pt>
                <c:pt idx="16963">
                  <c:v>4.1157484713626298</c:v>
                </c:pt>
                <c:pt idx="16964">
                  <c:v>4.4000702921955099</c:v>
                </c:pt>
                <c:pt idx="16965">
                  <c:v>3.91229389833165</c:v>
                </c:pt>
                <c:pt idx="16966">
                  <c:v>4.5667644928966098</c:v>
                </c:pt>
                <c:pt idx="16967">
                  <c:v>3.50622787754779</c:v>
                </c:pt>
                <c:pt idx="16968">
                  <c:v>3.8168347812528198</c:v>
                </c:pt>
                <c:pt idx="16969">
                  <c:v>6.4998282986195202</c:v>
                </c:pt>
                <c:pt idx="16970">
                  <c:v>4.0994840372449604</c:v>
                </c:pt>
                <c:pt idx="16971">
                  <c:v>3.11215237045726</c:v>
                </c:pt>
                <c:pt idx="16972">
                  <c:v>4.0034668666178597</c:v>
                </c:pt>
                <c:pt idx="16973">
                  <c:v>4.2990398574892303</c:v>
                </c:pt>
                <c:pt idx="16974">
                  <c:v>4.2654054992575396</c:v>
                </c:pt>
                <c:pt idx="16975">
                  <c:v>4.4983773663020701</c:v>
                </c:pt>
                <c:pt idx="16976">
                  <c:v>4.4167622643164099</c:v>
                </c:pt>
                <c:pt idx="16977">
                  <c:v>3.4628728739850798</c:v>
                </c:pt>
                <c:pt idx="16978">
                  <c:v>3.9041828679901802</c:v>
                </c:pt>
                <c:pt idx="16979">
                  <c:v>5.5099840298269402</c:v>
                </c:pt>
                <c:pt idx="16980">
                  <c:v>3.7831154455055098</c:v>
                </c:pt>
                <c:pt idx="16981">
                  <c:v>6.9826695365276299</c:v>
                </c:pt>
                <c:pt idx="16982">
                  <c:v>6.4100393850049198</c:v>
                </c:pt>
                <c:pt idx="16983">
                  <c:v>3.8454581979530702</c:v>
                </c:pt>
                <c:pt idx="16984">
                  <c:v>3.7695006992618199</c:v>
                </c:pt>
                <c:pt idx="16985">
                  <c:v>1.9771082528694299</c:v>
                </c:pt>
                <c:pt idx="16986">
                  <c:v>3.1354198522018799</c:v>
                </c:pt>
                <c:pt idx="16987">
                  <c:v>7.4790262052422598</c:v>
                </c:pt>
                <c:pt idx="16988">
                  <c:v>6.99019071652679</c:v>
                </c:pt>
                <c:pt idx="16989">
                  <c:v>7.9755410118760199</c:v>
                </c:pt>
                <c:pt idx="16990">
                  <c:v>5.4553852713642996</c:v>
                </c:pt>
                <c:pt idx="16991">
                  <c:v>6.6480463001393</c:v>
                </c:pt>
                <c:pt idx="16992">
                  <c:v>3.6636625178614199</c:v>
                </c:pt>
                <c:pt idx="16993">
                  <c:v>5.6806496860896996</c:v>
                </c:pt>
                <c:pt idx="16994">
                  <c:v>3.0042902799547999</c:v>
                </c:pt>
                <c:pt idx="16995">
                  <c:v>4.9334734026698897</c:v>
                </c:pt>
                <c:pt idx="16996">
                  <c:v>4.6070321585577902</c:v>
                </c:pt>
                <c:pt idx="16997">
                  <c:v>5.0590832857736903</c:v>
                </c:pt>
                <c:pt idx="16998">
                  <c:v>7.4063278482891803</c:v>
                </c:pt>
                <c:pt idx="16999">
                  <c:v>5.29212974509612</c:v>
                </c:pt>
                <c:pt idx="17000">
                  <c:v>3.6284561209705202</c:v>
                </c:pt>
                <c:pt idx="17001">
                  <c:v>3.1400523144049601</c:v>
                </c:pt>
                <c:pt idx="17002">
                  <c:v>5.3026664954590101</c:v>
                </c:pt>
                <c:pt idx="17003">
                  <c:v>5.3418030247299404</c:v>
                </c:pt>
                <c:pt idx="17004">
                  <c:v>4.1580025311104096</c:v>
                </c:pt>
                <c:pt idx="17005">
                  <c:v>4.9118989031636797</c:v>
                </c:pt>
                <c:pt idx="17006">
                  <c:v>4.1466056514774099</c:v>
                </c:pt>
                <c:pt idx="17007">
                  <c:v>2.6396415592331901</c:v>
                </c:pt>
                <c:pt idx="17008">
                  <c:v>5.0412595862382297</c:v>
                </c:pt>
                <c:pt idx="17009">
                  <c:v>3.5472714095498801</c:v>
                </c:pt>
                <c:pt idx="17010">
                  <c:v>5.29199295774833</c:v>
                </c:pt>
                <c:pt idx="17011">
                  <c:v>3.9659085035721899</c:v>
                </c:pt>
                <c:pt idx="17012">
                  <c:v>4.3631966993378004</c:v>
                </c:pt>
                <c:pt idx="17013">
                  <c:v>6.4617474196170397</c:v>
                </c:pt>
                <c:pt idx="17014">
                  <c:v>2.6455238863717598</c:v>
                </c:pt>
                <c:pt idx="17015">
                  <c:v>3.0843748560508</c:v>
                </c:pt>
                <c:pt idx="17016">
                  <c:v>4.2057576737129398</c:v>
                </c:pt>
                <c:pt idx="17017">
                  <c:v>3.4490634876264199</c:v>
                </c:pt>
                <c:pt idx="17018">
                  <c:v>3.0636796123038499</c:v>
                </c:pt>
                <c:pt idx="17019">
                  <c:v>3.9144665701640999</c:v>
                </c:pt>
                <c:pt idx="17020">
                  <c:v>3.9365818003192601</c:v>
                </c:pt>
                <c:pt idx="17021">
                  <c:v>3.99478887106013</c:v>
                </c:pt>
                <c:pt idx="17022">
                  <c:v>2.6504035899542999</c:v>
                </c:pt>
                <c:pt idx="17023">
                  <c:v>4.1975865419938296</c:v>
                </c:pt>
                <c:pt idx="17024">
                  <c:v>3.3726116770539298</c:v>
                </c:pt>
                <c:pt idx="17025">
                  <c:v>7.1033141336891896</c:v>
                </c:pt>
                <c:pt idx="17026">
                  <c:v>6.4597220255727397</c:v>
                </c:pt>
                <c:pt idx="17027">
                  <c:v>3.4118665189822899</c:v>
                </c:pt>
                <c:pt idx="17028">
                  <c:v>4.4011682386912403</c:v>
                </c:pt>
                <c:pt idx="17029">
                  <c:v>2.8709175737815502</c:v>
                </c:pt>
                <c:pt idx="17030">
                  <c:v>3.8709780434545999</c:v>
                </c:pt>
                <c:pt idx="17031">
                  <c:v>7.2086372200832596</c:v>
                </c:pt>
                <c:pt idx="17032">
                  <c:v>6.4236694902226699</c:v>
                </c:pt>
                <c:pt idx="17033">
                  <c:v>7.5663427076089604</c:v>
                </c:pt>
                <c:pt idx="17034">
                  <c:v>5.7631389108075997</c:v>
                </c:pt>
                <c:pt idx="17035">
                  <c:v>6.2023129302307103</c:v>
                </c:pt>
                <c:pt idx="17036">
                  <c:v>3.8224577785710401</c:v>
                </c:pt>
                <c:pt idx="17037">
                  <c:v>7.4394257487179001</c:v>
                </c:pt>
                <c:pt idx="17038">
                  <c:v>4.0900317800852601</c:v>
                </c:pt>
                <c:pt idx="17039">
                  <c:v>5.4178059178264899</c:v>
                </c:pt>
                <c:pt idx="17040">
                  <c:v>6.0422491630742403</c:v>
                </c:pt>
                <c:pt idx="17041">
                  <c:v>4.4086896132449702</c:v>
                </c:pt>
                <c:pt idx="17042">
                  <c:v>6.70788926237294</c:v>
                </c:pt>
                <c:pt idx="17043">
                  <c:v>5.2256367702279602</c:v>
                </c:pt>
                <c:pt idx="17044">
                  <c:v>4.7517115426366496</c:v>
                </c:pt>
                <c:pt idx="17045">
                  <c:v>2.71724135952336</c:v>
                </c:pt>
                <c:pt idx="17046">
                  <c:v>5.0158633856342902</c:v>
                </c:pt>
                <c:pt idx="17047">
                  <c:v>4.6494502381741203</c:v>
                </c:pt>
                <c:pt idx="17048">
                  <c:v>3.7917230022043098</c:v>
                </c:pt>
                <c:pt idx="17049">
                  <c:v>4.66854820313449</c:v>
                </c:pt>
                <c:pt idx="17050">
                  <c:v>5.4543640536362803</c:v>
                </c:pt>
                <c:pt idx="17051">
                  <c:v>3.3799962650699902</c:v>
                </c:pt>
                <c:pt idx="17052">
                  <c:v>4.5967281973283898</c:v>
                </c:pt>
                <c:pt idx="17053">
                  <c:v>3.5429494048702299</c:v>
                </c:pt>
                <c:pt idx="17054">
                  <c:v>4.8122394121677701</c:v>
                </c:pt>
                <c:pt idx="17055">
                  <c:v>3.26563807165742</c:v>
                </c:pt>
                <c:pt idx="17056">
                  <c:v>3.37399202986431</c:v>
                </c:pt>
                <c:pt idx="17057">
                  <c:v>6.17906168621088</c:v>
                </c:pt>
                <c:pt idx="17058">
                  <c:v>3.7821460213649498</c:v>
                </c:pt>
                <c:pt idx="17059">
                  <c:v>2.66228237442831</c:v>
                </c:pt>
                <c:pt idx="17060">
                  <c:v>3.5587857699766898</c:v>
                </c:pt>
                <c:pt idx="17061">
                  <c:v>4.49964722812883</c:v>
                </c:pt>
                <c:pt idx="17062">
                  <c:v>4.4499741534883999</c:v>
                </c:pt>
                <c:pt idx="17063">
                  <c:v>4.2102818523362799</c:v>
                </c:pt>
                <c:pt idx="17064">
                  <c:v>4.6637629188925303</c:v>
                </c:pt>
                <c:pt idx="17065">
                  <c:v>3.3116256051182198</c:v>
                </c:pt>
                <c:pt idx="17066">
                  <c:v>3.2820134019519802</c:v>
                </c:pt>
                <c:pt idx="17067">
                  <c:v>5.5516997213398698</c:v>
                </c:pt>
                <c:pt idx="17068">
                  <c:v>3.4032425532138801</c:v>
                </c:pt>
                <c:pt idx="17069">
                  <c:v>6.37453713766884</c:v>
                </c:pt>
                <c:pt idx="17070">
                  <c:v>6.0787173766832696</c:v>
                </c:pt>
                <c:pt idx="17071">
                  <c:v>4.1622396084547004</c:v>
                </c:pt>
                <c:pt idx="17072">
                  <c:v>4.6613204242190003</c:v>
                </c:pt>
                <c:pt idx="17073">
                  <c:v>2.7685931299394602</c:v>
                </c:pt>
                <c:pt idx="17074">
                  <c:v>3.9887106764341702</c:v>
                </c:pt>
                <c:pt idx="17075">
                  <c:v>8.3420011800339999</c:v>
                </c:pt>
                <c:pt idx="17076">
                  <c:v>8.0723068967955403</c:v>
                </c:pt>
                <c:pt idx="17077">
                  <c:v>8.3316120349829994</c:v>
                </c:pt>
                <c:pt idx="17078">
                  <c:v>7.1263552522747</c:v>
                </c:pt>
                <c:pt idx="17079">
                  <c:v>7.3044599232341101</c:v>
                </c:pt>
                <c:pt idx="17080">
                  <c:v>4.3794655938506901</c:v>
                </c:pt>
                <c:pt idx="17081">
                  <c:v>7.6812495683844002</c:v>
                </c:pt>
                <c:pt idx="17082">
                  <c:v>3.74288689883234</c:v>
                </c:pt>
                <c:pt idx="17083">
                  <c:v>6.7886036383832504</c:v>
                </c:pt>
                <c:pt idx="17084">
                  <c:v>6.58202367156251</c:v>
                </c:pt>
                <c:pt idx="17085">
                  <c:v>6.3214289191801001</c:v>
                </c:pt>
                <c:pt idx="17086">
                  <c:v>6.3718742517163198</c:v>
                </c:pt>
                <c:pt idx="17087">
                  <c:v>4.6543197074812097</c:v>
                </c:pt>
                <c:pt idx="17088">
                  <c:v>4.8961875449825802</c:v>
                </c:pt>
                <c:pt idx="17089">
                  <c:v>2.37733666000516</c:v>
                </c:pt>
                <c:pt idx="17090">
                  <c:v>6.6593364976816103</c:v>
                </c:pt>
                <c:pt idx="17091">
                  <c:v>5.9910687722412002</c:v>
                </c:pt>
                <c:pt idx="17092">
                  <c:v>2.7748570693909098</c:v>
                </c:pt>
                <c:pt idx="17093">
                  <c:v>4.3841718304564203</c:v>
                </c:pt>
                <c:pt idx="17094">
                  <c:v>6.00302747480674</c:v>
                </c:pt>
                <c:pt idx="17095">
                  <c:v>3.4428325790665602</c:v>
                </c:pt>
                <c:pt idx="17096">
                  <c:v>5.8198949096787098</c:v>
                </c:pt>
                <c:pt idx="17097">
                  <c:v>2.9658415387092401</c:v>
                </c:pt>
                <c:pt idx="17098">
                  <c:v>5.1571299722843396</c:v>
                </c:pt>
                <c:pt idx="17099">
                  <c:v>3.4255847746419601</c:v>
                </c:pt>
                <c:pt idx="17100">
                  <c:v>3.67834395898586</c:v>
                </c:pt>
                <c:pt idx="17101">
                  <c:v>7.22732209869356</c:v>
                </c:pt>
                <c:pt idx="17102">
                  <c:v>2.28876668079221</c:v>
                </c:pt>
                <c:pt idx="17103">
                  <c:v>2.13809534674904</c:v>
                </c:pt>
                <c:pt idx="17104">
                  <c:v>3.0381421291780999</c:v>
                </c:pt>
                <c:pt idx="17105">
                  <c:v>4.7597753683253998</c:v>
                </c:pt>
                <c:pt idx="17106">
                  <c:v>3.79283742785204</c:v>
                </c:pt>
                <c:pt idx="17107">
                  <c:v>3.2605780316981101</c:v>
                </c:pt>
                <c:pt idx="17108">
                  <c:v>5.1066187582896703</c:v>
                </c:pt>
                <c:pt idx="17109">
                  <c:v>3.5107377729622802</c:v>
                </c:pt>
                <c:pt idx="17110">
                  <c:v>3.0771828119213098</c:v>
                </c:pt>
                <c:pt idx="17111">
                  <c:v>5.8579535358345103</c:v>
                </c:pt>
                <c:pt idx="17112">
                  <c:v>2.0542018937670599</c:v>
                </c:pt>
                <c:pt idx="17113">
                  <c:v>7.4898802075773601</c:v>
                </c:pt>
                <c:pt idx="17114">
                  <c:v>7.3324740002487898</c:v>
                </c:pt>
                <c:pt idx="17115">
                  <c:v>4.3910306549989997</c:v>
                </c:pt>
                <c:pt idx="17116">
                  <c:v>4.4414374115566604</c:v>
                </c:pt>
                <c:pt idx="17117">
                  <c:v>3.07953726585143</c:v>
                </c:pt>
                <c:pt idx="17118">
                  <c:v>4.4637099931855504</c:v>
                </c:pt>
                <c:pt idx="17119">
                  <c:v>8.9700749897063901</c:v>
                </c:pt>
                <c:pt idx="17120">
                  <c:v>9.0556065589383099</c:v>
                </c:pt>
                <c:pt idx="17121">
                  <c:v>8.7655509443146098</c:v>
                </c:pt>
                <c:pt idx="17122">
                  <c:v>7.9468536375789602</c:v>
                </c:pt>
                <c:pt idx="17123">
                  <c:v>7.9388470646226903</c:v>
                </c:pt>
                <c:pt idx="17124">
                  <c:v>4.42455373965291</c:v>
                </c:pt>
                <c:pt idx="17125">
                  <c:v>7.5091501858974503</c:v>
                </c:pt>
                <c:pt idx="17126">
                  <c:v>3.5822885042862098</c:v>
                </c:pt>
                <c:pt idx="17127">
                  <c:v>7.1208830811152204</c:v>
                </c:pt>
                <c:pt idx="17128">
                  <c:v>6.7390332870492902</c:v>
                </c:pt>
                <c:pt idx="17129">
                  <c:v>7.2776341514462999</c:v>
                </c:pt>
                <c:pt idx="17130">
                  <c:v>7.1116745890562703</c:v>
                </c:pt>
                <c:pt idx="17131">
                  <c:v>5.5411856803809503</c:v>
                </c:pt>
                <c:pt idx="17132">
                  <c:v>4.8752926853845304</c:v>
                </c:pt>
                <c:pt idx="17133">
                  <c:v>3.07934744967109</c:v>
                </c:pt>
                <c:pt idx="17134">
                  <c:v>7.6438536578162504</c:v>
                </c:pt>
                <c:pt idx="17135">
                  <c:v>7.59266103899283</c:v>
                </c:pt>
                <c:pt idx="17136">
                  <c:v>3.0092168740758898</c:v>
                </c:pt>
                <c:pt idx="17137">
                  <c:v>5.6617294831186298</c:v>
                </c:pt>
                <c:pt idx="17138">
                  <c:v>6.5325677457272802</c:v>
                </c:pt>
                <c:pt idx="17139">
                  <c:v>3.7328655324198201</c:v>
                </c:pt>
                <c:pt idx="17140">
                  <c:v>6.9671592410579803</c:v>
                </c:pt>
                <c:pt idx="17141">
                  <c:v>3.3774209104983401</c:v>
                </c:pt>
                <c:pt idx="17142">
                  <c:v>6.34237900628752</c:v>
                </c:pt>
                <c:pt idx="17143">
                  <c:v>4.6670084353144796</c:v>
                </c:pt>
                <c:pt idx="17144">
                  <c:v>4.5571154055928096</c:v>
                </c:pt>
                <c:pt idx="17145">
                  <c:v>8.5631748988219094</c:v>
                </c:pt>
                <c:pt idx="17146">
                  <c:v>1.81891966265522</c:v>
                </c:pt>
                <c:pt idx="17147">
                  <c:v>2.0398800676917199</c:v>
                </c:pt>
                <c:pt idx="17148">
                  <c:v>3.43456493662304</c:v>
                </c:pt>
                <c:pt idx="17149">
                  <c:v>5.2919342577623398</c:v>
                </c:pt>
                <c:pt idx="17150">
                  <c:v>3.96618810129553</c:v>
                </c:pt>
                <c:pt idx="17151">
                  <c:v>2.8671581528078498</c:v>
                </c:pt>
                <c:pt idx="17152">
                  <c:v>5.7736844210600697</c:v>
                </c:pt>
                <c:pt idx="17153">
                  <c:v>4.0855442976409497</c:v>
                </c:pt>
                <c:pt idx="17154">
                  <c:v>2.8989521142727401</c:v>
                </c:pt>
                <c:pt idx="17155">
                  <c:v>5.7112841544497703</c:v>
                </c:pt>
                <c:pt idx="17156">
                  <c:v>2.32205847848783</c:v>
                </c:pt>
                <c:pt idx="17157">
                  <c:v>8.1062239213062099</c:v>
                </c:pt>
                <c:pt idx="17158">
                  <c:v>8.3115349272585597</c:v>
                </c:pt>
                <c:pt idx="17159">
                  <c:v>5.0261826619502497</c:v>
                </c:pt>
                <c:pt idx="17160">
                  <c:v>4.8097897403142804</c:v>
                </c:pt>
                <c:pt idx="17161">
                  <c:v>2.64519259013582</c:v>
                </c:pt>
                <c:pt idx="17162">
                  <c:v>4.0881861670793098</c:v>
                </c:pt>
                <c:pt idx="17163">
                  <c:v>8.4134665448943409</c:v>
                </c:pt>
                <c:pt idx="17164">
                  <c:v>7.8321138495854097</c:v>
                </c:pt>
                <c:pt idx="17165">
                  <c:v>8.2223101263851603</c:v>
                </c:pt>
                <c:pt idx="17166">
                  <c:v>6.8103543185151896</c:v>
                </c:pt>
                <c:pt idx="17167">
                  <c:v>6.7769104650439003</c:v>
                </c:pt>
                <c:pt idx="17168">
                  <c:v>4.3709722843963297</c:v>
                </c:pt>
                <c:pt idx="17169">
                  <c:v>7.6312152487576004</c:v>
                </c:pt>
                <c:pt idx="17170">
                  <c:v>3.9286461831864399</c:v>
                </c:pt>
                <c:pt idx="17171">
                  <c:v>6.4540936700121403</c:v>
                </c:pt>
                <c:pt idx="17172">
                  <c:v>6.3455959564518096</c:v>
                </c:pt>
                <c:pt idx="17173">
                  <c:v>5.7190970720200296</c:v>
                </c:pt>
                <c:pt idx="17174">
                  <c:v>5.76790382396692</c:v>
                </c:pt>
                <c:pt idx="17175">
                  <c:v>4.3570650003523896</c:v>
                </c:pt>
                <c:pt idx="17176">
                  <c:v>4.9198828561924799</c:v>
                </c:pt>
                <c:pt idx="17177">
                  <c:v>1.4791146036779901</c:v>
                </c:pt>
                <c:pt idx="17178">
                  <c:v>5.9718328805383498</c:v>
                </c:pt>
                <c:pt idx="17179">
                  <c:v>5.9348414051784202</c:v>
                </c:pt>
                <c:pt idx="17180">
                  <c:v>2.2319857056996599</c:v>
                </c:pt>
                <c:pt idx="17181">
                  <c:v>3.9217966608967498</c:v>
                </c:pt>
                <c:pt idx="17182">
                  <c:v>5.7141816606793103</c:v>
                </c:pt>
                <c:pt idx="17183">
                  <c:v>2.9012287549906701</c:v>
                </c:pt>
                <c:pt idx="17184">
                  <c:v>5.4663712386543004</c:v>
                </c:pt>
                <c:pt idx="17185">
                  <c:v>2.2802167582623198</c:v>
                </c:pt>
                <c:pt idx="17186">
                  <c:v>4.6989220122555304</c:v>
                </c:pt>
                <c:pt idx="17187">
                  <c:v>3.04076087897367</c:v>
                </c:pt>
                <c:pt idx="17188">
                  <c:v>2.98462182382191</c:v>
                </c:pt>
                <c:pt idx="17189">
                  <c:v>6.7119517061980902</c:v>
                </c:pt>
                <c:pt idx="17190">
                  <c:v>2.4054843966552801</c:v>
                </c:pt>
                <c:pt idx="17191">
                  <c:v>1.0000198872494299</c:v>
                </c:pt>
                <c:pt idx="17192">
                  <c:v>1.9084540668057901</c:v>
                </c:pt>
                <c:pt idx="17193">
                  <c:v>4.56338648632555</c:v>
                </c:pt>
                <c:pt idx="17194">
                  <c:v>3.6121008901755398</c:v>
                </c:pt>
                <c:pt idx="17195">
                  <c:v>3.0025845026098499</c:v>
                </c:pt>
                <c:pt idx="17196">
                  <c:v>4.7470205073745904</c:v>
                </c:pt>
                <c:pt idx="17197">
                  <c:v>2.62943038747536</c:v>
                </c:pt>
                <c:pt idx="17198">
                  <c:v>2.38385094560681</c:v>
                </c:pt>
                <c:pt idx="17199">
                  <c:v>5.8846759911500497</c:v>
                </c:pt>
                <c:pt idx="17200">
                  <c:v>1.6107456177477599</c:v>
                </c:pt>
                <c:pt idx="17201">
                  <c:v>7.1010356008880597</c:v>
                </c:pt>
                <c:pt idx="17202">
                  <c:v>7.2266340905722304</c:v>
                </c:pt>
                <c:pt idx="17203">
                  <c:v>4.2185816125954796</c:v>
                </c:pt>
                <c:pt idx="17204">
                  <c:v>3.7695006992618199</c:v>
                </c:pt>
                <c:pt idx="17205">
                  <c:v>1.9771082528694299</c:v>
                </c:pt>
                <c:pt idx="17206">
                  <c:v>3.1354198522018799</c:v>
                </c:pt>
                <c:pt idx="17207">
                  <c:v>7.4790262052422598</c:v>
                </c:pt>
                <c:pt idx="17208">
                  <c:v>6.99019071652679</c:v>
                </c:pt>
                <c:pt idx="17209">
                  <c:v>7.9755410118760199</c:v>
                </c:pt>
                <c:pt idx="17210">
                  <c:v>5.4553852713642996</c:v>
                </c:pt>
                <c:pt idx="17211">
                  <c:v>6.6480463001393</c:v>
                </c:pt>
                <c:pt idx="17212">
                  <c:v>3.6636625178614199</c:v>
                </c:pt>
                <c:pt idx="17213">
                  <c:v>5.6806496860896996</c:v>
                </c:pt>
                <c:pt idx="17214">
                  <c:v>3.0042902799547999</c:v>
                </c:pt>
                <c:pt idx="17215">
                  <c:v>4.9334734026698897</c:v>
                </c:pt>
                <c:pt idx="17216">
                  <c:v>4.6070321585577902</c:v>
                </c:pt>
                <c:pt idx="17217">
                  <c:v>5.0590832857736903</c:v>
                </c:pt>
                <c:pt idx="17218">
                  <c:v>7.4063278482891803</c:v>
                </c:pt>
                <c:pt idx="17219">
                  <c:v>5.29212974509612</c:v>
                </c:pt>
                <c:pt idx="17220">
                  <c:v>3.6284561209705202</c:v>
                </c:pt>
                <c:pt idx="17221">
                  <c:v>3.1400523144049601</c:v>
                </c:pt>
                <c:pt idx="17222">
                  <c:v>5.3026664954590101</c:v>
                </c:pt>
                <c:pt idx="17223">
                  <c:v>5.3418030247299404</c:v>
                </c:pt>
                <c:pt idx="17224">
                  <c:v>4.1580025311104096</c:v>
                </c:pt>
                <c:pt idx="17225">
                  <c:v>4.9118989031636797</c:v>
                </c:pt>
                <c:pt idx="17226">
                  <c:v>4.1466056514774099</c:v>
                </c:pt>
                <c:pt idx="17227">
                  <c:v>2.6396415592331901</c:v>
                </c:pt>
                <c:pt idx="17228">
                  <c:v>5.0412595862382297</c:v>
                </c:pt>
                <c:pt idx="17229">
                  <c:v>3.5472714095498801</c:v>
                </c:pt>
                <c:pt idx="17230">
                  <c:v>5.29199295774833</c:v>
                </c:pt>
                <c:pt idx="17231">
                  <c:v>3.9659085035721899</c:v>
                </c:pt>
                <c:pt idx="17232">
                  <c:v>4.3631966993378004</c:v>
                </c:pt>
                <c:pt idx="17233">
                  <c:v>6.4617474196170397</c:v>
                </c:pt>
                <c:pt idx="17234">
                  <c:v>2.6455238863717598</c:v>
                </c:pt>
                <c:pt idx="17235">
                  <c:v>3.0843748560508</c:v>
                </c:pt>
                <c:pt idx="17236">
                  <c:v>4.2057576737129398</c:v>
                </c:pt>
                <c:pt idx="17237">
                  <c:v>3.4490634876264199</c:v>
                </c:pt>
                <c:pt idx="17238">
                  <c:v>3.0636796123038499</c:v>
                </c:pt>
                <c:pt idx="17239">
                  <c:v>3.9144665701640999</c:v>
                </c:pt>
                <c:pt idx="17240">
                  <c:v>3.9365818003192601</c:v>
                </c:pt>
                <c:pt idx="17241">
                  <c:v>3.99478887106013</c:v>
                </c:pt>
                <c:pt idx="17242">
                  <c:v>2.6504035899542999</c:v>
                </c:pt>
                <c:pt idx="17243">
                  <c:v>4.1975865419938296</c:v>
                </c:pt>
                <c:pt idx="17244">
                  <c:v>3.3726116770539298</c:v>
                </c:pt>
                <c:pt idx="17245">
                  <c:v>7.1033141336891896</c:v>
                </c:pt>
                <c:pt idx="17246">
                  <c:v>6.4597220255727397</c:v>
                </c:pt>
                <c:pt idx="17247">
                  <c:v>3.4118665189822899</c:v>
                </c:pt>
                <c:pt idx="17248">
                  <c:v>4.5415693686276297</c:v>
                </c:pt>
                <c:pt idx="17249">
                  <c:v>2.6920724778820699</c:v>
                </c:pt>
                <c:pt idx="17250">
                  <c:v>3.9195644235375799</c:v>
                </c:pt>
                <c:pt idx="17251">
                  <c:v>7.7512521875976796</c:v>
                </c:pt>
                <c:pt idx="17252">
                  <c:v>7.3996728396981197</c:v>
                </c:pt>
                <c:pt idx="17253">
                  <c:v>7.7254279851562</c:v>
                </c:pt>
                <c:pt idx="17254">
                  <c:v>7.0813744689429896</c:v>
                </c:pt>
                <c:pt idx="17255">
                  <c:v>6.4458246368582603</c:v>
                </c:pt>
                <c:pt idx="17256">
                  <c:v>4.1413669750842201</c:v>
                </c:pt>
                <c:pt idx="17257">
                  <c:v>7.5447090609187502</c:v>
                </c:pt>
                <c:pt idx="17258">
                  <c:v>3.6818828738369098</c:v>
                </c:pt>
                <c:pt idx="17259">
                  <c:v>6.7859130133505001</c:v>
                </c:pt>
                <c:pt idx="17260">
                  <c:v>6.50375015457898</c:v>
                </c:pt>
                <c:pt idx="17261">
                  <c:v>6.0371298385478198</c:v>
                </c:pt>
                <c:pt idx="17262">
                  <c:v>6.3590278033435101</c:v>
                </c:pt>
                <c:pt idx="17263">
                  <c:v>4.9796124485679396</c:v>
                </c:pt>
                <c:pt idx="17264">
                  <c:v>4.52383351156017</c:v>
                </c:pt>
                <c:pt idx="17265">
                  <c:v>1.93568870865294</c:v>
                </c:pt>
                <c:pt idx="17266">
                  <c:v>6.5397140300333403</c:v>
                </c:pt>
                <c:pt idx="17267">
                  <c:v>6.2807031618104796</c:v>
                </c:pt>
                <c:pt idx="17268">
                  <c:v>2.5954458412416201</c:v>
                </c:pt>
                <c:pt idx="17269">
                  <c:v>4.8720910158727699</c:v>
                </c:pt>
                <c:pt idx="17270">
                  <c:v>5.8920031881242902</c:v>
                </c:pt>
                <c:pt idx="17271">
                  <c:v>2.9039900810070498</c:v>
                </c:pt>
                <c:pt idx="17272">
                  <c:v>6.2782852123267698</c:v>
                </c:pt>
                <c:pt idx="17273">
                  <c:v>2.8561310273618901</c:v>
                </c:pt>
                <c:pt idx="17274">
                  <c:v>5.11777339665207</c:v>
                </c:pt>
                <c:pt idx="17275">
                  <c:v>3.4608495592130999</c:v>
                </c:pt>
                <c:pt idx="17276">
                  <c:v>3.3922102704829</c:v>
                </c:pt>
                <c:pt idx="17277">
                  <c:v>6.7429055467642698</c:v>
                </c:pt>
                <c:pt idx="17278">
                  <c:v>1.7396311381396901</c:v>
                </c:pt>
                <c:pt idx="17279">
                  <c:v>1.67252327844624</c:v>
                </c:pt>
                <c:pt idx="17280">
                  <c:v>2.5865891418708902</c:v>
                </c:pt>
                <c:pt idx="17281">
                  <c:v>4.6833800741192197</c:v>
                </c:pt>
                <c:pt idx="17282">
                  <c:v>3.8169484112384899</c:v>
                </c:pt>
                <c:pt idx="17283">
                  <c:v>3.09115269186286</c:v>
                </c:pt>
                <c:pt idx="17284">
                  <c:v>5.0116699901528996</c:v>
                </c:pt>
                <c:pt idx="17285">
                  <c:v>3.25175902357332</c:v>
                </c:pt>
                <c:pt idx="17286">
                  <c:v>2.56689392682628</c:v>
                </c:pt>
                <c:pt idx="17287">
                  <c:v>5.6750495323729</c:v>
                </c:pt>
                <c:pt idx="17288">
                  <c:v>1.9784432472750699</c:v>
                </c:pt>
                <c:pt idx="17289">
                  <c:v>6.6825337946752201</c:v>
                </c:pt>
                <c:pt idx="17290">
                  <c:v>6.6527197280849304</c:v>
                </c:pt>
                <c:pt idx="17291">
                  <c:v>4.2796371296961997</c:v>
                </c:pt>
                <c:pt idx="17292">
                  <c:v>5.2186057671157204</c:v>
                </c:pt>
                <c:pt idx="17293">
                  <c:v>2.8212717115291799</c:v>
                </c:pt>
                <c:pt idx="17294">
                  <c:v>4.3370009640023399</c:v>
                </c:pt>
                <c:pt idx="17295">
                  <c:v>8.1811926464223799</c:v>
                </c:pt>
                <c:pt idx="17296">
                  <c:v>7.5189318873584998</c:v>
                </c:pt>
                <c:pt idx="17297">
                  <c:v>8.1336589850105003</c:v>
                </c:pt>
                <c:pt idx="17298">
                  <c:v>6.2985685003080096</c:v>
                </c:pt>
                <c:pt idx="17299">
                  <c:v>6.64591003772337</c:v>
                </c:pt>
                <c:pt idx="17300">
                  <c:v>4.7317411752181204</c:v>
                </c:pt>
                <c:pt idx="17301">
                  <c:v>8.0425296016916601</c:v>
                </c:pt>
                <c:pt idx="17302">
                  <c:v>4.3133131631803803</c:v>
                </c:pt>
                <c:pt idx="17303">
                  <c:v>6.6791997622494303</c:v>
                </c:pt>
                <c:pt idx="17304">
                  <c:v>6.6710317626220501</c:v>
                </c:pt>
                <c:pt idx="17305">
                  <c:v>5.1834715680746504</c:v>
                </c:pt>
                <c:pt idx="17306">
                  <c:v>5.1359962978124596</c:v>
                </c:pt>
                <c:pt idx="17307">
                  <c:v>3.88994617880928</c:v>
                </c:pt>
                <c:pt idx="17308">
                  <c:v>5.1700017712658903</c:v>
                </c:pt>
                <c:pt idx="17309">
                  <c:v>0.89853995887726301</c:v>
                </c:pt>
                <c:pt idx="17310">
                  <c:v>5.4745611020988898</c:v>
                </c:pt>
                <c:pt idx="17311">
                  <c:v>5.0528038645851803</c:v>
                </c:pt>
                <c:pt idx="17312">
                  <c:v>2.0745436596207401</c:v>
                </c:pt>
                <c:pt idx="17313">
                  <c:v>3.2802983380162898</c:v>
                </c:pt>
                <c:pt idx="17314">
                  <c:v>5.4687993370012302</c:v>
                </c:pt>
                <c:pt idx="17315">
                  <c:v>3.0412220888600898</c:v>
                </c:pt>
                <c:pt idx="17316">
                  <c:v>4.7122013858897596</c:v>
                </c:pt>
                <c:pt idx="17317">
                  <c:v>2.22023179263876</c:v>
                </c:pt>
                <c:pt idx="17318">
                  <c:v>3.99887106748684</c:v>
                </c:pt>
                <c:pt idx="17319">
                  <c:v>2.4853663450591901</c:v>
                </c:pt>
                <c:pt idx="17320">
                  <c:v>2.1229616867742198</c:v>
                </c:pt>
                <c:pt idx="17321">
                  <c:v>6.4927739415196601</c:v>
                </c:pt>
                <c:pt idx="17322">
                  <c:v>2.94414493971522</c:v>
                </c:pt>
                <c:pt idx="17323">
                  <c:v>1.41315603963087</c:v>
                </c:pt>
                <c:pt idx="17324">
                  <c:v>1.79329215618439</c:v>
                </c:pt>
                <c:pt idx="17325">
                  <c:v>4.3796379163437704</c:v>
                </c:pt>
                <c:pt idx="17326">
                  <c:v>3.7473886086785901</c:v>
                </c:pt>
                <c:pt idx="17327">
                  <c:v>3.3787280276599598</c:v>
                </c:pt>
                <c:pt idx="17328">
                  <c:v>4.6355232159472601</c:v>
                </c:pt>
                <c:pt idx="17329">
                  <c:v>2.0993992205103198</c:v>
                </c:pt>
                <c:pt idx="17330">
                  <c:v>2.7425820519499098</c:v>
                </c:pt>
                <c:pt idx="17331">
                  <c:v>6.1228384893060399</c:v>
                </c:pt>
                <c:pt idx="17332">
                  <c:v>1.8708444269322899</c:v>
                </c:pt>
                <c:pt idx="17333">
                  <c:v>7.0792958392316798</c:v>
                </c:pt>
                <c:pt idx="17334">
                  <c:v>6.90365554296302</c:v>
                </c:pt>
                <c:pt idx="17335">
                  <c:v>4.0694150387151096</c:v>
                </c:pt>
                <c:pt idx="17336">
                  <c:v>4.3805386322480997</c:v>
                </c:pt>
                <c:pt idx="17337">
                  <c:v>2.4677356386360199</c:v>
                </c:pt>
                <c:pt idx="17338">
                  <c:v>3.7003578046690802</c:v>
                </c:pt>
                <c:pt idx="17339">
                  <c:v>7.1319595587578704</c:v>
                </c:pt>
                <c:pt idx="17340">
                  <c:v>6.4634126725242602</c:v>
                </c:pt>
                <c:pt idx="17341">
                  <c:v>7.0531819796312796</c:v>
                </c:pt>
                <c:pt idx="17342">
                  <c:v>5.4128668530389801</c:v>
                </c:pt>
                <c:pt idx="17343">
                  <c:v>6.1325682515196398</c:v>
                </c:pt>
                <c:pt idx="17344">
                  <c:v>4.0369620084855899</c:v>
                </c:pt>
                <c:pt idx="17345">
                  <c:v>6.4797854566816797</c:v>
                </c:pt>
                <c:pt idx="17346">
                  <c:v>3.9137866260541698</c:v>
                </c:pt>
                <c:pt idx="17347">
                  <c:v>4.9900092766156803</c:v>
                </c:pt>
                <c:pt idx="17348">
                  <c:v>5.2986687032504598</c:v>
                </c:pt>
                <c:pt idx="17349">
                  <c:v>4.5528560641356703</c:v>
                </c:pt>
                <c:pt idx="17350">
                  <c:v>6.56831907271006</c:v>
                </c:pt>
                <c:pt idx="17351">
                  <c:v>4.8132048120890696</c:v>
                </c:pt>
                <c:pt idx="17352">
                  <c:v>3.8256325568067302</c:v>
                </c:pt>
                <c:pt idx="17353">
                  <c:v>3.6040854466291101</c:v>
                </c:pt>
                <c:pt idx="17354">
                  <c:v>5.1244480688849396</c:v>
                </c:pt>
                <c:pt idx="17355">
                  <c:v>4.5718168502632404</c:v>
                </c:pt>
                <c:pt idx="17356">
                  <c:v>4.1887804152750503</c:v>
                </c:pt>
                <c:pt idx="17357">
                  <c:v>4.2019294982251996</c:v>
                </c:pt>
                <c:pt idx="17358">
                  <c:v>4.4617440433368696</c:v>
                </c:pt>
                <c:pt idx="17359">
                  <c:v>2.6241572216813398</c:v>
                </c:pt>
                <c:pt idx="17360">
                  <c:v>4.8070366061110299</c:v>
                </c:pt>
                <c:pt idx="17361">
                  <c:v>3.7975478505782898</c:v>
                </c:pt>
                <c:pt idx="17362">
                  <c:v>4.4377672505121604</c:v>
                </c:pt>
                <c:pt idx="17363">
                  <c:v>4.1075841434322999</c:v>
                </c:pt>
                <c:pt idx="17364">
                  <c:v>4.2096648259397904</c:v>
                </c:pt>
                <c:pt idx="17365">
                  <c:v>5.7212428750504296</c:v>
                </c:pt>
                <c:pt idx="17366">
                  <c:v>3.0132931355640702</c:v>
                </c:pt>
                <c:pt idx="17367">
                  <c:v>3.6180198958927798</c:v>
                </c:pt>
                <c:pt idx="17368">
                  <c:v>3.99834620870493</c:v>
                </c:pt>
                <c:pt idx="17369">
                  <c:v>3.8059130427248</c:v>
                </c:pt>
                <c:pt idx="17370">
                  <c:v>3.8887715086361201</c:v>
                </c:pt>
                <c:pt idx="17371">
                  <c:v>4.0496147277284296</c:v>
                </c:pt>
                <c:pt idx="17372">
                  <c:v>3.93925733898429</c:v>
                </c:pt>
                <c:pt idx="17373">
                  <c:v>3.7317382175153302</c:v>
                </c:pt>
                <c:pt idx="17374">
                  <c:v>2.5464681805447502</c:v>
                </c:pt>
                <c:pt idx="17375">
                  <c:v>4.9176551676906097</c:v>
                </c:pt>
                <c:pt idx="17376">
                  <c:v>3.53487926500667</c:v>
                </c:pt>
                <c:pt idx="17377">
                  <c:v>6.3283445845004902</c:v>
                </c:pt>
                <c:pt idx="17378">
                  <c:v>6.1249458674323698</c:v>
                </c:pt>
                <c:pt idx="17379">
                  <c:v>3.7944301240680902</c:v>
                </c:pt>
                <c:pt idx="17380">
                  <c:v>4.7231642269467002</c:v>
                </c:pt>
                <c:pt idx="17381">
                  <c:v>2.58087966191977</c:v>
                </c:pt>
                <c:pt idx="17382">
                  <c:v>3.9427863889991301</c:v>
                </c:pt>
                <c:pt idx="17383">
                  <c:v>7.8915815214870504</c:v>
                </c:pt>
                <c:pt idx="17384">
                  <c:v>7.50654923445473</c:v>
                </c:pt>
                <c:pt idx="17385">
                  <c:v>7.8934369635198198</c:v>
                </c:pt>
                <c:pt idx="17386">
                  <c:v>6.6846338962634704</c:v>
                </c:pt>
                <c:pt idx="17387">
                  <c:v>6.7367389631396204</c:v>
                </c:pt>
                <c:pt idx="17388">
                  <c:v>4.2370661212842702</c:v>
                </c:pt>
                <c:pt idx="17389">
                  <c:v>7.6216138428280598</c:v>
                </c:pt>
                <c:pt idx="17390">
                  <c:v>3.8663995541393299</c:v>
                </c:pt>
                <c:pt idx="17391">
                  <c:v>6.4027219145067003</c:v>
                </c:pt>
                <c:pt idx="17392">
                  <c:v>6.2736906429900703</c:v>
                </c:pt>
                <c:pt idx="17393">
                  <c:v>5.6978048091254703</c:v>
                </c:pt>
                <c:pt idx="17394">
                  <c:v>6.3243735026550603</c:v>
                </c:pt>
                <c:pt idx="17395">
                  <c:v>4.5665001843782198</c:v>
                </c:pt>
                <c:pt idx="17396">
                  <c:v>4.2795106442079902</c:v>
                </c:pt>
                <c:pt idx="17397">
                  <c:v>1.64879032199002</c:v>
                </c:pt>
                <c:pt idx="17398">
                  <c:v>6.2405956718702296</c:v>
                </c:pt>
                <c:pt idx="17399">
                  <c:v>6.0681932317390501</c:v>
                </c:pt>
                <c:pt idx="17400">
                  <c:v>2.6324059083247899</c:v>
                </c:pt>
                <c:pt idx="17401">
                  <c:v>3.8920478527524001</c:v>
                </c:pt>
                <c:pt idx="17402">
                  <c:v>5.55567968740114</c:v>
                </c:pt>
                <c:pt idx="17403">
                  <c:v>2.3486054735572099</c:v>
                </c:pt>
                <c:pt idx="17404">
                  <c:v>5.5952885659766096</c:v>
                </c:pt>
                <c:pt idx="17405">
                  <c:v>2.4141924236052001</c:v>
                </c:pt>
                <c:pt idx="17406">
                  <c:v>4.75795701904718</c:v>
                </c:pt>
                <c:pt idx="17407">
                  <c:v>3.6028053838564098</c:v>
                </c:pt>
                <c:pt idx="17408">
                  <c:v>3.8706983100692498</c:v>
                </c:pt>
                <c:pt idx="17409">
                  <c:v>6.4418481030293</c:v>
                </c:pt>
                <c:pt idx="17410">
                  <c:v>2.2628412399403599</c:v>
                </c:pt>
                <c:pt idx="17411">
                  <c:v>1.1505140337851301</c:v>
                </c:pt>
                <c:pt idx="17412">
                  <c:v>2.52069732964461</c:v>
                </c:pt>
                <c:pt idx="17413">
                  <c:v>4.5666755880440304</c:v>
                </c:pt>
                <c:pt idx="17414">
                  <c:v>3.6344645605494299</c:v>
                </c:pt>
                <c:pt idx="17415">
                  <c:v>2.9660889288760202</c:v>
                </c:pt>
                <c:pt idx="17416">
                  <c:v>4.8082678698091703</c:v>
                </c:pt>
                <c:pt idx="17417">
                  <c:v>2.96249519600901</c:v>
                </c:pt>
                <c:pt idx="17418">
                  <c:v>2.2768221273792801</c:v>
                </c:pt>
                <c:pt idx="17419">
                  <c:v>5.7784012089690497</c:v>
                </c:pt>
                <c:pt idx="17420">
                  <c:v>1.8460913059592801</c:v>
                </c:pt>
                <c:pt idx="17421">
                  <c:v>7.0776097700687899</c:v>
                </c:pt>
                <c:pt idx="17422">
                  <c:v>6.7579858148550098</c:v>
                </c:pt>
                <c:pt idx="17423">
                  <c:v>4.2526320832776303</c:v>
                </c:pt>
                <c:pt idx="17424">
                  <c:v>4.4414374115566604</c:v>
                </c:pt>
                <c:pt idx="17425">
                  <c:v>3.07953726585143</c:v>
                </c:pt>
                <c:pt idx="17426">
                  <c:v>4.4637099931855504</c:v>
                </c:pt>
                <c:pt idx="17427">
                  <c:v>8.9700749897063901</c:v>
                </c:pt>
                <c:pt idx="17428">
                  <c:v>9.0556065589383099</c:v>
                </c:pt>
                <c:pt idx="17429">
                  <c:v>8.7655509443146098</c:v>
                </c:pt>
                <c:pt idx="17430">
                  <c:v>7.9468536375789602</c:v>
                </c:pt>
                <c:pt idx="17431">
                  <c:v>7.9388470646226903</c:v>
                </c:pt>
                <c:pt idx="17432">
                  <c:v>4.42455373965291</c:v>
                </c:pt>
                <c:pt idx="17433">
                  <c:v>7.5091501858974503</c:v>
                </c:pt>
                <c:pt idx="17434">
                  <c:v>3.5822885042862098</c:v>
                </c:pt>
                <c:pt idx="17435">
                  <c:v>7.1208830811152204</c:v>
                </c:pt>
                <c:pt idx="17436">
                  <c:v>6.7390332870492902</c:v>
                </c:pt>
                <c:pt idx="17437">
                  <c:v>7.2776341514462999</c:v>
                </c:pt>
                <c:pt idx="17438">
                  <c:v>7.1116745890562703</c:v>
                </c:pt>
                <c:pt idx="17439">
                  <c:v>5.5411856803809503</c:v>
                </c:pt>
                <c:pt idx="17440">
                  <c:v>4.8752926853845304</c:v>
                </c:pt>
                <c:pt idx="17441">
                  <c:v>3.07934744967109</c:v>
                </c:pt>
                <c:pt idx="17442">
                  <c:v>7.6438536578162504</c:v>
                </c:pt>
                <c:pt idx="17443">
                  <c:v>7.59266103899283</c:v>
                </c:pt>
                <c:pt idx="17444">
                  <c:v>3.0092168740758898</c:v>
                </c:pt>
                <c:pt idx="17445">
                  <c:v>5.6617294831186298</c:v>
                </c:pt>
                <c:pt idx="17446">
                  <c:v>6.5325677457272802</c:v>
                </c:pt>
                <c:pt idx="17447">
                  <c:v>3.7328655324198201</c:v>
                </c:pt>
                <c:pt idx="17448">
                  <c:v>6.9671592410579803</c:v>
                </c:pt>
                <c:pt idx="17449">
                  <c:v>3.3774209104983401</c:v>
                </c:pt>
                <c:pt idx="17450">
                  <c:v>6.34237900628752</c:v>
                </c:pt>
                <c:pt idx="17451">
                  <c:v>4.6670084353144796</c:v>
                </c:pt>
                <c:pt idx="17452">
                  <c:v>4.5571154055928096</c:v>
                </c:pt>
                <c:pt idx="17453">
                  <c:v>8.5631748988219094</c:v>
                </c:pt>
                <c:pt idx="17454">
                  <c:v>1.81891966265522</c:v>
                </c:pt>
                <c:pt idx="17455">
                  <c:v>2.0398800676917199</c:v>
                </c:pt>
                <c:pt idx="17456">
                  <c:v>3.43456493662304</c:v>
                </c:pt>
                <c:pt idx="17457">
                  <c:v>5.2919342577623398</c:v>
                </c:pt>
                <c:pt idx="17458">
                  <c:v>3.96618810129553</c:v>
                </c:pt>
                <c:pt idx="17459">
                  <c:v>2.8671581528078498</c:v>
                </c:pt>
                <c:pt idx="17460">
                  <c:v>5.7736844210600697</c:v>
                </c:pt>
                <c:pt idx="17461">
                  <c:v>4.0855442976409497</c:v>
                </c:pt>
                <c:pt idx="17462">
                  <c:v>2.8989521142727401</c:v>
                </c:pt>
                <c:pt idx="17463">
                  <c:v>5.7112841544497703</c:v>
                </c:pt>
                <c:pt idx="17464">
                  <c:v>2.32205847848783</c:v>
                </c:pt>
                <c:pt idx="17465">
                  <c:v>8.1062239213062099</c:v>
                </c:pt>
                <c:pt idx="17466">
                  <c:v>8.3115349272585597</c:v>
                </c:pt>
                <c:pt idx="17467">
                  <c:v>5.0261826619502497</c:v>
                </c:pt>
                <c:pt idx="17468">
                  <c:v>5.0195125784855099</c:v>
                </c:pt>
                <c:pt idx="17469">
                  <c:v>3.1954460639828999</c:v>
                </c:pt>
                <c:pt idx="17470">
                  <c:v>4.1932744002243103</c:v>
                </c:pt>
                <c:pt idx="17471">
                  <c:v>8.7341269055839597</c:v>
                </c:pt>
                <c:pt idx="17472">
                  <c:v>7.9199989037984997</c:v>
                </c:pt>
                <c:pt idx="17473">
                  <c:v>9.0239790116712797</c:v>
                </c:pt>
                <c:pt idx="17474">
                  <c:v>6.8469416989616203</c:v>
                </c:pt>
                <c:pt idx="17475">
                  <c:v>7.6180170618704102</c:v>
                </c:pt>
                <c:pt idx="17476">
                  <c:v>4.9500963893692198</c:v>
                </c:pt>
                <c:pt idx="17477">
                  <c:v>7.9807560823600099</c:v>
                </c:pt>
                <c:pt idx="17478">
                  <c:v>4.71098368875532</c:v>
                </c:pt>
                <c:pt idx="17479">
                  <c:v>6.7298359427291903</c:v>
                </c:pt>
                <c:pt idx="17480">
                  <c:v>6.5261670968560699</c:v>
                </c:pt>
                <c:pt idx="17481">
                  <c:v>5.9117532247893001</c:v>
                </c:pt>
                <c:pt idx="17482">
                  <c:v>6.4545414133098902</c:v>
                </c:pt>
                <c:pt idx="17483">
                  <c:v>5.2149349687447302</c:v>
                </c:pt>
                <c:pt idx="17484">
                  <c:v>4.0789148493790801</c:v>
                </c:pt>
                <c:pt idx="17485">
                  <c:v>2.5200109577187999</c:v>
                </c:pt>
                <c:pt idx="17486">
                  <c:v>6.21874087374227</c:v>
                </c:pt>
                <c:pt idx="17487">
                  <c:v>6.3295066393636503</c:v>
                </c:pt>
                <c:pt idx="17488">
                  <c:v>2.9267764915160899</c:v>
                </c:pt>
                <c:pt idx="17489">
                  <c:v>4.5721033327715004</c:v>
                </c:pt>
                <c:pt idx="17490">
                  <c:v>5.7413751155622696</c:v>
                </c:pt>
                <c:pt idx="17491">
                  <c:v>3.2710225154265999</c:v>
                </c:pt>
                <c:pt idx="17492">
                  <c:v>5.6787271328742097</c:v>
                </c:pt>
                <c:pt idx="17493">
                  <c:v>2.9965234142961101</c:v>
                </c:pt>
                <c:pt idx="17494">
                  <c:v>5.1325578282081796</c:v>
                </c:pt>
                <c:pt idx="17495">
                  <c:v>3.7343636422251798</c:v>
                </c:pt>
                <c:pt idx="17496">
                  <c:v>3.8688590716282301</c:v>
                </c:pt>
                <c:pt idx="17497">
                  <c:v>7.0956492097074602</c:v>
                </c:pt>
                <c:pt idx="17498">
                  <c:v>2.9574298883731198</c:v>
                </c:pt>
                <c:pt idx="17499">
                  <c:v>2.8984213027931398</c:v>
                </c:pt>
                <c:pt idx="17500">
                  <c:v>3.2254599277590699</c:v>
                </c:pt>
                <c:pt idx="17501">
                  <c:v>4.23740955886832</c:v>
                </c:pt>
                <c:pt idx="17502">
                  <c:v>3.8138688211046001</c:v>
                </c:pt>
                <c:pt idx="17503">
                  <c:v>3.45083991216607</c:v>
                </c:pt>
                <c:pt idx="17504">
                  <c:v>4.72569498925753</c:v>
                </c:pt>
                <c:pt idx="17505">
                  <c:v>3.30505117161856</c:v>
                </c:pt>
                <c:pt idx="17506">
                  <c:v>3.4325828918886301</c:v>
                </c:pt>
                <c:pt idx="17507">
                  <c:v>6.1804066892196099</c:v>
                </c:pt>
                <c:pt idx="17508">
                  <c:v>2.7130776526336202</c:v>
                </c:pt>
                <c:pt idx="17509">
                  <c:v>7.88881477666125</c:v>
                </c:pt>
                <c:pt idx="17510">
                  <c:v>7.7268478117142196</c:v>
                </c:pt>
                <c:pt idx="17511">
                  <c:v>4.4761977901184897</c:v>
                </c:pt>
                <c:pt idx="17512">
                  <c:v>4.0588938886511201</c:v>
                </c:pt>
                <c:pt idx="17513">
                  <c:v>1.8855158708956901</c:v>
                </c:pt>
                <c:pt idx="17514">
                  <c:v>2.67195455554692</c:v>
                </c:pt>
                <c:pt idx="17515">
                  <c:v>7.5006973164139499</c:v>
                </c:pt>
                <c:pt idx="17516">
                  <c:v>7.0030258297306602</c:v>
                </c:pt>
                <c:pt idx="17517">
                  <c:v>8.00955198556459</c:v>
                </c:pt>
                <c:pt idx="17518">
                  <c:v>5.4175380364326999</c:v>
                </c:pt>
                <c:pt idx="17519">
                  <c:v>6.9056719238378097</c:v>
                </c:pt>
                <c:pt idx="17520">
                  <c:v>3.7310136746642599</c:v>
                </c:pt>
                <c:pt idx="17521">
                  <c:v>6.0039059021177703</c:v>
                </c:pt>
                <c:pt idx="17522">
                  <c:v>3.5079469202671398</c:v>
                </c:pt>
                <c:pt idx="17523">
                  <c:v>4.2118737567986901</c:v>
                </c:pt>
                <c:pt idx="17524">
                  <c:v>4.3834144217807696</c:v>
                </c:pt>
                <c:pt idx="17525">
                  <c:v>4.9647110518519497</c:v>
                </c:pt>
                <c:pt idx="17526">
                  <c:v>7.4506021474734103</c:v>
                </c:pt>
                <c:pt idx="17527">
                  <c:v>6.1072396462228697</c:v>
                </c:pt>
                <c:pt idx="17528">
                  <c:v>2.7514994385121399</c:v>
                </c:pt>
                <c:pt idx="17529">
                  <c:v>3.21681835590589</c:v>
                </c:pt>
                <c:pt idx="17530">
                  <c:v>6.1844983612488003</c:v>
                </c:pt>
                <c:pt idx="17531">
                  <c:v>5.4118539460053903</c:v>
                </c:pt>
                <c:pt idx="17532">
                  <c:v>4.1207629637974703</c:v>
                </c:pt>
                <c:pt idx="17533">
                  <c:v>5.3875650011101399</c:v>
                </c:pt>
                <c:pt idx="17534">
                  <c:v>3.5942350446868501</c:v>
                </c:pt>
                <c:pt idx="17535">
                  <c:v>1.5265148809977001</c:v>
                </c:pt>
                <c:pt idx="17536">
                  <c:v>5.7181522250161096</c:v>
                </c:pt>
                <c:pt idx="17537">
                  <c:v>3.1554304294230402</c:v>
                </c:pt>
                <c:pt idx="17538">
                  <c:v>5.7437183884362799</c:v>
                </c:pt>
                <c:pt idx="17539">
                  <c:v>4.7845309204515196</c:v>
                </c:pt>
                <c:pt idx="17540">
                  <c:v>5.0587660136070296</c:v>
                </c:pt>
                <c:pt idx="17541">
                  <c:v>6.8933288531069996</c:v>
                </c:pt>
                <c:pt idx="17542">
                  <c:v>2.9477860954763102</c:v>
                </c:pt>
                <c:pt idx="17543">
                  <c:v>2.9786930941094401</c:v>
                </c:pt>
                <c:pt idx="17544">
                  <c:v>3.81061580633131</c:v>
                </c:pt>
                <c:pt idx="17545">
                  <c:v>2.6916662953392301</c:v>
                </c:pt>
                <c:pt idx="17546">
                  <c:v>2.5615018636770102</c:v>
                </c:pt>
                <c:pt idx="17547">
                  <c:v>3.4579263075267002</c:v>
                </c:pt>
                <c:pt idx="17548">
                  <c:v>3.2229389339056</c:v>
                </c:pt>
                <c:pt idx="17549">
                  <c:v>3.0489116689180098</c:v>
                </c:pt>
                <c:pt idx="17550">
                  <c:v>2.53422053649851</c:v>
                </c:pt>
                <c:pt idx="17551">
                  <c:v>4.8082762662978302</c:v>
                </c:pt>
                <c:pt idx="17552">
                  <c:v>2.7287135627021901</c:v>
                </c:pt>
                <c:pt idx="17553">
                  <c:v>7.2441850032002</c:v>
                </c:pt>
                <c:pt idx="17554">
                  <c:v>6.4592592474774904</c:v>
                </c:pt>
                <c:pt idx="17555">
                  <c:v>2.6984666001766402</c:v>
                </c:pt>
                <c:pt idx="17556">
                  <c:v>5.0378961704664302</c:v>
                </c:pt>
                <c:pt idx="17557">
                  <c:v>2.9503974588645798</c:v>
                </c:pt>
                <c:pt idx="17558">
                  <c:v>4.0709235276383202</c:v>
                </c:pt>
                <c:pt idx="17559">
                  <c:v>8.4646751214387592</c:v>
                </c:pt>
                <c:pt idx="17560">
                  <c:v>8.0817054367213892</c:v>
                </c:pt>
                <c:pt idx="17561">
                  <c:v>8.6057335141397697</c:v>
                </c:pt>
                <c:pt idx="17562">
                  <c:v>6.9416814650205101</c:v>
                </c:pt>
                <c:pt idx="17563">
                  <c:v>7.35030929872425</c:v>
                </c:pt>
                <c:pt idx="17564">
                  <c:v>4.6587716445565404</c:v>
                </c:pt>
                <c:pt idx="17565">
                  <c:v>7.9490924926519497</c:v>
                </c:pt>
                <c:pt idx="17566">
                  <c:v>4.1281242518968497</c:v>
                </c:pt>
                <c:pt idx="17567">
                  <c:v>6.7680677022136502</c:v>
                </c:pt>
                <c:pt idx="17568">
                  <c:v>6.5171215773659403</c:v>
                </c:pt>
                <c:pt idx="17569">
                  <c:v>6.1494563729180198</c:v>
                </c:pt>
                <c:pt idx="17570">
                  <c:v>5.3865768717059899</c:v>
                </c:pt>
                <c:pt idx="17571">
                  <c:v>4.5461288668966997</c:v>
                </c:pt>
                <c:pt idx="17572">
                  <c:v>4.9475216644738298</c:v>
                </c:pt>
                <c:pt idx="17573">
                  <c:v>1.5320953819929799</c:v>
                </c:pt>
                <c:pt idx="17574">
                  <c:v>6.1067916707547996</c:v>
                </c:pt>
                <c:pt idx="17575">
                  <c:v>6.0626931792950201</c:v>
                </c:pt>
                <c:pt idx="17576">
                  <c:v>2.5104693377450702</c:v>
                </c:pt>
                <c:pt idx="17577">
                  <c:v>4.0102342499267296</c:v>
                </c:pt>
                <c:pt idx="17578">
                  <c:v>5.7431458062050798</c:v>
                </c:pt>
                <c:pt idx="17579">
                  <c:v>3.2599510695047198</c:v>
                </c:pt>
                <c:pt idx="17580">
                  <c:v>5.5920273188648499</c:v>
                </c:pt>
                <c:pt idx="17581">
                  <c:v>2.5805677882306801</c:v>
                </c:pt>
                <c:pt idx="17582">
                  <c:v>4.7638827979830198</c:v>
                </c:pt>
                <c:pt idx="17583">
                  <c:v>3.0516577881933902</c:v>
                </c:pt>
                <c:pt idx="17584">
                  <c:v>3.3495071072861098</c:v>
                </c:pt>
                <c:pt idx="17585">
                  <c:v>7.3356677376832504</c:v>
                </c:pt>
                <c:pt idx="17586">
                  <c:v>2.88487596795107</c:v>
                </c:pt>
                <c:pt idx="17587">
                  <c:v>1.7939260367354799</c:v>
                </c:pt>
                <c:pt idx="17588">
                  <c:v>2.4095096261245201</c:v>
                </c:pt>
                <c:pt idx="17589">
                  <c:v>4.5131308704234199</c:v>
                </c:pt>
                <c:pt idx="17590">
                  <c:v>3.9963941002469801</c:v>
                </c:pt>
                <c:pt idx="17591">
                  <c:v>3.28439074838573</c:v>
                </c:pt>
                <c:pt idx="17592">
                  <c:v>4.7914870456959902</c:v>
                </c:pt>
                <c:pt idx="17593">
                  <c:v>2.9276052030444699</c:v>
                </c:pt>
                <c:pt idx="17594">
                  <c:v>3.10035383392509</c:v>
                </c:pt>
                <c:pt idx="17595">
                  <c:v>5.8656332067372903</c:v>
                </c:pt>
                <c:pt idx="17596">
                  <c:v>2.1070286268442899</c:v>
                </c:pt>
                <c:pt idx="17597">
                  <c:v>7.64904157430552</c:v>
                </c:pt>
                <c:pt idx="17598">
                  <c:v>7.50703692169298</c:v>
                </c:pt>
                <c:pt idx="17599">
                  <c:v>4.3998128213554999</c:v>
                </c:pt>
                <c:pt idx="17600">
                  <c:v>5.0378961704664302</c:v>
                </c:pt>
                <c:pt idx="17601">
                  <c:v>2.9503974588645798</c:v>
                </c:pt>
                <c:pt idx="17602">
                  <c:v>4.0709235276383202</c:v>
                </c:pt>
                <c:pt idx="17603">
                  <c:v>8.4646751214387592</c:v>
                </c:pt>
                <c:pt idx="17604">
                  <c:v>8.0817054367213892</c:v>
                </c:pt>
                <c:pt idx="17605">
                  <c:v>8.6057335141397697</c:v>
                </c:pt>
                <c:pt idx="17606">
                  <c:v>6.9416814650205101</c:v>
                </c:pt>
                <c:pt idx="17607">
                  <c:v>7.35030929872425</c:v>
                </c:pt>
                <c:pt idx="17608">
                  <c:v>4.6587716445565404</c:v>
                </c:pt>
                <c:pt idx="17609">
                  <c:v>7.9490924926519497</c:v>
                </c:pt>
                <c:pt idx="17610">
                  <c:v>4.1281242518968497</c:v>
                </c:pt>
                <c:pt idx="17611">
                  <c:v>6.7680677022136502</c:v>
                </c:pt>
                <c:pt idx="17612">
                  <c:v>6.5171215773659403</c:v>
                </c:pt>
                <c:pt idx="17613">
                  <c:v>6.1494563729180198</c:v>
                </c:pt>
                <c:pt idx="17614">
                  <c:v>5.3865768717059899</c:v>
                </c:pt>
                <c:pt idx="17615">
                  <c:v>4.5461288668966997</c:v>
                </c:pt>
                <c:pt idx="17616">
                  <c:v>4.9475216644738298</c:v>
                </c:pt>
                <c:pt idx="17617">
                  <c:v>1.5320953819929799</c:v>
                </c:pt>
                <c:pt idx="17618">
                  <c:v>6.1067916707547996</c:v>
                </c:pt>
                <c:pt idx="17619">
                  <c:v>6.0626931792950201</c:v>
                </c:pt>
                <c:pt idx="17620">
                  <c:v>2.5104693377450702</c:v>
                </c:pt>
                <c:pt idx="17621">
                  <c:v>4.0102342499267296</c:v>
                </c:pt>
                <c:pt idx="17622">
                  <c:v>5.7431458062050798</c:v>
                </c:pt>
                <c:pt idx="17623">
                  <c:v>3.2599510695047198</c:v>
                </c:pt>
                <c:pt idx="17624">
                  <c:v>5.5920273188648499</c:v>
                </c:pt>
                <c:pt idx="17625">
                  <c:v>2.5805677882306801</c:v>
                </c:pt>
                <c:pt idx="17626">
                  <c:v>4.7638827979830198</c:v>
                </c:pt>
                <c:pt idx="17627">
                  <c:v>3.0516577881933902</c:v>
                </c:pt>
                <c:pt idx="17628">
                  <c:v>3.3495071072861098</c:v>
                </c:pt>
                <c:pt idx="17629">
                  <c:v>7.3356677376832504</c:v>
                </c:pt>
                <c:pt idx="17630">
                  <c:v>2.88487596795107</c:v>
                </c:pt>
                <c:pt idx="17631">
                  <c:v>1.7939260367354799</c:v>
                </c:pt>
                <c:pt idx="17632">
                  <c:v>2.4095096261245201</c:v>
                </c:pt>
                <c:pt idx="17633">
                  <c:v>4.5131308704234199</c:v>
                </c:pt>
                <c:pt idx="17634">
                  <c:v>3.9963941002469801</c:v>
                </c:pt>
                <c:pt idx="17635">
                  <c:v>3.28439074838573</c:v>
                </c:pt>
                <c:pt idx="17636">
                  <c:v>4.7914870456959902</c:v>
                </c:pt>
                <c:pt idx="17637">
                  <c:v>2.9276052030444699</c:v>
                </c:pt>
                <c:pt idx="17638">
                  <c:v>3.10035383392509</c:v>
                </c:pt>
                <c:pt idx="17639">
                  <c:v>5.8656332067372903</c:v>
                </c:pt>
                <c:pt idx="17640">
                  <c:v>2.1070286268442899</c:v>
                </c:pt>
                <c:pt idx="17641">
                  <c:v>7.64904157430552</c:v>
                </c:pt>
                <c:pt idx="17642">
                  <c:v>7.50703692169298</c:v>
                </c:pt>
                <c:pt idx="17643">
                  <c:v>4.3998128213554999</c:v>
                </c:pt>
                <c:pt idx="17644">
                  <c:v>4.43482468390755</c:v>
                </c:pt>
                <c:pt idx="17645">
                  <c:v>2.56500163654102</c:v>
                </c:pt>
                <c:pt idx="17646">
                  <c:v>4.0129570201498197</c:v>
                </c:pt>
                <c:pt idx="17647">
                  <c:v>8.2094175119953494</c:v>
                </c:pt>
                <c:pt idx="17648">
                  <c:v>8.0552405703964407</c:v>
                </c:pt>
                <c:pt idx="17649">
                  <c:v>8.3829247756974592</c:v>
                </c:pt>
                <c:pt idx="17650">
                  <c:v>6.7586478277986997</c:v>
                </c:pt>
                <c:pt idx="17651">
                  <c:v>7.3518571440306397</c:v>
                </c:pt>
                <c:pt idx="17652">
                  <c:v>4.3070053899849396</c:v>
                </c:pt>
                <c:pt idx="17653">
                  <c:v>7.1884016654473699</c:v>
                </c:pt>
                <c:pt idx="17654">
                  <c:v>3.5933174869881399</c:v>
                </c:pt>
                <c:pt idx="17655">
                  <c:v>6.6230357967339204</c:v>
                </c:pt>
                <c:pt idx="17656">
                  <c:v>6.4498377905165496</c:v>
                </c:pt>
                <c:pt idx="17657">
                  <c:v>6.2768309329953897</c:v>
                </c:pt>
                <c:pt idx="17658">
                  <c:v>6.8533496838981103</c:v>
                </c:pt>
                <c:pt idx="17659">
                  <c:v>5.31167660478597</c:v>
                </c:pt>
                <c:pt idx="17660">
                  <c:v>4.2617466801974597</c:v>
                </c:pt>
                <c:pt idx="17661">
                  <c:v>1.91660725830812</c:v>
                </c:pt>
                <c:pt idx="17662">
                  <c:v>6.1088708557022304</c:v>
                </c:pt>
                <c:pt idx="17663">
                  <c:v>6.56003336487833</c:v>
                </c:pt>
                <c:pt idx="17664">
                  <c:v>2.9411373749510799</c:v>
                </c:pt>
                <c:pt idx="17665">
                  <c:v>4.9425422794550196</c:v>
                </c:pt>
                <c:pt idx="17666">
                  <c:v>5.5923220777062399</c:v>
                </c:pt>
                <c:pt idx="17667">
                  <c:v>2.7725161260752098</c:v>
                </c:pt>
                <c:pt idx="17668">
                  <c:v>5.6339984577672899</c:v>
                </c:pt>
                <c:pt idx="17669">
                  <c:v>2.9652479907461302</c:v>
                </c:pt>
                <c:pt idx="17670">
                  <c:v>5.0138431972612798</c:v>
                </c:pt>
                <c:pt idx="17671">
                  <c:v>4.0964403080834604</c:v>
                </c:pt>
                <c:pt idx="17672">
                  <c:v>3.9119595127439202</c:v>
                </c:pt>
                <c:pt idx="17673">
                  <c:v>7.23641535787461</c:v>
                </c:pt>
                <c:pt idx="17674">
                  <c:v>2.4420161204350901</c:v>
                </c:pt>
                <c:pt idx="17675">
                  <c:v>1.9389332100240799</c:v>
                </c:pt>
                <c:pt idx="17676">
                  <c:v>2.9188744491150098</c:v>
                </c:pt>
                <c:pt idx="17677">
                  <c:v>4.5337471151176301</c:v>
                </c:pt>
                <c:pt idx="17678">
                  <c:v>3.7276302497841902</c:v>
                </c:pt>
                <c:pt idx="17679">
                  <c:v>2.8993294534467902</c:v>
                </c:pt>
                <c:pt idx="17680">
                  <c:v>4.8516601532825998</c:v>
                </c:pt>
                <c:pt idx="17681">
                  <c:v>3.2834898907859098</c:v>
                </c:pt>
                <c:pt idx="17682">
                  <c:v>2.4893738515597299</c:v>
                </c:pt>
                <c:pt idx="17683">
                  <c:v>5.4880066968285597</c:v>
                </c:pt>
                <c:pt idx="17684">
                  <c:v>2.2511669164238302</c:v>
                </c:pt>
                <c:pt idx="17685">
                  <c:v>7.6227558580975101</c:v>
                </c:pt>
                <c:pt idx="17686">
                  <c:v>7.5089332466387697</c:v>
                </c:pt>
                <c:pt idx="17687">
                  <c:v>4.3567753168552299</c:v>
                </c:pt>
                <c:pt idx="17688">
                  <c:v>4.4423653689209797</c:v>
                </c:pt>
                <c:pt idx="17689">
                  <c:v>3.0462053736675698</c:v>
                </c:pt>
                <c:pt idx="17690">
                  <c:v>4.2258073590783596</c:v>
                </c:pt>
                <c:pt idx="17691">
                  <c:v>8.9033474993834893</c:v>
                </c:pt>
                <c:pt idx="17692">
                  <c:v>9.0398384918105705</c:v>
                </c:pt>
                <c:pt idx="17693">
                  <c:v>8.8555827893460393</c:v>
                </c:pt>
                <c:pt idx="17694">
                  <c:v>7.7269885765938504</c:v>
                </c:pt>
                <c:pt idx="17695">
                  <c:v>8.1241489370998501</c:v>
                </c:pt>
                <c:pt idx="17696">
                  <c:v>4.5827359824909104</c:v>
                </c:pt>
                <c:pt idx="17697">
                  <c:v>7.6397072276817797</c:v>
                </c:pt>
                <c:pt idx="17698">
                  <c:v>3.6451266567109402</c:v>
                </c:pt>
                <c:pt idx="17699">
                  <c:v>7.0110461537594597</c:v>
                </c:pt>
                <c:pt idx="17700">
                  <c:v>6.7512504691142396</c:v>
                </c:pt>
                <c:pt idx="17701">
                  <c:v>7.2953533193320297</c:v>
                </c:pt>
                <c:pt idx="17702">
                  <c:v>7.12736694878524</c:v>
                </c:pt>
                <c:pt idx="17703">
                  <c:v>5.4345542386514198</c:v>
                </c:pt>
                <c:pt idx="17704">
                  <c:v>4.7505283401190797</c:v>
                </c:pt>
                <c:pt idx="17705">
                  <c:v>2.92796442497901</c:v>
                </c:pt>
                <c:pt idx="17706">
                  <c:v>7.5706509060140696</c:v>
                </c:pt>
                <c:pt idx="17707">
                  <c:v>7.5367717619920596</c:v>
                </c:pt>
                <c:pt idx="17708">
                  <c:v>3.0367253269727801</c:v>
                </c:pt>
                <c:pt idx="17709">
                  <c:v>5.2277220364122803</c:v>
                </c:pt>
                <c:pt idx="17710">
                  <c:v>6.5752418699062902</c:v>
                </c:pt>
                <c:pt idx="17711">
                  <c:v>3.4322661083338599</c:v>
                </c:pt>
                <c:pt idx="17712">
                  <c:v>6.7249013064699703</c:v>
                </c:pt>
                <c:pt idx="17713">
                  <c:v>3.2597000907051998</c:v>
                </c:pt>
                <c:pt idx="17714">
                  <c:v>6.0759520672797498</c:v>
                </c:pt>
                <c:pt idx="17715">
                  <c:v>4.0670059689491298</c:v>
                </c:pt>
                <c:pt idx="17716">
                  <c:v>4.4754373656048196</c:v>
                </c:pt>
                <c:pt idx="17717">
                  <c:v>8.3554892848444595</c:v>
                </c:pt>
                <c:pt idx="17718">
                  <c:v>2.07577352155498</c:v>
                </c:pt>
                <c:pt idx="17719">
                  <c:v>2.3156643520113498</c:v>
                </c:pt>
                <c:pt idx="17720">
                  <c:v>3.6182261616554001</c:v>
                </c:pt>
                <c:pt idx="17721">
                  <c:v>5.1930421006142202</c:v>
                </c:pt>
                <c:pt idx="17722">
                  <c:v>3.7710389922044798</c:v>
                </c:pt>
                <c:pt idx="17723">
                  <c:v>2.9290760022180899</c:v>
                </c:pt>
                <c:pt idx="17724">
                  <c:v>5.7258512241731001</c:v>
                </c:pt>
                <c:pt idx="17725">
                  <c:v>4.0938560176860097</c:v>
                </c:pt>
                <c:pt idx="17726">
                  <c:v>3.0822339171261701</c:v>
                </c:pt>
                <c:pt idx="17727">
                  <c:v>5.7801114167364496</c:v>
                </c:pt>
                <c:pt idx="17728">
                  <c:v>2.4021668074632299</c:v>
                </c:pt>
                <c:pt idx="17729">
                  <c:v>8.3113273008036703</c:v>
                </c:pt>
                <c:pt idx="17730">
                  <c:v>8.4009518428001293</c:v>
                </c:pt>
                <c:pt idx="17731">
                  <c:v>4.9722358288355997</c:v>
                </c:pt>
                <c:pt idx="17732">
                  <c:v>5.0565158673456798</c:v>
                </c:pt>
                <c:pt idx="17733">
                  <c:v>2.9503974588645798</c:v>
                </c:pt>
                <c:pt idx="17734">
                  <c:v>4.0709235276383202</c:v>
                </c:pt>
                <c:pt idx="17735">
                  <c:v>8.4646751214387592</c:v>
                </c:pt>
                <c:pt idx="17736">
                  <c:v>8.0817054367213892</c:v>
                </c:pt>
                <c:pt idx="17737">
                  <c:v>8.5593938365686597</c:v>
                </c:pt>
                <c:pt idx="17738">
                  <c:v>6.9416814650205101</c:v>
                </c:pt>
                <c:pt idx="17739">
                  <c:v>7.3299820981285597</c:v>
                </c:pt>
                <c:pt idx="17740">
                  <c:v>4.6587716445565404</c:v>
                </c:pt>
                <c:pt idx="17741">
                  <c:v>7.9248092686404101</c:v>
                </c:pt>
                <c:pt idx="17742">
                  <c:v>4.1281242518968497</c:v>
                </c:pt>
                <c:pt idx="17743">
                  <c:v>6.7680677022136502</c:v>
                </c:pt>
                <c:pt idx="17744">
                  <c:v>6.5171215773659403</c:v>
                </c:pt>
                <c:pt idx="17745">
                  <c:v>6.1494563729180198</c:v>
                </c:pt>
                <c:pt idx="17746">
                  <c:v>5.8229068180250296</c:v>
                </c:pt>
                <c:pt idx="17747">
                  <c:v>4.5461288668966997</c:v>
                </c:pt>
                <c:pt idx="17748">
                  <c:v>4.8591802209038004</c:v>
                </c:pt>
                <c:pt idx="17749">
                  <c:v>1.5320953819929799</c:v>
                </c:pt>
                <c:pt idx="17750">
                  <c:v>6.0375080271656003</c:v>
                </c:pt>
                <c:pt idx="17751">
                  <c:v>6.0626931792950201</c:v>
                </c:pt>
                <c:pt idx="17752">
                  <c:v>2.5104693377450702</c:v>
                </c:pt>
                <c:pt idx="17753">
                  <c:v>4.0102342499267296</c:v>
                </c:pt>
                <c:pt idx="17754">
                  <c:v>5.7226729094938298</c:v>
                </c:pt>
                <c:pt idx="17755">
                  <c:v>3.2599510695047198</c:v>
                </c:pt>
                <c:pt idx="17756">
                  <c:v>5.5349054475641104</c:v>
                </c:pt>
                <c:pt idx="17757">
                  <c:v>2.5805677882306801</c:v>
                </c:pt>
                <c:pt idx="17758">
                  <c:v>4.7638827979830198</c:v>
                </c:pt>
                <c:pt idx="17759">
                  <c:v>3.0516577881933902</c:v>
                </c:pt>
                <c:pt idx="17760">
                  <c:v>3.3495071072861098</c:v>
                </c:pt>
                <c:pt idx="17761">
                  <c:v>7.3491530624022996</c:v>
                </c:pt>
                <c:pt idx="17762">
                  <c:v>2.88487596795107</c:v>
                </c:pt>
                <c:pt idx="17763">
                  <c:v>1.7939260367354799</c:v>
                </c:pt>
                <c:pt idx="17764">
                  <c:v>2.5633017231598698</c:v>
                </c:pt>
                <c:pt idx="17765">
                  <c:v>4.5131308704234199</c:v>
                </c:pt>
                <c:pt idx="17766">
                  <c:v>3.9963941002469801</c:v>
                </c:pt>
                <c:pt idx="17767">
                  <c:v>3.28439074838573</c:v>
                </c:pt>
                <c:pt idx="17768">
                  <c:v>4.7914870456959902</c:v>
                </c:pt>
                <c:pt idx="17769">
                  <c:v>2.9757016571393198</c:v>
                </c:pt>
                <c:pt idx="17770">
                  <c:v>3.10035383392509</c:v>
                </c:pt>
                <c:pt idx="17771">
                  <c:v>5.8790263209124296</c:v>
                </c:pt>
                <c:pt idx="17772">
                  <c:v>2.1070286268442899</c:v>
                </c:pt>
                <c:pt idx="17773">
                  <c:v>7.6879597335396896</c:v>
                </c:pt>
                <c:pt idx="17774">
                  <c:v>7.50703692169298</c:v>
                </c:pt>
                <c:pt idx="17775">
                  <c:v>4.3998128213554999</c:v>
                </c:pt>
                <c:pt idx="17776">
                  <c:v>4.0738693454026196</c:v>
                </c:pt>
                <c:pt idx="17777">
                  <c:v>2.0796174199529398</c:v>
                </c:pt>
                <c:pt idx="17778">
                  <c:v>2.7426425363897402</c:v>
                </c:pt>
                <c:pt idx="17779">
                  <c:v>8.1929179382826902</c:v>
                </c:pt>
                <c:pt idx="17780">
                  <c:v>7.6827299025973099</c:v>
                </c:pt>
                <c:pt idx="17781">
                  <c:v>8.4113319158542001</c:v>
                </c:pt>
                <c:pt idx="17782">
                  <c:v>5.4954165200750102</c:v>
                </c:pt>
                <c:pt idx="17783">
                  <c:v>7.4822020806118603</c:v>
                </c:pt>
                <c:pt idx="17784">
                  <c:v>3.70442153182805</c:v>
                </c:pt>
                <c:pt idx="17785">
                  <c:v>5.7804416193314898</c:v>
                </c:pt>
                <c:pt idx="17786">
                  <c:v>3.38985065797895</c:v>
                </c:pt>
                <c:pt idx="17787">
                  <c:v>3.7008593794237901</c:v>
                </c:pt>
                <c:pt idx="17788">
                  <c:v>3.77442712242902</c:v>
                </c:pt>
                <c:pt idx="17789">
                  <c:v>4.9115383062557703</c:v>
                </c:pt>
                <c:pt idx="17790">
                  <c:v>7.6001595764713699</c:v>
                </c:pt>
                <c:pt idx="17791">
                  <c:v>6.0418420332741603</c:v>
                </c:pt>
                <c:pt idx="17792">
                  <c:v>2.3851085419377198</c:v>
                </c:pt>
                <c:pt idx="17793">
                  <c:v>3.5139860376773702</c:v>
                </c:pt>
                <c:pt idx="17794">
                  <c:v>5.9272336130744998</c:v>
                </c:pt>
                <c:pt idx="17795">
                  <c:v>5.3900068099997798</c:v>
                </c:pt>
                <c:pt idx="17796">
                  <c:v>3.9334474038703302</c:v>
                </c:pt>
                <c:pt idx="17797">
                  <c:v>5.5648048619830401</c:v>
                </c:pt>
                <c:pt idx="17798">
                  <c:v>3.9259839226216799</c:v>
                </c:pt>
                <c:pt idx="17799">
                  <c:v>1.49852587395314</c:v>
                </c:pt>
                <c:pt idx="17800">
                  <c:v>5.5856560311745698</c:v>
                </c:pt>
                <c:pt idx="17801">
                  <c:v>3.3344303522004402</c:v>
                </c:pt>
                <c:pt idx="17802">
                  <c:v>5.9432748122619401</c:v>
                </c:pt>
                <c:pt idx="17803">
                  <c:v>4.6939244517171099</c:v>
                </c:pt>
                <c:pt idx="17804">
                  <c:v>5.1140531610484103</c:v>
                </c:pt>
                <c:pt idx="17805">
                  <c:v>6.9763209775329598</c:v>
                </c:pt>
                <c:pt idx="17806">
                  <c:v>2.9748880378924798</c:v>
                </c:pt>
                <c:pt idx="17807">
                  <c:v>3.33132418718243</c:v>
                </c:pt>
                <c:pt idx="17808">
                  <c:v>3.9862006023004999</c:v>
                </c:pt>
                <c:pt idx="17809">
                  <c:v>2.6108755001420998</c:v>
                </c:pt>
                <c:pt idx="17810">
                  <c:v>2.9078782571481798</c:v>
                </c:pt>
                <c:pt idx="17811">
                  <c:v>3.31343256739726</c:v>
                </c:pt>
                <c:pt idx="17812">
                  <c:v>3.28753589703014</c:v>
                </c:pt>
                <c:pt idx="17813">
                  <c:v>3.68195434425115</c:v>
                </c:pt>
                <c:pt idx="17814">
                  <c:v>2.6588253243618101</c:v>
                </c:pt>
                <c:pt idx="17815">
                  <c:v>4.7475505897812198</c:v>
                </c:pt>
                <c:pt idx="17816">
                  <c:v>3.1945487253697999</c:v>
                </c:pt>
                <c:pt idx="17817">
                  <c:v>7.6419855043426796</c:v>
                </c:pt>
                <c:pt idx="17818">
                  <c:v>6.9261038270697597</c:v>
                </c:pt>
                <c:pt idx="17819">
                  <c:v>3.0229918378384202</c:v>
                </c:pt>
                <c:pt idx="17820">
                  <c:v>4.2388219265457296</c:v>
                </c:pt>
                <c:pt idx="17821">
                  <c:v>2.8787709345687298</c:v>
                </c:pt>
                <c:pt idx="17822">
                  <c:v>3.98442186813682</c:v>
                </c:pt>
                <c:pt idx="17823">
                  <c:v>8.2850437407099697</c:v>
                </c:pt>
                <c:pt idx="17824">
                  <c:v>7.8457552915290103</c:v>
                </c:pt>
                <c:pt idx="17825">
                  <c:v>8.3195569700320409</c:v>
                </c:pt>
                <c:pt idx="17826">
                  <c:v>6.8686199701679698</c:v>
                </c:pt>
                <c:pt idx="17827">
                  <c:v>7.41250297267585</c:v>
                </c:pt>
                <c:pt idx="17828">
                  <c:v>4.1772058207424196</c:v>
                </c:pt>
                <c:pt idx="17829">
                  <c:v>7.4835240932194003</c:v>
                </c:pt>
                <c:pt idx="17830">
                  <c:v>3.5553349598473498</c:v>
                </c:pt>
                <c:pt idx="17831">
                  <c:v>6.3796308408917701</c:v>
                </c:pt>
                <c:pt idx="17832">
                  <c:v>6.3111353938536396</c:v>
                </c:pt>
                <c:pt idx="17833">
                  <c:v>6.08429821575979</c:v>
                </c:pt>
                <c:pt idx="17834">
                  <c:v>6.8736181003669197</c:v>
                </c:pt>
                <c:pt idx="17835">
                  <c:v>5.4181430551257899</c:v>
                </c:pt>
                <c:pt idx="17836">
                  <c:v>4.9751091160410903</c:v>
                </c:pt>
                <c:pt idx="17837">
                  <c:v>2.6069477381705899</c:v>
                </c:pt>
                <c:pt idx="17838">
                  <c:v>6.6458151363376397</c:v>
                </c:pt>
                <c:pt idx="17839">
                  <c:v>6.3786578314118003</c:v>
                </c:pt>
                <c:pt idx="17840">
                  <c:v>3.1922820241566998</c:v>
                </c:pt>
                <c:pt idx="17841">
                  <c:v>4.8261244181872103</c:v>
                </c:pt>
                <c:pt idx="17842">
                  <c:v>5.9431977905887896</c:v>
                </c:pt>
                <c:pt idx="17843">
                  <c:v>3.4064975174057501</c:v>
                </c:pt>
                <c:pt idx="17844">
                  <c:v>5.8407205581842803</c:v>
                </c:pt>
                <c:pt idx="17845">
                  <c:v>3.0716962954347502</c:v>
                </c:pt>
                <c:pt idx="17846">
                  <c:v>5.5036435421475396</c:v>
                </c:pt>
                <c:pt idx="17847">
                  <c:v>3.8047774913221599</c:v>
                </c:pt>
                <c:pt idx="17848">
                  <c:v>4.1354833009967997</c:v>
                </c:pt>
                <c:pt idx="17849">
                  <c:v>6.8543820630614496</c:v>
                </c:pt>
                <c:pt idx="17850">
                  <c:v>2.2454935249145098</c:v>
                </c:pt>
                <c:pt idx="17851">
                  <c:v>2.46606790248395</c:v>
                </c:pt>
                <c:pt idx="17852">
                  <c:v>3.4617252373284999</c:v>
                </c:pt>
                <c:pt idx="17853">
                  <c:v>4.6466318577875203</c:v>
                </c:pt>
                <c:pt idx="17854">
                  <c:v>3.57282944753551</c:v>
                </c:pt>
                <c:pt idx="17855">
                  <c:v>3.4606248056492599</c:v>
                </c:pt>
                <c:pt idx="17856">
                  <c:v>4.8605687608533001</c:v>
                </c:pt>
                <c:pt idx="17857">
                  <c:v>3.6334381852564301</c:v>
                </c:pt>
                <c:pt idx="17858">
                  <c:v>3.2995705905356498</c:v>
                </c:pt>
                <c:pt idx="17859">
                  <c:v>5.4873077443518596</c:v>
                </c:pt>
                <c:pt idx="17860">
                  <c:v>2.3674288143407098</c:v>
                </c:pt>
                <c:pt idx="17861">
                  <c:v>7.6638961952175304</c:v>
                </c:pt>
                <c:pt idx="17862">
                  <c:v>7.2839444425424498</c:v>
                </c:pt>
                <c:pt idx="17863">
                  <c:v>4.2752979892626204</c:v>
                </c:pt>
                <c:pt idx="17864">
                  <c:v>5.2601427769922999</c:v>
                </c:pt>
                <c:pt idx="17865">
                  <c:v>3.0407118905311599</c:v>
                </c:pt>
                <c:pt idx="17866">
                  <c:v>4.0646163069754602</c:v>
                </c:pt>
                <c:pt idx="17867">
                  <c:v>8.2235844924862498</c:v>
                </c:pt>
                <c:pt idx="17868">
                  <c:v>7.7643848231893298</c:v>
                </c:pt>
                <c:pt idx="17869">
                  <c:v>8.3819251807998292</c:v>
                </c:pt>
                <c:pt idx="17870">
                  <c:v>6.3791867862859304</c:v>
                </c:pt>
                <c:pt idx="17871">
                  <c:v>6.8878239076321996</c:v>
                </c:pt>
                <c:pt idx="17872">
                  <c:v>4.8221708805994004</c:v>
                </c:pt>
                <c:pt idx="17873">
                  <c:v>8.1481874192938104</c:v>
                </c:pt>
                <c:pt idx="17874">
                  <c:v>4.4045408217034696</c:v>
                </c:pt>
                <c:pt idx="17875">
                  <c:v>6.55415637435609</c:v>
                </c:pt>
                <c:pt idx="17876">
                  <c:v>6.4504318801181499</c:v>
                </c:pt>
                <c:pt idx="17877">
                  <c:v>5.5528681842498804</c:v>
                </c:pt>
                <c:pt idx="17878">
                  <c:v>5.2901408986019298</c:v>
                </c:pt>
                <c:pt idx="17879">
                  <c:v>4.0856224368982499</c:v>
                </c:pt>
                <c:pt idx="17880">
                  <c:v>4.7874314993535396</c:v>
                </c:pt>
                <c:pt idx="17881">
                  <c:v>1.2947595701652601</c:v>
                </c:pt>
                <c:pt idx="17882">
                  <c:v>5.5143026169332696</c:v>
                </c:pt>
                <c:pt idx="17883">
                  <c:v>5.2315229901292399</c:v>
                </c:pt>
                <c:pt idx="17884">
                  <c:v>2.0738128094786301</c:v>
                </c:pt>
                <c:pt idx="17885">
                  <c:v>3.4326315064852602</c:v>
                </c:pt>
                <c:pt idx="17886">
                  <c:v>5.5651968739351796</c:v>
                </c:pt>
                <c:pt idx="17887">
                  <c:v>3.4338946776353598</c:v>
                </c:pt>
                <c:pt idx="17888">
                  <c:v>4.8843912281466899</c:v>
                </c:pt>
                <c:pt idx="17889">
                  <c:v>2.2768329880487301</c:v>
                </c:pt>
                <c:pt idx="17890">
                  <c:v>4.2396000763812598</c:v>
                </c:pt>
                <c:pt idx="17891">
                  <c:v>2.5275429258881998</c:v>
                </c:pt>
                <c:pt idx="17892">
                  <c:v>2.77052622818093</c:v>
                </c:pt>
                <c:pt idx="17893">
                  <c:v>6.94625478953881</c:v>
                </c:pt>
                <c:pt idx="17894">
                  <c:v>3.1369536565530698</c:v>
                </c:pt>
                <c:pt idx="17895">
                  <c:v>1.7354901423403299</c:v>
                </c:pt>
                <c:pt idx="17896">
                  <c:v>1.9083314291028699</c:v>
                </c:pt>
                <c:pt idx="17897">
                  <c:v>4.1593703728320097</c:v>
                </c:pt>
                <c:pt idx="17898">
                  <c:v>3.90727583691665</c:v>
                </c:pt>
                <c:pt idx="17899">
                  <c:v>3.2477624120389001</c:v>
                </c:pt>
                <c:pt idx="17900">
                  <c:v>4.3649757780319298</c:v>
                </c:pt>
                <c:pt idx="17901">
                  <c:v>2.5288911499939202</c:v>
                </c:pt>
                <c:pt idx="17902">
                  <c:v>3.2809394572390702</c:v>
                </c:pt>
                <c:pt idx="17903">
                  <c:v>6.1024932297706798</c:v>
                </c:pt>
                <c:pt idx="17904">
                  <c:v>1.9936597949896799</c:v>
                </c:pt>
                <c:pt idx="17905">
                  <c:v>7.2821120894088098</c:v>
                </c:pt>
                <c:pt idx="17906">
                  <c:v>7.2087258939611196</c:v>
                </c:pt>
                <c:pt idx="17907">
                  <c:v>4.0788577568163102</c:v>
                </c:pt>
                <c:pt idx="17908">
                  <c:v>5.2825604886353403</c:v>
                </c:pt>
                <c:pt idx="17909">
                  <c:v>3.00617153588373</c:v>
                </c:pt>
                <c:pt idx="17910">
                  <c:v>3.90102109831671</c:v>
                </c:pt>
                <c:pt idx="17911">
                  <c:v>8.2377636223395694</c:v>
                </c:pt>
                <c:pt idx="17912">
                  <c:v>7.7453893067966399</c:v>
                </c:pt>
                <c:pt idx="17913">
                  <c:v>8.3579848294753702</c:v>
                </c:pt>
                <c:pt idx="17914">
                  <c:v>6.3539114885747798</c:v>
                </c:pt>
                <c:pt idx="17915">
                  <c:v>6.9566272395059503</c:v>
                </c:pt>
                <c:pt idx="17916">
                  <c:v>4.8246082101128698</c:v>
                </c:pt>
                <c:pt idx="17917">
                  <c:v>8.1797246932919503</c:v>
                </c:pt>
                <c:pt idx="17918">
                  <c:v>4.38160093831093</c:v>
                </c:pt>
                <c:pt idx="17919">
                  <c:v>6.6617520391790404</c:v>
                </c:pt>
                <c:pt idx="17920">
                  <c:v>6.4193818636765396</c:v>
                </c:pt>
                <c:pt idx="17921">
                  <c:v>5.6110361150544401</c:v>
                </c:pt>
                <c:pt idx="17922">
                  <c:v>5.7074848455102103</c:v>
                </c:pt>
                <c:pt idx="17923">
                  <c:v>4.3340322524738601</c:v>
                </c:pt>
                <c:pt idx="17924">
                  <c:v>4.6515316045524902</c:v>
                </c:pt>
                <c:pt idx="17925">
                  <c:v>1.6452310609210199</c:v>
                </c:pt>
                <c:pt idx="17926">
                  <c:v>5.6950895627749798</c:v>
                </c:pt>
                <c:pt idx="17927">
                  <c:v>5.5863236406964401</c:v>
                </c:pt>
                <c:pt idx="17928">
                  <c:v>2.3924977262235498</c:v>
                </c:pt>
                <c:pt idx="17929">
                  <c:v>3.8053552146627498</c:v>
                </c:pt>
                <c:pt idx="17930">
                  <c:v>5.6437141159721902</c:v>
                </c:pt>
                <c:pt idx="17931">
                  <c:v>3.4272686994125499</c:v>
                </c:pt>
                <c:pt idx="17932">
                  <c:v>5.1617590656263301</c:v>
                </c:pt>
                <c:pt idx="17933">
                  <c:v>2.52416202402385</c:v>
                </c:pt>
                <c:pt idx="17934">
                  <c:v>4.5734998969676699</c:v>
                </c:pt>
                <c:pt idx="17935">
                  <c:v>2.9616744078484598</c:v>
                </c:pt>
                <c:pt idx="17936">
                  <c:v>3.1203114454593202</c:v>
                </c:pt>
                <c:pt idx="17937">
                  <c:v>7.0066620793906704</c:v>
                </c:pt>
                <c:pt idx="17938">
                  <c:v>3.17862861663711</c:v>
                </c:pt>
                <c:pt idx="17939">
                  <c:v>1.9981844684208601</c:v>
                </c:pt>
                <c:pt idx="17940">
                  <c:v>2.3931997020862501</c:v>
                </c:pt>
                <c:pt idx="17941">
                  <c:v>4.1588735284604903</c:v>
                </c:pt>
                <c:pt idx="17942">
                  <c:v>3.79539329085677</c:v>
                </c:pt>
                <c:pt idx="17943">
                  <c:v>3.19248001794878</c:v>
                </c:pt>
                <c:pt idx="17944">
                  <c:v>4.2730036706303798</c:v>
                </c:pt>
                <c:pt idx="17945">
                  <c:v>2.8301528083353098</c:v>
                </c:pt>
                <c:pt idx="17946">
                  <c:v>3.3934055985206202</c:v>
                </c:pt>
                <c:pt idx="17947">
                  <c:v>5.9545490039945497</c:v>
                </c:pt>
                <c:pt idx="17948">
                  <c:v>2.24020279142777</c:v>
                </c:pt>
                <c:pt idx="17949">
                  <c:v>7.3581025497391597</c:v>
                </c:pt>
                <c:pt idx="17950">
                  <c:v>7.2544352590243903</c:v>
                </c:pt>
                <c:pt idx="17951">
                  <c:v>4.0484253058831001</c:v>
                </c:pt>
                <c:pt idx="17952">
                  <c:v>5.0104535109327202</c:v>
                </c:pt>
                <c:pt idx="17953">
                  <c:v>2.96008126115701</c:v>
                </c:pt>
                <c:pt idx="17954">
                  <c:v>3.9647542502720001</c:v>
                </c:pt>
                <c:pt idx="17955">
                  <c:v>8.4031796914545502</c:v>
                </c:pt>
                <c:pt idx="17956">
                  <c:v>7.9847982809553502</c:v>
                </c:pt>
                <c:pt idx="17957">
                  <c:v>8.5653452838536399</c:v>
                </c:pt>
                <c:pt idx="17958">
                  <c:v>6.6779039737616399</c:v>
                </c:pt>
                <c:pt idx="17959">
                  <c:v>7.2826900013919698</c:v>
                </c:pt>
                <c:pt idx="17960">
                  <c:v>4.6130243965480302</c:v>
                </c:pt>
                <c:pt idx="17961">
                  <c:v>7.9476433387996197</c:v>
                </c:pt>
                <c:pt idx="17962">
                  <c:v>4.0938838444924297</c:v>
                </c:pt>
                <c:pt idx="17963">
                  <c:v>6.7601156566781802</c:v>
                </c:pt>
                <c:pt idx="17964">
                  <c:v>6.5314513652020301</c:v>
                </c:pt>
                <c:pt idx="17965">
                  <c:v>5.9554660323425104</c:v>
                </c:pt>
                <c:pt idx="17966">
                  <c:v>5.4420827451245</c:v>
                </c:pt>
                <c:pt idx="17967">
                  <c:v>4.4973435063781002</c:v>
                </c:pt>
                <c:pt idx="17968">
                  <c:v>4.94530284686497</c:v>
                </c:pt>
                <c:pt idx="17969">
                  <c:v>1.6352460235911099</c:v>
                </c:pt>
                <c:pt idx="17970">
                  <c:v>6.0403662400679599</c:v>
                </c:pt>
                <c:pt idx="17971">
                  <c:v>6.0433292439172401</c:v>
                </c:pt>
                <c:pt idx="17972">
                  <c:v>2.6832905656856298</c:v>
                </c:pt>
                <c:pt idx="17973">
                  <c:v>4.0201123870635103</c:v>
                </c:pt>
                <c:pt idx="17974">
                  <c:v>5.6786884443117698</c:v>
                </c:pt>
                <c:pt idx="17975">
                  <c:v>3.3676655647902098</c:v>
                </c:pt>
                <c:pt idx="17976">
                  <c:v>5.55054895022396</c:v>
                </c:pt>
                <c:pt idx="17977">
                  <c:v>2.7487124683701101</c:v>
                </c:pt>
                <c:pt idx="17978">
                  <c:v>4.8265526558517804</c:v>
                </c:pt>
                <c:pt idx="17979">
                  <c:v>3.1780022532254599</c:v>
                </c:pt>
                <c:pt idx="17980">
                  <c:v>3.5765867718322499</c:v>
                </c:pt>
                <c:pt idx="17981">
                  <c:v>7.3146615063521701</c:v>
                </c:pt>
                <c:pt idx="17982">
                  <c:v>3.0641695233289599</c:v>
                </c:pt>
                <c:pt idx="17983">
                  <c:v>1.8477079574664099</c:v>
                </c:pt>
                <c:pt idx="17984">
                  <c:v>2.55619405545978</c:v>
                </c:pt>
                <c:pt idx="17985">
                  <c:v>4.5103346037433703</c:v>
                </c:pt>
                <c:pt idx="17986">
                  <c:v>3.97240864872738</c:v>
                </c:pt>
                <c:pt idx="17987">
                  <c:v>3.32999412878684</c:v>
                </c:pt>
                <c:pt idx="17988">
                  <c:v>4.7472094008776704</c:v>
                </c:pt>
                <c:pt idx="17989">
                  <c:v>2.85709374101069</c:v>
                </c:pt>
                <c:pt idx="17990">
                  <c:v>3.3187771993648099</c:v>
                </c:pt>
                <c:pt idx="17991">
                  <c:v>5.8249095738271901</c:v>
                </c:pt>
                <c:pt idx="17992">
                  <c:v>2.3515993222907099</c:v>
                </c:pt>
                <c:pt idx="17993">
                  <c:v>7.6170010280005798</c:v>
                </c:pt>
                <c:pt idx="17994">
                  <c:v>7.46820458709702</c:v>
                </c:pt>
                <c:pt idx="17995">
                  <c:v>4.39818677187061</c:v>
                </c:pt>
                <c:pt idx="17996">
                  <c:v>3.9127811480037198</c:v>
                </c:pt>
                <c:pt idx="17997">
                  <c:v>2.0348668073231901</c:v>
                </c:pt>
                <c:pt idx="17998">
                  <c:v>2.34941587336295</c:v>
                </c:pt>
                <c:pt idx="17999">
                  <c:v>7.90103000585398</c:v>
                </c:pt>
                <c:pt idx="18000">
                  <c:v>7.1067058859427696</c:v>
                </c:pt>
                <c:pt idx="18001">
                  <c:v>8.4924801868060307</c:v>
                </c:pt>
                <c:pt idx="18002">
                  <c:v>5.4096504593448298</c:v>
                </c:pt>
                <c:pt idx="18003">
                  <c:v>7.4144540967145103</c:v>
                </c:pt>
                <c:pt idx="18004">
                  <c:v>3.65997113188094</c:v>
                </c:pt>
                <c:pt idx="18005">
                  <c:v>5.8934801472000702</c:v>
                </c:pt>
                <c:pt idx="18006">
                  <c:v>3.1536518157339599</c:v>
                </c:pt>
                <c:pt idx="18007">
                  <c:v>3.81114267157119</c:v>
                </c:pt>
                <c:pt idx="18008">
                  <c:v>3.79909615073535</c:v>
                </c:pt>
                <c:pt idx="18009">
                  <c:v>4.8457606743703998</c:v>
                </c:pt>
                <c:pt idx="18010">
                  <c:v>6.9337073439215597</c:v>
                </c:pt>
                <c:pt idx="18011">
                  <c:v>6.1505436600752796</c:v>
                </c:pt>
                <c:pt idx="18012">
                  <c:v>2.5932169687778699</c:v>
                </c:pt>
                <c:pt idx="18013">
                  <c:v>3.6678246495337099</c:v>
                </c:pt>
                <c:pt idx="18014">
                  <c:v>5.3946954547560102</c:v>
                </c:pt>
                <c:pt idx="18015">
                  <c:v>5.48696622851622</c:v>
                </c:pt>
                <c:pt idx="18016">
                  <c:v>3.6977092466583401</c:v>
                </c:pt>
                <c:pt idx="18017">
                  <c:v>5.1859292561822503</c:v>
                </c:pt>
                <c:pt idx="18018">
                  <c:v>3.3487605726381902</c:v>
                </c:pt>
                <c:pt idx="18019">
                  <c:v>2.4815549961560999</c:v>
                </c:pt>
                <c:pt idx="18020">
                  <c:v>4.9945404070048198</c:v>
                </c:pt>
                <c:pt idx="18021">
                  <c:v>3.4556116736342899</c:v>
                </c:pt>
                <c:pt idx="18022">
                  <c:v>5.46216735670943</c:v>
                </c:pt>
                <c:pt idx="18023">
                  <c:v>4.7757503991099499</c:v>
                </c:pt>
                <c:pt idx="18024">
                  <c:v>4.8941462213358804</c:v>
                </c:pt>
                <c:pt idx="18025">
                  <c:v>6.7787951229475798</c:v>
                </c:pt>
                <c:pt idx="18026">
                  <c:v>3.1227483919093002</c:v>
                </c:pt>
                <c:pt idx="18027">
                  <c:v>3.6453327866592198</c:v>
                </c:pt>
                <c:pt idx="18028">
                  <c:v>4.2272888069827204</c:v>
                </c:pt>
                <c:pt idx="18029">
                  <c:v>2.4348674667754602</c:v>
                </c:pt>
                <c:pt idx="18030">
                  <c:v>2.7455027119545101</c:v>
                </c:pt>
                <c:pt idx="18031">
                  <c:v>3.8071010394707501</c:v>
                </c:pt>
                <c:pt idx="18032">
                  <c:v>2.5283854249984801</c:v>
                </c:pt>
                <c:pt idx="18033">
                  <c:v>3.6089969146435301</c:v>
                </c:pt>
                <c:pt idx="18034">
                  <c:v>3.4452716021603602</c:v>
                </c:pt>
                <c:pt idx="18035">
                  <c:v>4.5769463242985999</c:v>
                </c:pt>
                <c:pt idx="18036">
                  <c:v>3.17658641605738</c:v>
                </c:pt>
                <c:pt idx="18037">
                  <c:v>7.7539496315508902</c:v>
                </c:pt>
                <c:pt idx="18038">
                  <c:v>6.9197949913936396</c:v>
                </c:pt>
                <c:pt idx="18039">
                  <c:v>2.0979133782378998</c:v>
                </c:pt>
                <c:pt idx="18040">
                  <c:v>5.2673311327143999</c:v>
                </c:pt>
                <c:pt idx="18041">
                  <c:v>2.9547202995110502</c:v>
                </c:pt>
                <c:pt idx="18042">
                  <c:v>3.9874758047749701</c:v>
                </c:pt>
                <c:pt idx="18043">
                  <c:v>8.2351068006376895</c:v>
                </c:pt>
                <c:pt idx="18044">
                  <c:v>7.7302141459186897</c:v>
                </c:pt>
                <c:pt idx="18045">
                  <c:v>8.3906503470970097</c:v>
                </c:pt>
                <c:pt idx="18046">
                  <c:v>6.3830558905602004</c:v>
                </c:pt>
                <c:pt idx="18047">
                  <c:v>6.9009832430022797</c:v>
                </c:pt>
                <c:pt idx="18048">
                  <c:v>4.8314199441305501</c:v>
                </c:pt>
                <c:pt idx="18049">
                  <c:v>8.1539487172266298</c:v>
                </c:pt>
                <c:pt idx="18050">
                  <c:v>4.3727079294763902</c:v>
                </c:pt>
                <c:pt idx="18051">
                  <c:v>6.5549095885423601</c:v>
                </c:pt>
                <c:pt idx="18052">
                  <c:v>6.4814300721730804</c:v>
                </c:pt>
                <c:pt idx="18053">
                  <c:v>5.5670064656427796</c:v>
                </c:pt>
                <c:pt idx="18054">
                  <c:v>5.3512140351009796</c:v>
                </c:pt>
                <c:pt idx="18055">
                  <c:v>4.1351762617239203</c:v>
                </c:pt>
                <c:pt idx="18056">
                  <c:v>4.7758968623407201</c:v>
                </c:pt>
                <c:pt idx="18057">
                  <c:v>1.3751509647542099</c:v>
                </c:pt>
                <c:pt idx="18058">
                  <c:v>5.5503310632435996</c:v>
                </c:pt>
                <c:pt idx="18059">
                  <c:v>5.2832488653279404</c:v>
                </c:pt>
                <c:pt idx="18060">
                  <c:v>2.1042161803399502</c:v>
                </c:pt>
                <c:pt idx="18061">
                  <c:v>3.4406510505266001</c:v>
                </c:pt>
                <c:pt idx="18062">
                  <c:v>5.5936606251980798</c:v>
                </c:pt>
                <c:pt idx="18063">
                  <c:v>3.4490910650734601</c:v>
                </c:pt>
                <c:pt idx="18064">
                  <c:v>4.9344343837516904</c:v>
                </c:pt>
                <c:pt idx="18065">
                  <c:v>2.2886940391211499</c:v>
                </c:pt>
                <c:pt idx="18066">
                  <c:v>4.2724659607430002</c:v>
                </c:pt>
                <c:pt idx="18067">
                  <c:v>2.64154484287485</c:v>
                </c:pt>
                <c:pt idx="18068">
                  <c:v>2.8408673214999798</c:v>
                </c:pt>
                <c:pt idx="18069">
                  <c:v>6.9507403977774898</c:v>
                </c:pt>
                <c:pt idx="18070">
                  <c:v>3.0843931406401301</c:v>
                </c:pt>
                <c:pt idx="18071">
                  <c:v>1.74898399005767</c:v>
                </c:pt>
                <c:pt idx="18072">
                  <c:v>2.0151928267632901</c:v>
                </c:pt>
                <c:pt idx="18073">
                  <c:v>4.1624037466122497</c:v>
                </c:pt>
                <c:pt idx="18074">
                  <c:v>3.8832070394645299</c:v>
                </c:pt>
                <c:pt idx="18075">
                  <c:v>3.2498144490860099</c:v>
                </c:pt>
                <c:pt idx="18076">
                  <c:v>4.3270813639948003</c:v>
                </c:pt>
                <c:pt idx="18077">
                  <c:v>2.5718761013570099</c:v>
                </c:pt>
                <c:pt idx="18078">
                  <c:v>3.2894979494960799</c:v>
                </c:pt>
                <c:pt idx="18079">
                  <c:v>6.0742926133996296</c:v>
                </c:pt>
                <c:pt idx="18080">
                  <c:v>2.0251231757329502</c:v>
                </c:pt>
                <c:pt idx="18081">
                  <c:v>7.3022966852245501</c:v>
                </c:pt>
                <c:pt idx="18082">
                  <c:v>7.2188314546660202</c:v>
                </c:pt>
                <c:pt idx="18083">
                  <c:v>4.04560837321928</c:v>
                </c:pt>
                <c:pt idx="18084">
                  <c:v>5.3285237958643297</c:v>
                </c:pt>
                <c:pt idx="18085">
                  <c:v>3.0895509689823402</c:v>
                </c:pt>
                <c:pt idx="18086">
                  <c:v>3.9870717679208001</c:v>
                </c:pt>
                <c:pt idx="18087">
                  <c:v>8.2498815641482608</c:v>
                </c:pt>
                <c:pt idx="18088">
                  <c:v>7.7733048336269599</c:v>
                </c:pt>
                <c:pt idx="18089">
                  <c:v>8.3105108923123794</c:v>
                </c:pt>
                <c:pt idx="18090">
                  <c:v>6.3605468516057204</c:v>
                </c:pt>
                <c:pt idx="18091">
                  <c:v>7.0104026077017503</c:v>
                </c:pt>
                <c:pt idx="18092">
                  <c:v>4.8566802328549201</c:v>
                </c:pt>
                <c:pt idx="18093">
                  <c:v>8.0215538566395992</c:v>
                </c:pt>
                <c:pt idx="18094">
                  <c:v>4.4727434530633596</c:v>
                </c:pt>
                <c:pt idx="18095">
                  <c:v>6.5259050828729404</c:v>
                </c:pt>
                <c:pt idx="18096">
                  <c:v>6.4654144726939196</c:v>
                </c:pt>
                <c:pt idx="18097">
                  <c:v>5.6293445489645002</c:v>
                </c:pt>
                <c:pt idx="18098">
                  <c:v>5.6075219239671901</c:v>
                </c:pt>
                <c:pt idx="18099">
                  <c:v>4.4072633788097502</c:v>
                </c:pt>
                <c:pt idx="18100">
                  <c:v>4.7599424196508497</c:v>
                </c:pt>
                <c:pt idx="18101">
                  <c:v>1.6700925320318201</c:v>
                </c:pt>
                <c:pt idx="18102">
                  <c:v>5.6774420362434403</c:v>
                </c:pt>
                <c:pt idx="18103">
                  <c:v>5.5473692527511096</c:v>
                </c:pt>
                <c:pt idx="18104">
                  <c:v>2.3989728567975401</c:v>
                </c:pt>
                <c:pt idx="18105">
                  <c:v>3.7752039718767798</c:v>
                </c:pt>
                <c:pt idx="18106">
                  <c:v>5.4257742164173202</c:v>
                </c:pt>
                <c:pt idx="18107">
                  <c:v>3.4851665768725502</c:v>
                </c:pt>
                <c:pt idx="18108">
                  <c:v>5.1199761480053496</c:v>
                </c:pt>
                <c:pt idx="18109">
                  <c:v>2.4753995574611198</c:v>
                </c:pt>
                <c:pt idx="18110">
                  <c:v>4.5483743451982503</c:v>
                </c:pt>
                <c:pt idx="18111">
                  <c:v>2.7927908730535602</c:v>
                </c:pt>
                <c:pt idx="18112">
                  <c:v>3.0619874725302498</c:v>
                </c:pt>
                <c:pt idx="18113">
                  <c:v>7.0249590552276304</c:v>
                </c:pt>
                <c:pt idx="18114">
                  <c:v>3.2698386055630801</c:v>
                </c:pt>
                <c:pt idx="18115">
                  <c:v>1.9723279584945801</c:v>
                </c:pt>
                <c:pt idx="18116">
                  <c:v>2.4650071462382401</c:v>
                </c:pt>
                <c:pt idx="18117">
                  <c:v>4.2192117259361801</c:v>
                </c:pt>
                <c:pt idx="18118">
                  <c:v>3.9334979411443398</c:v>
                </c:pt>
                <c:pt idx="18119">
                  <c:v>3.4162012519344001</c:v>
                </c:pt>
                <c:pt idx="18120">
                  <c:v>4.30531851921236</c:v>
                </c:pt>
                <c:pt idx="18121">
                  <c:v>2.77048725694539</c:v>
                </c:pt>
                <c:pt idx="18122">
                  <c:v>3.4926396823348198</c:v>
                </c:pt>
                <c:pt idx="18123">
                  <c:v>6.0606241031808201</c:v>
                </c:pt>
                <c:pt idx="18124">
                  <c:v>2.1975796372413998</c:v>
                </c:pt>
                <c:pt idx="18125">
                  <c:v>7.4135299473529201</c:v>
                </c:pt>
                <c:pt idx="18126">
                  <c:v>7.2583016804215896</c:v>
                </c:pt>
                <c:pt idx="18127">
                  <c:v>4.1161803856744603</c:v>
                </c:pt>
                <c:pt idx="18128">
                  <c:v>5.2601427769922999</c:v>
                </c:pt>
                <c:pt idx="18129">
                  <c:v>3.0407118905311599</c:v>
                </c:pt>
                <c:pt idx="18130">
                  <c:v>4.0646163069754602</c:v>
                </c:pt>
                <c:pt idx="18131">
                  <c:v>8.2235844924862498</c:v>
                </c:pt>
                <c:pt idx="18132">
                  <c:v>7.7643848231893298</c:v>
                </c:pt>
                <c:pt idx="18133">
                  <c:v>8.3819251807998292</c:v>
                </c:pt>
                <c:pt idx="18134">
                  <c:v>6.3791867862859304</c:v>
                </c:pt>
                <c:pt idx="18135">
                  <c:v>6.8878239076321996</c:v>
                </c:pt>
                <c:pt idx="18136">
                  <c:v>4.8221708805994004</c:v>
                </c:pt>
                <c:pt idx="18137">
                  <c:v>8.1481874192938104</c:v>
                </c:pt>
                <c:pt idx="18138">
                  <c:v>4.4045408217034696</c:v>
                </c:pt>
                <c:pt idx="18139">
                  <c:v>6.55415637435609</c:v>
                </c:pt>
                <c:pt idx="18140">
                  <c:v>6.4504318801181499</c:v>
                </c:pt>
                <c:pt idx="18141">
                  <c:v>5.5528681842498804</c:v>
                </c:pt>
                <c:pt idx="18142">
                  <c:v>5.2901408986019298</c:v>
                </c:pt>
                <c:pt idx="18143">
                  <c:v>4.0856224368982499</c:v>
                </c:pt>
                <c:pt idx="18144">
                  <c:v>4.7874314993535396</c:v>
                </c:pt>
                <c:pt idx="18145">
                  <c:v>1.2947595701652601</c:v>
                </c:pt>
                <c:pt idx="18146">
                  <c:v>5.5143026169332696</c:v>
                </c:pt>
                <c:pt idx="18147">
                  <c:v>5.2315229901292399</c:v>
                </c:pt>
                <c:pt idx="18148">
                  <c:v>2.0738128094786301</c:v>
                </c:pt>
                <c:pt idx="18149">
                  <c:v>3.4326315064852602</c:v>
                </c:pt>
                <c:pt idx="18150">
                  <c:v>5.5651968739351796</c:v>
                </c:pt>
                <c:pt idx="18151">
                  <c:v>3.4338946776353598</c:v>
                </c:pt>
                <c:pt idx="18152">
                  <c:v>4.8843912281466899</c:v>
                </c:pt>
                <c:pt idx="18153">
                  <c:v>2.2768329880487301</c:v>
                </c:pt>
                <c:pt idx="18154">
                  <c:v>4.2396000763812598</c:v>
                </c:pt>
                <c:pt idx="18155">
                  <c:v>2.5275429258881998</c:v>
                </c:pt>
                <c:pt idx="18156">
                  <c:v>2.77052622818093</c:v>
                </c:pt>
                <c:pt idx="18157">
                  <c:v>6.94625478953881</c:v>
                </c:pt>
                <c:pt idx="18158">
                  <c:v>3.1369536565530698</c:v>
                </c:pt>
                <c:pt idx="18159">
                  <c:v>1.7354901423403299</c:v>
                </c:pt>
                <c:pt idx="18160">
                  <c:v>1.9083314291028699</c:v>
                </c:pt>
                <c:pt idx="18161">
                  <c:v>4.1593703728320097</c:v>
                </c:pt>
                <c:pt idx="18162">
                  <c:v>3.90727583691665</c:v>
                </c:pt>
                <c:pt idx="18163">
                  <c:v>3.2477624120389001</c:v>
                </c:pt>
                <c:pt idx="18164">
                  <c:v>4.3649757780319298</c:v>
                </c:pt>
                <c:pt idx="18165">
                  <c:v>2.5288911499939202</c:v>
                </c:pt>
                <c:pt idx="18166">
                  <c:v>3.2809394572390702</c:v>
                </c:pt>
                <c:pt idx="18167">
                  <c:v>6.1024932297706798</c:v>
                </c:pt>
                <c:pt idx="18168">
                  <c:v>1.9936597949896799</c:v>
                </c:pt>
                <c:pt idx="18169">
                  <c:v>7.2821120894088098</c:v>
                </c:pt>
                <c:pt idx="18170">
                  <c:v>7.2087258939611196</c:v>
                </c:pt>
                <c:pt idx="18171">
                  <c:v>4.0788577568163102</c:v>
                </c:pt>
                <c:pt idx="18172">
                  <c:v>5.2902833799984297</c:v>
                </c:pt>
                <c:pt idx="18173">
                  <c:v>3.1125990509262502</c:v>
                </c:pt>
                <c:pt idx="18174">
                  <c:v>4.0673008526434202</c:v>
                </c:pt>
                <c:pt idx="18175">
                  <c:v>8.2338663527763298</c:v>
                </c:pt>
                <c:pt idx="18176">
                  <c:v>7.7317390567185598</c:v>
                </c:pt>
                <c:pt idx="18177">
                  <c:v>8.4009902274524393</c:v>
                </c:pt>
                <c:pt idx="18178">
                  <c:v>6.4162468815138798</c:v>
                </c:pt>
                <c:pt idx="18179">
                  <c:v>6.9461269865147601</c:v>
                </c:pt>
                <c:pt idx="18180">
                  <c:v>4.8010714240842596</c:v>
                </c:pt>
                <c:pt idx="18181">
                  <c:v>8.0508478668121803</c:v>
                </c:pt>
                <c:pt idx="18182">
                  <c:v>4.4111909237623097</c:v>
                </c:pt>
                <c:pt idx="18183">
                  <c:v>6.4975773168358701</c:v>
                </c:pt>
                <c:pt idx="18184">
                  <c:v>6.4131045392748396</c:v>
                </c:pt>
                <c:pt idx="18185">
                  <c:v>5.6229781615338803</c:v>
                </c:pt>
                <c:pt idx="18186">
                  <c:v>5.3754650579999197</c:v>
                </c:pt>
                <c:pt idx="18187">
                  <c:v>4.0953950237772103</c:v>
                </c:pt>
                <c:pt idx="18188">
                  <c:v>4.7356313101079399</c:v>
                </c:pt>
                <c:pt idx="18189">
                  <c:v>1.50105381789548</c:v>
                </c:pt>
                <c:pt idx="18190">
                  <c:v>5.2676097412721097</c:v>
                </c:pt>
                <c:pt idx="18191">
                  <c:v>5.3823790465599597</c:v>
                </c:pt>
                <c:pt idx="18192">
                  <c:v>2.2037111037958002</c:v>
                </c:pt>
                <c:pt idx="18193">
                  <c:v>3.3869367543301498</c:v>
                </c:pt>
                <c:pt idx="18194">
                  <c:v>5.3628968046279502</c:v>
                </c:pt>
                <c:pt idx="18195">
                  <c:v>3.4213417028155102</c:v>
                </c:pt>
                <c:pt idx="18196">
                  <c:v>4.65902395776435</c:v>
                </c:pt>
                <c:pt idx="18197">
                  <c:v>2.37936256593441</c:v>
                </c:pt>
                <c:pt idx="18198">
                  <c:v>4.20853837155913</c:v>
                </c:pt>
                <c:pt idx="18199">
                  <c:v>2.6375847902494698</c:v>
                </c:pt>
                <c:pt idx="18200">
                  <c:v>2.8474897907956702</c:v>
                </c:pt>
                <c:pt idx="18201">
                  <c:v>6.97613541308528</c:v>
                </c:pt>
                <c:pt idx="18202">
                  <c:v>3.1910434093351498</c:v>
                </c:pt>
                <c:pt idx="18203">
                  <c:v>1.81493634868066</c:v>
                </c:pt>
                <c:pt idx="18204">
                  <c:v>2.0607847539461202</c:v>
                </c:pt>
                <c:pt idx="18205">
                  <c:v>4.2471123810140403</c:v>
                </c:pt>
                <c:pt idx="18206">
                  <c:v>4.0065429336538596</c:v>
                </c:pt>
                <c:pt idx="18207">
                  <c:v>3.1162822211396399</c:v>
                </c:pt>
                <c:pt idx="18208">
                  <c:v>4.51618204091666</c:v>
                </c:pt>
                <c:pt idx="18209">
                  <c:v>2.6031148075433199</c:v>
                </c:pt>
                <c:pt idx="18210">
                  <c:v>3.2734311304797998</c:v>
                </c:pt>
                <c:pt idx="18211">
                  <c:v>6.0711445361159102</c:v>
                </c:pt>
                <c:pt idx="18212">
                  <c:v>2.1005717125884602</c:v>
                </c:pt>
                <c:pt idx="18213">
                  <c:v>7.3139690417734702</c:v>
                </c:pt>
                <c:pt idx="18214">
                  <c:v>7.2561147940175603</c:v>
                </c:pt>
                <c:pt idx="18215">
                  <c:v>4.2728026295498402</c:v>
                </c:pt>
                <c:pt idx="18216">
                  <c:v>5.2601427769922999</c:v>
                </c:pt>
                <c:pt idx="18217">
                  <c:v>3.0407118905311599</c:v>
                </c:pt>
                <c:pt idx="18218">
                  <c:v>4.0646163069754602</c:v>
                </c:pt>
                <c:pt idx="18219">
                  <c:v>8.2235844924862498</c:v>
                </c:pt>
                <c:pt idx="18220">
                  <c:v>7.7643848231893298</c:v>
                </c:pt>
                <c:pt idx="18221">
                  <c:v>8.3819251807998292</c:v>
                </c:pt>
                <c:pt idx="18222">
                  <c:v>6.3791867862859304</c:v>
                </c:pt>
                <c:pt idx="18223">
                  <c:v>6.8878239076321996</c:v>
                </c:pt>
                <c:pt idx="18224">
                  <c:v>4.8221708805994004</c:v>
                </c:pt>
                <c:pt idx="18225">
                  <c:v>8.1481874192938104</c:v>
                </c:pt>
                <c:pt idx="18226">
                  <c:v>4.4045408217034696</c:v>
                </c:pt>
                <c:pt idx="18227">
                  <c:v>6.55415637435609</c:v>
                </c:pt>
                <c:pt idx="18228">
                  <c:v>6.4504318801181499</c:v>
                </c:pt>
                <c:pt idx="18229">
                  <c:v>5.5528681842498804</c:v>
                </c:pt>
                <c:pt idx="18230">
                  <c:v>5.2901408986019298</c:v>
                </c:pt>
                <c:pt idx="18231">
                  <c:v>4.0856224368982499</c:v>
                </c:pt>
                <c:pt idx="18232">
                  <c:v>4.7874314993535396</c:v>
                </c:pt>
                <c:pt idx="18233">
                  <c:v>1.2947595701652601</c:v>
                </c:pt>
                <c:pt idx="18234">
                  <c:v>5.5143026169332696</c:v>
                </c:pt>
                <c:pt idx="18235">
                  <c:v>5.2315229901292399</c:v>
                </c:pt>
                <c:pt idx="18236">
                  <c:v>2.0738128094786301</c:v>
                </c:pt>
                <c:pt idx="18237">
                  <c:v>3.4326315064852602</c:v>
                </c:pt>
                <c:pt idx="18238">
                  <c:v>5.5651968739351796</c:v>
                </c:pt>
                <c:pt idx="18239">
                  <c:v>3.4338946776353598</c:v>
                </c:pt>
                <c:pt idx="18240">
                  <c:v>4.8843912281466899</c:v>
                </c:pt>
                <c:pt idx="18241">
                  <c:v>2.2768329880487301</c:v>
                </c:pt>
                <c:pt idx="18242">
                  <c:v>4.2396000763812598</c:v>
                </c:pt>
                <c:pt idx="18243">
                  <c:v>2.5275429258881998</c:v>
                </c:pt>
                <c:pt idx="18244">
                  <c:v>2.77052622818093</c:v>
                </c:pt>
                <c:pt idx="18245">
                  <c:v>6.94625478953881</c:v>
                </c:pt>
                <c:pt idx="18246">
                  <c:v>3.1369536565530698</c:v>
                </c:pt>
                <c:pt idx="18247">
                  <c:v>1.7354901423403299</c:v>
                </c:pt>
                <c:pt idx="18248">
                  <c:v>1.9083314291028699</c:v>
                </c:pt>
                <c:pt idx="18249">
                  <c:v>4.1593703728320097</c:v>
                </c:pt>
                <c:pt idx="18250">
                  <c:v>3.90727583691665</c:v>
                </c:pt>
                <c:pt idx="18251">
                  <c:v>3.2477624120389001</c:v>
                </c:pt>
                <c:pt idx="18252">
                  <c:v>4.3649757780319298</c:v>
                </c:pt>
                <c:pt idx="18253">
                  <c:v>2.5288911499939202</c:v>
                </c:pt>
                <c:pt idx="18254">
                  <c:v>3.2809394572390702</c:v>
                </c:pt>
                <c:pt idx="18255">
                  <c:v>6.1024932297706798</c:v>
                </c:pt>
                <c:pt idx="18256">
                  <c:v>1.9936597949896799</c:v>
                </c:pt>
                <c:pt idx="18257">
                  <c:v>7.2821120894088098</c:v>
                </c:pt>
                <c:pt idx="18258">
                  <c:v>7.2087258939611196</c:v>
                </c:pt>
                <c:pt idx="18259">
                  <c:v>4.0788577568163102</c:v>
                </c:pt>
                <c:pt idx="18260">
                  <c:v>5.1214488843222901</c:v>
                </c:pt>
                <c:pt idx="18261">
                  <c:v>2.9216805637588599</c:v>
                </c:pt>
                <c:pt idx="18262">
                  <c:v>3.906117149465</c:v>
                </c:pt>
                <c:pt idx="18263">
                  <c:v>8.2173110796643503</c:v>
                </c:pt>
                <c:pt idx="18264">
                  <c:v>7.7509004397160703</c:v>
                </c:pt>
                <c:pt idx="18265">
                  <c:v>8.3408004891192107</c:v>
                </c:pt>
                <c:pt idx="18266">
                  <c:v>6.3880937402084603</c:v>
                </c:pt>
                <c:pt idx="18267">
                  <c:v>6.8834974751417297</c:v>
                </c:pt>
                <c:pt idx="18268">
                  <c:v>4.80295230728278</c:v>
                </c:pt>
                <c:pt idx="18269">
                  <c:v>8.1012791175296393</c:v>
                </c:pt>
                <c:pt idx="18270">
                  <c:v>4.3105079598803897</c:v>
                </c:pt>
                <c:pt idx="18271">
                  <c:v>6.6631320029263001</c:v>
                </c:pt>
                <c:pt idx="18272">
                  <c:v>6.4744510761860701</c:v>
                </c:pt>
                <c:pt idx="18273">
                  <c:v>5.60352938084994</c:v>
                </c:pt>
                <c:pt idx="18274">
                  <c:v>5.4843859447011596</c:v>
                </c:pt>
                <c:pt idx="18275">
                  <c:v>4.1796550240790102</c:v>
                </c:pt>
                <c:pt idx="18276">
                  <c:v>4.7709316094023899</c:v>
                </c:pt>
                <c:pt idx="18277">
                  <c:v>1.5863650285845501</c:v>
                </c:pt>
                <c:pt idx="18278">
                  <c:v>5.6615025031453499</c:v>
                </c:pt>
                <c:pt idx="18279">
                  <c:v>5.4406600851656899</c:v>
                </c:pt>
                <c:pt idx="18280">
                  <c:v>2.1786097793927999</c:v>
                </c:pt>
                <c:pt idx="18281">
                  <c:v>3.6291095588746098</c:v>
                </c:pt>
                <c:pt idx="18282">
                  <c:v>5.6633136141638598</c:v>
                </c:pt>
                <c:pt idx="18283">
                  <c:v>3.4603621306941599</c:v>
                </c:pt>
                <c:pt idx="18284">
                  <c:v>5.10052451937824</c:v>
                </c:pt>
                <c:pt idx="18285">
                  <c:v>2.35705334278803</c:v>
                </c:pt>
                <c:pt idx="18286">
                  <c:v>4.3781773457956197</c:v>
                </c:pt>
                <c:pt idx="18287">
                  <c:v>2.7015518262724898</c:v>
                </c:pt>
                <c:pt idx="18288">
                  <c:v>2.8980449784181301</c:v>
                </c:pt>
                <c:pt idx="18289">
                  <c:v>6.9916668683817704</c:v>
                </c:pt>
                <c:pt idx="18290">
                  <c:v>3.0872661061742201</c:v>
                </c:pt>
                <c:pt idx="18291">
                  <c:v>1.8812893089204099</c:v>
                </c:pt>
                <c:pt idx="18292">
                  <c:v>2.2468350262976702</c:v>
                </c:pt>
                <c:pt idx="18293">
                  <c:v>4.1805920225850901</c:v>
                </c:pt>
                <c:pt idx="18294">
                  <c:v>3.8647453160312599</c:v>
                </c:pt>
                <c:pt idx="18295">
                  <c:v>3.1476105943908799</c:v>
                </c:pt>
                <c:pt idx="18296">
                  <c:v>4.2047415345850698</c:v>
                </c:pt>
                <c:pt idx="18297">
                  <c:v>2.6476883354335499</c:v>
                </c:pt>
                <c:pt idx="18298">
                  <c:v>3.33842350004385</c:v>
                </c:pt>
                <c:pt idx="18299">
                  <c:v>5.9533747963464902</c:v>
                </c:pt>
                <c:pt idx="18300">
                  <c:v>2.0787197432563</c:v>
                </c:pt>
                <c:pt idx="18301">
                  <c:v>7.3237282884424397</c:v>
                </c:pt>
                <c:pt idx="18302">
                  <c:v>7.2176151989003898</c:v>
                </c:pt>
                <c:pt idx="18303">
                  <c:v>4.0597193617473</c:v>
                </c:pt>
                <c:pt idx="18304">
                  <c:v>4.0623485191941899</c:v>
                </c:pt>
                <c:pt idx="18305">
                  <c:v>2.0193442452244099</c:v>
                </c:pt>
                <c:pt idx="18306">
                  <c:v>3.29680877268515</c:v>
                </c:pt>
                <c:pt idx="18307">
                  <c:v>7.0238010093871397</c:v>
                </c:pt>
                <c:pt idx="18308">
                  <c:v>6.35908198916548</c:v>
                </c:pt>
                <c:pt idx="18309">
                  <c:v>7.2017591126669496</c:v>
                </c:pt>
                <c:pt idx="18310">
                  <c:v>5.1333207672182901</c:v>
                </c:pt>
                <c:pt idx="18311">
                  <c:v>6.2218295552431604</c:v>
                </c:pt>
                <c:pt idx="18312">
                  <c:v>3.71875579440397</c:v>
                </c:pt>
                <c:pt idx="18313">
                  <c:v>6.4118449464499099</c:v>
                </c:pt>
                <c:pt idx="18314">
                  <c:v>3.4484416812741401</c:v>
                </c:pt>
                <c:pt idx="18315">
                  <c:v>4.8340452437749999</c:v>
                </c:pt>
                <c:pt idx="18316">
                  <c:v>4.7310620856306</c:v>
                </c:pt>
                <c:pt idx="18317">
                  <c:v>4.4267770859505502</c:v>
                </c:pt>
                <c:pt idx="18318">
                  <c:v>6.41462774015445</c:v>
                </c:pt>
                <c:pt idx="18319">
                  <c:v>5.3990428719071604</c:v>
                </c:pt>
                <c:pt idx="18320">
                  <c:v>3.3155372001240999</c:v>
                </c:pt>
                <c:pt idx="18321">
                  <c:v>3.4466456257404201</c:v>
                </c:pt>
                <c:pt idx="18322">
                  <c:v>4.9279338836798301</c:v>
                </c:pt>
                <c:pt idx="18323">
                  <c:v>4.63595604137197</c:v>
                </c:pt>
                <c:pt idx="18324">
                  <c:v>4.0413113365009101</c:v>
                </c:pt>
                <c:pt idx="18325">
                  <c:v>4.71582788727705</c:v>
                </c:pt>
                <c:pt idx="18326">
                  <c:v>3.9382018254334001</c:v>
                </c:pt>
                <c:pt idx="18327">
                  <c:v>2.6571189480238</c:v>
                </c:pt>
                <c:pt idx="18328">
                  <c:v>4.5719840049962803</c:v>
                </c:pt>
                <c:pt idx="18329">
                  <c:v>3.43782430077164</c:v>
                </c:pt>
                <c:pt idx="18330">
                  <c:v>4.2601617089899104</c:v>
                </c:pt>
                <c:pt idx="18331">
                  <c:v>4.2449511287097703</c:v>
                </c:pt>
                <c:pt idx="18332">
                  <c:v>4.0793531372609699</c:v>
                </c:pt>
                <c:pt idx="18333">
                  <c:v>5.5665780332108996</c:v>
                </c:pt>
                <c:pt idx="18334">
                  <c:v>3.3864106382715602</c:v>
                </c:pt>
                <c:pt idx="18335">
                  <c:v>3.3360769047869101</c:v>
                </c:pt>
                <c:pt idx="18336">
                  <c:v>3.61358598225946</c:v>
                </c:pt>
                <c:pt idx="18337">
                  <c:v>3.2466952713633801</c:v>
                </c:pt>
                <c:pt idx="18338">
                  <c:v>3.7943112873932998</c:v>
                </c:pt>
                <c:pt idx="18339">
                  <c:v>4.1086392422119804</c:v>
                </c:pt>
                <c:pt idx="18340">
                  <c:v>3.5118226925491798</c:v>
                </c:pt>
                <c:pt idx="18341">
                  <c:v>3.5759941895543101</c:v>
                </c:pt>
                <c:pt idx="18342">
                  <c:v>2.4771658849496698</c:v>
                </c:pt>
                <c:pt idx="18343">
                  <c:v>4.7426019402894699</c:v>
                </c:pt>
                <c:pt idx="18344">
                  <c:v>3.3185801936555701</c:v>
                </c:pt>
                <c:pt idx="18345">
                  <c:v>6.3089027336141896</c:v>
                </c:pt>
                <c:pt idx="18346">
                  <c:v>5.9989452204752398</c:v>
                </c:pt>
                <c:pt idx="18347">
                  <c:v>3.2293266389627799</c:v>
                </c:pt>
                <c:pt idx="18348">
                  <c:v>5.2716482962090501</c:v>
                </c:pt>
                <c:pt idx="18349">
                  <c:v>2.9852781002604298</c:v>
                </c:pt>
                <c:pt idx="18350">
                  <c:v>4.02570605981707</c:v>
                </c:pt>
                <c:pt idx="18351">
                  <c:v>8.2222640751713705</c:v>
                </c:pt>
                <c:pt idx="18352">
                  <c:v>7.7080959735761896</c:v>
                </c:pt>
                <c:pt idx="18353">
                  <c:v>8.3617136803412198</c:v>
                </c:pt>
                <c:pt idx="18354">
                  <c:v>6.4061071285108602</c:v>
                </c:pt>
                <c:pt idx="18355">
                  <c:v>6.88326480262457</c:v>
                </c:pt>
                <c:pt idx="18356">
                  <c:v>4.8164943950971004</c:v>
                </c:pt>
                <c:pt idx="18357">
                  <c:v>8.1275617293543494</c:v>
                </c:pt>
                <c:pt idx="18358">
                  <c:v>4.3644558724560198</c:v>
                </c:pt>
                <c:pt idx="18359">
                  <c:v>6.5459638390065198</c:v>
                </c:pt>
                <c:pt idx="18360">
                  <c:v>6.4510998980631902</c:v>
                </c:pt>
                <c:pt idx="18361">
                  <c:v>5.59322977913898</c:v>
                </c:pt>
                <c:pt idx="18362">
                  <c:v>5.3391103350600799</c:v>
                </c:pt>
                <c:pt idx="18363">
                  <c:v>4.15397779585461</c:v>
                </c:pt>
                <c:pt idx="18364">
                  <c:v>4.8114675265491602</c:v>
                </c:pt>
                <c:pt idx="18365">
                  <c:v>1.49358021175371</c:v>
                </c:pt>
                <c:pt idx="18366">
                  <c:v>5.51117209171277</c:v>
                </c:pt>
                <c:pt idx="18367">
                  <c:v>5.2329576997475504</c:v>
                </c:pt>
                <c:pt idx="18368">
                  <c:v>2.1947235536944998</c:v>
                </c:pt>
                <c:pt idx="18369">
                  <c:v>3.42475147001957</c:v>
                </c:pt>
                <c:pt idx="18370">
                  <c:v>5.5917865639565703</c:v>
                </c:pt>
                <c:pt idx="18371">
                  <c:v>3.4241541851946198</c:v>
                </c:pt>
                <c:pt idx="18372">
                  <c:v>4.8778278383340599</c:v>
                </c:pt>
                <c:pt idx="18373">
                  <c:v>2.4025877398220601</c:v>
                </c:pt>
                <c:pt idx="18374">
                  <c:v>4.3109643259794197</c:v>
                </c:pt>
                <c:pt idx="18375">
                  <c:v>2.6253483262295001</c:v>
                </c:pt>
                <c:pt idx="18376">
                  <c:v>2.85474165271919</c:v>
                </c:pt>
                <c:pt idx="18377">
                  <c:v>6.8829877589713098</c:v>
                </c:pt>
                <c:pt idx="18378">
                  <c:v>3.1048484046414599</c:v>
                </c:pt>
                <c:pt idx="18379">
                  <c:v>1.7367240715633401</c:v>
                </c:pt>
                <c:pt idx="18380">
                  <c:v>2.0660896278802499</c:v>
                </c:pt>
                <c:pt idx="18381">
                  <c:v>4.1995503060528501</c:v>
                </c:pt>
                <c:pt idx="18382">
                  <c:v>3.9770707010820399</c:v>
                </c:pt>
                <c:pt idx="18383">
                  <c:v>3.3383051581215599</c:v>
                </c:pt>
                <c:pt idx="18384">
                  <c:v>4.30662242592323</c:v>
                </c:pt>
                <c:pt idx="18385">
                  <c:v>2.6564582180770699</c:v>
                </c:pt>
                <c:pt idx="18386">
                  <c:v>3.21904903674299</c:v>
                </c:pt>
                <c:pt idx="18387">
                  <c:v>6.0990524634006702</c:v>
                </c:pt>
                <c:pt idx="18388">
                  <c:v>2.1142731201282099</c:v>
                </c:pt>
                <c:pt idx="18389">
                  <c:v>7.2957927327792502</c:v>
                </c:pt>
                <c:pt idx="18390">
                  <c:v>7.2281889307366898</c:v>
                </c:pt>
                <c:pt idx="18391">
                  <c:v>4.0747240683030901</c:v>
                </c:pt>
                <c:pt idx="18392">
                  <c:v>5.1273097401710004</c:v>
                </c:pt>
                <c:pt idx="18393">
                  <c:v>2.78568155514147</c:v>
                </c:pt>
                <c:pt idx="18394">
                  <c:v>3.9305573581092301</c:v>
                </c:pt>
                <c:pt idx="18395">
                  <c:v>8.26176864969025</c:v>
                </c:pt>
                <c:pt idx="18396">
                  <c:v>7.3213526083089802</c:v>
                </c:pt>
                <c:pt idx="18397">
                  <c:v>8.5287509676420203</c:v>
                </c:pt>
                <c:pt idx="18398">
                  <c:v>6.0642134485673296</c:v>
                </c:pt>
                <c:pt idx="18399">
                  <c:v>6.9665388720825803</c:v>
                </c:pt>
                <c:pt idx="18400">
                  <c:v>4.5502334725991398</c:v>
                </c:pt>
                <c:pt idx="18401">
                  <c:v>7.79269836092445</c:v>
                </c:pt>
                <c:pt idx="18402">
                  <c:v>4.2751896739816901</c:v>
                </c:pt>
                <c:pt idx="18403">
                  <c:v>6.2562258185517496</c:v>
                </c:pt>
                <c:pt idx="18404">
                  <c:v>6.2202441148846797</c:v>
                </c:pt>
                <c:pt idx="18405">
                  <c:v>5.1855297654215402</c:v>
                </c:pt>
                <c:pt idx="18406">
                  <c:v>5.3337599020837798</c:v>
                </c:pt>
                <c:pt idx="18407">
                  <c:v>4.0687442045984197</c:v>
                </c:pt>
                <c:pt idx="18408">
                  <c:v>5.1325365909176703</c:v>
                </c:pt>
                <c:pt idx="18409">
                  <c:v>1.31405500870062</c:v>
                </c:pt>
                <c:pt idx="18410">
                  <c:v>5.1484599677404201</c:v>
                </c:pt>
                <c:pt idx="18411">
                  <c:v>5.4075359945103596</c:v>
                </c:pt>
                <c:pt idx="18412">
                  <c:v>2.26054467503163</c:v>
                </c:pt>
                <c:pt idx="18413">
                  <c:v>3.58545149480054</c:v>
                </c:pt>
                <c:pt idx="18414">
                  <c:v>5.46047027573535</c:v>
                </c:pt>
                <c:pt idx="18415">
                  <c:v>3.0725096975692798</c:v>
                </c:pt>
                <c:pt idx="18416">
                  <c:v>4.6551099644456304</c:v>
                </c:pt>
                <c:pt idx="18417">
                  <c:v>2.0781904711097101</c:v>
                </c:pt>
                <c:pt idx="18418">
                  <c:v>4.1563180824943204</c:v>
                </c:pt>
                <c:pt idx="18419">
                  <c:v>2.59057286793279</c:v>
                </c:pt>
                <c:pt idx="18420">
                  <c:v>2.7328479525175</c:v>
                </c:pt>
                <c:pt idx="18421">
                  <c:v>6.7638871402161804</c:v>
                </c:pt>
                <c:pt idx="18422">
                  <c:v>3.0604968623689599</c:v>
                </c:pt>
                <c:pt idx="18423">
                  <c:v>1.6828278781220301</c:v>
                </c:pt>
                <c:pt idx="18424">
                  <c:v>2.11624212223728</c:v>
                </c:pt>
                <c:pt idx="18425">
                  <c:v>4.2668800709080301</c:v>
                </c:pt>
                <c:pt idx="18426">
                  <c:v>3.4647320002578601</c:v>
                </c:pt>
                <c:pt idx="18427">
                  <c:v>3.5658338099615698</c:v>
                </c:pt>
                <c:pt idx="18428">
                  <c:v>4.3244018763625798</c:v>
                </c:pt>
                <c:pt idx="18429">
                  <c:v>2.5538435428346999</c:v>
                </c:pt>
                <c:pt idx="18430">
                  <c:v>3.2551048548100399</c:v>
                </c:pt>
                <c:pt idx="18431">
                  <c:v>5.9578650687891903</c:v>
                </c:pt>
                <c:pt idx="18432">
                  <c:v>1.99412111507892</c:v>
                </c:pt>
                <c:pt idx="18433">
                  <c:v>7.3452177813222699</c:v>
                </c:pt>
                <c:pt idx="18434">
                  <c:v>7.07231271278952</c:v>
                </c:pt>
                <c:pt idx="18435">
                  <c:v>3.9846526256684802</c:v>
                </c:pt>
                <c:pt idx="18436">
                  <c:v>4.1216237170860897</c:v>
                </c:pt>
                <c:pt idx="18437">
                  <c:v>2.8192344868155299</c:v>
                </c:pt>
                <c:pt idx="18438">
                  <c:v>3.5430459285214702</c:v>
                </c:pt>
                <c:pt idx="18439">
                  <c:v>8.0829339359196197</c:v>
                </c:pt>
                <c:pt idx="18440">
                  <c:v>7.7602053843736103</c:v>
                </c:pt>
                <c:pt idx="18441">
                  <c:v>8.0332996477761291</c:v>
                </c:pt>
                <c:pt idx="18442">
                  <c:v>6.0407152357457896</c:v>
                </c:pt>
                <c:pt idx="18443">
                  <c:v>7.0741169903126204</c:v>
                </c:pt>
                <c:pt idx="18444">
                  <c:v>3.9448149876279599</c:v>
                </c:pt>
                <c:pt idx="18445">
                  <c:v>6.3917934343924996</c:v>
                </c:pt>
                <c:pt idx="18446">
                  <c:v>3.8743218690263901</c:v>
                </c:pt>
                <c:pt idx="18447">
                  <c:v>5.9152681604967396</c:v>
                </c:pt>
                <c:pt idx="18448">
                  <c:v>6.06122074261995</c:v>
                </c:pt>
                <c:pt idx="18449">
                  <c:v>5.91066212744001</c:v>
                </c:pt>
                <c:pt idx="18450">
                  <c:v>5.63501494182551</c:v>
                </c:pt>
                <c:pt idx="18451">
                  <c:v>5.3903820145643602</c:v>
                </c:pt>
                <c:pt idx="18452">
                  <c:v>4.4809102679862303</c:v>
                </c:pt>
                <c:pt idx="18453">
                  <c:v>2.8026642356663101</c:v>
                </c:pt>
                <c:pt idx="18454">
                  <c:v>6.5880598806811603</c:v>
                </c:pt>
                <c:pt idx="18455">
                  <c:v>6.3302076326633303</c:v>
                </c:pt>
                <c:pt idx="18456">
                  <c:v>3.19536508322618</c:v>
                </c:pt>
                <c:pt idx="18457">
                  <c:v>4.9339428826567797</c:v>
                </c:pt>
                <c:pt idx="18458">
                  <c:v>5.09841206262558</c:v>
                </c:pt>
                <c:pt idx="18459">
                  <c:v>3.4718980168168598</c:v>
                </c:pt>
                <c:pt idx="18460">
                  <c:v>6.2266452668974299</c:v>
                </c:pt>
                <c:pt idx="18461">
                  <c:v>3.07648855546373</c:v>
                </c:pt>
                <c:pt idx="18462">
                  <c:v>5.0918908292498797</c:v>
                </c:pt>
                <c:pt idx="18463">
                  <c:v>4.1321671297820801</c:v>
                </c:pt>
                <c:pt idx="18464">
                  <c:v>4.2925618907737304</c:v>
                </c:pt>
                <c:pt idx="18465">
                  <c:v>7.3945667048940003</c:v>
                </c:pt>
                <c:pt idx="18466">
                  <c:v>2.8173296409964901</c:v>
                </c:pt>
                <c:pt idx="18467">
                  <c:v>2.63810647484623</c:v>
                </c:pt>
                <c:pt idx="18468">
                  <c:v>3.3165886139295901</c:v>
                </c:pt>
                <c:pt idx="18469">
                  <c:v>4.4431265726311304</c:v>
                </c:pt>
                <c:pt idx="18470">
                  <c:v>3.8813553413688799</c:v>
                </c:pt>
                <c:pt idx="18471">
                  <c:v>3.4740710635043701</c:v>
                </c:pt>
                <c:pt idx="18472">
                  <c:v>4.6691418805804998</c:v>
                </c:pt>
                <c:pt idx="18473">
                  <c:v>3.2828404331739098</c:v>
                </c:pt>
                <c:pt idx="18474">
                  <c:v>3.6846830955414198</c:v>
                </c:pt>
                <c:pt idx="18475">
                  <c:v>4.84555462800357</c:v>
                </c:pt>
                <c:pt idx="18476">
                  <c:v>2.77201288791208</c:v>
                </c:pt>
                <c:pt idx="18477">
                  <c:v>7.3433796975941998</c:v>
                </c:pt>
                <c:pt idx="18478">
                  <c:v>7.2624290778629703</c:v>
                </c:pt>
                <c:pt idx="18479">
                  <c:v>4.1799967525625199</c:v>
                </c:pt>
                <c:pt idx="18480">
                  <c:v>5.2673311327143999</c:v>
                </c:pt>
                <c:pt idx="18481">
                  <c:v>2.9547202995110502</c:v>
                </c:pt>
                <c:pt idx="18482">
                  <c:v>3.9874758047749701</c:v>
                </c:pt>
                <c:pt idx="18483">
                  <c:v>8.2351068006376895</c:v>
                </c:pt>
                <c:pt idx="18484">
                  <c:v>7.7302141459186897</c:v>
                </c:pt>
                <c:pt idx="18485">
                  <c:v>8.3906503470970097</c:v>
                </c:pt>
                <c:pt idx="18486">
                  <c:v>6.3830558905602004</c:v>
                </c:pt>
                <c:pt idx="18487">
                  <c:v>6.9009832430022797</c:v>
                </c:pt>
                <c:pt idx="18488">
                  <c:v>4.8314199441305501</c:v>
                </c:pt>
                <c:pt idx="18489">
                  <c:v>8.1539487172266298</c:v>
                </c:pt>
                <c:pt idx="18490">
                  <c:v>4.3727079294763902</c:v>
                </c:pt>
                <c:pt idx="18491">
                  <c:v>6.5549095885423601</c:v>
                </c:pt>
                <c:pt idx="18492">
                  <c:v>6.4814300721730804</c:v>
                </c:pt>
                <c:pt idx="18493">
                  <c:v>5.5670064656427796</c:v>
                </c:pt>
                <c:pt idx="18494">
                  <c:v>5.3512140351009796</c:v>
                </c:pt>
                <c:pt idx="18495">
                  <c:v>4.1351762617239203</c:v>
                </c:pt>
                <c:pt idx="18496">
                  <c:v>4.7758968623407201</c:v>
                </c:pt>
                <c:pt idx="18497">
                  <c:v>1.3751509647542099</c:v>
                </c:pt>
                <c:pt idx="18498">
                  <c:v>5.5503310632435996</c:v>
                </c:pt>
                <c:pt idx="18499">
                  <c:v>5.2832488653279404</c:v>
                </c:pt>
                <c:pt idx="18500">
                  <c:v>2.1042161803399502</c:v>
                </c:pt>
                <c:pt idx="18501">
                  <c:v>3.4406510505266001</c:v>
                </c:pt>
                <c:pt idx="18502">
                  <c:v>5.5936606251980798</c:v>
                </c:pt>
                <c:pt idx="18503">
                  <c:v>3.4490910650734601</c:v>
                </c:pt>
                <c:pt idx="18504">
                  <c:v>4.9344343837516904</c:v>
                </c:pt>
                <c:pt idx="18505">
                  <c:v>2.2886940391211499</c:v>
                </c:pt>
                <c:pt idx="18506">
                  <c:v>4.2724659607430002</c:v>
                </c:pt>
                <c:pt idx="18507">
                  <c:v>2.64154484287485</c:v>
                </c:pt>
                <c:pt idx="18508">
                  <c:v>2.8408673214999798</c:v>
                </c:pt>
                <c:pt idx="18509">
                  <c:v>6.9507403977774898</c:v>
                </c:pt>
                <c:pt idx="18510">
                  <c:v>3.0843931406401301</c:v>
                </c:pt>
                <c:pt idx="18511">
                  <c:v>1.74898399005767</c:v>
                </c:pt>
                <c:pt idx="18512">
                  <c:v>2.0151928267632901</c:v>
                </c:pt>
                <c:pt idx="18513">
                  <c:v>4.1624037466122497</c:v>
                </c:pt>
                <c:pt idx="18514">
                  <c:v>3.8832070394645299</c:v>
                </c:pt>
                <c:pt idx="18515">
                  <c:v>3.2498144490860099</c:v>
                </c:pt>
                <c:pt idx="18516">
                  <c:v>4.3270813639948003</c:v>
                </c:pt>
                <c:pt idx="18517">
                  <c:v>2.5718761013570099</c:v>
                </c:pt>
                <c:pt idx="18518">
                  <c:v>3.2894979494960799</c:v>
                </c:pt>
                <c:pt idx="18519">
                  <c:v>6.0742926133996296</c:v>
                </c:pt>
                <c:pt idx="18520">
                  <c:v>2.0251231757329502</c:v>
                </c:pt>
                <c:pt idx="18521">
                  <c:v>7.3022966852245501</c:v>
                </c:pt>
                <c:pt idx="18522">
                  <c:v>7.2188314546660202</c:v>
                </c:pt>
                <c:pt idx="18523">
                  <c:v>4.04560837321928</c:v>
                </c:pt>
                <c:pt idx="18524">
                  <c:v>5.17557538984157</c:v>
                </c:pt>
                <c:pt idx="18525">
                  <c:v>3.0339980128703599</c:v>
                </c:pt>
                <c:pt idx="18526">
                  <c:v>4.0384389923070803</c:v>
                </c:pt>
                <c:pt idx="18527">
                  <c:v>8.0071638322625205</c:v>
                </c:pt>
                <c:pt idx="18528">
                  <c:v>7.42989099403085</c:v>
                </c:pt>
                <c:pt idx="18529">
                  <c:v>7.70308503422459</c:v>
                </c:pt>
                <c:pt idx="18530">
                  <c:v>6.1305337205925703</c:v>
                </c:pt>
                <c:pt idx="18531">
                  <c:v>6.8251498038117502</c:v>
                </c:pt>
                <c:pt idx="18532">
                  <c:v>4.6952416446833203</c:v>
                </c:pt>
                <c:pt idx="18533">
                  <c:v>7.8875904569989803</c:v>
                </c:pt>
                <c:pt idx="18534">
                  <c:v>4.64881131549802</c:v>
                </c:pt>
                <c:pt idx="18535">
                  <c:v>6.3895418539077804</c:v>
                </c:pt>
                <c:pt idx="18536">
                  <c:v>6.6256390052358798</c:v>
                </c:pt>
                <c:pt idx="18537">
                  <c:v>5.5134545903650301</c:v>
                </c:pt>
                <c:pt idx="18538">
                  <c:v>6.0266635963468298</c:v>
                </c:pt>
                <c:pt idx="18539">
                  <c:v>4.5874496953450796</c:v>
                </c:pt>
                <c:pt idx="18540">
                  <c:v>4.6436592115405402</c:v>
                </c:pt>
                <c:pt idx="18541">
                  <c:v>2.4911033812343399</c:v>
                </c:pt>
                <c:pt idx="18542">
                  <c:v>5.7065651737302998</c:v>
                </c:pt>
                <c:pt idx="18543">
                  <c:v>5.6741351966223101</c:v>
                </c:pt>
                <c:pt idx="18544">
                  <c:v>2.8903293664600498</c:v>
                </c:pt>
                <c:pt idx="18545">
                  <c:v>4.0100631213545297</c:v>
                </c:pt>
                <c:pt idx="18546">
                  <c:v>5.0937656525884396</c:v>
                </c:pt>
                <c:pt idx="18547">
                  <c:v>3.3094691891656201</c:v>
                </c:pt>
                <c:pt idx="18548">
                  <c:v>5.1801211918130896</c:v>
                </c:pt>
                <c:pt idx="18549">
                  <c:v>2.8610764733088199</c:v>
                </c:pt>
                <c:pt idx="18550">
                  <c:v>4.2530082249041703</c:v>
                </c:pt>
                <c:pt idx="18551">
                  <c:v>3.4409097248513998</c:v>
                </c:pt>
                <c:pt idx="18552">
                  <c:v>2.8619589125955498</c:v>
                </c:pt>
                <c:pt idx="18553">
                  <c:v>6.6560509555930896</c:v>
                </c:pt>
                <c:pt idx="18554">
                  <c:v>3.3013493696884302</c:v>
                </c:pt>
                <c:pt idx="18555">
                  <c:v>2.5217816517724501</c:v>
                </c:pt>
                <c:pt idx="18556">
                  <c:v>2.6435704318875</c:v>
                </c:pt>
                <c:pt idx="18557">
                  <c:v>4.3570563467041596</c:v>
                </c:pt>
                <c:pt idx="18558">
                  <c:v>3.9614786255034402</c:v>
                </c:pt>
                <c:pt idx="18559">
                  <c:v>3.76230714505515</c:v>
                </c:pt>
                <c:pt idx="18560">
                  <c:v>4.7014110104034597</c:v>
                </c:pt>
                <c:pt idx="18561">
                  <c:v>2.6774729793678</c:v>
                </c:pt>
                <c:pt idx="18562">
                  <c:v>3.3430650999072902</c:v>
                </c:pt>
                <c:pt idx="18563">
                  <c:v>5.9495897771722399</c:v>
                </c:pt>
                <c:pt idx="18564">
                  <c:v>2.66257761981185</c:v>
                </c:pt>
                <c:pt idx="18565">
                  <c:v>6.8328333541865396</c:v>
                </c:pt>
                <c:pt idx="18566">
                  <c:v>6.8759594020602002</c:v>
                </c:pt>
                <c:pt idx="18567">
                  <c:v>4.4149356658080299</c:v>
                </c:pt>
                <c:pt idx="18568">
                  <c:v>3.9897650013478598</c:v>
                </c:pt>
                <c:pt idx="18569">
                  <c:v>2.46186153007333</c:v>
                </c:pt>
                <c:pt idx="18570">
                  <c:v>3.1166357436592498</c:v>
                </c:pt>
                <c:pt idx="18571">
                  <c:v>7.7177779590608004</c:v>
                </c:pt>
                <c:pt idx="18572">
                  <c:v>7.0103617962299802</c:v>
                </c:pt>
                <c:pt idx="18573">
                  <c:v>8.1447793717512695</c:v>
                </c:pt>
                <c:pt idx="18574">
                  <c:v>4.8713102773081696</c:v>
                </c:pt>
                <c:pt idx="18575">
                  <c:v>7.3444520003332299</c:v>
                </c:pt>
                <c:pt idx="18576">
                  <c:v>3.7335459484739801</c:v>
                </c:pt>
                <c:pt idx="18577">
                  <c:v>5.5822172583520402</c:v>
                </c:pt>
                <c:pt idx="18578">
                  <c:v>3.5948718390382499</c:v>
                </c:pt>
                <c:pt idx="18579">
                  <c:v>3.6565344588260298</c:v>
                </c:pt>
                <c:pt idx="18580">
                  <c:v>3.8841965741852902</c:v>
                </c:pt>
                <c:pt idx="18581">
                  <c:v>4.8345341383217599</c:v>
                </c:pt>
                <c:pt idx="18582">
                  <c:v>7.7601308875724104</c:v>
                </c:pt>
                <c:pt idx="18583">
                  <c:v>6.8891290210380101</c:v>
                </c:pt>
                <c:pt idx="18584">
                  <c:v>2.8325143365918199</c:v>
                </c:pt>
                <c:pt idx="18585">
                  <c:v>3.9899519107108601</c:v>
                </c:pt>
                <c:pt idx="18586">
                  <c:v>5.24847863041939</c:v>
                </c:pt>
                <c:pt idx="18587">
                  <c:v>5.93899770779083</c:v>
                </c:pt>
                <c:pt idx="18588">
                  <c:v>4.6215351083494296</c:v>
                </c:pt>
                <c:pt idx="18589">
                  <c:v>6.0587109708156603</c:v>
                </c:pt>
                <c:pt idx="18590">
                  <c:v>3.8040213804209699</c:v>
                </c:pt>
                <c:pt idx="18591">
                  <c:v>2.6020479704944299</c:v>
                </c:pt>
                <c:pt idx="18592">
                  <c:v>5.0925467836792704</c:v>
                </c:pt>
                <c:pt idx="18593">
                  <c:v>3.8041696979445501</c:v>
                </c:pt>
                <c:pt idx="18594">
                  <c:v>6.2006934606297603</c:v>
                </c:pt>
                <c:pt idx="18595">
                  <c:v>5.24091174989805</c:v>
                </c:pt>
                <c:pt idx="18596">
                  <c:v>4.65378092746659</c:v>
                </c:pt>
                <c:pt idx="18597">
                  <c:v>6.6104658272702403</c:v>
                </c:pt>
                <c:pt idx="18598">
                  <c:v>3.5336561753990998</c:v>
                </c:pt>
                <c:pt idx="18599">
                  <c:v>3.8598252647418398</c:v>
                </c:pt>
                <c:pt idx="18600">
                  <c:v>4.4917587583916898</c:v>
                </c:pt>
                <c:pt idx="18601">
                  <c:v>3.1590960186268902</c:v>
                </c:pt>
                <c:pt idx="18602">
                  <c:v>3.33801111042962</c:v>
                </c:pt>
                <c:pt idx="18603">
                  <c:v>3.4534999151850601</c:v>
                </c:pt>
                <c:pt idx="18604">
                  <c:v>3.54323074270778</c:v>
                </c:pt>
                <c:pt idx="18605">
                  <c:v>4.0918415707664497</c:v>
                </c:pt>
                <c:pt idx="18606">
                  <c:v>3.49186741194884</c:v>
                </c:pt>
                <c:pt idx="18607">
                  <c:v>4.4846613349827802</c:v>
                </c:pt>
                <c:pt idx="18608">
                  <c:v>3.9028665505207298</c:v>
                </c:pt>
                <c:pt idx="18609">
                  <c:v>7.6398552730075204</c:v>
                </c:pt>
                <c:pt idx="18610">
                  <c:v>6.8635253850834097</c:v>
                </c:pt>
                <c:pt idx="18611">
                  <c:v>3.1512981941667402</c:v>
                </c:pt>
                <c:pt idx="18612">
                  <c:v>3.9897650013478598</c:v>
                </c:pt>
                <c:pt idx="18613">
                  <c:v>2.46186153007333</c:v>
                </c:pt>
                <c:pt idx="18614">
                  <c:v>3.1166357436592498</c:v>
                </c:pt>
                <c:pt idx="18615">
                  <c:v>7.7177779590608004</c:v>
                </c:pt>
                <c:pt idx="18616">
                  <c:v>7.0103617962299802</c:v>
                </c:pt>
                <c:pt idx="18617">
                  <c:v>8.1447793717512695</c:v>
                </c:pt>
                <c:pt idx="18618">
                  <c:v>4.8713102773081696</c:v>
                </c:pt>
                <c:pt idx="18619">
                  <c:v>7.3444520003332299</c:v>
                </c:pt>
                <c:pt idx="18620">
                  <c:v>3.7335459484739801</c:v>
                </c:pt>
                <c:pt idx="18621">
                  <c:v>5.5822172583520402</c:v>
                </c:pt>
                <c:pt idx="18622">
                  <c:v>3.5948718390382499</c:v>
                </c:pt>
                <c:pt idx="18623">
                  <c:v>3.6565344588260298</c:v>
                </c:pt>
                <c:pt idx="18624">
                  <c:v>3.8841965741852902</c:v>
                </c:pt>
                <c:pt idx="18625">
                  <c:v>4.8345341383217599</c:v>
                </c:pt>
                <c:pt idx="18626">
                  <c:v>7.7601308875724104</c:v>
                </c:pt>
                <c:pt idx="18627">
                  <c:v>6.8891290210380101</c:v>
                </c:pt>
                <c:pt idx="18628">
                  <c:v>2.8325143365918199</c:v>
                </c:pt>
                <c:pt idx="18629">
                  <c:v>3.9899519107108601</c:v>
                </c:pt>
                <c:pt idx="18630">
                  <c:v>5.24847863041939</c:v>
                </c:pt>
                <c:pt idx="18631">
                  <c:v>5.93899770779083</c:v>
                </c:pt>
                <c:pt idx="18632">
                  <c:v>4.6215351083494296</c:v>
                </c:pt>
                <c:pt idx="18633">
                  <c:v>6.0587109708156603</c:v>
                </c:pt>
                <c:pt idx="18634">
                  <c:v>3.8040213804209699</c:v>
                </c:pt>
                <c:pt idx="18635">
                  <c:v>2.6020479704944299</c:v>
                </c:pt>
                <c:pt idx="18636">
                  <c:v>5.0925467836792704</c:v>
                </c:pt>
                <c:pt idx="18637">
                  <c:v>3.8041696979445501</c:v>
                </c:pt>
                <c:pt idx="18638">
                  <c:v>6.2006934606297603</c:v>
                </c:pt>
                <c:pt idx="18639">
                  <c:v>5.24091174989805</c:v>
                </c:pt>
                <c:pt idx="18640">
                  <c:v>4.65378092746659</c:v>
                </c:pt>
                <c:pt idx="18641">
                  <c:v>6.6104658272702403</c:v>
                </c:pt>
                <c:pt idx="18642">
                  <c:v>3.5336561753990998</c:v>
                </c:pt>
                <c:pt idx="18643">
                  <c:v>3.8598252647418398</c:v>
                </c:pt>
                <c:pt idx="18644">
                  <c:v>4.4917587583916898</c:v>
                </c:pt>
                <c:pt idx="18645">
                  <c:v>3.1590960186268902</c:v>
                </c:pt>
                <c:pt idx="18646">
                  <c:v>3.33801111042962</c:v>
                </c:pt>
                <c:pt idx="18647">
                  <c:v>3.4534999151850601</c:v>
                </c:pt>
                <c:pt idx="18648">
                  <c:v>3.54323074270778</c:v>
                </c:pt>
                <c:pt idx="18649">
                  <c:v>4.0918415707664497</c:v>
                </c:pt>
                <c:pt idx="18650">
                  <c:v>3.49186741194884</c:v>
                </c:pt>
                <c:pt idx="18651">
                  <c:v>4.4846613349827802</c:v>
                </c:pt>
                <c:pt idx="18652">
                  <c:v>3.9028665505207298</c:v>
                </c:pt>
                <c:pt idx="18653">
                  <c:v>7.6398552730075204</c:v>
                </c:pt>
                <c:pt idx="18654">
                  <c:v>6.8635253850834097</c:v>
                </c:pt>
                <c:pt idx="18655">
                  <c:v>3.1512981941667402</c:v>
                </c:pt>
                <c:pt idx="18656">
                  <c:v>5.0140303942380697</c:v>
                </c:pt>
                <c:pt idx="18657">
                  <c:v>3.0912180139518299</c:v>
                </c:pt>
                <c:pt idx="18658">
                  <c:v>4.1702480858586704</c:v>
                </c:pt>
                <c:pt idx="18659">
                  <c:v>8.6962435565028802</c:v>
                </c:pt>
                <c:pt idx="18660">
                  <c:v>8.2923837264136395</c:v>
                </c:pt>
                <c:pt idx="18661">
                  <c:v>8.7051253503211505</c:v>
                </c:pt>
                <c:pt idx="18662">
                  <c:v>6.9421041772707097</c:v>
                </c:pt>
                <c:pt idx="18663">
                  <c:v>7.6752881551049699</c:v>
                </c:pt>
                <c:pt idx="18664">
                  <c:v>4.7425384465774902</c:v>
                </c:pt>
                <c:pt idx="18665">
                  <c:v>7.9037316726843097</c:v>
                </c:pt>
                <c:pt idx="18666">
                  <c:v>4.2366574108848498</c:v>
                </c:pt>
                <c:pt idx="18667">
                  <c:v>6.3577865159759304</c:v>
                </c:pt>
                <c:pt idx="18668">
                  <c:v>6.1021342166119403</c:v>
                </c:pt>
                <c:pt idx="18669">
                  <c:v>6.1975310773389198</c:v>
                </c:pt>
                <c:pt idx="18670">
                  <c:v>5.8820148088125004</c:v>
                </c:pt>
                <c:pt idx="18671">
                  <c:v>4.6324942373853704</c:v>
                </c:pt>
                <c:pt idx="18672">
                  <c:v>4.7212061438453601</c:v>
                </c:pt>
                <c:pt idx="18673">
                  <c:v>1.9223342060700499</c:v>
                </c:pt>
                <c:pt idx="18674">
                  <c:v>6.0614016538840403</c:v>
                </c:pt>
                <c:pt idx="18675">
                  <c:v>5.9484239320848697</c:v>
                </c:pt>
                <c:pt idx="18676">
                  <c:v>2.4656432797030501</c:v>
                </c:pt>
                <c:pt idx="18677">
                  <c:v>4.1742564039804</c:v>
                </c:pt>
                <c:pt idx="18678">
                  <c:v>5.7350527152627997</c:v>
                </c:pt>
                <c:pt idx="18679">
                  <c:v>3.47332409321091</c:v>
                </c:pt>
                <c:pt idx="18680">
                  <c:v>5.4012831519245896</c:v>
                </c:pt>
                <c:pt idx="18681">
                  <c:v>2.45505929907493</c:v>
                </c:pt>
                <c:pt idx="18682">
                  <c:v>4.9045811609856598</c:v>
                </c:pt>
                <c:pt idx="18683">
                  <c:v>3.2877362805370498</c:v>
                </c:pt>
                <c:pt idx="18684">
                  <c:v>3.8865065642349701</c:v>
                </c:pt>
                <c:pt idx="18685">
                  <c:v>7.41050960641304</c:v>
                </c:pt>
                <c:pt idx="18686">
                  <c:v>2.9113279168303201</c:v>
                </c:pt>
                <c:pt idx="18687">
                  <c:v>1.5726725187156101</c:v>
                </c:pt>
                <c:pt idx="18688">
                  <c:v>2.3833465051940101</c:v>
                </c:pt>
                <c:pt idx="18689">
                  <c:v>4.3497963970392499</c:v>
                </c:pt>
                <c:pt idx="18690">
                  <c:v>4.0167173289994702</c:v>
                </c:pt>
                <c:pt idx="18691">
                  <c:v>3.0832984239134098</c:v>
                </c:pt>
                <c:pt idx="18692">
                  <c:v>4.8319054199924096</c:v>
                </c:pt>
                <c:pt idx="18693">
                  <c:v>2.9655603790733198</c:v>
                </c:pt>
                <c:pt idx="18694">
                  <c:v>3.2793800584342301</c:v>
                </c:pt>
                <c:pt idx="18695">
                  <c:v>6.0027819497259198</c:v>
                </c:pt>
                <c:pt idx="18696">
                  <c:v>1.8302774384938101</c:v>
                </c:pt>
                <c:pt idx="18697">
                  <c:v>7.8459333874492403</c:v>
                </c:pt>
                <c:pt idx="18698">
                  <c:v>7.5888279737036397</c:v>
                </c:pt>
                <c:pt idx="18699">
                  <c:v>4.3044146854316798</c:v>
                </c:pt>
                <c:pt idx="18700">
                  <c:v>4.0940726491853603</c:v>
                </c:pt>
                <c:pt idx="18701">
                  <c:v>2.3433314966822398</c:v>
                </c:pt>
                <c:pt idx="18702">
                  <c:v>2.7584911566224002</c:v>
                </c:pt>
                <c:pt idx="18703">
                  <c:v>8.1077035949401797</c:v>
                </c:pt>
                <c:pt idx="18704">
                  <c:v>7.34496925312496</c:v>
                </c:pt>
                <c:pt idx="18705">
                  <c:v>8.6895060739817804</c:v>
                </c:pt>
                <c:pt idx="18706">
                  <c:v>5.6330533388689297</c:v>
                </c:pt>
                <c:pt idx="18707">
                  <c:v>7.61677177400842</c:v>
                </c:pt>
                <c:pt idx="18708">
                  <c:v>3.8905485283880998</c:v>
                </c:pt>
                <c:pt idx="18709">
                  <c:v>5.8397383343714404</c:v>
                </c:pt>
                <c:pt idx="18710">
                  <c:v>3.2844739482419798</c:v>
                </c:pt>
                <c:pt idx="18711">
                  <c:v>4.1064518720062004</c:v>
                </c:pt>
                <c:pt idx="18712">
                  <c:v>4.08690154830047</c:v>
                </c:pt>
                <c:pt idx="18713">
                  <c:v>5.2213394071016799</c:v>
                </c:pt>
                <c:pt idx="18714">
                  <c:v>6.9258139336880999</c:v>
                </c:pt>
                <c:pt idx="18715">
                  <c:v>6.1038828501534601</c:v>
                </c:pt>
                <c:pt idx="18716">
                  <c:v>3.0901479251198798</c:v>
                </c:pt>
                <c:pt idx="18717">
                  <c:v>4.1915657604500298</c:v>
                </c:pt>
                <c:pt idx="18718">
                  <c:v>5.7400270667108204</c:v>
                </c:pt>
                <c:pt idx="18719">
                  <c:v>5.8720965147679296</c:v>
                </c:pt>
                <c:pt idx="18720">
                  <c:v>4.2033276932836898</c:v>
                </c:pt>
                <c:pt idx="18721">
                  <c:v>5.2839542890348401</c:v>
                </c:pt>
                <c:pt idx="18722">
                  <c:v>3.9084047987588302</c:v>
                </c:pt>
                <c:pt idx="18723">
                  <c:v>2.7636375467461201</c:v>
                </c:pt>
                <c:pt idx="18724">
                  <c:v>5.35638727584967</c:v>
                </c:pt>
                <c:pt idx="18725">
                  <c:v>3.97258255270811</c:v>
                </c:pt>
                <c:pt idx="18726">
                  <c:v>5.6776331146628198</c:v>
                </c:pt>
                <c:pt idx="18727">
                  <c:v>5.3232896537858201</c:v>
                </c:pt>
                <c:pt idx="18728">
                  <c:v>5.3112285113144697</c:v>
                </c:pt>
                <c:pt idx="18729">
                  <c:v>6.8742083057522096</c:v>
                </c:pt>
                <c:pt idx="18730">
                  <c:v>3.4835655172349398</c:v>
                </c:pt>
                <c:pt idx="18731">
                  <c:v>4.2350107605666798</c:v>
                </c:pt>
                <c:pt idx="18732">
                  <c:v>4.8053578188021904</c:v>
                </c:pt>
                <c:pt idx="18733">
                  <c:v>2.68197745266471</c:v>
                </c:pt>
                <c:pt idx="18734">
                  <c:v>3.2507264062496501</c:v>
                </c:pt>
                <c:pt idx="18735">
                  <c:v>4.1446172488257096</c:v>
                </c:pt>
                <c:pt idx="18736">
                  <c:v>3.0296910381798599</c:v>
                </c:pt>
                <c:pt idx="18737">
                  <c:v>4.5403053988406397</c:v>
                </c:pt>
                <c:pt idx="18738">
                  <c:v>3.92428239546852</c:v>
                </c:pt>
                <c:pt idx="18739">
                  <c:v>4.7663665742420296</c:v>
                </c:pt>
                <c:pt idx="18740">
                  <c:v>3.8182132493903</c:v>
                </c:pt>
                <c:pt idx="18741">
                  <c:v>7.9086550319637396</c:v>
                </c:pt>
                <c:pt idx="18742">
                  <c:v>7.1227204762296399</c:v>
                </c:pt>
                <c:pt idx="18743">
                  <c:v>2.5341564171890001</c:v>
                </c:pt>
                <c:pt idx="18744">
                  <c:v>4.2401632739453703</c:v>
                </c:pt>
                <c:pt idx="18745">
                  <c:v>2.6607410142400201</c:v>
                </c:pt>
                <c:pt idx="18746">
                  <c:v>3.7571790724997398</c:v>
                </c:pt>
                <c:pt idx="18747">
                  <c:v>7.9245649402538598</c:v>
                </c:pt>
                <c:pt idx="18748">
                  <c:v>7.6484964365708201</c:v>
                </c:pt>
                <c:pt idx="18749">
                  <c:v>7.8802721050283902</c:v>
                </c:pt>
                <c:pt idx="18750">
                  <c:v>6.5561584438598102</c:v>
                </c:pt>
                <c:pt idx="18751">
                  <c:v>7.0458733538856002</c:v>
                </c:pt>
                <c:pt idx="18752">
                  <c:v>4.1540077288772901</c:v>
                </c:pt>
                <c:pt idx="18753">
                  <c:v>7.4721544254505901</c:v>
                </c:pt>
                <c:pt idx="18754">
                  <c:v>3.6200409674996301</c:v>
                </c:pt>
                <c:pt idx="18755">
                  <c:v>6.4357405111286301</c:v>
                </c:pt>
                <c:pt idx="18756">
                  <c:v>6.1766578334717499</c:v>
                </c:pt>
                <c:pt idx="18757">
                  <c:v>5.9739846797235296</c:v>
                </c:pt>
                <c:pt idx="18758">
                  <c:v>6.6906772148140297</c:v>
                </c:pt>
                <c:pt idx="18759">
                  <c:v>4.7299350961053603</c:v>
                </c:pt>
                <c:pt idx="18760">
                  <c:v>3.8997989937368902</c:v>
                </c:pt>
                <c:pt idx="18761">
                  <c:v>2.6639708581157602</c:v>
                </c:pt>
                <c:pt idx="18762">
                  <c:v>6.1989918591610698</c:v>
                </c:pt>
                <c:pt idx="18763">
                  <c:v>6.20387115405192</c:v>
                </c:pt>
                <c:pt idx="18764">
                  <c:v>2.78052072936143</c:v>
                </c:pt>
                <c:pt idx="18765">
                  <c:v>4.13640084557285</c:v>
                </c:pt>
                <c:pt idx="18766">
                  <c:v>5.4934625556139096</c:v>
                </c:pt>
                <c:pt idx="18767">
                  <c:v>3.44496177705118</c:v>
                </c:pt>
                <c:pt idx="18768">
                  <c:v>5.5602129350917897</c:v>
                </c:pt>
                <c:pt idx="18769">
                  <c:v>2.9054258784430802</c:v>
                </c:pt>
                <c:pt idx="18770">
                  <c:v>5.33794546390269</c:v>
                </c:pt>
                <c:pt idx="18771">
                  <c:v>4.3436864169323801</c:v>
                </c:pt>
                <c:pt idx="18772">
                  <c:v>4.4490607169602896</c:v>
                </c:pt>
                <c:pt idx="18773">
                  <c:v>6.7044764486383199</c:v>
                </c:pt>
                <c:pt idx="18774">
                  <c:v>3.1731818010969399</c:v>
                </c:pt>
                <c:pt idx="18775">
                  <c:v>2.3000805529506301</c:v>
                </c:pt>
                <c:pt idx="18776">
                  <c:v>3.3411471907961099</c:v>
                </c:pt>
                <c:pt idx="18777">
                  <c:v>4.4613586152715703</c:v>
                </c:pt>
                <c:pt idx="18778">
                  <c:v>3.3964753865845898</c:v>
                </c:pt>
                <c:pt idx="18779">
                  <c:v>3.5063580347614201</c:v>
                </c:pt>
                <c:pt idx="18780">
                  <c:v>4.6691331902942901</c:v>
                </c:pt>
                <c:pt idx="18781">
                  <c:v>3.2885920345620598</c:v>
                </c:pt>
                <c:pt idx="18782">
                  <c:v>3.5590902768259398</c:v>
                </c:pt>
                <c:pt idx="18783">
                  <c:v>5.4322700947926803</c:v>
                </c:pt>
                <c:pt idx="18784">
                  <c:v>2.4685418484895898</c:v>
                </c:pt>
                <c:pt idx="18785">
                  <c:v>7.1913797391079797</c:v>
                </c:pt>
                <c:pt idx="18786">
                  <c:v>7.1764307176077402</c:v>
                </c:pt>
                <c:pt idx="18787">
                  <c:v>4.1936712262934002</c:v>
                </c:pt>
                <c:pt idx="18788">
                  <c:v>4.3133066495352796</c:v>
                </c:pt>
                <c:pt idx="18789">
                  <c:v>2.4423537191354701</c:v>
                </c:pt>
                <c:pt idx="18790">
                  <c:v>3.4683923628927502</c:v>
                </c:pt>
                <c:pt idx="18791">
                  <c:v>8.2892439065207899</c:v>
                </c:pt>
                <c:pt idx="18792">
                  <c:v>7.80207058760623</c:v>
                </c:pt>
                <c:pt idx="18793">
                  <c:v>8.4340116309637096</c:v>
                </c:pt>
                <c:pt idx="18794">
                  <c:v>6.2993798875712503</c:v>
                </c:pt>
                <c:pt idx="18795">
                  <c:v>7.3561263843554698</c:v>
                </c:pt>
                <c:pt idx="18796">
                  <c:v>4.1851911939485902</c:v>
                </c:pt>
                <c:pt idx="18797">
                  <c:v>7.1171932976551204</c:v>
                </c:pt>
                <c:pt idx="18798">
                  <c:v>3.1634410386195002</c:v>
                </c:pt>
                <c:pt idx="18799">
                  <c:v>6.2456331600977801</c:v>
                </c:pt>
                <c:pt idx="18800">
                  <c:v>6.1271307778828898</c:v>
                </c:pt>
                <c:pt idx="18801">
                  <c:v>5.9170120579937802</c:v>
                </c:pt>
                <c:pt idx="18802">
                  <c:v>6.4312263858114003</c:v>
                </c:pt>
                <c:pt idx="18803">
                  <c:v>5.2743811532431</c:v>
                </c:pt>
                <c:pt idx="18804">
                  <c:v>4.9627035603864202</c:v>
                </c:pt>
                <c:pt idx="18805">
                  <c:v>2.0084879516444198</c:v>
                </c:pt>
                <c:pt idx="18806">
                  <c:v>6.0464557126841996</c:v>
                </c:pt>
                <c:pt idx="18807">
                  <c:v>6.0515183945492597</c:v>
                </c:pt>
                <c:pt idx="18808">
                  <c:v>2.8693951155256001</c:v>
                </c:pt>
                <c:pt idx="18809">
                  <c:v>5.0583248334664299</c:v>
                </c:pt>
                <c:pt idx="18810">
                  <c:v>5.4332031643328103</c:v>
                </c:pt>
                <c:pt idx="18811">
                  <c:v>3.6344263732307902</c:v>
                </c:pt>
                <c:pt idx="18812">
                  <c:v>5.6192294220447199</c:v>
                </c:pt>
                <c:pt idx="18813">
                  <c:v>2.6324583091543801</c:v>
                </c:pt>
                <c:pt idx="18814">
                  <c:v>5.2927675745974998</c:v>
                </c:pt>
                <c:pt idx="18815">
                  <c:v>3.3025665479091599</c:v>
                </c:pt>
                <c:pt idx="18816">
                  <c:v>3.5227633233859099</c:v>
                </c:pt>
                <c:pt idx="18817">
                  <c:v>7.1113473977861297</c:v>
                </c:pt>
                <c:pt idx="18818">
                  <c:v>2.4310943519172099</c:v>
                </c:pt>
                <c:pt idx="18819">
                  <c:v>1.8938839193582599</c:v>
                </c:pt>
                <c:pt idx="18820">
                  <c:v>2.7287411374857302</c:v>
                </c:pt>
                <c:pt idx="18821">
                  <c:v>4.2151738377031496</c:v>
                </c:pt>
                <c:pt idx="18822">
                  <c:v>3.0635136066854298</c:v>
                </c:pt>
                <c:pt idx="18823">
                  <c:v>3.14428360800393</c:v>
                </c:pt>
                <c:pt idx="18824">
                  <c:v>4.2900773162163501</c:v>
                </c:pt>
                <c:pt idx="18825">
                  <c:v>3.1469723433055901</c:v>
                </c:pt>
                <c:pt idx="18826">
                  <c:v>3.3534585786804301</c:v>
                </c:pt>
                <c:pt idx="18827">
                  <c:v>5.1548583363881804</c:v>
                </c:pt>
                <c:pt idx="18828">
                  <c:v>2.2378575185854399</c:v>
                </c:pt>
                <c:pt idx="18829">
                  <c:v>7.6595213368350601</c:v>
                </c:pt>
                <c:pt idx="18830">
                  <c:v>7.3299064947630104</c:v>
                </c:pt>
                <c:pt idx="18831">
                  <c:v>3.84729354964787</c:v>
                </c:pt>
                <c:pt idx="18832">
                  <c:v>5.1969813808566903</c:v>
                </c:pt>
                <c:pt idx="18833">
                  <c:v>3.3561637677254801</c:v>
                </c:pt>
                <c:pt idx="18834">
                  <c:v>4.4226395018320996</c:v>
                </c:pt>
                <c:pt idx="18835">
                  <c:v>8.5055324268933994</c:v>
                </c:pt>
                <c:pt idx="18836">
                  <c:v>7.7730974192625704</c:v>
                </c:pt>
                <c:pt idx="18837">
                  <c:v>8.7245563437844496</c:v>
                </c:pt>
                <c:pt idx="18838">
                  <c:v>6.4363947915925097</c:v>
                </c:pt>
                <c:pt idx="18839">
                  <c:v>7.16560573009059</c:v>
                </c:pt>
                <c:pt idx="18840">
                  <c:v>4.8664861807006501</c:v>
                </c:pt>
                <c:pt idx="18841">
                  <c:v>7.4118964264052902</c:v>
                </c:pt>
                <c:pt idx="18842">
                  <c:v>4.4868221171716698</c:v>
                </c:pt>
                <c:pt idx="18843">
                  <c:v>6.1655571005609797</c:v>
                </c:pt>
                <c:pt idx="18844">
                  <c:v>6.2760624554181401</c:v>
                </c:pt>
                <c:pt idx="18845">
                  <c:v>5.6856635158844204</c:v>
                </c:pt>
                <c:pt idx="18846">
                  <c:v>6.0314480377947701</c:v>
                </c:pt>
                <c:pt idx="18847">
                  <c:v>4.4731070459247304</c:v>
                </c:pt>
                <c:pt idx="18848">
                  <c:v>4.3007104053413903</c:v>
                </c:pt>
                <c:pt idx="18849">
                  <c:v>2.4389541741425802</c:v>
                </c:pt>
                <c:pt idx="18850">
                  <c:v>5.2314759996652898</c:v>
                </c:pt>
                <c:pt idx="18851">
                  <c:v>5.7505250909274501</c:v>
                </c:pt>
                <c:pt idx="18852">
                  <c:v>3.0280405804637001</c:v>
                </c:pt>
                <c:pt idx="18853">
                  <c:v>3.6915100371841398</c:v>
                </c:pt>
                <c:pt idx="18854">
                  <c:v>5.6141737680542398</c:v>
                </c:pt>
                <c:pt idx="18855">
                  <c:v>3.6306564838376301</c:v>
                </c:pt>
                <c:pt idx="18856">
                  <c:v>4.9729937296840498</c:v>
                </c:pt>
                <c:pt idx="18857">
                  <c:v>2.8989852088562098</c:v>
                </c:pt>
                <c:pt idx="18858">
                  <c:v>4.7759092792821898</c:v>
                </c:pt>
                <c:pt idx="18859">
                  <c:v>3.6768622943379001</c:v>
                </c:pt>
                <c:pt idx="18860">
                  <c:v>4.02739210458369</c:v>
                </c:pt>
                <c:pt idx="18861">
                  <c:v>6.8998088465327703</c:v>
                </c:pt>
                <c:pt idx="18862">
                  <c:v>3.56530227123802</c:v>
                </c:pt>
                <c:pt idx="18863">
                  <c:v>2.74017501161451</c:v>
                </c:pt>
                <c:pt idx="18864">
                  <c:v>3.1576135150756501</c:v>
                </c:pt>
                <c:pt idx="18865">
                  <c:v>3.9389238380982201</c:v>
                </c:pt>
                <c:pt idx="18866">
                  <c:v>3.7893858064806398</c:v>
                </c:pt>
                <c:pt idx="18867">
                  <c:v>3.7243288853829601</c:v>
                </c:pt>
                <c:pt idx="18868">
                  <c:v>4.9346032315626696</c:v>
                </c:pt>
                <c:pt idx="18869">
                  <c:v>3.46767676224919</c:v>
                </c:pt>
                <c:pt idx="18870">
                  <c:v>3.6738730638563402</c:v>
                </c:pt>
                <c:pt idx="18871">
                  <c:v>5.9037819352069398</c:v>
                </c:pt>
                <c:pt idx="18872">
                  <c:v>2.8004730830234399</c:v>
                </c:pt>
                <c:pt idx="18873">
                  <c:v>7.4784439785067898</c:v>
                </c:pt>
                <c:pt idx="18874">
                  <c:v>7.34528551618296</c:v>
                </c:pt>
                <c:pt idx="18875">
                  <c:v>4.6235819900318704</c:v>
                </c:pt>
                <c:pt idx="18876">
                  <c:v>4.3133066495352796</c:v>
                </c:pt>
                <c:pt idx="18877">
                  <c:v>2.4423537191354701</c:v>
                </c:pt>
                <c:pt idx="18878">
                  <c:v>3.4683923628927502</c:v>
                </c:pt>
                <c:pt idx="18879">
                  <c:v>8.2892439065207899</c:v>
                </c:pt>
                <c:pt idx="18880">
                  <c:v>7.80207058760623</c:v>
                </c:pt>
                <c:pt idx="18881">
                  <c:v>8.4340116309637096</c:v>
                </c:pt>
                <c:pt idx="18882">
                  <c:v>6.2993798875712503</c:v>
                </c:pt>
                <c:pt idx="18883">
                  <c:v>7.3561263843554698</c:v>
                </c:pt>
                <c:pt idx="18884">
                  <c:v>4.1851911939485902</c:v>
                </c:pt>
                <c:pt idx="18885">
                  <c:v>7.1171932976551204</c:v>
                </c:pt>
                <c:pt idx="18886">
                  <c:v>3.1634410386195002</c:v>
                </c:pt>
                <c:pt idx="18887">
                  <c:v>6.2456331600977801</c:v>
                </c:pt>
                <c:pt idx="18888">
                  <c:v>6.1271307778828898</c:v>
                </c:pt>
                <c:pt idx="18889">
                  <c:v>5.9170120579937802</c:v>
                </c:pt>
                <c:pt idx="18890">
                  <c:v>6.4312263858114003</c:v>
                </c:pt>
                <c:pt idx="18891">
                  <c:v>5.2743811532431</c:v>
                </c:pt>
                <c:pt idx="18892">
                  <c:v>4.9627035603864202</c:v>
                </c:pt>
                <c:pt idx="18893">
                  <c:v>2.0084879516444198</c:v>
                </c:pt>
                <c:pt idx="18894">
                  <c:v>6.0464557126841996</c:v>
                </c:pt>
                <c:pt idx="18895">
                  <c:v>6.0515183945492597</c:v>
                </c:pt>
                <c:pt idx="18896">
                  <c:v>2.8693951155256001</c:v>
                </c:pt>
                <c:pt idx="18897">
                  <c:v>5.0583248334664299</c:v>
                </c:pt>
                <c:pt idx="18898">
                  <c:v>5.4332031643328103</c:v>
                </c:pt>
                <c:pt idx="18899">
                  <c:v>3.6344263732307902</c:v>
                </c:pt>
                <c:pt idx="18900">
                  <c:v>5.6192294220447199</c:v>
                </c:pt>
                <c:pt idx="18901">
                  <c:v>2.6324583091543801</c:v>
                </c:pt>
                <c:pt idx="18902">
                  <c:v>5.2927675745974998</c:v>
                </c:pt>
                <c:pt idx="18903">
                  <c:v>3.3025665479091599</c:v>
                </c:pt>
                <c:pt idx="18904">
                  <c:v>3.5227633233859099</c:v>
                </c:pt>
                <c:pt idx="18905">
                  <c:v>7.1113473977861297</c:v>
                </c:pt>
                <c:pt idx="18906">
                  <c:v>2.4310943519172099</c:v>
                </c:pt>
                <c:pt idx="18907">
                  <c:v>1.8938839193582599</c:v>
                </c:pt>
                <c:pt idx="18908">
                  <c:v>2.7287411374857302</c:v>
                </c:pt>
                <c:pt idx="18909">
                  <c:v>4.2151738377031496</c:v>
                </c:pt>
                <c:pt idx="18910">
                  <c:v>3.0635136066854298</c:v>
                </c:pt>
                <c:pt idx="18911">
                  <c:v>3.14428360800393</c:v>
                </c:pt>
                <c:pt idx="18912">
                  <c:v>4.2900773162163501</c:v>
                </c:pt>
                <c:pt idx="18913">
                  <c:v>3.1469723433055901</c:v>
                </c:pt>
                <c:pt idx="18914">
                  <c:v>3.3534585786804301</c:v>
                </c:pt>
                <c:pt idx="18915">
                  <c:v>5.1548583363881804</c:v>
                </c:pt>
                <c:pt idx="18916">
                  <c:v>2.2378575185854399</c:v>
                </c:pt>
                <c:pt idx="18917">
                  <c:v>7.6595213368350601</c:v>
                </c:pt>
                <c:pt idx="18918">
                  <c:v>7.3299064947630104</c:v>
                </c:pt>
                <c:pt idx="18919">
                  <c:v>3.84729354964787</c:v>
                </c:pt>
                <c:pt idx="18920">
                  <c:v>4.1118073225928899</c:v>
                </c:pt>
                <c:pt idx="18921">
                  <c:v>2.6752284462456402</c:v>
                </c:pt>
                <c:pt idx="18922">
                  <c:v>3.2570776761421101</c:v>
                </c:pt>
                <c:pt idx="18923">
                  <c:v>7.72764287111832</c:v>
                </c:pt>
                <c:pt idx="18924">
                  <c:v>6.9936741629035302</c:v>
                </c:pt>
                <c:pt idx="18925">
                  <c:v>8.2043294020813597</c:v>
                </c:pt>
                <c:pt idx="18926">
                  <c:v>4.8577986292931001</c:v>
                </c:pt>
                <c:pt idx="18927">
                  <c:v>7.3321092844363696</c:v>
                </c:pt>
                <c:pt idx="18928">
                  <c:v>3.9902542261971501</c:v>
                </c:pt>
                <c:pt idx="18929">
                  <c:v>5.5701019205081703</c:v>
                </c:pt>
                <c:pt idx="18930">
                  <c:v>3.84002701673269</c:v>
                </c:pt>
                <c:pt idx="18931">
                  <c:v>3.6628130961780898</c:v>
                </c:pt>
                <c:pt idx="18932">
                  <c:v>3.89952688397068</c:v>
                </c:pt>
                <c:pt idx="18933">
                  <c:v>4.8141012844371902</c:v>
                </c:pt>
                <c:pt idx="18934">
                  <c:v>7.7260412123947697</c:v>
                </c:pt>
                <c:pt idx="18935">
                  <c:v>6.9166932071462304</c:v>
                </c:pt>
                <c:pt idx="18936">
                  <c:v>2.8048117095366698</c:v>
                </c:pt>
                <c:pt idx="18937">
                  <c:v>4.0107367220602699</c:v>
                </c:pt>
                <c:pt idx="18938">
                  <c:v>5.2252078032371303</c:v>
                </c:pt>
                <c:pt idx="18939">
                  <c:v>5.9760833220564296</c:v>
                </c:pt>
                <c:pt idx="18940">
                  <c:v>4.6375732480546601</c:v>
                </c:pt>
                <c:pt idx="18941">
                  <c:v>6.0596973644321404</c:v>
                </c:pt>
                <c:pt idx="18942">
                  <c:v>3.8599595402527198</c:v>
                </c:pt>
                <c:pt idx="18943">
                  <c:v>2.6820440990596501</c:v>
                </c:pt>
                <c:pt idx="18944">
                  <c:v>5.0562600749423803</c:v>
                </c:pt>
                <c:pt idx="18945">
                  <c:v>3.86729806674012</c:v>
                </c:pt>
                <c:pt idx="18946">
                  <c:v>6.16222704519347</c:v>
                </c:pt>
                <c:pt idx="18947">
                  <c:v>5.2968019863351303</c:v>
                </c:pt>
                <c:pt idx="18948">
                  <c:v>4.6264940830182502</c:v>
                </c:pt>
                <c:pt idx="18949">
                  <c:v>6.60082127732485</c:v>
                </c:pt>
                <c:pt idx="18950">
                  <c:v>3.5295902867568101</c:v>
                </c:pt>
                <c:pt idx="18951">
                  <c:v>3.8455083115923601</c:v>
                </c:pt>
                <c:pt idx="18952">
                  <c:v>4.5080824202212098</c:v>
                </c:pt>
                <c:pt idx="18953">
                  <c:v>3.1780967193222902</c:v>
                </c:pt>
                <c:pt idx="18954">
                  <c:v>3.2938027129082701</c:v>
                </c:pt>
                <c:pt idx="18955">
                  <c:v>3.4865437345627099</c:v>
                </c:pt>
                <c:pt idx="18956">
                  <c:v>3.5638413720430702</c:v>
                </c:pt>
                <c:pt idx="18957">
                  <c:v>4.0939481472221804</c:v>
                </c:pt>
                <c:pt idx="18958">
                  <c:v>3.4118639605688199</c:v>
                </c:pt>
                <c:pt idx="18959">
                  <c:v>4.5396636746887298</c:v>
                </c:pt>
                <c:pt idx="18960">
                  <c:v>3.9937929301081998</c:v>
                </c:pt>
                <c:pt idx="18961">
                  <c:v>7.6760579634373398</c:v>
                </c:pt>
                <c:pt idx="18962">
                  <c:v>6.8621117381955399</c:v>
                </c:pt>
                <c:pt idx="18963">
                  <c:v>3.2039603363487901</c:v>
                </c:pt>
                <c:pt idx="18964">
                  <c:v>4.3183813663001596</c:v>
                </c:pt>
                <c:pt idx="18965">
                  <c:v>2.4444818289302201</c:v>
                </c:pt>
                <c:pt idx="18966">
                  <c:v>3.43327971424163</c:v>
                </c:pt>
                <c:pt idx="18967">
                  <c:v>8.2930533002481202</c:v>
                </c:pt>
                <c:pt idx="18968">
                  <c:v>7.7973310914447902</c:v>
                </c:pt>
                <c:pt idx="18969">
                  <c:v>8.4407171840869903</c:v>
                </c:pt>
                <c:pt idx="18970">
                  <c:v>6.3116906743930796</c:v>
                </c:pt>
                <c:pt idx="18971">
                  <c:v>7.3675928268734099</c:v>
                </c:pt>
                <c:pt idx="18972">
                  <c:v>4.2080411064087304</c:v>
                </c:pt>
                <c:pt idx="18973">
                  <c:v>7.1256054423087498</c:v>
                </c:pt>
                <c:pt idx="18974">
                  <c:v>3.2154088660707698</c:v>
                </c:pt>
                <c:pt idx="18975">
                  <c:v>6.2410123776277402</c:v>
                </c:pt>
                <c:pt idx="18976">
                  <c:v>6.1149184275233504</c:v>
                </c:pt>
                <c:pt idx="18977">
                  <c:v>5.9206783840414499</c:v>
                </c:pt>
                <c:pt idx="18978">
                  <c:v>6.5666040485244501</c:v>
                </c:pt>
                <c:pt idx="18979">
                  <c:v>5.3026441601957499</c:v>
                </c:pt>
                <c:pt idx="18980">
                  <c:v>4.9432765408097197</c:v>
                </c:pt>
                <c:pt idx="18981">
                  <c:v>2.0078199809564499</c:v>
                </c:pt>
                <c:pt idx="18982">
                  <c:v>6.10037371412598</c:v>
                </c:pt>
                <c:pt idx="18983">
                  <c:v>6.2184400292739204</c:v>
                </c:pt>
                <c:pt idx="18984">
                  <c:v>2.88836551120305</c:v>
                </c:pt>
                <c:pt idx="18985">
                  <c:v>5.1153339317970001</c:v>
                </c:pt>
                <c:pt idx="18986">
                  <c:v>5.4287447846096901</c:v>
                </c:pt>
                <c:pt idx="18987">
                  <c:v>3.60213659354506</c:v>
                </c:pt>
                <c:pt idx="18988">
                  <c:v>5.6401601558956598</c:v>
                </c:pt>
                <c:pt idx="18989">
                  <c:v>2.6805717097599202</c:v>
                </c:pt>
                <c:pt idx="18990">
                  <c:v>5.3988326386650796</c:v>
                </c:pt>
                <c:pt idx="18991">
                  <c:v>3.37523482967433</c:v>
                </c:pt>
                <c:pt idx="18992">
                  <c:v>3.5407881796896001</c:v>
                </c:pt>
                <c:pt idx="18993">
                  <c:v>7.1178009734885199</c:v>
                </c:pt>
                <c:pt idx="18994">
                  <c:v>2.4264455222809098</c:v>
                </c:pt>
                <c:pt idx="18995">
                  <c:v>1.9554081703309001</c:v>
                </c:pt>
                <c:pt idx="18996">
                  <c:v>2.7870196171348698</c:v>
                </c:pt>
                <c:pt idx="18997">
                  <c:v>4.2239370668901399</c:v>
                </c:pt>
                <c:pt idx="18998">
                  <c:v>3.0783697096888498</c:v>
                </c:pt>
                <c:pt idx="18999">
                  <c:v>3.1545362493590701</c:v>
                </c:pt>
                <c:pt idx="19000">
                  <c:v>4.3046597060764498</c:v>
                </c:pt>
                <c:pt idx="19001">
                  <c:v>3.1576938461955799</c:v>
                </c:pt>
                <c:pt idx="19002">
                  <c:v>3.3739412534270801</c:v>
                </c:pt>
                <c:pt idx="19003">
                  <c:v>5.1642981367419596</c:v>
                </c:pt>
                <c:pt idx="19004">
                  <c:v>2.50310919687759</c:v>
                </c:pt>
                <c:pt idx="19005">
                  <c:v>7.6745059814141303</c:v>
                </c:pt>
                <c:pt idx="19006">
                  <c:v>7.3441948212172399</c:v>
                </c:pt>
                <c:pt idx="19007">
                  <c:v>3.8525249849769998</c:v>
                </c:pt>
                <c:pt idx="19008">
                  <c:v>5.1846595137603799</c:v>
                </c:pt>
                <c:pt idx="19009">
                  <c:v>2.83284091728726</c:v>
                </c:pt>
                <c:pt idx="19010">
                  <c:v>3.7235574816918602</c:v>
                </c:pt>
                <c:pt idx="19011">
                  <c:v>8.1954364469690599</c:v>
                </c:pt>
                <c:pt idx="19012">
                  <c:v>7.6901643900296799</c:v>
                </c:pt>
                <c:pt idx="19013">
                  <c:v>8.3504027058815495</c:v>
                </c:pt>
                <c:pt idx="19014">
                  <c:v>6.3937940038282299</c:v>
                </c:pt>
                <c:pt idx="19015">
                  <c:v>6.8992028624845103</c:v>
                </c:pt>
                <c:pt idx="19016">
                  <c:v>4.7108527776749298</c:v>
                </c:pt>
                <c:pt idx="19017">
                  <c:v>7.9969816154216202</c:v>
                </c:pt>
                <c:pt idx="19018">
                  <c:v>4.21355071480557</c:v>
                </c:pt>
                <c:pt idx="19019">
                  <c:v>6.2292893446623703</c:v>
                </c:pt>
                <c:pt idx="19020">
                  <c:v>6.0335573920079302</c:v>
                </c:pt>
                <c:pt idx="19021">
                  <c:v>5.5815054563490101</c:v>
                </c:pt>
                <c:pt idx="19022">
                  <c:v>5.3743466746080397</c:v>
                </c:pt>
                <c:pt idx="19023">
                  <c:v>4.2136306490204198</c:v>
                </c:pt>
                <c:pt idx="19024">
                  <c:v>4.4825114999030902</c:v>
                </c:pt>
                <c:pt idx="19025">
                  <c:v>1.3982391092786399</c:v>
                </c:pt>
                <c:pt idx="19026">
                  <c:v>5.5121959627032897</c:v>
                </c:pt>
                <c:pt idx="19027">
                  <c:v>5.3031772028653004</c:v>
                </c:pt>
                <c:pt idx="19028">
                  <c:v>2.0360560483864099</c:v>
                </c:pt>
                <c:pt idx="19029">
                  <c:v>3.5407178009007598</c:v>
                </c:pt>
                <c:pt idx="19030">
                  <c:v>5.2978562628125196</c:v>
                </c:pt>
                <c:pt idx="19031">
                  <c:v>3.09230286298811</c:v>
                </c:pt>
                <c:pt idx="19032">
                  <c:v>4.8958533764296304</c:v>
                </c:pt>
                <c:pt idx="19033">
                  <c:v>2.24665932536944</c:v>
                </c:pt>
                <c:pt idx="19034">
                  <c:v>4.2933615062742598</c:v>
                </c:pt>
                <c:pt idx="19035">
                  <c:v>2.7583909987463402</c:v>
                </c:pt>
                <c:pt idx="19036">
                  <c:v>2.9436006032740698</c:v>
                </c:pt>
                <c:pt idx="19037">
                  <c:v>7.0051322485284802</c:v>
                </c:pt>
                <c:pt idx="19038">
                  <c:v>2.9649719721332102</c:v>
                </c:pt>
                <c:pt idx="19039">
                  <c:v>1.73093542189521</c:v>
                </c:pt>
                <c:pt idx="19040">
                  <c:v>2.2497468459536201</c:v>
                </c:pt>
                <c:pt idx="19041">
                  <c:v>3.8745917092253599</c:v>
                </c:pt>
                <c:pt idx="19042">
                  <c:v>3.67093151581114</c:v>
                </c:pt>
                <c:pt idx="19043">
                  <c:v>3.2736309808562898</c:v>
                </c:pt>
                <c:pt idx="19044">
                  <c:v>4.1249230545851203</c:v>
                </c:pt>
                <c:pt idx="19045">
                  <c:v>2.5695965694618299</c:v>
                </c:pt>
                <c:pt idx="19046">
                  <c:v>3.0971614355993</c:v>
                </c:pt>
                <c:pt idx="19047">
                  <c:v>5.9233976779739201</c:v>
                </c:pt>
                <c:pt idx="19048">
                  <c:v>1.95056876282539</c:v>
                </c:pt>
                <c:pt idx="19049">
                  <c:v>7.3377080413245102</c:v>
                </c:pt>
                <c:pt idx="19050">
                  <c:v>7.2485660205572602</c:v>
                </c:pt>
                <c:pt idx="19051">
                  <c:v>3.8562050516503401</c:v>
                </c:pt>
                <c:pt idx="19052">
                  <c:v>4.6874417114071996</c:v>
                </c:pt>
                <c:pt idx="19053">
                  <c:v>2.4098551547143301</c:v>
                </c:pt>
                <c:pt idx="19054">
                  <c:v>3.6897796644256</c:v>
                </c:pt>
                <c:pt idx="19055">
                  <c:v>8.3509240254829997</c:v>
                </c:pt>
                <c:pt idx="19056">
                  <c:v>7.9022908844224897</c:v>
                </c:pt>
                <c:pt idx="19057">
                  <c:v>8.5888269257768695</c:v>
                </c:pt>
                <c:pt idx="19058">
                  <c:v>6.3272540315138999</c:v>
                </c:pt>
                <c:pt idx="19059">
                  <c:v>7.3333868567037097</c:v>
                </c:pt>
                <c:pt idx="19060">
                  <c:v>4.4856952222524002</c:v>
                </c:pt>
                <c:pt idx="19061">
                  <c:v>7.2565279219193801</c:v>
                </c:pt>
                <c:pt idx="19062">
                  <c:v>3.6340623600323898</c:v>
                </c:pt>
                <c:pt idx="19063">
                  <c:v>6.3950125836867997</c:v>
                </c:pt>
                <c:pt idx="19064">
                  <c:v>6.2556697025343899</c:v>
                </c:pt>
                <c:pt idx="19065">
                  <c:v>6.0215847782126897</c:v>
                </c:pt>
                <c:pt idx="19066">
                  <c:v>6.23405451258329</c:v>
                </c:pt>
                <c:pt idx="19067">
                  <c:v>4.9876396772651397</c:v>
                </c:pt>
                <c:pt idx="19068">
                  <c:v>4.8569403082649201</c:v>
                </c:pt>
                <c:pt idx="19069">
                  <c:v>1.9443314318032601</c:v>
                </c:pt>
                <c:pt idx="19070">
                  <c:v>5.6572998918777904</c:v>
                </c:pt>
                <c:pt idx="19071">
                  <c:v>5.8846083055434697</c:v>
                </c:pt>
                <c:pt idx="19072">
                  <c:v>2.7299633414465898</c:v>
                </c:pt>
                <c:pt idx="19073">
                  <c:v>4.5106230779869598</c:v>
                </c:pt>
                <c:pt idx="19074">
                  <c:v>5.2184322190127999</c:v>
                </c:pt>
                <c:pt idx="19075">
                  <c:v>3.4280493677684798</c:v>
                </c:pt>
                <c:pt idx="19076">
                  <c:v>5.2369351973172202</c:v>
                </c:pt>
                <c:pt idx="19077">
                  <c:v>2.5247220425799801</c:v>
                </c:pt>
                <c:pt idx="19078">
                  <c:v>4.9015883753738203</c:v>
                </c:pt>
                <c:pt idx="19079">
                  <c:v>3.3034892316192099</c:v>
                </c:pt>
                <c:pt idx="19080">
                  <c:v>3.3462204714893802</c:v>
                </c:pt>
                <c:pt idx="19081">
                  <c:v>7.1318278932802803</c:v>
                </c:pt>
                <c:pt idx="19082">
                  <c:v>2.5717963231116299</c:v>
                </c:pt>
                <c:pt idx="19083">
                  <c:v>1.66567445135296</c:v>
                </c:pt>
                <c:pt idx="19084">
                  <c:v>2.6264797191714799</c:v>
                </c:pt>
                <c:pt idx="19085">
                  <c:v>4.2339417937336696</c:v>
                </c:pt>
                <c:pt idx="19086">
                  <c:v>3.3238116987606401</c:v>
                </c:pt>
                <c:pt idx="19087">
                  <c:v>3.0031985514064901</c:v>
                </c:pt>
                <c:pt idx="19088">
                  <c:v>4.4899810823251096</c:v>
                </c:pt>
                <c:pt idx="19089">
                  <c:v>3.1131273333450298</c:v>
                </c:pt>
                <c:pt idx="19090">
                  <c:v>3.2841105669588502</c:v>
                </c:pt>
                <c:pt idx="19091">
                  <c:v>5.4317479977136998</c:v>
                </c:pt>
                <c:pt idx="19092">
                  <c:v>2.2194614251739102</c:v>
                </c:pt>
                <c:pt idx="19093">
                  <c:v>7.64820133925154</c:v>
                </c:pt>
                <c:pt idx="19094">
                  <c:v>7.3390009849469697</c:v>
                </c:pt>
                <c:pt idx="19095">
                  <c:v>4.1902734575556497</c:v>
                </c:pt>
                <c:pt idx="19096">
                  <c:v>5.1969813808566903</c:v>
                </c:pt>
                <c:pt idx="19097">
                  <c:v>3.3561637677254801</c:v>
                </c:pt>
                <c:pt idx="19098">
                  <c:v>4.4226395018320996</c:v>
                </c:pt>
                <c:pt idx="19099">
                  <c:v>8.5055324268933994</c:v>
                </c:pt>
                <c:pt idx="19100">
                  <c:v>7.7730974192625704</c:v>
                </c:pt>
                <c:pt idx="19101">
                  <c:v>8.7245563437844496</c:v>
                </c:pt>
                <c:pt idx="19102">
                  <c:v>6.4363947915925097</c:v>
                </c:pt>
                <c:pt idx="19103">
                  <c:v>7.16560573009059</c:v>
                </c:pt>
                <c:pt idx="19104">
                  <c:v>4.8664861807006501</c:v>
                </c:pt>
                <c:pt idx="19105">
                  <c:v>7.4118964264052902</c:v>
                </c:pt>
                <c:pt idx="19106">
                  <c:v>4.4868221171716698</c:v>
                </c:pt>
                <c:pt idx="19107">
                  <c:v>6.1655571005609797</c:v>
                </c:pt>
                <c:pt idx="19108">
                  <c:v>6.2760624554181401</c:v>
                </c:pt>
                <c:pt idx="19109">
                  <c:v>5.6856635158844204</c:v>
                </c:pt>
                <c:pt idx="19110">
                  <c:v>6.0314480377947701</c:v>
                </c:pt>
                <c:pt idx="19111">
                  <c:v>4.4731070459247304</c:v>
                </c:pt>
                <c:pt idx="19112">
                  <c:v>4.3007104053413903</c:v>
                </c:pt>
                <c:pt idx="19113">
                  <c:v>2.4389541741425802</c:v>
                </c:pt>
                <c:pt idx="19114">
                  <c:v>5.2314759996652898</c:v>
                </c:pt>
                <c:pt idx="19115">
                  <c:v>5.7505250909274501</c:v>
                </c:pt>
                <c:pt idx="19116">
                  <c:v>3.0280405804637001</c:v>
                </c:pt>
                <c:pt idx="19117">
                  <c:v>3.6915100371841398</c:v>
                </c:pt>
                <c:pt idx="19118">
                  <c:v>5.6141737680542398</c:v>
                </c:pt>
                <c:pt idx="19119">
                  <c:v>3.6306564838376301</c:v>
                </c:pt>
                <c:pt idx="19120">
                  <c:v>4.9729937296840498</c:v>
                </c:pt>
                <c:pt idx="19121">
                  <c:v>2.8989852088562098</c:v>
                </c:pt>
                <c:pt idx="19122">
                  <c:v>4.7759092792821898</c:v>
                </c:pt>
                <c:pt idx="19123">
                  <c:v>3.6768622943379001</c:v>
                </c:pt>
                <c:pt idx="19124">
                  <c:v>4.02739210458369</c:v>
                </c:pt>
                <c:pt idx="19125">
                  <c:v>6.8998088465327703</c:v>
                </c:pt>
                <c:pt idx="19126">
                  <c:v>3.56530227123802</c:v>
                </c:pt>
                <c:pt idx="19127">
                  <c:v>2.74017501161451</c:v>
                </c:pt>
                <c:pt idx="19128">
                  <c:v>3.1576135150756501</c:v>
                </c:pt>
                <c:pt idx="19129">
                  <c:v>3.9389238380982201</c:v>
                </c:pt>
                <c:pt idx="19130">
                  <c:v>3.7893858064806398</c:v>
                </c:pt>
                <c:pt idx="19131">
                  <c:v>3.7243288853829601</c:v>
                </c:pt>
                <c:pt idx="19132">
                  <c:v>4.9346032315626696</c:v>
                </c:pt>
                <c:pt idx="19133">
                  <c:v>3.46767676224919</c:v>
                </c:pt>
                <c:pt idx="19134">
                  <c:v>3.6738730638563402</c:v>
                </c:pt>
                <c:pt idx="19135">
                  <c:v>5.9037819352069398</c:v>
                </c:pt>
                <c:pt idx="19136">
                  <c:v>2.8004730830234399</c:v>
                </c:pt>
                <c:pt idx="19137">
                  <c:v>7.4784439785067898</c:v>
                </c:pt>
                <c:pt idx="19138">
                  <c:v>7.34528551618296</c:v>
                </c:pt>
                <c:pt idx="19139">
                  <c:v>4.6235819900318704</c:v>
                </c:pt>
                <c:pt idx="19140">
                  <c:v>5.3035777354554803</c:v>
                </c:pt>
                <c:pt idx="19141">
                  <c:v>2.98933037463528</c:v>
                </c:pt>
                <c:pt idx="19142">
                  <c:v>3.9603796565320399</c:v>
                </c:pt>
                <c:pt idx="19143">
                  <c:v>8.3854997976634706</c:v>
                </c:pt>
                <c:pt idx="19144">
                  <c:v>7.8352214272947096</c:v>
                </c:pt>
                <c:pt idx="19145">
                  <c:v>8.5469485613489606</c:v>
                </c:pt>
                <c:pt idx="19146">
                  <c:v>6.54752337731541</c:v>
                </c:pt>
                <c:pt idx="19147">
                  <c:v>7.08682461446005</c:v>
                </c:pt>
                <c:pt idx="19148">
                  <c:v>4.8696285693676904</c:v>
                </c:pt>
                <c:pt idx="19149">
                  <c:v>8.1737892950761193</c:v>
                </c:pt>
                <c:pt idx="19150">
                  <c:v>4.3955853251825996</c:v>
                </c:pt>
                <c:pt idx="19151">
                  <c:v>6.45217239447281</c:v>
                </c:pt>
                <c:pt idx="19152">
                  <c:v>6.3156538028356302</c:v>
                </c:pt>
                <c:pt idx="19153">
                  <c:v>5.69873331214204</c:v>
                </c:pt>
                <c:pt idx="19154">
                  <c:v>5.4806653750012897</c:v>
                </c:pt>
                <c:pt idx="19155">
                  <c:v>4.27338291942743</c:v>
                </c:pt>
                <c:pt idx="19156">
                  <c:v>4.7042904987218499</c:v>
                </c:pt>
                <c:pt idx="19157">
                  <c:v>1.46333370223041</c:v>
                </c:pt>
                <c:pt idx="19158">
                  <c:v>5.6587932298722698</c:v>
                </c:pt>
                <c:pt idx="19159">
                  <c:v>5.3631373644127596</c:v>
                </c:pt>
                <c:pt idx="19160">
                  <c:v>2.1846865154279298</c:v>
                </c:pt>
                <c:pt idx="19161">
                  <c:v>3.5900338916387602</c:v>
                </c:pt>
                <c:pt idx="19162">
                  <c:v>5.4510848766221303</c:v>
                </c:pt>
                <c:pt idx="19163">
                  <c:v>3.2981341583932502</c:v>
                </c:pt>
                <c:pt idx="19164">
                  <c:v>5.0523152244565699</c:v>
                </c:pt>
                <c:pt idx="19165">
                  <c:v>2.3584234724178899</c:v>
                </c:pt>
                <c:pt idx="19166">
                  <c:v>4.4522738625967699</c:v>
                </c:pt>
                <c:pt idx="19167">
                  <c:v>2.8050406589466101</c:v>
                </c:pt>
                <c:pt idx="19168">
                  <c:v>3.0372640324945399</c:v>
                </c:pt>
                <c:pt idx="19169">
                  <c:v>7.0790801236018401</c:v>
                </c:pt>
                <c:pt idx="19170">
                  <c:v>3.0731931902929199</c:v>
                </c:pt>
                <c:pt idx="19171">
                  <c:v>1.81680121402892</c:v>
                </c:pt>
                <c:pt idx="19172">
                  <c:v>2.2043917071532699</c:v>
                </c:pt>
                <c:pt idx="19173">
                  <c:v>4.1185703584009596</c:v>
                </c:pt>
                <c:pt idx="19174">
                  <c:v>3.7940875600139599</c:v>
                </c:pt>
                <c:pt idx="19175">
                  <c:v>3.2288571479997601</c:v>
                </c:pt>
                <c:pt idx="19176">
                  <c:v>4.2839623396067603</c:v>
                </c:pt>
                <c:pt idx="19177">
                  <c:v>2.6752379994302702</c:v>
                </c:pt>
                <c:pt idx="19178">
                  <c:v>3.3122514831536498</c:v>
                </c:pt>
                <c:pt idx="19179">
                  <c:v>6.1048446124136104</c:v>
                </c:pt>
                <c:pt idx="19180">
                  <c:v>2.0548622101713399</c:v>
                </c:pt>
                <c:pt idx="19181">
                  <c:v>7.4957456315984201</c:v>
                </c:pt>
                <c:pt idx="19182">
                  <c:v>7.3682158214795797</c:v>
                </c:pt>
                <c:pt idx="19183">
                  <c:v>4.0213171927528997</c:v>
                </c:pt>
                <c:pt idx="19184">
                  <c:v>3.9837351962098002</c:v>
                </c:pt>
                <c:pt idx="19185">
                  <c:v>2.5153100614800299</c:v>
                </c:pt>
                <c:pt idx="19186">
                  <c:v>3.1505480689591798</c:v>
                </c:pt>
                <c:pt idx="19187">
                  <c:v>7.7151517222858503</c:v>
                </c:pt>
                <c:pt idx="19188">
                  <c:v>6.9933834931138099</c:v>
                </c:pt>
                <c:pt idx="19189">
                  <c:v>8.0955522946219798</c:v>
                </c:pt>
                <c:pt idx="19190">
                  <c:v>4.85001991553706</c:v>
                </c:pt>
                <c:pt idx="19191">
                  <c:v>7.3052603234680804</c:v>
                </c:pt>
                <c:pt idx="19192">
                  <c:v>3.7536324528721399</c:v>
                </c:pt>
                <c:pt idx="19193">
                  <c:v>5.4542473493097097</c:v>
                </c:pt>
                <c:pt idx="19194">
                  <c:v>3.5777009590498099</c:v>
                </c:pt>
                <c:pt idx="19195">
                  <c:v>3.69255154895286</c:v>
                </c:pt>
                <c:pt idx="19196">
                  <c:v>3.8544313135147998</c:v>
                </c:pt>
                <c:pt idx="19197">
                  <c:v>4.8418813312158901</c:v>
                </c:pt>
                <c:pt idx="19198">
                  <c:v>7.6899624652289997</c:v>
                </c:pt>
                <c:pt idx="19199">
                  <c:v>6.9186562901680499</c:v>
                </c:pt>
                <c:pt idx="19200">
                  <c:v>2.8072413837458301</c:v>
                </c:pt>
                <c:pt idx="19201">
                  <c:v>4.0550366080485203</c:v>
                </c:pt>
                <c:pt idx="19202">
                  <c:v>5.2694516206604298</c:v>
                </c:pt>
                <c:pt idx="19203">
                  <c:v>5.9426068963801004</c:v>
                </c:pt>
                <c:pt idx="19204">
                  <c:v>4.6779956734100203</c:v>
                </c:pt>
                <c:pt idx="19205">
                  <c:v>6.0985774508734396</c:v>
                </c:pt>
                <c:pt idx="19206">
                  <c:v>3.7681361186059901</c:v>
                </c:pt>
                <c:pt idx="19207">
                  <c:v>2.65067275927874</c:v>
                </c:pt>
                <c:pt idx="19208">
                  <c:v>5.1154547542723598</c:v>
                </c:pt>
                <c:pt idx="19209">
                  <c:v>3.9176284251592</c:v>
                </c:pt>
                <c:pt idx="19210">
                  <c:v>6.2211078218712199</c:v>
                </c:pt>
                <c:pt idx="19211">
                  <c:v>5.2666342727130298</c:v>
                </c:pt>
                <c:pt idx="19212">
                  <c:v>4.6887125167468904</c:v>
                </c:pt>
                <c:pt idx="19213">
                  <c:v>6.6095151554882303</c:v>
                </c:pt>
                <c:pt idx="19214">
                  <c:v>3.5746159181189201</c:v>
                </c:pt>
                <c:pt idx="19215">
                  <c:v>3.8581036483395601</c:v>
                </c:pt>
                <c:pt idx="19216">
                  <c:v>4.6236139833434597</c:v>
                </c:pt>
                <c:pt idx="19217">
                  <c:v>3.1874164945277599</c:v>
                </c:pt>
                <c:pt idx="19218">
                  <c:v>3.40426344677382</c:v>
                </c:pt>
                <c:pt idx="19219">
                  <c:v>3.5383153191860299</c:v>
                </c:pt>
                <c:pt idx="19220">
                  <c:v>3.49558951109994</c:v>
                </c:pt>
                <c:pt idx="19221">
                  <c:v>4.0378984941995304</c:v>
                </c:pt>
                <c:pt idx="19222">
                  <c:v>3.4930553528355799</c:v>
                </c:pt>
                <c:pt idx="19223">
                  <c:v>4.4453830653372197</c:v>
                </c:pt>
                <c:pt idx="19224">
                  <c:v>4.0666275155488103</c:v>
                </c:pt>
                <c:pt idx="19225">
                  <c:v>7.6289471869931402</c:v>
                </c:pt>
                <c:pt idx="19226">
                  <c:v>6.8085143828026</c:v>
                </c:pt>
                <c:pt idx="19227">
                  <c:v>3.2058817216389</c:v>
                </c:pt>
                <c:pt idx="19228">
                  <c:v>4.3133066495352796</c:v>
                </c:pt>
                <c:pt idx="19229">
                  <c:v>2.4423537191354701</c:v>
                </c:pt>
                <c:pt idx="19230">
                  <c:v>3.4683923628927502</c:v>
                </c:pt>
                <c:pt idx="19231">
                  <c:v>8.2892439065207899</c:v>
                </c:pt>
                <c:pt idx="19232">
                  <c:v>7.80207058760623</c:v>
                </c:pt>
                <c:pt idx="19233">
                  <c:v>8.4340116309637096</c:v>
                </c:pt>
                <c:pt idx="19234">
                  <c:v>6.2993798875712503</c:v>
                </c:pt>
                <c:pt idx="19235">
                  <c:v>7.3561263843554698</c:v>
                </c:pt>
                <c:pt idx="19236">
                  <c:v>4.1851911939485902</c:v>
                </c:pt>
                <c:pt idx="19237">
                  <c:v>7.1171932976551204</c:v>
                </c:pt>
                <c:pt idx="19238">
                  <c:v>3.1634410386195002</c:v>
                </c:pt>
                <c:pt idx="19239">
                  <c:v>6.2456331600977801</c:v>
                </c:pt>
                <c:pt idx="19240">
                  <c:v>6.1271307778828898</c:v>
                </c:pt>
                <c:pt idx="19241">
                  <c:v>5.9170120579937802</c:v>
                </c:pt>
                <c:pt idx="19242">
                  <c:v>6.4312263858114003</c:v>
                </c:pt>
                <c:pt idx="19243">
                  <c:v>5.2743811532431</c:v>
                </c:pt>
                <c:pt idx="19244">
                  <c:v>4.9627035603864202</c:v>
                </c:pt>
                <c:pt idx="19245">
                  <c:v>2.0084879516444198</c:v>
                </c:pt>
                <c:pt idx="19246">
                  <c:v>6.0464557126841996</c:v>
                </c:pt>
                <c:pt idx="19247">
                  <c:v>6.0515183945492597</c:v>
                </c:pt>
                <c:pt idx="19248">
                  <c:v>2.8693951155256001</c:v>
                </c:pt>
                <c:pt idx="19249">
                  <c:v>5.0583248334664299</c:v>
                </c:pt>
                <c:pt idx="19250">
                  <c:v>5.4332031643328103</c:v>
                </c:pt>
                <c:pt idx="19251">
                  <c:v>3.6344263732307902</c:v>
                </c:pt>
                <c:pt idx="19252">
                  <c:v>5.6192294220447199</c:v>
                </c:pt>
                <c:pt idx="19253">
                  <c:v>2.6324583091543801</c:v>
                </c:pt>
                <c:pt idx="19254">
                  <c:v>5.2927675745974998</c:v>
                </c:pt>
                <c:pt idx="19255">
                  <c:v>3.3025665479091599</c:v>
                </c:pt>
                <c:pt idx="19256">
                  <c:v>3.5227633233859099</c:v>
                </c:pt>
                <c:pt idx="19257">
                  <c:v>7.1113473977861297</c:v>
                </c:pt>
                <c:pt idx="19258">
                  <c:v>2.4310943519172099</c:v>
                </c:pt>
                <c:pt idx="19259">
                  <c:v>1.8938839193582599</c:v>
                </c:pt>
                <c:pt idx="19260">
                  <c:v>2.7287411374857302</c:v>
                </c:pt>
                <c:pt idx="19261">
                  <c:v>4.2151738377031496</c:v>
                </c:pt>
                <c:pt idx="19262">
                  <c:v>3.0635136066854298</c:v>
                </c:pt>
                <c:pt idx="19263">
                  <c:v>3.14428360800393</c:v>
                </c:pt>
                <c:pt idx="19264">
                  <c:v>4.2900773162163501</c:v>
                </c:pt>
                <c:pt idx="19265">
                  <c:v>3.1469723433055901</c:v>
                </c:pt>
                <c:pt idx="19266">
                  <c:v>3.3534585786804301</c:v>
                </c:pt>
                <c:pt idx="19267">
                  <c:v>5.1548583363881804</c:v>
                </c:pt>
                <c:pt idx="19268">
                  <c:v>2.2378575185854399</c:v>
                </c:pt>
                <c:pt idx="19269">
                  <c:v>7.6595213368350601</c:v>
                </c:pt>
                <c:pt idx="19270">
                  <c:v>7.3299064947630104</c:v>
                </c:pt>
                <c:pt idx="19271">
                  <c:v>3.84729354964787</c:v>
                </c:pt>
                <c:pt idx="19272">
                  <c:v>4.3133066495352796</c:v>
                </c:pt>
                <c:pt idx="19273">
                  <c:v>2.4423537191354701</c:v>
                </c:pt>
                <c:pt idx="19274">
                  <c:v>3.4683923628927502</c:v>
                </c:pt>
                <c:pt idx="19275">
                  <c:v>8.2892439065207899</c:v>
                </c:pt>
                <c:pt idx="19276">
                  <c:v>7.80207058760623</c:v>
                </c:pt>
                <c:pt idx="19277">
                  <c:v>8.4340116309637096</c:v>
                </c:pt>
                <c:pt idx="19278">
                  <c:v>6.2993798875712503</c:v>
                </c:pt>
                <c:pt idx="19279">
                  <c:v>7.3561263843554698</c:v>
                </c:pt>
                <c:pt idx="19280">
                  <c:v>4.1851911939485902</c:v>
                </c:pt>
                <c:pt idx="19281">
                  <c:v>7.1171932976551204</c:v>
                </c:pt>
                <c:pt idx="19282">
                  <c:v>3.1634410386195002</c:v>
                </c:pt>
                <c:pt idx="19283">
                  <c:v>6.2456331600977801</c:v>
                </c:pt>
                <c:pt idx="19284">
                  <c:v>6.1271307778828898</c:v>
                </c:pt>
                <c:pt idx="19285">
                  <c:v>5.9170120579937802</c:v>
                </c:pt>
                <c:pt idx="19286">
                  <c:v>6.4312263858114003</c:v>
                </c:pt>
                <c:pt idx="19287">
                  <c:v>5.2743811532431</c:v>
                </c:pt>
                <c:pt idx="19288">
                  <c:v>4.9627035603864202</c:v>
                </c:pt>
                <c:pt idx="19289">
                  <c:v>2.0084879516444198</c:v>
                </c:pt>
                <c:pt idx="19290">
                  <c:v>6.0464557126841996</c:v>
                </c:pt>
                <c:pt idx="19291">
                  <c:v>6.0515183945492597</c:v>
                </c:pt>
                <c:pt idx="19292">
                  <c:v>2.8693951155256001</c:v>
                </c:pt>
                <c:pt idx="19293">
                  <c:v>5.0583248334664299</c:v>
                </c:pt>
                <c:pt idx="19294">
                  <c:v>5.4332031643328103</c:v>
                </c:pt>
                <c:pt idx="19295">
                  <c:v>3.6344263732307902</c:v>
                </c:pt>
                <c:pt idx="19296">
                  <c:v>5.6192294220447199</c:v>
                </c:pt>
                <c:pt idx="19297">
                  <c:v>2.6324583091543801</c:v>
                </c:pt>
                <c:pt idx="19298">
                  <c:v>5.2927675745974998</c:v>
                </c:pt>
                <c:pt idx="19299">
                  <c:v>3.3025665479091599</c:v>
                </c:pt>
                <c:pt idx="19300">
                  <c:v>3.5227633233859099</c:v>
                </c:pt>
                <c:pt idx="19301">
                  <c:v>7.1113473977861297</c:v>
                </c:pt>
                <c:pt idx="19302">
                  <c:v>2.4310943519172099</c:v>
                </c:pt>
                <c:pt idx="19303">
                  <c:v>1.8938839193582599</c:v>
                </c:pt>
                <c:pt idx="19304">
                  <c:v>2.7287411374857302</c:v>
                </c:pt>
                <c:pt idx="19305">
                  <c:v>4.2151738377031496</c:v>
                </c:pt>
                <c:pt idx="19306">
                  <c:v>3.0635136066854298</c:v>
                </c:pt>
                <c:pt idx="19307">
                  <c:v>3.14428360800393</c:v>
                </c:pt>
                <c:pt idx="19308">
                  <c:v>4.2900773162163501</c:v>
                </c:pt>
                <c:pt idx="19309">
                  <c:v>3.1469723433055901</c:v>
                </c:pt>
                <c:pt idx="19310">
                  <c:v>3.3534585786804301</c:v>
                </c:pt>
                <c:pt idx="19311">
                  <c:v>5.1548583363881804</c:v>
                </c:pt>
                <c:pt idx="19312">
                  <c:v>2.2378575185854399</c:v>
                </c:pt>
                <c:pt idx="19313">
                  <c:v>7.6595213368350601</c:v>
                </c:pt>
                <c:pt idx="19314">
                  <c:v>7.3299064947630104</c:v>
                </c:pt>
                <c:pt idx="19315">
                  <c:v>3.84729354964787</c:v>
                </c:pt>
                <c:pt idx="19316">
                  <c:v>4.8249448606047398</c:v>
                </c:pt>
                <c:pt idx="19317">
                  <c:v>2.9684105842500799</c:v>
                </c:pt>
                <c:pt idx="19318">
                  <c:v>4.0689310596774302</c:v>
                </c:pt>
                <c:pt idx="19319">
                  <c:v>7.9605562951157598</c:v>
                </c:pt>
                <c:pt idx="19320">
                  <c:v>7.4286587077234199</c:v>
                </c:pt>
                <c:pt idx="19321">
                  <c:v>8.1337709059893601</c:v>
                </c:pt>
                <c:pt idx="19322">
                  <c:v>5.3518847168247996</c:v>
                </c:pt>
                <c:pt idx="19323">
                  <c:v>7.0315217518164896</c:v>
                </c:pt>
                <c:pt idx="19324">
                  <c:v>4.6424616019106502</c:v>
                </c:pt>
                <c:pt idx="19325">
                  <c:v>7.4886538948845498</c:v>
                </c:pt>
                <c:pt idx="19326">
                  <c:v>3.75756273280071</c:v>
                </c:pt>
                <c:pt idx="19327">
                  <c:v>6.6102226986083803</c:v>
                </c:pt>
                <c:pt idx="19328">
                  <c:v>6.5333308774424204</c:v>
                </c:pt>
                <c:pt idx="19329">
                  <c:v>4.9684411028559303</c:v>
                </c:pt>
                <c:pt idx="19330">
                  <c:v>6.5564401770286196</c:v>
                </c:pt>
                <c:pt idx="19331">
                  <c:v>5.4594507154288303</c:v>
                </c:pt>
                <c:pt idx="19332">
                  <c:v>5.8551546837261403</c:v>
                </c:pt>
                <c:pt idx="19333">
                  <c:v>2.6476732983935598</c:v>
                </c:pt>
                <c:pt idx="19334">
                  <c:v>6.09006403543271</c:v>
                </c:pt>
                <c:pt idx="19335">
                  <c:v>5.5042617951348403</c:v>
                </c:pt>
                <c:pt idx="19336">
                  <c:v>4.2392564239736297</c:v>
                </c:pt>
                <c:pt idx="19337">
                  <c:v>5.1393086032165698</c:v>
                </c:pt>
                <c:pt idx="19338">
                  <c:v>5.8115076591437704</c:v>
                </c:pt>
                <c:pt idx="19339">
                  <c:v>4.2133090617245399</c:v>
                </c:pt>
                <c:pt idx="19340">
                  <c:v>5.6664949205235002</c:v>
                </c:pt>
                <c:pt idx="19341">
                  <c:v>3.8659512317259201</c:v>
                </c:pt>
                <c:pt idx="19342">
                  <c:v>3.6496289236752202</c:v>
                </c:pt>
                <c:pt idx="19343">
                  <c:v>4.0690396244344997</c:v>
                </c:pt>
                <c:pt idx="19344">
                  <c:v>3.9320027684482102</c:v>
                </c:pt>
                <c:pt idx="19345">
                  <c:v>6.7163330892710098</c:v>
                </c:pt>
                <c:pt idx="19346">
                  <c:v>3.5868515217489598</c:v>
                </c:pt>
                <c:pt idx="19347">
                  <c:v>2.5052683610700202</c:v>
                </c:pt>
                <c:pt idx="19348">
                  <c:v>3.5762323369562798</c:v>
                </c:pt>
                <c:pt idx="19349">
                  <c:v>4.9088155370839903</c:v>
                </c:pt>
                <c:pt idx="19350">
                  <c:v>4.1426899810333904</c:v>
                </c:pt>
                <c:pt idx="19351">
                  <c:v>4.3149425988251204</c:v>
                </c:pt>
                <c:pt idx="19352">
                  <c:v>4.9620055837127399</c:v>
                </c:pt>
                <c:pt idx="19353">
                  <c:v>3.9323057496404998</c:v>
                </c:pt>
                <c:pt idx="19354">
                  <c:v>4.0922838823946401</c:v>
                </c:pt>
                <c:pt idx="19355">
                  <c:v>5.5541767098258203</c:v>
                </c:pt>
                <c:pt idx="19356">
                  <c:v>3.6934302501617</c:v>
                </c:pt>
                <c:pt idx="19357">
                  <c:v>7.3500415972078299</c:v>
                </c:pt>
                <c:pt idx="19358">
                  <c:v>6.9448898328108699</c:v>
                </c:pt>
                <c:pt idx="19359">
                  <c:v>4.8040502265042297</c:v>
                </c:pt>
                <c:pt idx="19360">
                  <c:v>4.3133066495352796</c:v>
                </c:pt>
                <c:pt idx="19361">
                  <c:v>2.4423537191354701</c:v>
                </c:pt>
                <c:pt idx="19362">
                  <c:v>3.4683923628927502</c:v>
                </c:pt>
                <c:pt idx="19363">
                  <c:v>8.2892439065207899</c:v>
                </c:pt>
                <c:pt idx="19364">
                  <c:v>7.80207058760623</c:v>
                </c:pt>
                <c:pt idx="19365">
                  <c:v>8.4340116309637096</c:v>
                </c:pt>
                <c:pt idx="19366">
                  <c:v>6.2993798875712503</c:v>
                </c:pt>
                <c:pt idx="19367">
                  <c:v>7.3561263843554698</c:v>
                </c:pt>
                <c:pt idx="19368">
                  <c:v>4.1851911939485902</c:v>
                </c:pt>
                <c:pt idx="19369">
                  <c:v>7.1171932976551204</c:v>
                </c:pt>
                <c:pt idx="19370">
                  <c:v>3.1634410386195002</c:v>
                </c:pt>
                <c:pt idx="19371">
                  <c:v>6.2456331600977801</c:v>
                </c:pt>
                <c:pt idx="19372">
                  <c:v>6.1271307778828898</c:v>
                </c:pt>
                <c:pt idx="19373">
                  <c:v>5.9170120579937802</c:v>
                </c:pt>
                <c:pt idx="19374">
                  <c:v>6.4312263858114003</c:v>
                </c:pt>
                <c:pt idx="19375">
                  <c:v>5.2743811532431</c:v>
                </c:pt>
                <c:pt idx="19376">
                  <c:v>4.9627035603864202</c:v>
                </c:pt>
                <c:pt idx="19377">
                  <c:v>2.0084879516444198</c:v>
                </c:pt>
                <c:pt idx="19378">
                  <c:v>6.0464557126841996</c:v>
                </c:pt>
                <c:pt idx="19379">
                  <c:v>6.0515183945492597</c:v>
                </c:pt>
                <c:pt idx="19380">
                  <c:v>2.8693951155256001</c:v>
                </c:pt>
                <c:pt idx="19381">
                  <c:v>5.0583248334664299</c:v>
                </c:pt>
                <c:pt idx="19382">
                  <c:v>5.4332031643328103</c:v>
                </c:pt>
                <c:pt idx="19383">
                  <c:v>3.6344263732307902</c:v>
                </c:pt>
                <c:pt idx="19384">
                  <c:v>5.6192294220447199</c:v>
                </c:pt>
                <c:pt idx="19385">
                  <c:v>2.6324583091543801</c:v>
                </c:pt>
                <c:pt idx="19386">
                  <c:v>5.2927675745974998</c:v>
                </c:pt>
                <c:pt idx="19387">
                  <c:v>3.3025665479091599</c:v>
                </c:pt>
                <c:pt idx="19388">
                  <c:v>3.5227633233859099</c:v>
                </c:pt>
                <c:pt idx="19389">
                  <c:v>7.1113473977861297</c:v>
                </c:pt>
                <c:pt idx="19390">
                  <c:v>2.4310943519172099</c:v>
                </c:pt>
                <c:pt idx="19391">
                  <c:v>1.8938839193582599</c:v>
                </c:pt>
                <c:pt idx="19392">
                  <c:v>2.7287411374857302</c:v>
                </c:pt>
                <c:pt idx="19393">
                  <c:v>4.2151738377031496</c:v>
                </c:pt>
                <c:pt idx="19394">
                  <c:v>3.0635136066854298</c:v>
                </c:pt>
                <c:pt idx="19395">
                  <c:v>3.14428360800393</c:v>
                </c:pt>
                <c:pt idx="19396">
                  <c:v>4.2900773162163501</c:v>
                </c:pt>
                <c:pt idx="19397">
                  <c:v>3.1469723433055901</c:v>
                </c:pt>
                <c:pt idx="19398">
                  <c:v>3.3534585786804301</c:v>
                </c:pt>
                <c:pt idx="19399">
                  <c:v>5.1548583363881804</c:v>
                </c:pt>
                <c:pt idx="19400">
                  <c:v>2.2378575185854399</c:v>
                </c:pt>
                <c:pt idx="19401">
                  <c:v>7.6595213368350601</c:v>
                </c:pt>
                <c:pt idx="19402">
                  <c:v>7.3299064947630104</c:v>
                </c:pt>
                <c:pt idx="19403">
                  <c:v>3.84729354964787</c:v>
                </c:pt>
                <c:pt idx="19404">
                  <c:v>4.8249448606047398</c:v>
                </c:pt>
                <c:pt idx="19405">
                  <c:v>2.9684105842500799</c:v>
                </c:pt>
                <c:pt idx="19406">
                  <c:v>4.0689310596774302</c:v>
                </c:pt>
                <c:pt idx="19407">
                  <c:v>7.9605562951157598</c:v>
                </c:pt>
                <c:pt idx="19408">
                  <c:v>7.4286587077234199</c:v>
                </c:pt>
                <c:pt idx="19409">
                  <c:v>8.1337709059893601</c:v>
                </c:pt>
                <c:pt idx="19410">
                  <c:v>5.3518847168247996</c:v>
                </c:pt>
                <c:pt idx="19411">
                  <c:v>7.0315217518164896</c:v>
                </c:pt>
                <c:pt idx="19412">
                  <c:v>4.6424616019106502</c:v>
                </c:pt>
                <c:pt idx="19413">
                  <c:v>7.4886538948845498</c:v>
                </c:pt>
                <c:pt idx="19414">
                  <c:v>3.75756273280071</c:v>
                </c:pt>
                <c:pt idx="19415">
                  <c:v>6.6102226986083803</c:v>
                </c:pt>
                <c:pt idx="19416">
                  <c:v>6.5333308774424204</c:v>
                </c:pt>
                <c:pt idx="19417">
                  <c:v>4.9684411028559303</c:v>
                </c:pt>
                <c:pt idx="19418">
                  <c:v>6.5564401770286196</c:v>
                </c:pt>
                <c:pt idx="19419">
                  <c:v>5.4594507154288303</c:v>
                </c:pt>
                <c:pt idx="19420">
                  <c:v>5.8551546837261403</c:v>
                </c:pt>
                <c:pt idx="19421">
                  <c:v>2.6476732983935598</c:v>
                </c:pt>
                <c:pt idx="19422">
                  <c:v>6.09006403543271</c:v>
                </c:pt>
                <c:pt idx="19423">
                  <c:v>5.5042617951348403</c:v>
                </c:pt>
                <c:pt idx="19424">
                  <c:v>4.2392564239736297</c:v>
                </c:pt>
                <c:pt idx="19425">
                  <c:v>5.1393086032165698</c:v>
                </c:pt>
                <c:pt idx="19426">
                  <c:v>5.8115076591437704</c:v>
                </c:pt>
                <c:pt idx="19427">
                  <c:v>4.2133090617245399</c:v>
                </c:pt>
                <c:pt idx="19428">
                  <c:v>5.6664949205235002</c:v>
                </c:pt>
                <c:pt idx="19429">
                  <c:v>3.8659512317259201</c:v>
                </c:pt>
                <c:pt idx="19430">
                  <c:v>3.6496289236752202</c:v>
                </c:pt>
                <c:pt idx="19431">
                  <c:v>4.0690396244344997</c:v>
                </c:pt>
                <c:pt idx="19432">
                  <c:v>3.9320027684482102</c:v>
                </c:pt>
                <c:pt idx="19433">
                  <c:v>6.7163330892710098</c:v>
                </c:pt>
                <c:pt idx="19434">
                  <c:v>3.5868515217489598</c:v>
                </c:pt>
                <c:pt idx="19435">
                  <c:v>2.5052683610700202</c:v>
                </c:pt>
                <c:pt idx="19436">
                  <c:v>3.5762323369562798</c:v>
                </c:pt>
                <c:pt idx="19437">
                  <c:v>4.9088155370839903</c:v>
                </c:pt>
                <c:pt idx="19438">
                  <c:v>4.1426899810333904</c:v>
                </c:pt>
                <c:pt idx="19439">
                  <c:v>4.3149425988251204</c:v>
                </c:pt>
                <c:pt idx="19440">
                  <c:v>4.9620055837127399</c:v>
                </c:pt>
                <c:pt idx="19441">
                  <c:v>3.9323057496404998</c:v>
                </c:pt>
                <c:pt idx="19442">
                  <c:v>4.0922838823946401</c:v>
                </c:pt>
                <c:pt idx="19443">
                  <c:v>5.5541767098258203</c:v>
                </c:pt>
                <c:pt idx="19444">
                  <c:v>3.6934302501617</c:v>
                </c:pt>
                <c:pt idx="19445">
                  <c:v>7.3500415972078299</c:v>
                </c:pt>
                <c:pt idx="19446">
                  <c:v>6.9448898328108699</c:v>
                </c:pt>
                <c:pt idx="19447">
                  <c:v>4.8040502265042297</c:v>
                </c:pt>
                <c:pt idx="19448">
                  <c:v>4.6871226578172003</c:v>
                </c:pt>
                <c:pt idx="19449">
                  <c:v>2.2266342256641298</c:v>
                </c:pt>
                <c:pt idx="19450">
                  <c:v>3.4712026920657202</c:v>
                </c:pt>
                <c:pt idx="19451">
                  <c:v>8.3154695105729797</c:v>
                </c:pt>
                <c:pt idx="19452">
                  <c:v>7.8014923492837696</c:v>
                </c:pt>
                <c:pt idx="19453">
                  <c:v>8.5194376456508092</c:v>
                </c:pt>
                <c:pt idx="19454">
                  <c:v>6.2686236329053298</c:v>
                </c:pt>
                <c:pt idx="19455">
                  <c:v>7.38659386748997</c:v>
                </c:pt>
                <c:pt idx="19456">
                  <c:v>4.4691325611387498</c:v>
                </c:pt>
                <c:pt idx="19457">
                  <c:v>7.2192601744295404</c:v>
                </c:pt>
                <c:pt idx="19458">
                  <c:v>3.5356402059833898</c:v>
                </c:pt>
                <c:pt idx="19459">
                  <c:v>6.3312585109440702</c:v>
                </c:pt>
                <c:pt idx="19460">
                  <c:v>6.1114332200238497</c:v>
                </c:pt>
                <c:pt idx="19461">
                  <c:v>5.9126737570135397</c:v>
                </c:pt>
                <c:pt idx="19462">
                  <c:v>6.2939298587999799</c:v>
                </c:pt>
                <c:pt idx="19463">
                  <c:v>4.97783483784273</c:v>
                </c:pt>
                <c:pt idx="19464">
                  <c:v>4.8295303476249103</c:v>
                </c:pt>
                <c:pt idx="19465">
                  <c:v>1.94553905422991</c:v>
                </c:pt>
                <c:pt idx="19466">
                  <c:v>5.9589934471589698</c:v>
                </c:pt>
                <c:pt idx="19467">
                  <c:v>5.8825878515624401</c:v>
                </c:pt>
                <c:pt idx="19468">
                  <c:v>2.7496535896359799</c:v>
                </c:pt>
                <c:pt idx="19469">
                  <c:v>4.6439930872714799</c:v>
                </c:pt>
                <c:pt idx="19470">
                  <c:v>5.3987652100813497</c:v>
                </c:pt>
                <c:pt idx="19471">
                  <c:v>3.3971014674853302</c:v>
                </c:pt>
                <c:pt idx="19472">
                  <c:v>5.5292534698717697</c:v>
                </c:pt>
                <c:pt idx="19473">
                  <c:v>2.56568156102042</c:v>
                </c:pt>
                <c:pt idx="19474">
                  <c:v>5.27223663961367</c:v>
                </c:pt>
                <c:pt idx="19475">
                  <c:v>3.29497538525934</c:v>
                </c:pt>
                <c:pt idx="19476">
                  <c:v>3.4132783582305501</c:v>
                </c:pt>
                <c:pt idx="19477">
                  <c:v>7.0991108891305004</c:v>
                </c:pt>
                <c:pt idx="19478">
                  <c:v>2.51690058712401</c:v>
                </c:pt>
                <c:pt idx="19479">
                  <c:v>1.6950132611026401</c:v>
                </c:pt>
                <c:pt idx="19480">
                  <c:v>2.6487333753694098</c:v>
                </c:pt>
                <c:pt idx="19481">
                  <c:v>4.1613153748068203</c:v>
                </c:pt>
                <c:pt idx="19482">
                  <c:v>3.27791628679423</c:v>
                </c:pt>
                <c:pt idx="19483">
                  <c:v>3.02268047853347</c:v>
                </c:pt>
                <c:pt idx="19484">
                  <c:v>4.3496034505708296</c:v>
                </c:pt>
                <c:pt idx="19485">
                  <c:v>3.1177577772136198</c:v>
                </c:pt>
                <c:pt idx="19486">
                  <c:v>3.2170218720835599</c:v>
                </c:pt>
                <c:pt idx="19487">
                  <c:v>5.3776735272873699</c:v>
                </c:pt>
                <c:pt idx="19488">
                  <c:v>2.1100251408893298</c:v>
                </c:pt>
                <c:pt idx="19489">
                  <c:v>7.6970114040012101</c:v>
                </c:pt>
                <c:pt idx="19490">
                  <c:v>7.3159095094027</c:v>
                </c:pt>
                <c:pt idx="19491">
                  <c:v>3.91184344914288</c:v>
                </c:pt>
                <c:pt idx="19492">
                  <c:v>4.4232698122590604</c:v>
                </c:pt>
                <c:pt idx="19493">
                  <c:v>2.5798441433670498</c:v>
                </c:pt>
                <c:pt idx="19494">
                  <c:v>3.56537116218992</c:v>
                </c:pt>
                <c:pt idx="19495">
                  <c:v>8.3322188263644001</c:v>
                </c:pt>
                <c:pt idx="19496">
                  <c:v>7.8033396619883204</c:v>
                </c:pt>
                <c:pt idx="19497">
                  <c:v>8.4468127414185705</c:v>
                </c:pt>
                <c:pt idx="19498">
                  <c:v>6.31613945131246</c:v>
                </c:pt>
                <c:pt idx="19499">
                  <c:v>7.4402679560182996</c:v>
                </c:pt>
                <c:pt idx="19500">
                  <c:v>4.3368909909025604</c:v>
                </c:pt>
                <c:pt idx="19501">
                  <c:v>7.2306212942384098</c:v>
                </c:pt>
                <c:pt idx="19502">
                  <c:v>3.3722855460543899</c:v>
                </c:pt>
                <c:pt idx="19503">
                  <c:v>6.21236199096115</c:v>
                </c:pt>
                <c:pt idx="19504">
                  <c:v>6.1348879306027104</c:v>
                </c:pt>
                <c:pt idx="19505">
                  <c:v>5.91617004625187</c:v>
                </c:pt>
                <c:pt idx="19506">
                  <c:v>6.5005681092908301</c:v>
                </c:pt>
                <c:pt idx="19507">
                  <c:v>5.3038469366573899</c:v>
                </c:pt>
                <c:pt idx="19508">
                  <c:v>4.9954875175300799</c:v>
                </c:pt>
                <c:pt idx="19509">
                  <c:v>1.87846106059345</c:v>
                </c:pt>
                <c:pt idx="19510">
                  <c:v>6.1421380331753204</c:v>
                </c:pt>
                <c:pt idx="19511">
                  <c:v>6.1939978915431801</c:v>
                </c:pt>
                <c:pt idx="19512">
                  <c:v>3.1062071966792502</c:v>
                </c:pt>
                <c:pt idx="19513">
                  <c:v>5.0095015746037204</c:v>
                </c:pt>
                <c:pt idx="19514">
                  <c:v>5.4918944495296298</c:v>
                </c:pt>
                <c:pt idx="19515">
                  <c:v>3.4478535291471801</c:v>
                </c:pt>
                <c:pt idx="19516">
                  <c:v>5.6106259207915699</c:v>
                </c:pt>
                <c:pt idx="19517">
                  <c:v>2.7634708940124799</c:v>
                </c:pt>
                <c:pt idx="19518">
                  <c:v>5.2997353196872998</c:v>
                </c:pt>
                <c:pt idx="19519">
                  <c:v>3.4930350723740098</c:v>
                </c:pt>
                <c:pt idx="19520">
                  <c:v>3.4889317354896399</c:v>
                </c:pt>
                <c:pt idx="19521">
                  <c:v>7.0098640003691699</c:v>
                </c:pt>
                <c:pt idx="19522">
                  <c:v>2.4438321142381798</c:v>
                </c:pt>
                <c:pt idx="19523">
                  <c:v>1.8891560982053099</c:v>
                </c:pt>
                <c:pt idx="19524">
                  <c:v>2.8938391512633301</c:v>
                </c:pt>
                <c:pt idx="19525">
                  <c:v>4.27310011805453</c:v>
                </c:pt>
                <c:pt idx="19526">
                  <c:v>3.1406872730780599</c:v>
                </c:pt>
                <c:pt idx="19527">
                  <c:v>3.2159171153091499</c:v>
                </c:pt>
                <c:pt idx="19528">
                  <c:v>4.3855419831112297</c:v>
                </c:pt>
                <c:pt idx="19529">
                  <c:v>3.1882422323751598</c:v>
                </c:pt>
                <c:pt idx="19530">
                  <c:v>3.2257496267988102</c:v>
                </c:pt>
                <c:pt idx="19531">
                  <c:v>5.3058763318429802</c:v>
                </c:pt>
                <c:pt idx="19532">
                  <c:v>2.4090035143219599</c:v>
                </c:pt>
                <c:pt idx="19533">
                  <c:v>7.7416347133234202</c:v>
                </c:pt>
                <c:pt idx="19534">
                  <c:v>7.4035318253800098</c:v>
                </c:pt>
                <c:pt idx="19535">
                  <c:v>3.9235916093464298</c:v>
                </c:pt>
                <c:pt idx="19536">
                  <c:v>4.3133066495352796</c:v>
                </c:pt>
                <c:pt idx="19537">
                  <c:v>2.4423537191354701</c:v>
                </c:pt>
                <c:pt idx="19538">
                  <c:v>3.4683923628927502</c:v>
                </c:pt>
                <c:pt idx="19539">
                  <c:v>8.2892439065207899</c:v>
                </c:pt>
                <c:pt idx="19540">
                  <c:v>7.80207058760623</c:v>
                </c:pt>
                <c:pt idx="19541">
                  <c:v>8.4340116309637096</c:v>
                </c:pt>
                <c:pt idx="19542">
                  <c:v>6.2993798875712503</c:v>
                </c:pt>
                <c:pt idx="19543">
                  <c:v>7.3561263843554698</c:v>
                </c:pt>
                <c:pt idx="19544">
                  <c:v>4.1851911939485902</c:v>
                </c:pt>
                <c:pt idx="19545">
                  <c:v>7.1171932976551204</c:v>
                </c:pt>
                <c:pt idx="19546">
                  <c:v>3.1634410386195002</c:v>
                </c:pt>
                <c:pt idx="19547">
                  <c:v>6.2456331600977801</c:v>
                </c:pt>
                <c:pt idx="19548">
                  <c:v>6.1271307778828898</c:v>
                </c:pt>
                <c:pt idx="19549">
                  <c:v>5.9170120579937802</c:v>
                </c:pt>
                <c:pt idx="19550">
                  <c:v>6.4312263858114003</c:v>
                </c:pt>
                <c:pt idx="19551">
                  <c:v>5.2743811532431</c:v>
                </c:pt>
                <c:pt idx="19552">
                  <c:v>4.9627035603864202</c:v>
                </c:pt>
                <c:pt idx="19553">
                  <c:v>2.0084879516444198</c:v>
                </c:pt>
                <c:pt idx="19554">
                  <c:v>6.0464557126841996</c:v>
                </c:pt>
                <c:pt idx="19555">
                  <c:v>6.0515183945492597</c:v>
                </c:pt>
                <c:pt idx="19556">
                  <c:v>2.8693951155256001</c:v>
                </c:pt>
                <c:pt idx="19557">
                  <c:v>5.0583248334664299</c:v>
                </c:pt>
                <c:pt idx="19558">
                  <c:v>5.4332031643328103</c:v>
                </c:pt>
                <c:pt idx="19559">
                  <c:v>3.6344263732307902</c:v>
                </c:pt>
                <c:pt idx="19560">
                  <c:v>5.6192294220447199</c:v>
                </c:pt>
                <c:pt idx="19561">
                  <c:v>2.6324583091543801</c:v>
                </c:pt>
                <c:pt idx="19562">
                  <c:v>5.2927675745974998</c:v>
                </c:pt>
                <c:pt idx="19563">
                  <c:v>3.3025665479091599</c:v>
                </c:pt>
                <c:pt idx="19564">
                  <c:v>3.5227633233859099</c:v>
                </c:pt>
                <c:pt idx="19565">
                  <c:v>7.1113473977861297</c:v>
                </c:pt>
                <c:pt idx="19566">
                  <c:v>2.4310943519172099</c:v>
                </c:pt>
                <c:pt idx="19567">
                  <c:v>1.8938839193582599</c:v>
                </c:pt>
                <c:pt idx="19568">
                  <c:v>2.7287411374857302</c:v>
                </c:pt>
                <c:pt idx="19569">
                  <c:v>4.2151738377031496</c:v>
                </c:pt>
                <c:pt idx="19570">
                  <c:v>3.0635136066854298</c:v>
                </c:pt>
                <c:pt idx="19571">
                  <c:v>3.14428360800393</c:v>
                </c:pt>
                <c:pt idx="19572">
                  <c:v>4.2900773162163501</c:v>
                </c:pt>
                <c:pt idx="19573">
                  <c:v>3.1469723433055901</c:v>
                </c:pt>
                <c:pt idx="19574">
                  <c:v>3.3534585786804301</c:v>
                </c:pt>
                <c:pt idx="19575">
                  <c:v>5.1548583363881804</c:v>
                </c:pt>
                <c:pt idx="19576">
                  <c:v>2.2378575185854399</c:v>
                </c:pt>
                <c:pt idx="19577">
                  <c:v>7.6595213368350601</c:v>
                </c:pt>
                <c:pt idx="19578">
                  <c:v>7.3299064947630104</c:v>
                </c:pt>
                <c:pt idx="19579">
                  <c:v>3.84729354964787</c:v>
                </c:pt>
                <c:pt idx="19580">
                  <c:v>4.6960932356218503</c:v>
                </c:pt>
                <c:pt idx="19581">
                  <c:v>2.22778630967096</c:v>
                </c:pt>
                <c:pt idx="19582">
                  <c:v>3.4303602072417201</c:v>
                </c:pt>
                <c:pt idx="19583">
                  <c:v>8.3183018562853697</c:v>
                </c:pt>
                <c:pt idx="19584">
                  <c:v>7.7998014998014096</c:v>
                </c:pt>
                <c:pt idx="19585">
                  <c:v>8.5204810983174699</c:v>
                </c:pt>
                <c:pt idx="19586">
                  <c:v>6.2805168023345201</c:v>
                </c:pt>
                <c:pt idx="19587">
                  <c:v>7.3942308293564603</c:v>
                </c:pt>
                <c:pt idx="19588">
                  <c:v>4.47679435021697</c:v>
                </c:pt>
                <c:pt idx="19589">
                  <c:v>7.2284366952657901</c:v>
                </c:pt>
                <c:pt idx="19590">
                  <c:v>3.5412061928768601</c:v>
                </c:pt>
                <c:pt idx="19591">
                  <c:v>6.3285650391634301</c:v>
                </c:pt>
                <c:pt idx="19592">
                  <c:v>6.0981706413537999</c:v>
                </c:pt>
                <c:pt idx="19593">
                  <c:v>5.9124457957882504</c:v>
                </c:pt>
                <c:pt idx="19594">
                  <c:v>6.5136258102268396</c:v>
                </c:pt>
                <c:pt idx="19595">
                  <c:v>5.0000822283646302</c:v>
                </c:pt>
                <c:pt idx="19596">
                  <c:v>4.8099369455251404</c:v>
                </c:pt>
                <c:pt idx="19597">
                  <c:v>1.88926347166846</c:v>
                </c:pt>
                <c:pt idx="19598">
                  <c:v>6.0162165358633404</c:v>
                </c:pt>
                <c:pt idx="19599">
                  <c:v>6.0290636997175504</c:v>
                </c:pt>
                <c:pt idx="19600">
                  <c:v>2.77127067942514</c:v>
                </c:pt>
                <c:pt idx="19601">
                  <c:v>4.7048226886553302</c:v>
                </c:pt>
                <c:pt idx="19602">
                  <c:v>5.3640523181789801</c:v>
                </c:pt>
                <c:pt idx="19603">
                  <c:v>3.3620022866775199</c:v>
                </c:pt>
                <c:pt idx="19604">
                  <c:v>5.5489228413704197</c:v>
                </c:pt>
                <c:pt idx="19605">
                  <c:v>2.5857243113364801</c:v>
                </c:pt>
                <c:pt idx="19606">
                  <c:v>5.3420987822759702</c:v>
                </c:pt>
                <c:pt idx="19607">
                  <c:v>3.3992591301606598</c:v>
                </c:pt>
                <c:pt idx="19608">
                  <c:v>3.4026819417368999</c:v>
                </c:pt>
                <c:pt idx="19609">
                  <c:v>7.1083161695029604</c:v>
                </c:pt>
                <c:pt idx="19610">
                  <c:v>2.5561216026098399</c:v>
                </c:pt>
                <c:pt idx="19611">
                  <c:v>1.78920791976662</c:v>
                </c:pt>
                <c:pt idx="19612">
                  <c:v>2.7666751765230599</c:v>
                </c:pt>
                <c:pt idx="19613">
                  <c:v>4.1684034936268599</c:v>
                </c:pt>
                <c:pt idx="19614">
                  <c:v>3.2928717793188098</c:v>
                </c:pt>
                <c:pt idx="19615">
                  <c:v>2.9892481225100598</c:v>
                </c:pt>
                <c:pt idx="19616">
                  <c:v>4.2656859416530901</c:v>
                </c:pt>
                <c:pt idx="19617">
                  <c:v>3.15916235535824</c:v>
                </c:pt>
                <c:pt idx="19618">
                  <c:v>3.2742266842701402</c:v>
                </c:pt>
                <c:pt idx="19619">
                  <c:v>5.3795777749589</c:v>
                </c:pt>
                <c:pt idx="19620">
                  <c:v>2.21621138785674</c:v>
                </c:pt>
                <c:pt idx="19621">
                  <c:v>7.7099030182899204</c:v>
                </c:pt>
                <c:pt idx="19622">
                  <c:v>7.3172262682650304</c:v>
                </c:pt>
                <c:pt idx="19623">
                  <c:v>3.9175893803260098</c:v>
                </c:pt>
                <c:pt idx="19624">
                  <c:v>4.8249448606047398</c:v>
                </c:pt>
                <c:pt idx="19625">
                  <c:v>2.9684105842500799</c:v>
                </c:pt>
                <c:pt idx="19626">
                  <c:v>4.0689310596774302</c:v>
                </c:pt>
                <c:pt idx="19627">
                  <c:v>7.9605562951157598</c:v>
                </c:pt>
                <c:pt idx="19628">
                  <c:v>7.4286587077234199</c:v>
                </c:pt>
                <c:pt idx="19629">
                  <c:v>8.1337709059893601</c:v>
                </c:pt>
                <c:pt idx="19630">
                  <c:v>5.3518847168247996</c:v>
                </c:pt>
                <c:pt idx="19631">
                  <c:v>7.0315217518164896</c:v>
                </c:pt>
                <c:pt idx="19632">
                  <c:v>4.6424616019106502</c:v>
                </c:pt>
                <c:pt idx="19633">
                  <c:v>7.4886538948845498</c:v>
                </c:pt>
                <c:pt idx="19634">
                  <c:v>3.75756273280071</c:v>
                </c:pt>
                <c:pt idx="19635">
                  <c:v>6.6102226986083803</c:v>
                </c:pt>
                <c:pt idx="19636">
                  <c:v>6.5333308774424204</c:v>
                </c:pt>
                <c:pt idx="19637">
                  <c:v>4.9684411028559303</c:v>
                </c:pt>
                <c:pt idx="19638">
                  <c:v>6.5564401770286196</c:v>
                </c:pt>
                <c:pt idx="19639">
                  <c:v>5.4594507154288303</c:v>
                </c:pt>
                <c:pt idx="19640">
                  <c:v>5.8551546837261403</c:v>
                </c:pt>
                <c:pt idx="19641">
                  <c:v>2.6476732983935598</c:v>
                </c:pt>
                <c:pt idx="19642">
                  <c:v>6.09006403543271</c:v>
                </c:pt>
                <c:pt idx="19643">
                  <c:v>5.5042617951348403</c:v>
                </c:pt>
                <c:pt idx="19644">
                  <c:v>4.2392564239736297</c:v>
                </c:pt>
                <c:pt idx="19645">
                  <c:v>5.1393086032165698</c:v>
                </c:pt>
                <c:pt idx="19646">
                  <c:v>5.8115076591437704</c:v>
                </c:pt>
                <c:pt idx="19647">
                  <c:v>4.2133090617245399</c:v>
                </c:pt>
                <c:pt idx="19648">
                  <c:v>5.6664949205235002</c:v>
                </c:pt>
                <c:pt idx="19649">
                  <c:v>3.8659512317259201</c:v>
                </c:pt>
                <c:pt idx="19650">
                  <c:v>3.6496289236752202</c:v>
                </c:pt>
                <c:pt idx="19651">
                  <c:v>4.0690396244344997</c:v>
                </c:pt>
                <c:pt idx="19652">
                  <c:v>3.9320027684482102</c:v>
                </c:pt>
                <c:pt idx="19653">
                  <c:v>6.7163330892710098</c:v>
                </c:pt>
                <c:pt idx="19654">
                  <c:v>3.5868515217489598</c:v>
                </c:pt>
                <c:pt idx="19655">
                  <c:v>2.5052683610700202</c:v>
                </c:pt>
                <c:pt idx="19656">
                  <c:v>3.5762323369562798</c:v>
                </c:pt>
                <c:pt idx="19657">
                  <c:v>4.9088155370839903</c:v>
                </c:pt>
                <c:pt idx="19658">
                  <c:v>4.1426899810333904</c:v>
                </c:pt>
                <c:pt idx="19659">
                  <c:v>4.3149425988251204</c:v>
                </c:pt>
                <c:pt idx="19660">
                  <c:v>4.9620055837127399</c:v>
                </c:pt>
                <c:pt idx="19661">
                  <c:v>3.9323057496404998</c:v>
                </c:pt>
                <c:pt idx="19662">
                  <c:v>4.0922838823946401</c:v>
                </c:pt>
                <c:pt idx="19663">
                  <c:v>5.5541767098258203</c:v>
                </c:pt>
                <c:pt idx="19664">
                  <c:v>3.6934302501617</c:v>
                </c:pt>
                <c:pt idx="19665">
                  <c:v>7.3500415972078299</c:v>
                </c:pt>
                <c:pt idx="19666">
                  <c:v>6.9448898328108699</c:v>
                </c:pt>
                <c:pt idx="19667">
                  <c:v>4.8040502265042297</c:v>
                </c:pt>
                <c:pt idx="19668">
                  <c:v>4.8249448606047398</c:v>
                </c:pt>
                <c:pt idx="19669">
                  <c:v>2.9684105842500799</c:v>
                </c:pt>
                <c:pt idx="19670">
                  <c:v>4.0689310596774302</c:v>
                </c:pt>
                <c:pt idx="19671">
                  <c:v>7.9605562951157598</c:v>
                </c:pt>
                <c:pt idx="19672">
                  <c:v>7.4286587077234199</c:v>
                </c:pt>
                <c:pt idx="19673">
                  <c:v>8.1337709059893601</c:v>
                </c:pt>
                <c:pt idx="19674">
                  <c:v>5.3518847168247996</c:v>
                </c:pt>
                <c:pt idx="19675">
                  <c:v>7.0315217518164896</c:v>
                </c:pt>
                <c:pt idx="19676">
                  <c:v>4.6424616019106502</c:v>
                </c:pt>
                <c:pt idx="19677">
                  <c:v>7.4886538948845498</c:v>
                </c:pt>
                <c:pt idx="19678">
                  <c:v>3.75756273280071</c:v>
                </c:pt>
                <c:pt idx="19679">
                  <c:v>6.6102226986083803</c:v>
                </c:pt>
                <c:pt idx="19680">
                  <c:v>6.5333308774424204</c:v>
                </c:pt>
                <c:pt idx="19681">
                  <c:v>4.9684411028559303</c:v>
                </c:pt>
                <c:pt idx="19682">
                  <c:v>6.5564401770286196</c:v>
                </c:pt>
                <c:pt idx="19683">
                  <c:v>5.4594507154288303</c:v>
                </c:pt>
                <c:pt idx="19684">
                  <c:v>5.8551546837261403</c:v>
                </c:pt>
                <c:pt idx="19685">
                  <c:v>2.6476732983935598</c:v>
                </c:pt>
                <c:pt idx="19686">
                  <c:v>6.09006403543271</c:v>
                </c:pt>
                <c:pt idx="19687">
                  <c:v>5.5042617951348403</c:v>
                </c:pt>
                <c:pt idx="19688">
                  <c:v>4.2392564239736297</c:v>
                </c:pt>
                <c:pt idx="19689">
                  <c:v>5.1393086032165698</c:v>
                </c:pt>
                <c:pt idx="19690">
                  <c:v>5.8115076591437704</c:v>
                </c:pt>
                <c:pt idx="19691">
                  <c:v>4.2133090617245399</c:v>
                </c:pt>
                <c:pt idx="19692">
                  <c:v>5.6664949205235002</c:v>
                </c:pt>
                <c:pt idx="19693">
                  <c:v>3.8659512317259201</c:v>
                </c:pt>
                <c:pt idx="19694">
                  <c:v>3.6496289236752202</c:v>
                </c:pt>
                <c:pt idx="19695">
                  <c:v>4.0690396244344997</c:v>
                </c:pt>
                <c:pt idx="19696">
                  <c:v>3.9320027684482102</c:v>
                </c:pt>
                <c:pt idx="19697">
                  <c:v>6.7163330892710098</c:v>
                </c:pt>
                <c:pt idx="19698">
                  <c:v>3.5868515217489598</c:v>
                </c:pt>
                <c:pt idx="19699">
                  <c:v>2.5052683610700202</c:v>
                </c:pt>
                <c:pt idx="19700">
                  <c:v>3.5762323369562798</c:v>
                </c:pt>
                <c:pt idx="19701">
                  <c:v>4.9088155370839903</c:v>
                </c:pt>
                <c:pt idx="19702">
                  <c:v>4.1426899810333904</c:v>
                </c:pt>
                <c:pt idx="19703">
                  <c:v>4.3149425988251204</c:v>
                </c:pt>
                <c:pt idx="19704">
                  <c:v>4.9620055837127399</c:v>
                </c:pt>
                <c:pt idx="19705">
                  <c:v>3.9323057496404998</c:v>
                </c:pt>
                <c:pt idx="19706">
                  <c:v>4.0922838823946401</c:v>
                </c:pt>
                <c:pt idx="19707">
                  <c:v>5.5541767098258203</c:v>
                </c:pt>
                <c:pt idx="19708">
                  <c:v>3.6934302501617</c:v>
                </c:pt>
                <c:pt idx="19709">
                  <c:v>7.3500415972078299</c:v>
                </c:pt>
                <c:pt idx="19710">
                  <c:v>6.9448898328108699</c:v>
                </c:pt>
                <c:pt idx="19711">
                  <c:v>4.8040502265042297</c:v>
                </c:pt>
                <c:pt idx="19712">
                  <c:v>4.6960932356218503</c:v>
                </c:pt>
                <c:pt idx="19713">
                  <c:v>2.22778630967096</c:v>
                </c:pt>
                <c:pt idx="19714">
                  <c:v>3.4303602072417201</c:v>
                </c:pt>
                <c:pt idx="19715">
                  <c:v>8.3183018562853697</c:v>
                </c:pt>
                <c:pt idx="19716">
                  <c:v>7.7998014998014096</c:v>
                </c:pt>
                <c:pt idx="19717">
                  <c:v>8.5204810983174699</c:v>
                </c:pt>
                <c:pt idx="19718">
                  <c:v>6.2805168023345201</c:v>
                </c:pt>
                <c:pt idx="19719">
                  <c:v>7.3942308293564603</c:v>
                </c:pt>
                <c:pt idx="19720">
                  <c:v>4.47679435021697</c:v>
                </c:pt>
                <c:pt idx="19721">
                  <c:v>7.2284366952657901</c:v>
                </c:pt>
                <c:pt idx="19722">
                  <c:v>3.5412061928768601</c:v>
                </c:pt>
                <c:pt idx="19723">
                  <c:v>6.3285650391634301</c:v>
                </c:pt>
                <c:pt idx="19724">
                  <c:v>6.0981706413537999</c:v>
                </c:pt>
                <c:pt idx="19725">
                  <c:v>5.9124457957882504</c:v>
                </c:pt>
                <c:pt idx="19726">
                  <c:v>6.5136258102268396</c:v>
                </c:pt>
                <c:pt idx="19727">
                  <c:v>5.0000822283646302</c:v>
                </c:pt>
                <c:pt idx="19728">
                  <c:v>4.8099369455251404</c:v>
                </c:pt>
                <c:pt idx="19729">
                  <c:v>1.88926347166846</c:v>
                </c:pt>
                <c:pt idx="19730">
                  <c:v>6.0162165358633404</c:v>
                </c:pt>
                <c:pt idx="19731">
                  <c:v>6.0290636997175504</c:v>
                </c:pt>
                <c:pt idx="19732">
                  <c:v>2.77127067942514</c:v>
                </c:pt>
                <c:pt idx="19733">
                  <c:v>4.7048226886553302</c:v>
                </c:pt>
                <c:pt idx="19734">
                  <c:v>5.3912316401926601</c:v>
                </c:pt>
                <c:pt idx="19735">
                  <c:v>3.3620022866775199</c:v>
                </c:pt>
                <c:pt idx="19736">
                  <c:v>5.5489228413704197</c:v>
                </c:pt>
                <c:pt idx="19737">
                  <c:v>2.5857243113364801</c:v>
                </c:pt>
                <c:pt idx="19738">
                  <c:v>5.3420987822759702</c:v>
                </c:pt>
                <c:pt idx="19739">
                  <c:v>3.3992591301606598</c:v>
                </c:pt>
                <c:pt idx="19740">
                  <c:v>3.4026819417368999</c:v>
                </c:pt>
                <c:pt idx="19741">
                  <c:v>7.1083161695029604</c:v>
                </c:pt>
                <c:pt idx="19742">
                  <c:v>2.5561216026098399</c:v>
                </c:pt>
                <c:pt idx="19743">
                  <c:v>1.78920791976662</c:v>
                </c:pt>
                <c:pt idx="19744">
                  <c:v>2.7042075245870199</c:v>
                </c:pt>
                <c:pt idx="19745">
                  <c:v>4.1684034936268599</c:v>
                </c:pt>
                <c:pt idx="19746">
                  <c:v>3.2928717793188098</c:v>
                </c:pt>
                <c:pt idx="19747">
                  <c:v>3.0293569824029198</c:v>
                </c:pt>
                <c:pt idx="19748">
                  <c:v>4.3458542473995196</c:v>
                </c:pt>
                <c:pt idx="19749">
                  <c:v>3.1282423342646002</c:v>
                </c:pt>
                <c:pt idx="19750">
                  <c:v>3.2742266842701402</c:v>
                </c:pt>
                <c:pt idx="19751">
                  <c:v>5.3795777749589</c:v>
                </c:pt>
                <c:pt idx="19752">
                  <c:v>2.21621138785674</c:v>
                </c:pt>
                <c:pt idx="19753">
                  <c:v>7.7099030182899204</c:v>
                </c:pt>
                <c:pt idx="19754">
                  <c:v>7.3172262682650304</c:v>
                </c:pt>
                <c:pt idx="19755">
                  <c:v>3.9175893803260098</c:v>
                </c:pt>
                <c:pt idx="19756">
                  <c:v>4.8249448606047398</c:v>
                </c:pt>
                <c:pt idx="19757">
                  <c:v>2.9684105842500799</c:v>
                </c:pt>
                <c:pt idx="19758">
                  <c:v>4.0689310596774302</c:v>
                </c:pt>
                <c:pt idx="19759">
                  <c:v>7.9605562951157598</c:v>
                </c:pt>
                <c:pt idx="19760">
                  <c:v>7.4286587077234199</c:v>
                </c:pt>
                <c:pt idx="19761">
                  <c:v>8.1337709059893601</c:v>
                </c:pt>
                <c:pt idx="19762">
                  <c:v>5.3518847168247996</c:v>
                </c:pt>
                <c:pt idx="19763">
                  <c:v>7.0315217518164896</c:v>
                </c:pt>
                <c:pt idx="19764">
                  <c:v>4.6424616019106502</c:v>
                </c:pt>
                <c:pt idx="19765">
                  <c:v>7.4886538948845498</c:v>
                </c:pt>
                <c:pt idx="19766">
                  <c:v>3.75756273280071</c:v>
                </c:pt>
                <c:pt idx="19767">
                  <c:v>6.6102226986083803</c:v>
                </c:pt>
                <c:pt idx="19768">
                  <c:v>6.5333308774424204</c:v>
                </c:pt>
                <c:pt idx="19769">
                  <c:v>4.9684411028559303</c:v>
                </c:pt>
                <c:pt idx="19770">
                  <c:v>6.5564401770286196</c:v>
                </c:pt>
                <c:pt idx="19771">
                  <c:v>5.4594507154288303</c:v>
                </c:pt>
                <c:pt idx="19772">
                  <c:v>5.8551546837261403</c:v>
                </c:pt>
                <c:pt idx="19773">
                  <c:v>2.6476732983935598</c:v>
                </c:pt>
                <c:pt idx="19774">
                  <c:v>6.09006403543271</c:v>
                </c:pt>
                <c:pt idx="19775">
                  <c:v>5.5042617951348403</c:v>
                </c:pt>
                <c:pt idx="19776">
                  <c:v>4.2392564239736297</c:v>
                </c:pt>
                <c:pt idx="19777">
                  <c:v>5.1393086032165698</c:v>
                </c:pt>
                <c:pt idx="19778">
                  <c:v>5.8115076591437704</c:v>
                </c:pt>
                <c:pt idx="19779">
                  <c:v>4.2133090617245399</c:v>
                </c:pt>
                <c:pt idx="19780">
                  <c:v>5.6664949205235002</c:v>
                </c:pt>
                <c:pt idx="19781">
                  <c:v>3.8659512317259201</c:v>
                </c:pt>
                <c:pt idx="19782">
                  <c:v>3.6496289236752202</c:v>
                </c:pt>
                <c:pt idx="19783">
                  <c:v>4.0690396244344997</c:v>
                </c:pt>
                <c:pt idx="19784">
                  <c:v>3.9320027684482102</c:v>
                </c:pt>
                <c:pt idx="19785">
                  <c:v>6.7163330892710098</c:v>
                </c:pt>
                <c:pt idx="19786">
                  <c:v>3.5868515217489598</c:v>
                </c:pt>
                <c:pt idx="19787">
                  <c:v>2.5052683610700202</c:v>
                </c:pt>
                <c:pt idx="19788">
                  <c:v>3.5762323369562798</c:v>
                </c:pt>
                <c:pt idx="19789">
                  <c:v>4.9088155370839903</c:v>
                </c:pt>
                <c:pt idx="19790">
                  <c:v>4.1426899810333904</c:v>
                </c:pt>
                <c:pt idx="19791">
                  <c:v>4.3149425988251204</c:v>
                </c:pt>
                <c:pt idx="19792">
                  <c:v>4.9620055837127399</c:v>
                </c:pt>
                <c:pt idx="19793">
                  <c:v>3.9323057496404998</c:v>
                </c:pt>
                <c:pt idx="19794">
                  <c:v>4.0922838823946401</c:v>
                </c:pt>
                <c:pt idx="19795">
                  <c:v>5.5541767098258203</c:v>
                </c:pt>
                <c:pt idx="19796">
                  <c:v>3.6934302501617</c:v>
                </c:pt>
                <c:pt idx="19797">
                  <c:v>7.3500415972078299</c:v>
                </c:pt>
                <c:pt idx="19798">
                  <c:v>6.9448898328108699</c:v>
                </c:pt>
                <c:pt idx="19799">
                  <c:v>4.8040502265042297</c:v>
                </c:pt>
                <c:pt idx="19800">
                  <c:v>4.3183813663001596</c:v>
                </c:pt>
                <c:pt idx="19801">
                  <c:v>2.4444818289302201</c:v>
                </c:pt>
                <c:pt idx="19802">
                  <c:v>3.43327971424163</c:v>
                </c:pt>
                <c:pt idx="19803">
                  <c:v>8.2930533002481202</c:v>
                </c:pt>
                <c:pt idx="19804">
                  <c:v>7.7973310914447902</c:v>
                </c:pt>
                <c:pt idx="19805">
                  <c:v>8.4407171840869903</c:v>
                </c:pt>
                <c:pt idx="19806">
                  <c:v>6.3116906743930796</c:v>
                </c:pt>
                <c:pt idx="19807">
                  <c:v>7.3675928268734099</c:v>
                </c:pt>
                <c:pt idx="19808">
                  <c:v>4.2080411064087304</c:v>
                </c:pt>
                <c:pt idx="19809">
                  <c:v>7.1256054423087498</c:v>
                </c:pt>
                <c:pt idx="19810">
                  <c:v>3.2154088660707698</c:v>
                </c:pt>
                <c:pt idx="19811">
                  <c:v>6.2410123776277402</c:v>
                </c:pt>
                <c:pt idx="19812">
                  <c:v>6.1149184275233504</c:v>
                </c:pt>
                <c:pt idx="19813">
                  <c:v>5.9206783840414499</c:v>
                </c:pt>
                <c:pt idx="19814">
                  <c:v>6.5666040485244501</c:v>
                </c:pt>
                <c:pt idx="19815">
                  <c:v>5.3026441601957499</c:v>
                </c:pt>
                <c:pt idx="19816">
                  <c:v>4.9432765408097197</c:v>
                </c:pt>
                <c:pt idx="19817">
                  <c:v>2.0078199809564499</c:v>
                </c:pt>
                <c:pt idx="19818">
                  <c:v>6.10037371412598</c:v>
                </c:pt>
                <c:pt idx="19819">
                  <c:v>6.2184400292739204</c:v>
                </c:pt>
                <c:pt idx="19820">
                  <c:v>2.88836551120305</c:v>
                </c:pt>
                <c:pt idx="19821">
                  <c:v>5.1153339317970001</c:v>
                </c:pt>
                <c:pt idx="19822">
                  <c:v>5.4287447846096901</c:v>
                </c:pt>
                <c:pt idx="19823">
                  <c:v>3.60213659354506</c:v>
                </c:pt>
                <c:pt idx="19824">
                  <c:v>5.6401601558956598</c:v>
                </c:pt>
                <c:pt idx="19825">
                  <c:v>2.6805717097599202</c:v>
                </c:pt>
                <c:pt idx="19826">
                  <c:v>5.3988326386650796</c:v>
                </c:pt>
                <c:pt idx="19827">
                  <c:v>3.37523482967433</c:v>
                </c:pt>
                <c:pt idx="19828">
                  <c:v>3.5407881796896001</c:v>
                </c:pt>
                <c:pt idx="19829">
                  <c:v>7.1178009734885199</c:v>
                </c:pt>
                <c:pt idx="19830">
                  <c:v>2.4264455222809098</c:v>
                </c:pt>
                <c:pt idx="19831">
                  <c:v>1.9554081703309001</c:v>
                </c:pt>
                <c:pt idx="19832">
                  <c:v>2.7870196171348698</c:v>
                </c:pt>
                <c:pt idx="19833">
                  <c:v>4.2239370668901399</c:v>
                </c:pt>
                <c:pt idx="19834">
                  <c:v>3.0783697096888498</c:v>
                </c:pt>
                <c:pt idx="19835">
                  <c:v>3.1545362493590701</c:v>
                </c:pt>
                <c:pt idx="19836">
                  <c:v>4.2868777762233297</c:v>
                </c:pt>
                <c:pt idx="19837">
                  <c:v>3.1576938461955799</c:v>
                </c:pt>
                <c:pt idx="19838">
                  <c:v>3.3739412534270801</c:v>
                </c:pt>
                <c:pt idx="19839">
                  <c:v>5.1642981367419596</c:v>
                </c:pt>
                <c:pt idx="19840">
                  <c:v>2.3358179193502902</c:v>
                </c:pt>
                <c:pt idx="19841">
                  <c:v>7.6745059814141303</c:v>
                </c:pt>
                <c:pt idx="19842">
                  <c:v>7.3441948212172399</c:v>
                </c:pt>
                <c:pt idx="19843">
                  <c:v>3.8525249849769998</c:v>
                </c:pt>
                <c:pt idx="19844">
                  <c:v>4.7370702975151797</c:v>
                </c:pt>
                <c:pt idx="19845">
                  <c:v>2.36497681633589</c:v>
                </c:pt>
                <c:pt idx="19846">
                  <c:v>3.5731514032834202</c:v>
                </c:pt>
                <c:pt idx="19847">
                  <c:v>8.3258976741256401</c:v>
                </c:pt>
                <c:pt idx="19848">
                  <c:v>7.8600006227978598</c:v>
                </c:pt>
                <c:pt idx="19849">
                  <c:v>8.60709727729013</c:v>
                </c:pt>
                <c:pt idx="19850">
                  <c:v>6.2791322937003304</c:v>
                </c:pt>
                <c:pt idx="19851">
                  <c:v>7.3921750107378896</c:v>
                </c:pt>
                <c:pt idx="19852">
                  <c:v>4.4774341771628396</c:v>
                </c:pt>
                <c:pt idx="19853">
                  <c:v>7.2697165617169004</c:v>
                </c:pt>
                <c:pt idx="19854">
                  <c:v>3.61461198443966</c:v>
                </c:pt>
                <c:pt idx="19855">
                  <c:v>6.3844697465245801</c:v>
                </c:pt>
                <c:pt idx="19856">
                  <c:v>6.0563171468820798</c:v>
                </c:pt>
                <c:pt idx="19857">
                  <c:v>5.9349647391495797</c:v>
                </c:pt>
                <c:pt idx="19858">
                  <c:v>6.3258363629756698</c:v>
                </c:pt>
                <c:pt idx="19859">
                  <c:v>5.05931744983382</c:v>
                </c:pt>
                <c:pt idx="19860">
                  <c:v>4.8886739796592398</c:v>
                </c:pt>
                <c:pt idx="19861">
                  <c:v>2.0073556466880902</c:v>
                </c:pt>
                <c:pt idx="19862">
                  <c:v>5.9594900688336701</c:v>
                </c:pt>
                <c:pt idx="19863">
                  <c:v>5.8986768401268002</c:v>
                </c:pt>
                <c:pt idx="19864">
                  <c:v>2.8179438721245802</c:v>
                </c:pt>
                <c:pt idx="19865">
                  <c:v>4.7177253823252201</c:v>
                </c:pt>
                <c:pt idx="19866">
                  <c:v>5.4703279339375399</c:v>
                </c:pt>
                <c:pt idx="19867">
                  <c:v>3.46968350380528</c:v>
                </c:pt>
                <c:pt idx="19868">
                  <c:v>5.4987227920788797</c:v>
                </c:pt>
                <c:pt idx="19869">
                  <c:v>2.6462663830152899</c:v>
                </c:pt>
                <c:pt idx="19870">
                  <c:v>5.2376305060352699</c:v>
                </c:pt>
                <c:pt idx="19871">
                  <c:v>3.33638894604396</c:v>
                </c:pt>
                <c:pt idx="19872">
                  <c:v>3.47691633972082</c:v>
                </c:pt>
                <c:pt idx="19873">
                  <c:v>7.1015331125533496</c:v>
                </c:pt>
                <c:pt idx="19874">
                  <c:v>2.6248453153106701</c:v>
                </c:pt>
                <c:pt idx="19875">
                  <c:v>1.8107712582359401</c:v>
                </c:pt>
                <c:pt idx="19876">
                  <c:v>2.7804659488382502</c:v>
                </c:pt>
                <c:pt idx="19877">
                  <c:v>4.1767970921656996</c:v>
                </c:pt>
                <c:pt idx="19878">
                  <c:v>3.2627953416448898</c:v>
                </c:pt>
                <c:pt idx="19879">
                  <c:v>3.1333354506053701</c:v>
                </c:pt>
                <c:pt idx="19880">
                  <c:v>4.4077402196174198</c:v>
                </c:pt>
                <c:pt idx="19881">
                  <c:v>3.1357930946586201</c:v>
                </c:pt>
                <c:pt idx="19882">
                  <c:v>3.3448160681046999</c:v>
                </c:pt>
                <c:pt idx="19883">
                  <c:v>5.4076680789013603</c:v>
                </c:pt>
                <c:pt idx="19884">
                  <c:v>2.1782263830019701</c:v>
                </c:pt>
                <c:pt idx="19885">
                  <c:v>7.7285140233901402</c:v>
                </c:pt>
                <c:pt idx="19886">
                  <c:v>7.3410344012179296</c:v>
                </c:pt>
                <c:pt idx="19887">
                  <c:v>3.9705260259133301</c:v>
                </c:pt>
                <c:pt idx="19888">
                  <c:v>4.4167939730713801</c:v>
                </c:pt>
                <c:pt idx="19889">
                  <c:v>2.8073019925750899</c:v>
                </c:pt>
                <c:pt idx="19890">
                  <c:v>3.73086405123499</c:v>
                </c:pt>
                <c:pt idx="19891">
                  <c:v>8.4539515578865494</c:v>
                </c:pt>
                <c:pt idx="19892">
                  <c:v>7.6009812300861599</c:v>
                </c:pt>
                <c:pt idx="19893">
                  <c:v>8.7780222211080492</c:v>
                </c:pt>
                <c:pt idx="19894">
                  <c:v>6.2645297832285802</c:v>
                </c:pt>
                <c:pt idx="19895">
                  <c:v>7.27956481120059</c:v>
                </c:pt>
                <c:pt idx="19896">
                  <c:v>4.3419077240629704</c:v>
                </c:pt>
                <c:pt idx="19897">
                  <c:v>7.4362344833979801</c:v>
                </c:pt>
                <c:pt idx="19898">
                  <c:v>3.8801333563898601</c:v>
                </c:pt>
                <c:pt idx="19899">
                  <c:v>6.1577080041469801</c:v>
                </c:pt>
                <c:pt idx="19900">
                  <c:v>5.7642825273055998</c:v>
                </c:pt>
                <c:pt idx="19901">
                  <c:v>5.60390114846843</c:v>
                </c:pt>
                <c:pt idx="19902">
                  <c:v>6.6809224942817202</c:v>
                </c:pt>
                <c:pt idx="19903">
                  <c:v>4.75150176054614</c:v>
                </c:pt>
                <c:pt idx="19904">
                  <c:v>4.1071904399185</c:v>
                </c:pt>
                <c:pt idx="19905">
                  <c:v>2.9094752872843901</c:v>
                </c:pt>
                <c:pt idx="19906">
                  <c:v>5.0466119343420104</c:v>
                </c:pt>
                <c:pt idx="19907">
                  <c:v>5.7217174134639297</c:v>
                </c:pt>
                <c:pt idx="19908">
                  <c:v>3.2608639518585201</c:v>
                </c:pt>
                <c:pt idx="19909">
                  <c:v>4.0608030486673803</c:v>
                </c:pt>
                <c:pt idx="19910">
                  <c:v>5.0755383596421497</c:v>
                </c:pt>
                <c:pt idx="19911">
                  <c:v>3.3416201131980201</c:v>
                </c:pt>
                <c:pt idx="19912">
                  <c:v>4.7409132945988599</c:v>
                </c:pt>
                <c:pt idx="19913">
                  <c:v>3.0371015989718302</c:v>
                </c:pt>
                <c:pt idx="19914">
                  <c:v>4.6118062202845103</c:v>
                </c:pt>
                <c:pt idx="19915">
                  <c:v>2.78999271778323</c:v>
                </c:pt>
                <c:pt idx="19916">
                  <c:v>3.0882732277550899</c:v>
                </c:pt>
                <c:pt idx="19917">
                  <c:v>6.7640881955518903</c:v>
                </c:pt>
                <c:pt idx="19918">
                  <c:v>3.1929595230638301</c:v>
                </c:pt>
                <c:pt idx="19919">
                  <c:v>3.1790268081151298</c:v>
                </c:pt>
                <c:pt idx="19920">
                  <c:v>3.3038086867590799</c:v>
                </c:pt>
                <c:pt idx="19921">
                  <c:v>4.2267586198306102</c:v>
                </c:pt>
                <c:pt idx="19922">
                  <c:v>3.6629722384466299</c:v>
                </c:pt>
                <c:pt idx="19923">
                  <c:v>3.2530054448408801</c:v>
                </c:pt>
                <c:pt idx="19924">
                  <c:v>4.4041529287828096</c:v>
                </c:pt>
                <c:pt idx="19925">
                  <c:v>3.1990998902615999</c:v>
                </c:pt>
                <c:pt idx="19926">
                  <c:v>3.6217944917296698</c:v>
                </c:pt>
                <c:pt idx="19927">
                  <c:v>5.5354219690045596</c:v>
                </c:pt>
                <c:pt idx="19928">
                  <c:v>2.8259659035292302</c:v>
                </c:pt>
                <c:pt idx="19929">
                  <c:v>7.7021595775678602</c:v>
                </c:pt>
                <c:pt idx="19930">
                  <c:v>7.4260356979584996</c:v>
                </c:pt>
                <c:pt idx="19931">
                  <c:v>4.1114517600531704</c:v>
                </c:pt>
                <c:pt idx="19932">
                  <c:v>7.8562965706733996</c:v>
                </c:pt>
                <c:pt idx="19933">
                  <c:v>5.8354559435175499</c:v>
                </c:pt>
                <c:pt idx="19934">
                  <c:v>6.0504296414215304</c:v>
                </c:pt>
                <c:pt idx="19935">
                  <c:v>7.2035650979089798</c:v>
                </c:pt>
                <c:pt idx="19936">
                  <c:v>4.96169129058742</c:v>
                </c:pt>
                <c:pt idx="19937">
                  <c:v>7.9947111527761496</c:v>
                </c:pt>
                <c:pt idx="19938">
                  <c:v>3.6232863308467498</c:v>
                </c:pt>
                <c:pt idx="19939">
                  <c:v>6.0731494113157201</c:v>
                </c:pt>
                <c:pt idx="19940">
                  <c:v>6.9421269956235498</c:v>
                </c:pt>
                <c:pt idx="19941">
                  <c:v>9.4432229999334503</c:v>
                </c:pt>
                <c:pt idx="19942">
                  <c:v>7.7570603270504002</c:v>
                </c:pt>
                <c:pt idx="19943">
                  <c:v>6.2449030526909501</c:v>
                </c:pt>
                <c:pt idx="19944">
                  <c:v>7.2901479638245297</c:v>
                </c:pt>
                <c:pt idx="19945">
                  <c:v>1.9157780536944</c:v>
                </c:pt>
                <c:pt idx="19946">
                  <c:v>5.87883881955287</c:v>
                </c:pt>
                <c:pt idx="19947">
                  <c:v>6.2082304144403802</c:v>
                </c:pt>
                <c:pt idx="19948">
                  <c:v>6.9963400552342296</c:v>
                </c:pt>
                <c:pt idx="19949">
                  <c:v>5.0976067199594697</c:v>
                </c:pt>
                <c:pt idx="19950">
                  <c:v>3.3066252922569399</c:v>
                </c:pt>
                <c:pt idx="19951">
                  <c:v>0.46710134798242198</c:v>
                </c:pt>
                <c:pt idx="19952">
                  <c:v>6.2570642036064097</c:v>
                </c:pt>
                <c:pt idx="19953">
                  <c:v>4.0890062261558597</c:v>
                </c:pt>
                <c:pt idx="19954">
                  <c:v>4.2871407798571202</c:v>
                </c:pt>
                <c:pt idx="19955">
                  <c:v>5.0870563820163701</c:v>
                </c:pt>
                <c:pt idx="19956">
                  <c:v>3.6525066819034802</c:v>
                </c:pt>
                <c:pt idx="19957">
                  <c:v>5.6295950242660098</c:v>
                </c:pt>
                <c:pt idx="19958">
                  <c:v>3.9155399273635001</c:v>
                </c:pt>
                <c:pt idx="19959">
                  <c:v>5.0671609475518498</c:v>
                </c:pt>
                <c:pt idx="19960">
                  <c:v>5.0213886099068397</c:v>
                </c:pt>
                <c:pt idx="19961">
                  <c:v>3.4897888165720699</c:v>
                </c:pt>
                <c:pt idx="19962">
                  <c:v>6.9458893519734302</c:v>
                </c:pt>
                <c:pt idx="19963">
                  <c:v>5.86063816173876</c:v>
                </c:pt>
                <c:pt idx="19964">
                  <c:v>5.4713854309680299</c:v>
                </c:pt>
                <c:pt idx="19965">
                  <c:v>4.7477509703068597</c:v>
                </c:pt>
                <c:pt idx="19966">
                  <c:v>6.5159542799643901</c:v>
                </c:pt>
                <c:pt idx="19967">
                  <c:v>7.2459909713652397</c:v>
                </c:pt>
                <c:pt idx="19968">
                  <c:v>4.6195634344335401</c:v>
                </c:pt>
                <c:pt idx="19969">
                  <c:v>4.4430184223459399</c:v>
                </c:pt>
                <c:pt idx="19970">
                  <c:v>5.7775817752367198</c:v>
                </c:pt>
                <c:pt idx="19971">
                  <c:v>8.0213150058097806</c:v>
                </c:pt>
                <c:pt idx="19972">
                  <c:v>5.99198599125328</c:v>
                </c:pt>
                <c:pt idx="19973">
                  <c:v>6.4351097587911497</c:v>
                </c:pt>
                <c:pt idx="19974">
                  <c:v>5.5998829190101702</c:v>
                </c:pt>
                <c:pt idx="19975">
                  <c:v>4.4446385297659399</c:v>
                </c:pt>
                <c:pt idx="19976">
                  <c:v>8.9008071442568504</c:v>
                </c:pt>
                <c:pt idx="19977">
                  <c:v>6.6700458656154398</c:v>
                </c:pt>
                <c:pt idx="19978">
                  <c:v>6.9571023035476998</c:v>
                </c:pt>
                <c:pt idx="19979">
                  <c:v>7.8799579555305996</c:v>
                </c:pt>
                <c:pt idx="19980">
                  <c:v>5.4772239774207101</c:v>
                </c:pt>
                <c:pt idx="19981">
                  <c:v>8.5538402799700304</c:v>
                </c:pt>
                <c:pt idx="19982">
                  <c:v>4.1304527522585701</c:v>
                </c:pt>
                <c:pt idx="19983">
                  <c:v>6.6816624962134696</c:v>
                </c:pt>
                <c:pt idx="19984">
                  <c:v>7.7014801604440599</c:v>
                </c:pt>
                <c:pt idx="19985">
                  <c:v>10.3662390386854</c:v>
                </c:pt>
                <c:pt idx="19986">
                  <c:v>8.7598733395251394</c:v>
                </c:pt>
                <c:pt idx="19987">
                  <c:v>6.7796651232154996</c:v>
                </c:pt>
                <c:pt idx="19988">
                  <c:v>8.0227639124727901</c:v>
                </c:pt>
                <c:pt idx="19989">
                  <c:v>2.5525929877181102</c:v>
                </c:pt>
                <c:pt idx="19990">
                  <c:v>5.7806124838445401</c:v>
                </c:pt>
                <c:pt idx="19991">
                  <c:v>6.55030355399483</c:v>
                </c:pt>
                <c:pt idx="19992">
                  <c:v>7.9287388841835096</c:v>
                </c:pt>
                <c:pt idx="19993">
                  <c:v>5.7732587472935499</c:v>
                </c:pt>
                <c:pt idx="19994">
                  <c:v>3.0870934200692899</c:v>
                </c:pt>
                <c:pt idx="19995">
                  <c:v>1.23105346223615</c:v>
                </c:pt>
                <c:pt idx="19996">
                  <c:v>6.77847899955185</c:v>
                </c:pt>
                <c:pt idx="19997">
                  <c:v>4.28682564553087</c:v>
                </c:pt>
                <c:pt idx="19998">
                  <c:v>4.8922205725927101</c:v>
                </c:pt>
                <c:pt idx="19999">
                  <c:v>6.0172430755382997</c:v>
                </c:pt>
                <c:pt idx="20000">
                  <c:v>3.5231956119605599</c:v>
                </c:pt>
                <c:pt idx="20001">
                  <c:v>6.2514778666900099</c:v>
                </c:pt>
                <c:pt idx="20002">
                  <c:v>3.9779732879207601</c:v>
                </c:pt>
                <c:pt idx="20003">
                  <c:v>5.32120394312967</c:v>
                </c:pt>
                <c:pt idx="20004">
                  <c:v>5.54175088576193</c:v>
                </c:pt>
                <c:pt idx="20005">
                  <c:v>3.7560719860342999</c:v>
                </c:pt>
                <c:pt idx="20006">
                  <c:v>7.95077913348777</c:v>
                </c:pt>
                <c:pt idx="20007">
                  <c:v>6.7205158959322802</c:v>
                </c:pt>
                <c:pt idx="20008">
                  <c:v>6.0233495564716097</c:v>
                </c:pt>
                <c:pt idx="20009">
                  <c:v>5.3785865900196503</c:v>
                </c:pt>
                <c:pt idx="20010">
                  <c:v>7.1212058728294796</c:v>
                </c:pt>
                <c:pt idx="20011">
                  <c:v>7.9799197619384703</c:v>
                </c:pt>
                <c:pt idx="20012">
                  <c:v>5.3451608325172097</c:v>
                </c:pt>
                <c:pt idx="20013">
                  <c:v>4.9118955359693501</c:v>
                </c:pt>
                <c:pt idx="20014">
                  <c:v>6.7990490611164098</c:v>
                </c:pt>
                <c:pt idx="20015">
                  <c:v>9.0595719345050192</c:v>
                </c:pt>
                <c:pt idx="20016">
                  <c:v>6.7441920713047603</c:v>
                </c:pt>
                <c:pt idx="20017">
                  <c:v>7.1337027566935101</c:v>
                </c:pt>
                <c:pt idx="20018">
                  <c:v>6.2920913900444599</c:v>
                </c:pt>
                <c:pt idx="20019">
                  <c:v>5.3668811349369401</c:v>
                </c:pt>
                <c:pt idx="20020">
                  <c:v>9.0249514870906307</c:v>
                </c:pt>
                <c:pt idx="20021">
                  <c:v>6.9001880844512904</c:v>
                </c:pt>
                <c:pt idx="20022">
                  <c:v>7.31340101472182</c:v>
                </c:pt>
                <c:pt idx="20023">
                  <c:v>7.8402518402824404</c:v>
                </c:pt>
                <c:pt idx="20024">
                  <c:v>5.5546880444933304</c:v>
                </c:pt>
                <c:pt idx="20025">
                  <c:v>8.5002084724498808</c:v>
                </c:pt>
                <c:pt idx="20026">
                  <c:v>4.3967393866367601</c:v>
                </c:pt>
                <c:pt idx="20027">
                  <c:v>6.7160098197186704</c:v>
                </c:pt>
                <c:pt idx="20028">
                  <c:v>7.8179330185800104</c:v>
                </c:pt>
                <c:pt idx="20029">
                  <c:v>10.5178017982143</c:v>
                </c:pt>
                <c:pt idx="20030">
                  <c:v>8.8883518570289901</c:v>
                </c:pt>
                <c:pt idx="20031">
                  <c:v>7.0901606100480699</c:v>
                </c:pt>
                <c:pt idx="20032">
                  <c:v>8.1949883118518105</c:v>
                </c:pt>
                <c:pt idx="20033">
                  <c:v>2.9234745573497598</c:v>
                </c:pt>
                <c:pt idx="20034">
                  <c:v>5.9645861314359996</c:v>
                </c:pt>
                <c:pt idx="20035">
                  <c:v>6.6243481616367799</c:v>
                </c:pt>
                <c:pt idx="20036">
                  <c:v>7.9896472585043297</c:v>
                </c:pt>
                <c:pt idx="20037">
                  <c:v>6.4406122539007802</c:v>
                </c:pt>
                <c:pt idx="20038">
                  <c:v>3.2508145445345602</c:v>
                </c:pt>
                <c:pt idx="20039">
                  <c:v>1.4709145499812599</c:v>
                </c:pt>
                <c:pt idx="20040">
                  <c:v>6.9399509107989301</c:v>
                </c:pt>
                <c:pt idx="20041">
                  <c:v>4.55672913952999</c:v>
                </c:pt>
                <c:pt idx="20042">
                  <c:v>5.2808158610212299</c:v>
                </c:pt>
                <c:pt idx="20043">
                  <c:v>6.6487678475731702</c:v>
                </c:pt>
                <c:pt idx="20044">
                  <c:v>3.7445492857639802</c:v>
                </c:pt>
                <c:pt idx="20045">
                  <c:v>6.5095609669007297</c:v>
                </c:pt>
                <c:pt idx="20046">
                  <c:v>4.1496142675021703</c:v>
                </c:pt>
                <c:pt idx="20047">
                  <c:v>5.4123163412353898</c:v>
                </c:pt>
                <c:pt idx="20048">
                  <c:v>5.6737722261649504</c:v>
                </c:pt>
                <c:pt idx="20049">
                  <c:v>3.8392407769382002</c:v>
                </c:pt>
                <c:pt idx="20050">
                  <c:v>8.1384978407606106</c:v>
                </c:pt>
                <c:pt idx="20051">
                  <c:v>7.2515125898386099</c:v>
                </c:pt>
                <c:pt idx="20052">
                  <c:v>6.3395942684540598</c:v>
                </c:pt>
                <c:pt idx="20053">
                  <c:v>5.7448935334733102</c:v>
                </c:pt>
                <c:pt idx="20054">
                  <c:v>6.9895861689365901</c:v>
                </c:pt>
                <c:pt idx="20055">
                  <c:v>8.1081621697709405</c:v>
                </c:pt>
                <c:pt idx="20056">
                  <c:v>5.85920957276804</c:v>
                </c:pt>
                <c:pt idx="20057">
                  <c:v>5.1711317374000396</c:v>
                </c:pt>
                <c:pt idx="20058">
                  <c:v>7.1849845058075301</c:v>
                </c:pt>
                <c:pt idx="20059">
                  <c:v>9.1888033178845294</c:v>
                </c:pt>
                <c:pt idx="20060">
                  <c:v>6.9748946368265603</c:v>
                </c:pt>
                <c:pt idx="20061">
                  <c:v>7.10618830728282</c:v>
                </c:pt>
                <c:pt idx="20062">
                  <c:v>6.3351976657456603</c:v>
                </c:pt>
                <c:pt idx="20063">
                  <c:v>5.7248266327771198</c:v>
                </c:pt>
                <c:pt idx="20064">
                  <c:v>9.1123834758953794</c:v>
                </c:pt>
                <c:pt idx="20065">
                  <c:v>6.8685937393110397</c:v>
                </c:pt>
                <c:pt idx="20066">
                  <c:v>7.2362967620657299</c:v>
                </c:pt>
                <c:pt idx="20067">
                  <c:v>7.9243413125876003</c:v>
                </c:pt>
                <c:pt idx="20068">
                  <c:v>5.5643088688299196</c:v>
                </c:pt>
                <c:pt idx="20069">
                  <c:v>8.5740789479658392</c:v>
                </c:pt>
                <c:pt idx="20070">
                  <c:v>4.3969435272975703</c:v>
                </c:pt>
                <c:pt idx="20071">
                  <c:v>6.70647201871326</c:v>
                </c:pt>
                <c:pt idx="20072">
                  <c:v>7.8801730172612698</c:v>
                </c:pt>
                <c:pt idx="20073">
                  <c:v>10.612825526122901</c:v>
                </c:pt>
                <c:pt idx="20074">
                  <c:v>8.9594901328533201</c:v>
                </c:pt>
                <c:pt idx="20075">
                  <c:v>7.0662420298275102</c:v>
                </c:pt>
                <c:pt idx="20076">
                  <c:v>8.3141193437588896</c:v>
                </c:pt>
                <c:pt idx="20077">
                  <c:v>2.78817846207739</c:v>
                </c:pt>
                <c:pt idx="20078">
                  <c:v>5.7231973304883299</c:v>
                </c:pt>
                <c:pt idx="20079">
                  <c:v>6.5488022745011198</c:v>
                </c:pt>
                <c:pt idx="20080">
                  <c:v>8.3015133179826108</c:v>
                </c:pt>
                <c:pt idx="20081">
                  <c:v>6.0123059473569</c:v>
                </c:pt>
                <c:pt idx="20082">
                  <c:v>3.0979071270852701</c:v>
                </c:pt>
                <c:pt idx="20083">
                  <c:v>1.3581316314060501</c:v>
                </c:pt>
                <c:pt idx="20084">
                  <c:v>6.9220793181771603</c:v>
                </c:pt>
                <c:pt idx="20085">
                  <c:v>4.2739119941791701</c:v>
                </c:pt>
                <c:pt idx="20086">
                  <c:v>5.2229333003012703</c:v>
                </c:pt>
                <c:pt idx="20087">
                  <c:v>6.3918204654800901</c:v>
                </c:pt>
                <c:pt idx="20088">
                  <c:v>3.5934594785268898</c:v>
                </c:pt>
                <c:pt idx="20089">
                  <c:v>6.4172184931247997</c:v>
                </c:pt>
                <c:pt idx="20090">
                  <c:v>3.9056918710297901</c:v>
                </c:pt>
                <c:pt idx="20091">
                  <c:v>5.3040377043789997</c:v>
                </c:pt>
                <c:pt idx="20092">
                  <c:v>5.5174706308700401</c:v>
                </c:pt>
                <c:pt idx="20093">
                  <c:v>3.7443508002493102</c:v>
                </c:pt>
                <c:pt idx="20094">
                  <c:v>8.1255729563036994</c:v>
                </c:pt>
                <c:pt idx="20095">
                  <c:v>6.9195067200732296</c:v>
                </c:pt>
                <c:pt idx="20096">
                  <c:v>6.1176868260002397</c:v>
                </c:pt>
                <c:pt idx="20097">
                  <c:v>5.6632439076994201</c:v>
                </c:pt>
                <c:pt idx="20098">
                  <c:v>7.3333020850728197</c:v>
                </c:pt>
                <c:pt idx="20099">
                  <c:v>8.16112741045586</c:v>
                </c:pt>
                <c:pt idx="20100">
                  <c:v>5.6769719321451397</c:v>
                </c:pt>
                <c:pt idx="20101">
                  <c:v>5.0380402765191796</c:v>
                </c:pt>
                <c:pt idx="20102">
                  <c:v>6.95575808549793</c:v>
                </c:pt>
                <c:pt idx="20103">
                  <c:v>9.27711359275993</c:v>
                </c:pt>
                <c:pt idx="20104">
                  <c:v>6.9077572679308696</c:v>
                </c:pt>
                <c:pt idx="20105">
                  <c:v>7.1145122860394903</c:v>
                </c:pt>
                <c:pt idx="20106">
                  <c:v>6.3670797616999497</c:v>
                </c:pt>
                <c:pt idx="20107">
                  <c:v>5.65362912341888</c:v>
                </c:pt>
                <c:pt idx="20108">
                  <c:v>9.1766698415115595</c:v>
                </c:pt>
                <c:pt idx="20109">
                  <c:v>7.0207093789207304</c:v>
                </c:pt>
                <c:pt idx="20110">
                  <c:v>7.25336177867384</c:v>
                </c:pt>
                <c:pt idx="20111">
                  <c:v>8.1416635252242102</c:v>
                </c:pt>
                <c:pt idx="20112">
                  <c:v>5.76869644143322</c:v>
                </c:pt>
                <c:pt idx="20113">
                  <c:v>8.8755916983141905</c:v>
                </c:pt>
                <c:pt idx="20114">
                  <c:v>4.5570788948134897</c:v>
                </c:pt>
                <c:pt idx="20115">
                  <c:v>6.9134534385949697</c:v>
                </c:pt>
                <c:pt idx="20116">
                  <c:v>8.0204581098243999</c:v>
                </c:pt>
                <c:pt idx="20117">
                  <c:v>10.664300461202499</c:v>
                </c:pt>
                <c:pt idx="20118">
                  <c:v>9.1209910375511907</c:v>
                </c:pt>
                <c:pt idx="20119">
                  <c:v>6.9839882093721002</c:v>
                </c:pt>
                <c:pt idx="20120">
                  <c:v>8.2465133548386902</c:v>
                </c:pt>
                <c:pt idx="20121">
                  <c:v>2.9557723857563301</c:v>
                </c:pt>
                <c:pt idx="20122">
                  <c:v>6.0656783566680801</c:v>
                </c:pt>
                <c:pt idx="20123">
                  <c:v>6.7843603042058698</c:v>
                </c:pt>
                <c:pt idx="20124">
                  <c:v>8.2542826363622694</c:v>
                </c:pt>
                <c:pt idx="20125">
                  <c:v>6.1289526008445696</c:v>
                </c:pt>
                <c:pt idx="20126">
                  <c:v>3.43188198266188</c:v>
                </c:pt>
                <c:pt idx="20127">
                  <c:v>1.4463074601278201</c:v>
                </c:pt>
                <c:pt idx="20128">
                  <c:v>7.1189869924913296</c:v>
                </c:pt>
                <c:pt idx="20129">
                  <c:v>4.6026926774849999</c:v>
                </c:pt>
                <c:pt idx="20130">
                  <c:v>5.1330016464663997</c:v>
                </c:pt>
                <c:pt idx="20131">
                  <c:v>6.4055645701963702</c:v>
                </c:pt>
                <c:pt idx="20132">
                  <c:v>3.9661262447400798</c:v>
                </c:pt>
                <c:pt idx="20133">
                  <c:v>6.52447467568975</c:v>
                </c:pt>
                <c:pt idx="20134">
                  <c:v>4.2710559489976498</c:v>
                </c:pt>
                <c:pt idx="20135">
                  <c:v>5.5095028668789299</c:v>
                </c:pt>
                <c:pt idx="20136">
                  <c:v>5.8544409222780498</c:v>
                </c:pt>
                <c:pt idx="20137">
                  <c:v>3.9801713030652901</c:v>
                </c:pt>
                <c:pt idx="20138">
                  <c:v>8.2959243285940207</c:v>
                </c:pt>
                <c:pt idx="20139">
                  <c:v>7.0271202546579001</c:v>
                </c:pt>
                <c:pt idx="20140">
                  <c:v>6.32023041610202</c:v>
                </c:pt>
                <c:pt idx="20141">
                  <c:v>5.6534817522558303</c:v>
                </c:pt>
                <c:pt idx="20142">
                  <c:v>7.5006666747535604</c:v>
                </c:pt>
                <c:pt idx="20143">
                  <c:v>8.1261152868934392</c:v>
                </c:pt>
                <c:pt idx="20144">
                  <c:v>5.7108426916615702</c:v>
                </c:pt>
                <c:pt idx="20145">
                  <c:v>5.3136309476024604</c:v>
                </c:pt>
                <c:pt idx="20146">
                  <c:v>7.0465674569001804</c:v>
                </c:pt>
                <c:pt idx="20147">
                  <c:v>9.3573332780605796</c:v>
                </c:pt>
                <c:pt idx="20148">
                  <c:v>7.0926531475432304</c:v>
                </c:pt>
                <c:pt idx="20149">
                  <c:v>7.3349979677438899</c:v>
                </c:pt>
                <c:pt idx="20150">
                  <c:v>6.5740104184774397</c:v>
                </c:pt>
                <c:pt idx="20151">
                  <c:v>5.6677981772016901</c:v>
                </c:pt>
                <c:pt idx="20152">
                  <c:v>7.6821995861499701</c:v>
                </c:pt>
                <c:pt idx="20153">
                  <c:v>6.22189676210622</c:v>
                </c:pt>
                <c:pt idx="20154">
                  <c:v>6.2807780713052601</c:v>
                </c:pt>
                <c:pt idx="20155">
                  <c:v>8.3016012844984708</c:v>
                </c:pt>
                <c:pt idx="20156">
                  <c:v>6.6121105404534299</c:v>
                </c:pt>
                <c:pt idx="20157">
                  <c:v>8.40975531729684</c:v>
                </c:pt>
                <c:pt idx="20158">
                  <c:v>5.4528466936163902</c:v>
                </c:pt>
                <c:pt idx="20159">
                  <c:v>7.5612203064137198</c:v>
                </c:pt>
                <c:pt idx="20160">
                  <c:v>6.95207923279614</c:v>
                </c:pt>
                <c:pt idx="20161">
                  <c:v>8.6222962683195696</c:v>
                </c:pt>
                <c:pt idx="20162">
                  <c:v>7.5209729934712302</c:v>
                </c:pt>
                <c:pt idx="20163">
                  <c:v>6.2155644284251803</c:v>
                </c:pt>
                <c:pt idx="20164">
                  <c:v>7.24467721315765</c:v>
                </c:pt>
                <c:pt idx="20165">
                  <c:v>4.1463126143028903</c:v>
                </c:pt>
                <c:pt idx="20166">
                  <c:v>7.4518142056702503</c:v>
                </c:pt>
                <c:pt idx="20167">
                  <c:v>7.4944312147757799</c:v>
                </c:pt>
                <c:pt idx="20168">
                  <c:v>6.5204020274149901</c:v>
                </c:pt>
                <c:pt idx="20169">
                  <c:v>6.1956559407543903</c:v>
                </c:pt>
                <c:pt idx="20170">
                  <c:v>3.91300161196992</c:v>
                </c:pt>
                <c:pt idx="20171">
                  <c:v>2.26549820909805</c:v>
                </c:pt>
                <c:pt idx="20172">
                  <c:v>6.8072752484997299</c:v>
                </c:pt>
                <c:pt idx="20173">
                  <c:v>6.0102462874064599</c:v>
                </c:pt>
                <c:pt idx="20174">
                  <c:v>5.7383195768327804</c:v>
                </c:pt>
                <c:pt idx="20175">
                  <c:v>5.7884699215061799</c:v>
                </c:pt>
                <c:pt idx="20176">
                  <c:v>4.6623136227052902</c:v>
                </c:pt>
                <c:pt idx="20177">
                  <c:v>6.4716289766257704</c:v>
                </c:pt>
                <c:pt idx="20178">
                  <c:v>5.4090086376467204</c:v>
                </c:pt>
                <c:pt idx="20179">
                  <c:v>5.9624627256753602</c:v>
                </c:pt>
                <c:pt idx="20180">
                  <c:v>5.2742811127705096</c:v>
                </c:pt>
                <c:pt idx="20181">
                  <c:v>5.9696219767813004</c:v>
                </c:pt>
                <c:pt idx="20182">
                  <c:v>6.7245443012610098</c:v>
                </c:pt>
                <c:pt idx="20183">
                  <c:v>6.6128393977390401</c:v>
                </c:pt>
                <c:pt idx="20184">
                  <c:v>6.5197940665492196</c:v>
                </c:pt>
                <c:pt idx="20185">
                  <c:v>6.1842323343990699</c:v>
                </c:pt>
                <c:pt idx="20186">
                  <c:v>6.7553378727665097</c:v>
                </c:pt>
                <c:pt idx="20187">
                  <c:v>7.1037089217553397</c:v>
                </c:pt>
                <c:pt idx="20188">
                  <c:v>5.7934679723898297</c:v>
                </c:pt>
                <c:pt idx="20189">
                  <c:v>5.7658815676755797</c:v>
                </c:pt>
                <c:pt idx="20190">
                  <c:v>6.5021522921776302</c:v>
                </c:pt>
                <c:pt idx="20191">
                  <c:v>7.9386691519516299</c:v>
                </c:pt>
                <c:pt idx="20192">
                  <c:v>6.4985296684450198</c:v>
                </c:pt>
                <c:pt idx="20193">
                  <c:v>7.59844012817425</c:v>
                </c:pt>
                <c:pt idx="20194">
                  <c:v>6.8714776577976</c:v>
                </c:pt>
                <c:pt idx="20195">
                  <c:v>5.8290455035183504</c:v>
                </c:pt>
                <c:pt idx="20196">
                  <c:v>9.1123834758953794</c:v>
                </c:pt>
                <c:pt idx="20197">
                  <c:v>6.8685937393110397</c:v>
                </c:pt>
                <c:pt idx="20198">
                  <c:v>7.2362967620657299</c:v>
                </c:pt>
                <c:pt idx="20199">
                  <c:v>7.9243413125876003</c:v>
                </c:pt>
                <c:pt idx="20200">
                  <c:v>5.5643088688299196</c:v>
                </c:pt>
                <c:pt idx="20201">
                  <c:v>8.5740789479658392</c:v>
                </c:pt>
                <c:pt idx="20202">
                  <c:v>4.3969435272975703</c:v>
                </c:pt>
                <c:pt idx="20203">
                  <c:v>6.70647201871326</c:v>
                </c:pt>
                <c:pt idx="20204">
                  <c:v>7.8801730172612698</c:v>
                </c:pt>
                <c:pt idx="20205">
                  <c:v>10.612825526122901</c:v>
                </c:pt>
                <c:pt idx="20206">
                  <c:v>8.9594901328533201</c:v>
                </c:pt>
                <c:pt idx="20207">
                  <c:v>7.0662420298275102</c:v>
                </c:pt>
                <c:pt idx="20208">
                  <c:v>8.3141193437588896</c:v>
                </c:pt>
                <c:pt idx="20209">
                  <c:v>2.78817846207739</c:v>
                </c:pt>
                <c:pt idx="20210">
                  <c:v>5.7231973304883299</c:v>
                </c:pt>
                <c:pt idx="20211">
                  <c:v>6.5488022745011198</c:v>
                </c:pt>
                <c:pt idx="20212">
                  <c:v>8.3015133179826108</c:v>
                </c:pt>
                <c:pt idx="20213">
                  <c:v>6.0123059473569</c:v>
                </c:pt>
                <c:pt idx="20214">
                  <c:v>3.0979071270852701</c:v>
                </c:pt>
                <c:pt idx="20215">
                  <c:v>1.3581316314060501</c:v>
                </c:pt>
                <c:pt idx="20216">
                  <c:v>6.9220793181771603</c:v>
                </c:pt>
                <c:pt idx="20217">
                  <c:v>4.2739119941791701</c:v>
                </c:pt>
                <c:pt idx="20218">
                  <c:v>5.2229333003012703</c:v>
                </c:pt>
                <c:pt idx="20219">
                  <c:v>6.3918204654800901</c:v>
                </c:pt>
                <c:pt idx="20220">
                  <c:v>3.5934594785268898</c:v>
                </c:pt>
                <c:pt idx="20221">
                  <c:v>6.4172184931247997</c:v>
                </c:pt>
                <c:pt idx="20222">
                  <c:v>3.9056918710297901</c:v>
                </c:pt>
                <c:pt idx="20223">
                  <c:v>5.3040377043789997</c:v>
                </c:pt>
                <c:pt idx="20224">
                  <c:v>5.5174706308700401</c:v>
                </c:pt>
                <c:pt idx="20225">
                  <c:v>3.7443508002493102</c:v>
                </c:pt>
                <c:pt idx="20226">
                  <c:v>8.1255729563036994</c:v>
                </c:pt>
                <c:pt idx="20227">
                  <c:v>6.9195067200732296</c:v>
                </c:pt>
                <c:pt idx="20228">
                  <c:v>6.1176868260002397</c:v>
                </c:pt>
                <c:pt idx="20229">
                  <c:v>5.6632439076994201</c:v>
                </c:pt>
                <c:pt idx="20230">
                  <c:v>7.3333020850728197</c:v>
                </c:pt>
                <c:pt idx="20231">
                  <c:v>8.16112741045586</c:v>
                </c:pt>
                <c:pt idx="20232">
                  <c:v>5.6769719321451397</c:v>
                </c:pt>
                <c:pt idx="20233">
                  <c:v>5.0380402765191796</c:v>
                </c:pt>
                <c:pt idx="20234">
                  <c:v>6.95575808549793</c:v>
                </c:pt>
                <c:pt idx="20235">
                  <c:v>9.27711359275993</c:v>
                </c:pt>
                <c:pt idx="20236">
                  <c:v>6.9077572679308696</c:v>
                </c:pt>
                <c:pt idx="20237">
                  <c:v>7.1145122860394903</c:v>
                </c:pt>
                <c:pt idx="20238">
                  <c:v>6.3670797616999497</c:v>
                </c:pt>
                <c:pt idx="20239">
                  <c:v>5.65362912341888</c:v>
                </c:pt>
                <c:pt idx="20240">
                  <c:v>9.1766698415115595</c:v>
                </c:pt>
                <c:pt idx="20241">
                  <c:v>7.0207093789207304</c:v>
                </c:pt>
                <c:pt idx="20242">
                  <c:v>7.25336177867384</c:v>
                </c:pt>
                <c:pt idx="20243">
                  <c:v>8.1416635252242102</c:v>
                </c:pt>
                <c:pt idx="20244">
                  <c:v>5.76869644143322</c:v>
                </c:pt>
                <c:pt idx="20245">
                  <c:v>8.8755916983141905</c:v>
                </c:pt>
                <c:pt idx="20246">
                  <c:v>4.5570788948134897</c:v>
                </c:pt>
                <c:pt idx="20247">
                  <c:v>6.9134534385949697</c:v>
                </c:pt>
                <c:pt idx="20248">
                  <c:v>8.0204581098243999</c:v>
                </c:pt>
                <c:pt idx="20249">
                  <c:v>10.664300461202499</c:v>
                </c:pt>
                <c:pt idx="20250">
                  <c:v>9.1209910375511907</c:v>
                </c:pt>
                <c:pt idx="20251">
                  <c:v>6.9839882093721002</c:v>
                </c:pt>
                <c:pt idx="20252">
                  <c:v>8.2465133548386902</c:v>
                </c:pt>
                <c:pt idx="20253">
                  <c:v>2.9557723857563301</c:v>
                </c:pt>
                <c:pt idx="20254">
                  <c:v>6.0656783566680801</c:v>
                </c:pt>
                <c:pt idx="20255">
                  <c:v>6.7843603042058698</c:v>
                </c:pt>
                <c:pt idx="20256">
                  <c:v>8.2542826363622694</c:v>
                </c:pt>
                <c:pt idx="20257">
                  <c:v>6.1289526008445696</c:v>
                </c:pt>
                <c:pt idx="20258">
                  <c:v>3.43188198266188</c:v>
                </c:pt>
                <c:pt idx="20259">
                  <c:v>1.4463074601278201</c:v>
                </c:pt>
                <c:pt idx="20260">
                  <c:v>7.1189869924913296</c:v>
                </c:pt>
                <c:pt idx="20261">
                  <c:v>4.6026926774849999</c:v>
                </c:pt>
                <c:pt idx="20262">
                  <c:v>5.1330016464663997</c:v>
                </c:pt>
                <c:pt idx="20263">
                  <c:v>6.4055645701963702</c:v>
                </c:pt>
                <c:pt idx="20264">
                  <c:v>3.9661262447400798</c:v>
                </c:pt>
                <c:pt idx="20265">
                  <c:v>6.52447467568975</c:v>
                </c:pt>
                <c:pt idx="20266">
                  <c:v>4.2710559489976498</c:v>
                </c:pt>
                <c:pt idx="20267">
                  <c:v>5.5095028668789299</c:v>
                </c:pt>
                <c:pt idx="20268">
                  <c:v>5.8544409222780498</c:v>
                </c:pt>
                <c:pt idx="20269">
                  <c:v>3.9801713030652901</c:v>
                </c:pt>
                <c:pt idx="20270">
                  <c:v>8.2959243285940207</c:v>
                </c:pt>
                <c:pt idx="20271">
                  <c:v>7.0271202546579001</c:v>
                </c:pt>
                <c:pt idx="20272">
                  <c:v>6.32023041610202</c:v>
                </c:pt>
                <c:pt idx="20273">
                  <c:v>5.6534817522558303</c:v>
                </c:pt>
                <c:pt idx="20274">
                  <c:v>7.5006666747535604</c:v>
                </c:pt>
                <c:pt idx="20275">
                  <c:v>8.1261152868934392</c:v>
                </c:pt>
                <c:pt idx="20276">
                  <c:v>5.7108426916615702</c:v>
                </c:pt>
                <c:pt idx="20277">
                  <c:v>5.3136309476024604</c:v>
                </c:pt>
                <c:pt idx="20278">
                  <c:v>7.0465674569001804</c:v>
                </c:pt>
                <c:pt idx="20279">
                  <c:v>9.3573332780605796</c:v>
                </c:pt>
                <c:pt idx="20280">
                  <c:v>7.0926531475432304</c:v>
                </c:pt>
                <c:pt idx="20281">
                  <c:v>7.3349979677438899</c:v>
                </c:pt>
                <c:pt idx="20282">
                  <c:v>6.5740104184774397</c:v>
                </c:pt>
                <c:pt idx="20283">
                  <c:v>5.6677981772016901</c:v>
                </c:pt>
                <c:pt idx="20284">
                  <c:v>9.0278555705146104</c:v>
                </c:pt>
                <c:pt idx="20285">
                  <c:v>6.8525589655588401</c:v>
                </c:pt>
                <c:pt idx="20286">
                  <c:v>7.29732666699313</c:v>
                </c:pt>
                <c:pt idx="20287">
                  <c:v>7.8039957128437099</c:v>
                </c:pt>
                <c:pt idx="20288">
                  <c:v>5.57951240485189</c:v>
                </c:pt>
                <c:pt idx="20289">
                  <c:v>8.4453797326651596</c:v>
                </c:pt>
                <c:pt idx="20290">
                  <c:v>4.4177095392615104</c:v>
                </c:pt>
                <c:pt idx="20291">
                  <c:v>6.4499662380542402</c:v>
                </c:pt>
                <c:pt idx="20292">
                  <c:v>7.84465324081728</c:v>
                </c:pt>
                <c:pt idx="20293">
                  <c:v>10.618399378373301</c:v>
                </c:pt>
                <c:pt idx="20294">
                  <c:v>8.9536976871899494</c:v>
                </c:pt>
                <c:pt idx="20295">
                  <c:v>7.0563519720506003</c:v>
                </c:pt>
                <c:pt idx="20296">
                  <c:v>8.4037356613678007</c:v>
                </c:pt>
                <c:pt idx="20297">
                  <c:v>2.8707843101802601</c:v>
                </c:pt>
                <c:pt idx="20298">
                  <c:v>5.5366213405484297</c:v>
                </c:pt>
                <c:pt idx="20299">
                  <c:v>6.1720178819404099</c:v>
                </c:pt>
                <c:pt idx="20300">
                  <c:v>8.1722540608333105</c:v>
                </c:pt>
                <c:pt idx="20301">
                  <c:v>5.9164856008409004</c:v>
                </c:pt>
                <c:pt idx="20302">
                  <c:v>3.1173788688320299</c:v>
                </c:pt>
                <c:pt idx="20303">
                  <c:v>1.2605247649642399</c:v>
                </c:pt>
                <c:pt idx="20304">
                  <c:v>6.6117345361655202</c:v>
                </c:pt>
                <c:pt idx="20305">
                  <c:v>4.0593901755493196</c:v>
                </c:pt>
                <c:pt idx="20306">
                  <c:v>5.1013707831694397</c:v>
                </c:pt>
                <c:pt idx="20307">
                  <c:v>6.3562179380633799</c:v>
                </c:pt>
                <c:pt idx="20308">
                  <c:v>3.5468247301511302</c:v>
                </c:pt>
                <c:pt idx="20309">
                  <c:v>6.2217201998323297</c:v>
                </c:pt>
                <c:pt idx="20310">
                  <c:v>3.6832915451805701</c:v>
                </c:pt>
                <c:pt idx="20311">
                  <c:v>4.9772429673251599</c:v>
                </c:pt>
                <c:pt idx="20312">
                  <c:v>5.1454815080692997</c:v>
                </c:pt>
                <c:pt idx="20313">
                  <c:v>3.7575269891105298</c:v>
                </c:pt>
                <c:pt idx="20314">
                  <c:v>8.1072795785644995</c:v>
                </c:pt>
                <c:pt idx="20315">
                  <c:v>6.7383539648653503</c:v>
                </c:pt>
                <c:pt idx="20316">
                  <c:v>5.8728620117839299</c:v>
                </c:pt>
                <c:pt idx="20317">
                  <c:v>5.61915683574881</c:v>
                </c:pt>
                <c:pt idx="20318">
                  <c:v>7.2646498378598396</c:v>
                </c:pt>
                <c:pt idx="20319">
                  <c:v>8.1574288404736901</c:v>
                </c:pt>
                <c:pt idx="20320">
                  <c:v>5.7042368388227001</c:v>
                </c:pt>
                <c:pt idx="20321">
                  <c:v>4.9400769778479301</c:v>
                </c:pt>
                <c:pt idx="20322">
                  <c:v>6.8190076260926702</c:v>
                </c:pt>
                <c:pt idx="20323">
                  <c:v>9.2149439022711892</c:v>
                </c:pt>
                <c:pt idx="20324">
                  <c:v>6.7677755688996104</c:v>
                </c:pt>
                <c:pt idx="20325">
                  <c:v>6.9909360145060599</c:v>
                </c:pt>
                <c:pt idx="20326">
                  <c:v>6.3265759495202802</c:v>
                </c:pt>
                <c:pt idx="20327">
                  <c:v>5.67514975815011</c:v>
                </c:pt>
                <c:pt idx="20328">
                  <c:v>8.9008071442568504</c:v>
                </c:pt>
                <c:pt idx="20329">
                  <c:v>6.6700458656154398</c:v>
                </c:pt>
                <c:pt idx="20330">
                  <c:v>6.9571023035476998</c:v>
                </c:pt>
                <c:pt idx="20331">
                  <c:v>7.8799579555305996</c:v>
                </c:pt>
                <c:pt idx="20332">
                  <c:v>5.4772239774207101</c:v>
                </c:pt>
                <c:pt idx="20333">
                  <c:v>8.5538402799700304</c:v>
                </c:pt>
                <c:pt idx="20334">
                  <c:v>4.1304527522585701</c:v>
                </c:pt>
                <c:pt idx="20335">
                  <c:v>6.6816624962134696</c:v>
                </c:pt>
                <c:pt idx="20336">
                  <c:v>7.7014801604440599</c:v>
                </c:pt>
                <c:pt idx="20337">
                  <c:v>10.3662390386854</c:v>
                </c:pt>
                <c:pt idx="20338">
                  <c:v>8.7598733395251394</c:v>
                </c:pt>
                <c:pt idx="20339">
                  <c:v>6.7796651232154996</c:v>
                </c:pt>
                <c:pt idx="20340">
                  <c:v>8.0227639124727901</c:v>
                </c:pt>
                <c:pt idx="20341">
                  <c:v>2.5525929877181102</c:v>
                </c:pt>
                <c:pt idx="20342">
                  <c:v>5.7806124838445401</c:v>
                </c:pt>
                <c:pt idx="20343">
                  <c:v>6.55030355399483</c:v>
                </c:pt>
                <c:pt idx="20344">
                  <c:v>7.9287388841835096</c:v>
                </c:pt>
                <c:pt idx="20345">
                  <c:v>5.7732587472935499</c:v>
                </c:pt>
                <c:pt idx="20346">
                  <c:v>3.0870934200692899</c:v>
                </c:pt>
                <c:pt idx="20347">
                  <c:v>1.23105346223615</c:v>
                </c:pt>
                <c:pt idx="20348">
                  <c:v>6.77847899955185</c:v>
                </c:pt>
                <c:pt idx="20349">
                  <c:v>4.28682564553087</c:v>
                </c:pt>
                <c:pt idx="20350">
                  <c:v>4.8922205725927101</c:v>
                </c:pt>
                <c:pt idx="20351">
                  <c:v>6.0172430755382997</c:v>
                </c:pt>
                <c:pt idx="20352">
                  <c:v>3.5231956119605599</c:v>
                </c:pt>
                <c:pt idx="20353">
                  <c:v>6.2514778666900099</c:v>
                </c:pt>
                <c:pt idx="20354">
                  <c:v>3.9779732879207601</c:v>
                </c:pt>
                <c:pt idx="20355">
                  <c:v>5.32120394312967</c:v>
                </c:pt>
                <c:pt idx="20356">
                  <c:v>5.54175088576193</c:v>
                </c:pt>
                <c:pt idx="20357">
                  <c:v>3.7560719860342999</c:v>
                </c:pt>
                <c:pt idx="20358">
                  <c:v>7.95077913348777</c:v>
                </c:pt>
                <c:pt idx="20359">
                  <c:v>6.7205158959322802</c:v>
                </c:pt>
                <c:pt idx="20360">
                  <c:v>6.0233495564716097</c:v>
                </c:pt>
                <c:pt idx="20361">
                  <c:v>5.3785865900196503</c:v>
                </c:pt>
                <c:pt idx="20362">
                  <c:v>7.1212058728294796</c:v>
                </c:pt>
                <c:pt idx="20363">
                  <c:v>7.9799197619384703</c:v>
                </c:pt>
                <c:pt idx="20364">
                  <c:v>5.3451608325172097</c:v>
                </c:pt>
                <c:pt idx="20365">
                  <c:v>4.9118955359693501</c:v>
                </c:pt>
                <c:pt idx="20366">
                  <c:v>6.7990490611164098</c:v>
                </c:pt>
                <c:pt idx="20367">
                  <c:v>9.0595719345050192</c:v>
                </c:pt>
                <c:pt idx="20368">
                  <c:v>6.7441920713047603</c:v>
                </c:pt>
                <c:pt idx="20369">
                  <c:v>7.1337027566935101</c:v>
                </c:pt>
                <c:pt idx="20370">
                  <c:v>6.2920913900444599</c:v>
                </c:pt>
                <c:pt idx="20371">
                  <c:v>5.3668811349369401</c:v>
                </c:pt>
                <c:pt idx="20372">
                  <c:v>9.1069524061969602</c:v>
                </c:pt>
                <c:pt idx="20373">
                  <c:v>6.87812965139155</c:v>
                </c:pt>
                <c:pt idx="20374">
                  <c:v>7.29066617591889</c:v>
                </c:pt>
                <c:pt idx="20375">
                  <c:v>7.9138361128651598</c:v>
                </c:pt>
                <c:pt idx="20376">
                  <c:v>5.5975185125049602</c:v>
                </c:pt>
                <c:pt idx="20377">
                  <c:v>8.56728252474751</c:v>
                </c:pt>
                <c:pt idx="20378">
                  <c:v>4.4350162911381696</c:v>
                </c:pt>
                <c:pt idx="20379">
                  <c:v>6.71690940746279</c:v>
                </c:pt>
                <c:pt idx="20380">
                  <c:v>7.9181465034689698</c:v>
                </c:pt>
                <c:pt idx="20381">
                  <c:v>10.6109662514256</c:v>
                </c:pt>
                <c:pt idx="20382">
                  <c:v>8.9595415361563493</c:v>
                </c:pt>
                <c:pt idx="20383">
                  <c:v>7.1640247892904396</c:v>
                </c:pt>
                <c:pt idx="20384">
                  <c:v>8.3052779828072598</c:v>
                </c:pt>
                <c:pt idx="20385">
                  <c:v>2.8225946259945598</c:v>
                </c:pt>
                <c:pt idx="20386">
                  <c:v>5.7550301499696097</c:v>
                </c:pt>
                <c:pt idx="20387">
                  <c:v>6.5597279759690803</c:v>
                </c:pt>
                <c:pt idx="20388">
                  <c:v>8.2677184176906007</c:v>
                </c:pt>
                <c:pt idx="20389">
                  <c:v>6.1314693080162099</c:v>
                </c:pt>
                <c:pt idx="20390">
                  <c:v>3.1255840374844301</c:v>
                </c:pt>
                <c:pt idx="20391">
                  <c:v>1.3740708644016499</c:v>
                </c:pt>
                <c:pt idx="20392">
                  <c:v>6.9063982446144996</c:v>
                </c:pt>
                <c:pt idx="20393">
                  <c:v>4.4256995300363497</c:v>
                </c:pt>
                <c:pt idx="20394">
                  <c:v>5.2412673958691398</c:v>
                </c:pt>
                <c:pt idx="20395">
                  <c:v>6.3716507275538499</c:v>
                </c:pt>
                <c:pt idx="20396">
                  <c:v>3.6903857701448302</c:v>
                </c:pt>
                <c:pt idx="20397">
                  <c:v>6.4672194394891704</c:v>
                </c:pt>
                <c:pt idx="20398">
                  <c:v>3.9075646631142198</c:v>
                </c:pt>
                <c:pt idx="20399">
                  <c:v>5.3376805378057002</c:v>
                </c:pt>
                <c:pt idx="20400">
                  <c:v>5.5888867036051399</c:v>
                </c:pt>
                <c:pt idx="20401">
                  <c:v>3.8055024715505401</c:v>
                </c:pt>
                <c:pt idx="20402">
                  <c:v>8.1089985408695409</c:v>
                </c:pt>
                <c:pt idx="20403">
                  <c:v>6.9024573383692003</c:v>
                </c:pt>
                <c:pt idx="20404">
                  <c:v>6.1594528296320501</c:v>
                </c:pt>
                <c:pt idx="20405">
                  <c:v>5.6815916963207398</c:v>
                </c:pt>
                <c:pt idx="20406">
                  <c:v>7.3317727238438399</c:v>
                </c:pt>
                <c:pt idx="20407">
                  <c:v>8.1488383969199294</c:v>
                </c:pt>
                <c:pt idx="20408">
                  <c:v>5.6053639375134399</c:v>
                </c:pt>
                <c:pt idx="20409">
                  <c:v>5.0877022363869298</c:v>
                </c:pt>
                <c:pt idx="20410">
                  <c:v>6.9632882662463098</c:v>
                </c:pt>
                <c:pt idx="20411">
                  <c:v>9.2975772658014701</c:v>
                </c:pt>
                <c:pt idx="20412">
                  <c:v>6.7038403107084301</c:v>
                </c:pt>
                <c:pt idx="20413">
                  <c:v>7.1192060466963198</c:v>
                </c:pt>
                <c:pt idx="20414">
                  <c:v>6.3759235872941904</c:v>
                </c:pt>
                <c:pt idx="20415">
                  <c:v>5.6677514444687498</c:v>
                </c:pt>
                <c:pt idx="20416">
                  <c:v>9.1123834758953794</c:v>
                </c:pt>
                <c:pt idx="20417">
                  <c:v>6.8685937393110397</c:v>
                </c:pt>
                <c:pt idx="20418">
                  <c:v>7.2362967620657299</c:v>
                </c:pt>
                <c:pt idx="20419">
                  <c:v>7.9243413125876003</c:v>
                </c:pt>
                <c:pt idx="20420">
                  <c:v>5.5643088688299196</c:v>
                </c:pt>
                <c:pt idx="20421">
                  <c:v>8.5740789479658392</c:v>
                </c:pt>
                <c:pt idx="20422">
                  <c:v>4.3969435272975703</c:v>
                </c:pt>
                <c:pt idx="20423">
                  <c:v>6.70647201871326</c:v>
                </c:pt>
                <c:pt idx="20424">
                  <c:v>7.8801730172612698</c:v>
                </c:pt>
                <c:pt idx="20425">
                  <c:v>10.612825526122901</c:v>
                </c:pt>
                <c:pt idx="20426">
                  <c:v>8.9594901328533201</c:v>
                </c:pt>
                <c:pt idx="20427">
                  <c:v>7.0662420298275102</c:v>
                </c:pt>
                <c:pt idx="20428">
                  <c:v>8.3141193437588896</c:v>
                </c:pt>
                <c:pt idx="20429">
                  <c:v>2.78817846207739</c:v>
                </c:pt>
                <c:pt idx="20430">
                  <c:v>5.7231973304883299</c:v>
                </c:pt>
                <c:pt idx="20431">
                  <c:v>6.5488022745011198</c:v>
                </c:pt>
                <c:pt idx="20432">
                  <c:v>8.3015133179826108</c:v>
                </c:pt>
                <c:pt idx="20433">
                  <c:v>6.0123059473569</c:v>
                </c:pt>
                <c:pt idx="20434">
                  <c:v>3.0979071270852701</c:v>
                </c:pt>
                <c:pt idx="20435">
                  <c:v>1.3581316314060501</c:v>
                </c:pt>
                <c:pt idx="20436">
                  <c:v>6.9220793181771603</c:v>
                </c:pt>
                <c:pt idx="20437">
                  <c:v>4.2739119941791701</c:v>
                </c:pt>
                <c:pt idx="20438">
                  <c:v>5.2229333003012703</c:v>
                </c:pt>
                <c:pt idx="20439">
                  <c:v>6.3918204654800901</c:v>
                </c:pt>
                <c:pt idx="20440">
                  <c:v>3.5934594785268898</c:v>
                </c:pt>
                <c:pt idx="20441">
                  <c:v>6.4172184931247997</c:v>
                </c:pt>
                <c:pt idx="20442">
                  <c:v>3.9056918710297901</c:v>
                </c:pt>
                <c:pt idx="20443">
                  <c:v>5.3040377043789997</c:v>
                </c:pt>
                <c:pt idx="20444">
                  <c:v>5.5174706308700401</c:v>
                </c:pt>
                <c:pt idx="20445">
                  <c:v>3.7443508002493102</c:v>
                </c:pt>
                <c:pt idx="20446">
                  <c:v>8.1255729563036994</c:v>
                </c:pt>
                <c:pt idx="20447">
                  <c:v>6.9195067200732296</c:v>
                </c:pt>
                <c:pt idx="20448">
                  <c:v>6.1176868260002397</c:v>
                </c:pt>
                <c:pt idx="20449">
                  <c:v>5.6632439076994201</c:v>
                </c:pt>
                <c:pt idx="20450">
                  <c:v>7.3333020850728197</c:v>
                </c:pt>
                <c:pt idx="20451">
                  <c:v>8.16112741045586</c:v>
                </c:pt>
                <c:pt idx="20452">
                  <c:v>5.6769719321451397</c:v>
                </c:pt>
                <c:pt idx="20453">
                  <c:v>5.0380402765191796</c:v>
                </c:pt>
                <c:pt idx="20454">
                  <c:v>6.95575808549793</c:v>
                </c:pt>
                <c:pt idx="20455">
                  <c:v>9.27711359275993</c:v>
                </c:pt>
                <c:pt idx="20456">
                  <c:v>6.9077572679308696</c:v>
                </c:pt>
                <c:pt idx="20457">
                  <c:v>7.1145122860394903</c:v>
                </c:pt>
                <c:pt idx="20458">
                  <c:v>6.3670797616999497</c:v>
                </c:pt>
                <c:pt idx="20459">
                  <c:v>5.65362912341888</c:v>
                </c:pt>
                <c:pt idx="20460">
                  <c:v>9.0751516517378104</c:v>
                </c:pt>
                <c:pt idx="20461">
                  <c:v>6.7514810494985404</c:v>
                </c:pt>
                <c:pt idx="20462">
                  <c:v>7.2202946576213201</c:v>
                </c:pt>
                <c:pt idx="20463">
                  <c:v>7.8050367124014297</c:v>
                </c:pt>
                <c:pt idx="20464">
                  <c:v>5.7190602491844196</c:v>
                </c:pt>
                <c:pt idx="20465">
                  <c:v>8.3122938335323404</c:v>
                </c:pt>
                <c:pt idx="20466">
                  <c:v>4.2932157031494897</c:v>
                </c:pt>
                <c:pt idx="20467">
                  <c:v>6.3883352037523098</c:v>
                </c:pt>
                <c:pt idx="20468">
                  <c:v>7.7704360392486604</c:v>
                </c:pt>
                <c:pt idx="20469">
                  <c:v>10.5262613476519</c:v>
                </c:pt>
                <c:pt idx="20470">
                  <c:v>8.9653356089576608</c:v>
                </c:pt>
                <c:pt idx="20471">
                  <c:v>7.0823507381692803</c:v>
                </c:pt>
                <c:pt idx="20472">
                  <c:v>8.2414041228245196</c:v>
                </c:pt>
                <c:pt idx="20473">
                  <c:v>2.6717476282533301</c:v>
                </c:pt>
                <c:pt idx="20474">
                  <c:v>5.9357763940925299</c:v>
                </c:pt>
                <c:pt idx="20475">
                  <c:v>6.1775067297822801</c:v>
                </c:pt>
                <c:pt idx="20476">
                  <c:v>8.1949782965640292</c:v>
                </c:pt>
                <c:pt idx="20477">
                  <c:v>5.8166555550418204</c:v>
                </c:pt>
                <c:pt idx="20478">
                  <c:v>3.34119506015002</c:v>
                </c:pt>
                <c:pt idx="20479">
                  <c:v>1.2437458220861299</c:v>
                </c:pt>
                <c:pt idx="20480">
                  <c:v>6.6756160507419402</c:v>
                </c:pt>
                <c:pt idx="20481">
                  <c:v>3.99939177573907</c:v>
                </c:pt>
                <c:pt idx="20482">
                  <c:v>4.9259542380225598</c:v>
                </c:pt>
                <c:pt idx="20483">
                  <c:v>6.2008292964131897</c:v>
                </c:pt>
                <c:pt idx="20484">
                  <c:v>3.79833314790281</c:v>
                </c:pt>
                <c:pt idx="20485">
                  <c:v>6.2060037151422298</c:v>
                </c:pt>
                <c:pt idx="20486">
                  <c:v>3.70929587510118</c:v>
                </c:pt>
                <c:pt idx="20487">
                  <c:v>5.06112980367101</c:v>
                </c:pt>
                <c:pt idx="20488">
                  <c:v>5.2338853769059197</c:v>
                </c:pt>
                <c:pt idx="20489">
                  <c:v>3.5554143088883299</c:v>
                </c:pt>
                <c:pt idx="20490">
                  <c:v>8.0595499715088206</c:v>
                </c:pt>
                <c:pt idx="20491">
                  <c:v>6.6028715516474898</c:v>
                </c:pt>
                <c:pt idx="20492">
                  <c:v>5.9636253271236201</c:v>
                </c:pt>
                <c:pt idx="20493">
                  <c:v>5.6431709465762303</c:v>
                </c:pt>
                <c:pt idx="20494">
                  <c:v>7.0772264196016197</c:v>
                </c:pt>
                <c:pt idx="20495">
                  <c:v>8.1926054838665596</c:v>
                </c:pt>
                <c:pt idx="20496">
                  <c:v>5.6503889681271096</c:v>
                </c:pt>
                <c:pt idx="20497">
                  <c:v>4.8101088094021298</c:v>
                </c:pt>
                <c:pt idx="20498">
                  <c:v>6.7324521427213897</c:v>
                </c:pt>
                <c:pt idx="20499">
                  <c:v>9.3462390627278502</c:v>
                </c:pt>
                <c:pt idx="20500">
                  <c:v>6.6927032273256897</c:v>
                </c:pt>
                <c:pt idx="20501">
                  <c:v>6.7724625903089599</c:v>
                </c:pt>
                <c:pt idx="20502">
                  <c:v>6.5001296384826004</c:v>
                </c:pt>
                <c:pt idx="20503">
                  <c:v>5.4465570171104103</c:v>
                </c:pt>
                <c:pt idx="20504">
                  <c:v>8.7521798785891196</c:v>
                </c:pt>
                <c:pt idx="20505">
                  <c:v>6.7075776786586898</c:v>
                </c:pt>
                <c:pt idx="20506">
                  <c:v>7.34663881912752</c:v>
                </c:pt>
                <c:pt idx="20507">
                  <c:v>8.0123869296672403</c:v>
                </c:pt>
                <c:pt idx="20508">
                  <c:v>6.2477958606888597</c:v>
                </c:pt>
                <c:pt idx="20509">
                  <c:v>8.9401252239050901</c:v>
                </c:pt>
                <c:pt idx="20510">
                  <c:v>4.8805662654887696</c:v>
                </c:pt>
                <c:pt idx="20511">
                  <c:v>6.9368021656286398</c:v>
                </c:pt>
                <c:pt idx="20512">
                  <c:v>7.7082736105164296</c:v>
                </c:pt>
                <c:pt idx="20513">
                  <c:v>10.126182378269</c:v>
                </c:pt>
                <c:pt idx="20514">
                  <c:v>8.7126762544952303</c:v>
                </c:pt>
                <c:pt idx="20515">
                  <c:v>7.11100890869659</c:v>
                </c:pt>
                <c:pt idx="20516">
                  <c:v>8.0684024384097803</c:v>
                </c:pt>
                <c:pt idx="20517">
                  <c:v>3.57004338467461</c:v>
                </c:pt>
                <c:pt idx="20518">
                  <c:v>6.4399972928184903</c:v>
                </c:pt>
                <c:pt idx="20519">
                  <c:v>6.6409376016477397</c:v>
                </c:pt>
                <c:pt idx="20520">
                  <c:v>8.0971804601817698</c:v>
                </c:pt>
                <c:pt idx="20521">
                  <c:v>6.7508342467272904</c:v>
                </c:pt>
                <c:pt idx="20522">
                  <c:v>3.6786693231001202</c:v>
                </c:pt>
                <c:pt idx="20523">
                  <c:v>1.7708124786621899</c:v>
                </c:pt>
                <c:pt idx="20524">
                  <c:v>7.1524545747638602</c:v>
                </c:pt>
                <c:pt idx="20525">
                  <c:v>4.8471162690082696</c:v>
                </c:pt>
                <c:pt idx="20526">
                  <c:v>5.7591348082854097</c:v>
                </c:pt>
                <c:pt idx="20527">
                  <c:v>6.8529870882276702</c:v>
                </c:pt>
                <c:pt idx="20528">
                  <c:v>3.8781429979011599</c:v>
                </c:pt>
                <c:pt idx="20529">
                  <c:v>6.7694616299084798</c:v>
                </c:pt>
                <c:pt idx="20530">
                  <c:v>4.4846633169180299</c:v>
                </c:pt>
                <c:pt idx="20531">
                  <c:v>5.6933235875144002</c:v>
                </c:pt>
                <c:pt idx="20532">
                  <c:v>5.64538841591673</c:v>
                </c:pt>
                <c:pt idx="20533">
                  <c:v>4.6091955230474904</c:v>
                </c:pt>
                <c:pt idx="20534">
                  <c:v>8.0531976731490094</c:v>
                </c:pt>
                <c:pt idx="20535">
                  <c:v>7.4992884237191602</c:v>
                </c:pt>
                <c:pt idx="20536">
                  <c:v>6.4222405615788603</c:v>
                </c:pt>
                <c:pt idx="20537">
                  <c:v>5.8194061051328996</c:v>
                </c:pt>
                <c:pt idx="20538">
                  <c:v>6.9437084017134296</c:v>
                </c:pt>
                <c:pt idx="20539">
                  <c:v>7.6092403264627801</c:v>
                </c:pt>
                <c:pt idx="20540">
                  <c:v>6.0085332639628</c:v>
                </c:pt>
                <c:pt idx="20541">
                  <c:v>5.51588853703882</c:v>
                </c:pt>
                <c:pt idx="20542">
                  <c:v>7.3731848850408497</c:v>
                </c:pt>
                <c:pt idx="20543">
                  <c:v>8.85839360334157</c:v>
                </c:pt>
                <c:pt idx="20544">
                  <c:v>7.1904176021919897</c:v>
                </c:pt>
                <c:pt idx="20545">
                  <c:v>7.4816434978439004</c:v>
                </c:pt>
                <c:pt idx="20546">
                  <c:v>6.6292002208479301</c:v>
                </c:pt>
                <c:pt idx="20547">
                  <c:v>5.9163422628552498</c:v>
                </c:pt>
                <c:pt idx="20548">
                  <c:v>9.0751516517378104</c:v>
                </c:pt>
                <c:pt idx="20549">
                  <c:v>6.7514810494985404</c:v>
                </c:pt>
                <c:pt idx="20550">
                  <c:v>7.2202946576213201</c:v>
                </c:pt>
                <c:pt idx="20551">
                  <c:v>7.8050367124014297</c:v>
                </c:pt>
                <c:pt idx="20552">
                  <c:v>5.7190602491844196</c:v>
                </c:pt>
                <c:pt idx="20553">
                  <c:v>8.3122938335323404</c:v>
                </c:pt>
                <c:pt idx="20554">
                  <c:v>4.2932157031494897</c:v>
                </c:pt>
                <c:pt idx="20555">
                  <c:v>6.3883352037523098</c:v>
                </c:pt>
                <c:pt idx="20556">
                  <c:v>7.7704360392486604</c:v>
                </c:pt>
                <c:pt idx="20557">
                  <c:v>10.5262613476519</c:v>
                </c:pt>
                <c:pt idx="20558">
                  <c:v>8.9653356089576608</c:v>
                </c:pt>
                <c:pt idx="20559">
                  <c:v>7.0823507381692803</c:v>
                </c:pt>
                <c:pt idx="20560">
                  <c:v>8.2414041228245196</c:v>
                </c:pt>
                <c:pt idx="20561">
                  <c:v>2.6717476282533301</c:v>
                </c:pt>
                <c:pt idx="20562">
                  <c:v>5.9357763940925299</c:v>
                </c:pt>
                <c:pt idx="20563">
                  <c:v>6.1775067297822801</c:v>
                </c:pt>
                <c:pt idx="20564">
                  <c:v>8.1949782965640292</c:v>
                </c:pt>
                <c:pt idx="20565">
                  <c:v>5.8166555550418204</c:v>
                </c:pt>
                <c:pt idx="20566">
                  <c:v>3.34119506015002</c:v>
                </c:pt>
                <c:pt idx="20567">
                  <c:v>1.2437458220861299</c:v>
                </c:pt>
                <c:pt idx="20568">
                  <c:v>6.6756160507419402</c:v>
                </c:pt>
                <c:pt idx="20569">
                  <c:v>3.99939177573907</c:v>
                </c:pt>
                <c:pt idx="20570">
                  <c:v>4.9259542380225598</c:v>
                </c:pt>
                <c:pt idx="20571">
                  <c:v>6.2008292964131897</c:v>
                </c:pt>
                <c:pt idx="20572">
                  <c:v>3.79833314790281</c:v>
                </c:pt>
                <c:pt idx="20573">
                  <c:v>6.2060037151422298</c:v>
                </c:pt>
                <c:pt idx="20574">
                  <c:v>3.70929587510118</c:v>
                </c:pt>
                <c:pt idx="20575">
                  <c:v>5.06112980367101</c:v>
                </c:pt>
                <c:pt idx="20576">
                  <c:v>5.2338853769059197</c:v>
                </c:pt>
                <c:pt idx="20577">
                  <c:v>3.5554143088883299</c:v>
                </c:pt>
                <c:pt idx="20578">
                  <c:v>8.0595499715088206</c:v>
                </c:pt>
                <c:pt idx="20579">
                  <c:v>6.6028715516474898</c:v>
                </c:pt>
                <c:pt idx="20580">
                  <c:v>5.9636253271236201</c:v>
                </c:pt>
                <c:pt idx="20581">
                  <c:v>5.6431709465762303</c:v>
                </c:pt>
                <c:pt idx="20582">
                  <c:v>7.0772264196016197</c:v>
                </c:pt>
                <c:pt idx="20583">
                  <c:v>8.1926054838665596</c:v>
                </c:pt>
                <c:pt idx="20584">
                  <c:v>5.6503889681271096</c:v>
                </c:pt>
                <c:pt idx="20585">
                  <c:v>4.8101088094021298</c:v>
                </c:pt>
                <c:pt idx="20586">
                  <c:v>6.7324521427213897</c:v>
                </c:pt>
                <c:pt idx="20587">
                  <c:v>9.3462390627278502</c:v>
                </c:pt>
                <c:pt idx="20588">
                  <c:v>6.6927032273256897</c:v>
                </c:pt>
                <c:pt idx="20589">
                  <c:v>6.7724625903089599</c:v>
                </c:pt>
                <c:pt idx="20590">
                  <c:v>6.5001296384826004</c:v>
                </c:pt>
                <c:pt idx="20591">
                  <c:v>5.4465570171104103</c:v>
                </c:pt>
                <c:pt idx="20592">
                  <c:v>5.5070522440443099</c:v>
                </c:pt>
                <c:pt idx="20593">
                  <c:v>4.2814154308539001</c:v>
                </c:pt>
                <c:pt idx="20594">
                  <c:v>5.1900897610398697</c:v>
                </c:pt>
                <c:pt idx="20595">
                  <c:v>8.9863231498522307</c:v>
                </c:pt>
                <c:pt idx="20596">
                  <c:v>8.5826352083562796</c:v>
                </c:pt>
                <c:pt idx="20597">
                  <c:v>8.8999907528184501</c:v>
                </c:pt>
                <c:pt idx="20598">
                  <c:v>7.3407286404540297</c:v>
                </c:pt>
                <c:pt idx="20599">
                  <c:v>8.2890017278971708</c:v>
                </c:pt>
                <c:pt idx="20600">
                  <c:v>5.4369355126558796</c:v>
                </c:pt>
                <c:pt idx="20601">
                  <c:v>6.9794889784210099</c:v>
                </c:pt>
                <c:pt idx="20602">
                  <c:v>4.6428980536292404</c:v>
                </c:pt>
                <c:pt idx="20603">
                  <c:v>5.4886584723036398</c:v>
                </c:pt>
                <c:pt idx="20604">
                  <c:v>4.7773305750415096</c:v>
                </c:pt>
                <c:pt idx="20605">
                  <c:v>6.5209212732195896</c:v>
                </c:pt>
                <c:pt idx="20606">
                  <c:v>7.7195540646294498</c:v>
                </c:pt>
                <c:pt idx="20607">
                  <c:v>6.4034663670681704</c:v>
                </c:pt>
                <c:pt idx="20608">
                  <c:v>4.7751164087590201</c:v>
                </c:pt>
                <c:pt idx="20609">
                  <c:v>4.91150327063463</c:v>
                </c:pt>
                <c:pt idx="20610">
                  <c:v>6.8272954371981598</c:v>
                </c:pt>
                <c:pt idx="20611">
                  <c:v>5.6675351002157202</c:v>
                </c:pt>
                <c:pt idx="20612">
                  <c:v>4.5851114774254098</c:v>
                </c:pt>
                <c:pt idx="20613">
                  <c:v>5.7414876632822001</c:v>
                </c:pt>
                <c:pt idx="20614">
                  <c:v>5.6211576409007504</c:v>
                </c:pt>
                <c:pt idx="20615">
                  <c:v>4.5495878641291396</c:v>
                </c:pt>
                <c:pt idx="20616">
                  <c:v>6.7040212160958701</c:v>
                </c:pt>
                <c:pt idx="20617">
                  <c:v>4.1205325079494601</c:v>
                </c:pt>
                <c:pt idx="20618">
                  <c:v>5.9387692713765796</c:v>
                </c:pt>
                <c:pt idx="20619">
                  <c:v>4.8036544126375302</c:v>
                </c:pt>
                <c:pt idx="20620">
                  <c:v>6.0097545115087003</c:v>
                </c:pt>
                <c:pt idx="20621">
                  <c:v>7.4387995783357397</c:v>
                </c:pt>
                <c:pt idx="20622">
                  <c:v>4.6152393956358102</c:v>
                </c:pt>
                <c:pt idx="20623">
                  <c:v>4.9644335628838201</c:v>
                </c:pt>
                <c:pt idx="20624">
                  <c:v>4.8815496737887996</c:v>
                </c:pt>
                <c:pt idx="20625">
                  <c:v>4.7528160469780696</c:v>
                </c:pt>
                <c:pt idx="20626">
                  <c:v>4.1077507899694101</c:v>
                </c:pt>
                <c:pt idx="20627">
                  <c:v>4.4237978419972803</c:v>
                </c:pt>
                <c:pt idx="20628">
                  <c:v>5.1981463416541303</c:v>
                </c:pt>
                <c:pt idx="20629">
                  <c:v>5.1151085362105704</c:v>
                </c:pt>
                <c:pt idx="20630">
                  <c:v>4.6620294285949697</c:v>
                </c:pt>
                <c:pt idx="20631">
                  <c:v>6.1146667600408602</c:v>
                </c:pt>
                <c:pt idx="20632">
                  <c:v>4.0482919408679701</c:v>
                </c:pt>
                <c:pt idx="20633">
                  <c:v>8.4677962387721806</c:v>
                </c:pt>
                <c:pt idx="20634">
                  <c:v>7.8748761177073296</c:v>
                </c:pt>
                <c:pt idx="20635">
                  <c:v>4.9499600587880197</c:v>
                </c:pt>
                <c:pt idx="20636">
                  <c:v>9.1123834758953794</c:v>
                </c:pt>
                <c:pt idx="20637">
                  <c:v>6.8685937393110397</c:v>
                </c:pt>
                <c:pt idx="20638">
                  <c:v>7.2362967620657299</c:v>
                </c:pt>
                <c:pt idx="20639">
                  <c:v>7.9243413125876003</c:v>
                </c:pt>
                <c:pt idx="20640">
                  <c:v>5.5643088688299196</c:v>
                </c:pt>
                <c:pt idx="20641">
                  <c:v>8.5740789479658392</c:v>
                </c:pt>
                <c:pt idx="20642">
                  <c:v>4.3969435272975703</c:v>
                </c:pt>
                <c:pt idx="20643">
                  <c:v>6.70647201871326</c:v>
                </c:pt>
                <c:pt idx="20644">
                  <c:v>7.8801730172612698</c:v>
                </c:pt>
                <c:pt idx="20645">
                  <c:v>10.612825526122901</c:v>
                </c:pt>
                <c:pt idx="20646">
                  <c:v>8.9594901328533201</c:v>
                </c:pt>
                <c:pt idx="20647">
                  <c:v>7.0662420298275102</c:v>
                </c:pt>
                <c:pt idx="20648">
                  <c:v>8.3141193437588896</c:v>
                </c:pt>
                <c:pt idx="20649">
                  <c:v>2.78817846207739</c:v>
                </c:pt>
                <c:pt idx="20650">
                  <c:v>5.7231973304883299</c:v>
                </c:pt>
                <c:pt idx="20651">
                  <c:v>6.5488022745011198</c:v>
                </c:pt>
                <c:pt idx="20652">
                  <c:v>8.3015133179826108</c:v>
                </c:pt>
                <c:pt idx="20653">
                  <c:v>6.0123059473569</c:v>
                </c:pt>
                <c:pt idx="20654">
                  <c:v>3.0979071270852701</c:v>
                </c:pt>
                <c:pt idx="20655">
                  <c:v>1.3581316314060501</c:v>
                </c:pt>
                <c:pt idx="20656">
                  <c:v>6.9220793181771603</c:v>
                </c:pt>
                <c:pt idx="20657">
                  <c:v>4.2739119941791701</c:v>
                </c:pt>
                <c:pt idx="20658">
                  <c:v>5.2229333003012703</c:v>
                </c:pt>
                <c:pt idx="20659">
                  <c:v>6.3918204654800901</c:v>
                </c:pt>
                <c:pt idx="20660">
                  <c:v>3.5934594785268898</c:v>
                </c:pt>
                <c:pt idx="20661">
                  <c:v>6.4172184931247997</c:v>
                </c:pt>
                <c:pt idx="20662">
                  <c:v>3.9056918710297901</c:v>
                </c:pt>
                <c:pt idx="20663">
                  <c:v>5.3040377043789997</c:v>
                </c:pt>
                <c:pt idx="20664">
                  <c:v>5.5174706308700401</c:v>
                </c:pt>
                <c:pt idx="20665">
                  <c:v>3.7443508002493102</c:v>
                </c:pt>
                <c:pt idx="20666">
                  <c:v>8.1255729563036994</c:v>
                </c:pt>
                <c:pt idx="20667">
                  <c:v>6.9195067200732296</c:v>
                </c:pt>
                <c:pt idx="20668">
                  <c:v>6.1176868260002397</c:v>
                </c:pt>
                <c:pt idx="20669">
                  <c:v>5.6632439076994201</c:v>
                </c:pt>
                <c:pt idx="20670">
                  <c:v>7.3333020850728197</c:v>
                </c:pt>
                <c:pt idx="20671">
                  <c:v>8.16112741045586</c:v>
                </c:pt>
                <c:pt idx="20672">
                  <c:v>5.6769719321451397</c:v>
                </c:pt>
                <c:pt idx="20673">
                  <c:v>5.0380402765191796</c:v>
                </c:pt>
                <c:pt idx="20674">
                  <c:v>6.95575808549793</c:v>
                </c:pt>
                <c:pt idx="20675">
                  <c:v>9.27711359275993</c:v>
                </c:pt>
                <c:pt idx="20676">
                  <c:v>6.9077572679308696</c:v>
                </c:pt>
                <c:pt idx="20677">
                  <c:v>7.1145122860394903</c:v>
                </c:pt>
                <c:pt idx="20678">
                  <c:v>6.3670797616999497</c:v>
                </c:pt>
                <c:pt idx="20679">
                  <c:v>5.65362912341888</c:v>
                </c:pt>
                <c:pt idx="20680">
                  <c:v>9.1123834758953794</c:v>
                </c:pt>
                <c:pt idx="20681">
                  <c:v>6.8685937393110397</c:v>
                </c:pt>
                <c:pt idx="20682">
                  <c:v>7.2362967620657299</c:v>
                </c:pt>
                <c:pt idx="20683">
                  <c:v>7.9243413125876003</c:v>
                </c:pt>
                <c:pt idx="20684">
                  <c:v>5.5643088688299196</c:v>
                </c:pt>
                <c:pt idx="20685">
                  <c:v>8.5740789479658392</c:v>
                </c:pt>
                <c:pt idx="20686">
                  <c:v>4.3969435272975703</c:v>
                </c:pt>
                <c:pt idx="20687">
                  <c:v>6.70647201871326</c:v>
                </c:pt>
                <c:pt idx="20688">
                  <c:v>7.8801730172612698</c:v>
                </c:pt>
                <c:pt idx="20689">
                  <c:v>10.612825526122901</c:v>
                </c:pt>
                <c:pt idx="20690">
                  <c:v>8.9594901328533201</c:v>
                </c:pt>
                <c:pt idx="20691">
                  <c:v>7.0662420298275102</c:v>
                </c:pt>
                <c:pt idx="20692">
                  <c:v>8.3141193437588896</c:v>
                </c:pt>
                <c:pt idx="20693">
                  <c:v>2.78817846207739</c:v>
                </c:pt>
                <c:pt idx="20694">
                  <c:v>5.7231973304883299</c:v>
                </c:pt>
                <c:pt idx="20695">
                  <c:v>6.5488022745011198</c:v>
                </c:pt>
                <c:pt idx="20696">
                  <c:v>8.3015133179826108</c:v>
                </c:pt>
                <c:pt idx="20697">
                  <c:v>6.0123059473569</c:v>
                </c:pt>
                <c:pt idx="20698">
                  <c:v>3.0979071270852701</c:v>
                </c:pt>
                <c:pt idx="20699">
                  <c:v>1.3581316314060501</c:v>
                </c:pt>
                <c:pt idx="20700">
                  <c:v>6.9220793181771603</c:v>
                </c:pt>
                <c:pt idx="20701">
                  <c:v>4.2739119941791701</c:v>
                </c:pt>
                <c:pt idx="20702">
                  <c:v>5.2229333003012703</c:v>
                </c:pt>
                <c:pt idx="20703">
                  <c:v>6.3918204654800901</c:v>
                </c:pt>
                <c:pt idx="20704">
                  <c:v>3.5934594785268898</c:v>
                </c:pt>
                <c:pt idx="20705">
                  <c:v>6.4172184931247997</c:v>
                </c:pt>
                <c:pt idx="20706">
                  <c:v>3.9056918710297901</c:v>
                </c:pt>
                <c:pt idx="20707">
                  <c:v>5.3040377043789997</c:v>
                </c:pt>
                <c:pt idx="20708">
                  <c:v>5.5174706308700401</c:v>
                </c:pt>
                <c:pt idx="20709">
                  <c:v>3.7443508002493102</c:v>
                </c:pt>
                <c:pt idx="20710">
                  <c:v>8.1255729563036994</c:v>
                </c:pt>
                <c:pt idx="20711">
                  <c:v>6.9195067200732296</c:v>
                </c:pt>
                <c:pt idx="20712">
                  <c:v>6.1176868260002397</c:v>
                </c:pt>
                <c:pt idx="20713">
                  <c:v>5.6632439076994201</c:v>
                </c:pt>
                <c:pt idx="20714">
                  <c:v>7.3333020850728197</c:v>
                </c:pt>
                <c:pt idx="20715">
                  <c:v>8.16112741045586</c:v>
                </c:pt>
                <c:pt idx="20716">
                  <c:v>5.6769719321451397</c:v>
                </c:pt>
                <c:pt idx="20717">
                  <c:v>5.0380402765191796</c:v>
                </c:pt>
                <c:pt idx="20718">
                  <c:v>6.95575808549793</c:v>
                </c:pt>
                <c:pt idx="20719">
                  <c:v>9.27711359275993</c:v>
                </c:pt>
                <c:pt idx="20720">
                  <c:v>6.9077572679308696</c:v>
                </c:pt>
                <c:pt idx="20721">
                  <c:v>7.1145122860394903</c:v>
                </c:pt>
                <c:pt idx="20722">
                  <c:v>6.3670797616999497</c:v>
                </c:pt>
                <c:pt idx="20723">
                  <c:v>5.65362912341888</c:v>
                </c:pt>
                <c:pt idx="20724">
                  <c:v>9.1069524061969602</c:v>
                </c:pt>
                <c:pt idx="20725">
                  <c:v>6.87812965139155</c:v>
                </c:pt>
                <c:pt idx="20726">
                  <c:v>7.29066617591889</c:v>
                </c:pt>
                <c:pt idx="20727">
                  <c:v>7.9138361128651598</c:v>
                </c:pt>
                <c:pt idx="20728">
                  <c:v>5.5975185125049602</c:v>
                </c:pt>
                <c:pt idx="20729">
                  <c:v>8.56728252474751</c:v>
                </c:pt>
                <c:pt idx="20730">
                  <c:v>4.4350162911381696</c:v>
                </c:pt>
                <c:pt idx="20731">
                  <c:v>6.71690940746279</c:v>
                </c:pt>
                <c:pt idx="20732">
                  <c:v>7.9181465034689698</c:v>
                </c:pt>
                <c:pt idx="20733">
                  <c:v>10.5414531234322</c:v>
                </c:pt>
                <c:pt idx="20734">
                  <c:v>8.9595415361563493</c:v>
                </c:pt>
                <c:pt idx="20735">
                  <c:v>7.1640247892904396</c:v>
                </c:pt>
                <c:pt idx="20736">
                  <c:v>8.3052779828072598</c:v>
                </c:pt>
                <c:pt idx="20737">
                  <c:v>2.8225946259945598</c:v>
                </c:pt>
                <c:pt idx="20738">
                  <c:v>5.7550301499696097</c:v>
                </c:pt>
                <c:pt idx="20739">
                  <c:v>6.5597279759690803</c:v>
                </c:pt>
                <c:pt idx="20740">
                  <c:v>8.2677184176906007</c:v>
                </c:pt>
                <c:pt idx="20741">
                  <c:v>6.1314693080162099</c:v>
                </c:pt>
                <c:pt idx="20742">
                  <c:v>3.1255840374844301</c:v>
                </c:pt>
                <c:pt idx="20743">
                  <c:v>1.3740708644016499</c:v>
                </c:pt>
                <c:pt idx="20744">
                  <c:v>6.9063982446144996</c:v>
                </c:pt>
                <c:pt idx="20745">
                  <c:v>4.4256995300363497</c:v>
                </c:pt>
                <c:pt idx="20746">
                  <c:v>5.2412673958691398</c:v>
                </c:pt>
                <c:pt idx="20747">
                  <c:v>6.3716507275538499</c:v>
                </c:pt>
                <c:pt idx="20748">
                  <c:v>3.6903857701448302</c:v>
                </c:pt>
                <c:pt idx="20749">
                  <c:v>6.4672194394891704</c:v>
                </c:pt>
                <c:pt idx="20750">
                  <c:v>3.9075646631142198</c:v>
                </c:pt>
                <c:pt idx="20751">
                  <c:v>5.3376805378057002</c:v>
                </c:pt>
                <c:pt idx="20752">
                  <c:v>5.5180810633483901</c:v>
                </c:pt>
                <c:pt idx="20753">
                  <c:v>3.8055024715505401</c:v>
                </c:pt>
                <c:pt idx="20754">
                  <c:v>7.6022771891168501</c:v>
                </c:pt>
                <c:pt idx="20755">
                  <c:v>6.9024573383692003</c:v>
                </c:pt>
                <c:pt idx="20756">
                  <c:v>6.1594528296320501</c:v>
                </c:pt>
                <c:pt idx="20757">
                  <c:v>5.6815916963207398</c:v>
                </c:pt>
                <c:pt idx="20758">
                  <c:v>7.3317727238438399</c:v>
                </c:pt>
                <c:pt idx="20759">
                  <c:v>7.9369707789170096</c:v>
                </c:pt>
                <c:pt idx="20760">
                  <c:v>5.8528972700179001</c:v>
                </c:pt>
                <c:pt idx="20761">
                  <c:v>5.0877022363869298</c:v>
                </c:pt>
                <c:pt idx="20762">
                  <c:v>6.9632882662463098</c:v>
                </c:pt>
                <c:pt idx="20763">
                  <c:v>9.2975772658014701</c:v>
                </c:pt>
                <c:pt idx="20764">
                  <c:v>6.9179437550355196</c:v>
                </c:pt>
                <c:pt idx="20765">
                  <c:v>7.1192060466963198</c:v>
                </c:pt>
                <c:pt idx="20766">
                  <c:v>6.3759235872941904</c:v>
                </c:pt>
                <c:pt idx="20767">
                  <c:v>5.6677514444687498</c:v>
                </c:pt>
                <c:pt idx="20768">
                  <c:v>8.1397892648984609</c:v>
                </c:pt>
                <c:pt idx="20769">
                  <c:v>6.1470656884236003</c:v>
                </c:pt>
                <c:pt idx="20770">
                  <c:v>6.5675231038426301</c:v>
                </c:pt>
                <c:pt idx="20771">
                  <c:v>7.3869773311177704</c:v>
                </c:pt>
                <c:pt idx="20772">
                  <c:v>5.4166635672987598</c:v>
                </c:pt>
                <c:pt idx="20773">
                  <c:v>7.7264631589831598</c:v>
                </c:pt>
                <c:pt idx="20774">
                  <c:v>4.4739604993032902</c:v>
                </c:pt>
                <c:pt idx="20775">
                  <c:v>6.2077997857071399</c:v>
                </c:pt>
                <c:pt idx="20776">
                  <c:v>7.1319142884659597</c:v>
                </c:pt>
                <c:pt idx="20777">
                  <c:v>9.6277698586266194</c:v>
                </c:pt>
                <c:pt idx="20778">
                  <c:v>8.2006215909726006</c:v>
                </c:pt>
                <c:pt idx="20779">
                  <c:v>6.4639088212758598</c:v>
                </c:pt>
                <c:pt idx="20780">
                  <c:v>7.7001163806133404</c:v>
                </c:pt>
                <c:pt idx="20781">
                  <c:v>3.04913114207611</c:v>
                </c:pt>
                <c:pt idx="20782">
                  <c:v>6.2998036557864401</c:v>
                </c:pt>
                <c:pt idx="20783">
                  <c:v>6.2948734554406798</c:v>
                </c:pt>
                <c:pt idx="20784">
                  <c:v>7.7527091931568402</c:v>
                </c:pt>
                <c:pt idx="20785">
                  <c:v>5.8499215613345097</c:v>
                </c:pt>
                <c:pt idx="20786">
                  <c:v>3.7833842423608699</c:v>
                </c:pt>
                <c:pt idx="20787">
                  <c:v>1.4979907359570499</c:v>
                </c:pt>
                <c:pt idx="20788">
                  <c:v>6.6086211083704098</c:v>
                </c:pt>
                <c:pt idx="20789">
                  <c:v>4.5780252872633396</c:v>
                </c:pt>
                <c:pt idx="20790">
                  <c:v>5.0574961367282096</c:v>
                </c:pt>
                <c:pt idx="20791">
                  <c:v>6.1308720886532404</c:v>
                </c:pt>
                <c:pt idx="20792">
                  <c:v>3.9277396330049901</c:v>
                </c:pt>
                <c:pt idx="20793">
                  <c:v>6.3163443164461901</c:v>
                </c:pt>
                <c:pt idx="20794">
                  <c:v>4.2969545421438298</c:v>
                </c:pt>
                <c:pt idx="20795">
                  <c:v>5.5067938349272998</c:v>
                </c:pt>
                <c:pt idx="20796">
                  <c:v>5.32250555377935</c:v>
                </c:pt>
                <c:pt idx="20797">
                  <c:v>3.8418744936290001</c:v>
                </c:pt>
                <c:pt idx="20798">
                  <c:v>7.6340472313248604</c:v>
                </c:pt>
                <c:pt idx="20799">
                  <c:v>6.5706407514709104</c:v>
                </c:pt>
                <c:pt idx="20800">
                  <c:v>5.9749440400841598</c:v>
                </c:pt>
                <c:pt idx="20801">
                  <c:v>5.3830705622372799</c:v>
                </c:pt>
                <c:pt idx="20802">
                  <c:v>7.17766512936997</c:v>
                </c:pt>
                <c:pt idx="20803">
                  <c:v>7.9216623095933603</c:v>
                </c:pt>
                <c:pt idx="20804">
                  <c:v>5.4563377713280099</c:v>
                </c:pt>
                <c:pt idx="20805">
                  <c:v>5.1025460634062503</c:v>
                </c:pt>
                <c:pt idx="20806">
                  <c:v>6.57217819145965</c:v>
                </c:pt>
                <c:pt idx="20807">
                  <c:v>8.2781843699193391</c:v>
                </c:pt>
                <c:pt idx="20808">
                  <c:v>6.5831563983284704</c:v>
                </c:pt>
                <c:pt idx="20809">
                  <c:v>6.3963009322536903</c:v>
                </c:pt>
                <c:pt idx="20810">
                  <c:v>6.1272726447855899</c:v>
                </c:pt>
                <c:pt idx="20811">
                  <c:v>5.3679401259216197</c:v>
                </c:pt>
                <c:pt idx="20812">
                  <c:v>9.0470125261921908</c:v>
                </c:pt>
                <c:pt idx="20813">
                  <c:v>7.05369718728541</c:v>
                </c:pt>
                <c:pt idx="20814">
                  <c:v>7.5046507019206796</c:v>
                </c:pt>
                <c:pt idx="20815">
                  <c:v>7.8962970660286498</c:v>
                </c:pt>
                <c:pt idx="20816">
                  <c:v>6.3731316298032397</c:v>
                </c:pt>
                <c:pt idx="20817">
                  <c:v>8.5115226361943197</c:v>
                </c:pt>
                <c:pt idx="20818">
                  <c:v>5.1286682643015604</c:v>
                </c:pt>
                <c:pt idx="20819">
                  <c:v>6.7839099621557599</c:v>
                </c:pt>
                <c:pt idx="20820">
                  <c:v>7.9479624031584697</c:v>
                </c:pt>
                <c:pt idx="20821">
                  <c:v>10.4500539434689</c:v>
                </c:pt>
                <c:pt idx="20822">
                  <c:v>8.9152399460505602</c:v>
                </c:pt>
                <c:pt idx="20823">
                  <c:v>7.3516906242999003</c:v>
                </c:pt>
                <c:pt idx="20824">
                  <c:v>8.3462623795619404</c:v>
                </c:pt>
                <c:pt idx="20825">
                  <c:v>3.52236181676211</c:v>
                </c:pt>
                <c:pt idx="20826">
                  <c:v>6.6036067441016097</c:v>
                </c:pt>
                <c:pt idx="20827">
                  <c:v>6.4641437710769898</c:v>
                </c:pt>
                <c:pt idx="20828">
                  <c:v>8.4552237325083794</c:v>
                </c:pt>
                <c:pt idx="20829">
                  <c:v>6.9527629392572097</c:v>
                </c:pt>
                <c:pt idx="20830">
                  <c:v>3.82044918638677</c:v>
                </c:pt>
                <c:pt idx="20831">
                  <c:v>1.68774367530356</c:v>
                </c:pt>
                <c:pt idx="20832">
                  <c:v>7.4582867059907496</c:v>
                </c:pt>
                <c:pt idx="20833">
                  <c:v>5.1672171007287702</c:v>
                </c:pt>
                <c:pt idx="20834">
                  <c:v>5.78888362656848</c:v>
                </c:pt>
                <c:pt idx="20835">
                  <c:v>7.0152287044357999</c:v>
                </c:pt>
                <c:pt idx="20836">
                  <c:v>4.3429085620977403</c:v>
                </c:pt>
                <c:pt idx="20837">
                  <c:v>7.07499856828169</c:v>
                </c:pt>
                <c:pt idx="20838">
                  <c:v>4.70529389881907</c:v>
                </c:pt>
                <c:pt idx="20839">
                  <c:v>6.1373482662162004</c:v>
                </c:pt>
                <c:pt idx="20840">
                  <c:v>6.09157122292845</c:v>
                </c:pt>
                <c:pt idx="20841">
                  <c:v>4.5426861328280896</c:v>
                </c:pt>
                <c:pt idx="20842">
                  <c:v>7.9718384859345504</c:v>
                </c:pt>
                <c:pt idx="20843">
                  <c:v>7.5172236001312802</c:v>
                </c:pt>
                <c:pt idx="20844">
                  <c:v>6.7940919340080796</c:v>
                </c:pt>
                <c:pt idx="20845">
                  <c:v>5.8992250498989103</c:v>
                </c:pt>
                <c:pt idx="20846">
                  <c:v>7.6045804466663798</c:v>
                </c:pt>
                <c:pt idx="20847">
                  <c:v>8.2841126894828694</c:v>
                </c:pt>
                <c:pt idx="20848">
                  <c:v>6.2992253842455801</c:v>
                </c:pt>
                <c:pt idx="20849">
                  <c:v>5.7507796195113201</c:v>
                </c:pt>
                <c:pt idx="20850">
                  <c:v>7.4609823737004497</c:v>
                </c:pt>
                <c:pt idx="20851">
                  <c:v>9.1557855850416594</c:v>
                </c:pt>
                <c:pt idx="20852">
                  <c:v>7.46505860700141</c:v>
                </c:pt>
                <c:pt idx="20853">
                  <c:v>7.2392033497415298</c:v>
                </c:pt>
                <c:pt idx="20854">
                  <c:v>6.9884772763759999</c:v>
                </c:pt>
                <c:pt idx="20855">
                  <c:v>6.1712940029393302</c:v>
                </c:pt>
                <c:pt idx="20856">
                  <c:v>8.4317932147191001</c:v>
                </c:pt>
                <c:pt idx="20857">
                  <c:v>6.2937951396868304</c:v>
                </c:pt>
                <c:pt idx="20858">
                  <c:v>6.5671468865298497</c:v>
                </c:pt>
                <c:pt idx="20859">
                  <c:v>8.4048954619224894</c:v>
                </c:pt>
                <c:pt idx="20860">
                  <c:v>6.0581676412601402</c:v>
                </c:pt>
                <c:pt idx="20861">
                  <c:v>9.0542639995498408</c:v>
                </c:pt>
                <c:pt idx="20862">
                  <c:v>4.8869010790054199</c:v>
                </c:pt>
                <c:pt idx="20863">
                  <c:v>7.0052117527244704</c:v>
                </c:pt>
                <c:pt idx="20864">
                  <c:v>7.3517032326223202</c:v>
                </c:pt>
                <c:pt idx="20865">
                  <c:v>10.0681747302687</c:v>
                </c:pt>
                <c:pt idx="20866">
                  <c:v>8.3005670035377594</c:v>
                </c:pt>
                <c:pt idx="20867">
                  <c:v>6.6115751584542997</c:v>
                </c:pt>
                <c:pt idx="20868">
                  <c:v>7.7928075717324496</c:v>
                </c:pt>
                <c:pt idx="20869">
                  <c:v>3.3127936836582901</c:v>
                </c:pt>
                <c:pt idx="20870">
                  <c:v>5.9767396634691297</c:v>
                </c:pt>
                <c:pt idx="20871">
                  <c:v>6.3666044099851797</c:v>
                </c:pt>
                <c:pt idx="20872">
                  <c:v>7.5634420147832904</c:v>
                </c:pt>
                <c:pt idx="20873">
                  <c:v>5.7255421285982999</c:v>
                </c:pt>
                <c:pt idx="20874">
                  <c:v>3.3168020207398601</c:v>
                </c:pt>
                <c:pt idx="20875">
                  <c:v>2.0176576429697199</c:v>
                </c:pt>
                <c:pt idx="20876">
                  <c:v>6.5258670502453198</c:v>
                </c:pt>
                <c:pt idx="20877">
                  <c:v>4.3475615591116101</c:v>
                </c:pt>
                <c:pt idx="20878">
                  <c:v>4.9432700478626304</c:v>
                </c:pt>
                <c:pt idx="20879">
                  <c:v>5.7950723149229297</c:v>
                </c:pt>
                <c:pt idx="20880">
                  <c:v>3.7341192125642699</c:v>
                </c:pt>
                <c:pt idx="20881">
                  <c:v>5.8956676495365299</c:v>
                </c:pt>
                <c:pt idx="20882">
                  <c:v>4.5312181754137804</c:v>
                </c:pt>
                <c:pt idx="20883">
                  <c:v>5.2511880170737104</c:v>
                </c:pt>
                <c:pt idx="20884">
                  <c:v>5.4597038572752297</c:v>
                </c:pt>
                <c:pt idx="20885">
                  <c:v>4.1000073404575899</c:v>
                </c:pt>
                <c:pt idx="20886">
                  <c:v>7.3100856496046003</c:v>
                </c:pt>
                <c:pt idx="20887">
                  <c:v>6.3002841129700098</c:v>
                </c:pt>
                <c:pt idx="20888">
                  <c:v>5.8393443038924904</c:v>
                </c:pt>
                <c:pt idx="20889">
                  <c:v>5.0573373051121804</c:v>
                </c:pt>
                <c:pt idx="20890">
                  <c:v>6.74431041533109</c:v>
                </c:pt>
                <c:pt idx="20891">
                  <c:v>7.5294876847632004</c:v>
                </c:pt>
                <c:pt idx="20892">
                  <c:v>5.2844186709915997</c:v>
                </c:pt>
                <c:pt idx="20893">
                  <c:v>4.83952511835684</c:v>
                </c:pt>
                <c:pt idx="20894">
                  <c:v>6.4266121911643497</c:v>
                </c:pt>
                <c:pt idx="20895">
                  <c:v>8.6737829926900307</c:v>
                </c:pt>
                <c:pt idx="20896">
                  <c:v>6.3449068196998599</c:v>
                </c:pt>
                <c:pt idx="20897">
                  <c:v>7.4227744330727701</c:v>
                </c:pt>
                <c:pt idx="20898">
                  <c:v>6.7775008229285403</c:v>
                </c:pt>
                <c:pt idx="20899">
                  <c:v>5.2837527858866302</c:v>
                </c:pt>
                <c:pt idx="20900">
                  <c:v>9.1099566977722493</c:v>
                </c:pt>
                <c:pt idx="20901">
                  <c:v>6.8633048306555597</c:v>
                </c:pt>
                <c:pt idx="20902">
                  <c:v>7.2353685970210604</c:v>
                </c:pt>
                <c:pt idx="20903">
                  <c:v>7.9175947990595104</c:v>
                </c:pt>
                <c:pt idx="20904">
                  <c:v>5.58005335968795</c:v>
                </c:pt>
                <c:pt idx="20905">
                  <c:v>8.5700239845717405</c:v>
                </c:pt>
                <c:pt idx="20906">
                  <c:v>4.4139479457475499</c:v>
                </c:pt>
                <c:pt idx="20907">
                  <c:v>6.7102523569236396</c:v>
                </c:pt>
                <c:pt idx="20908">
                  <c:v>7.8818994863925198</c:v>
                </c:pt>
                <c:pt idx="20909">
                  <c:v>10.611119633066499</c:v>
                </c:pt>
                <c:pt idx="20910">
                  <c:v>8.9568217705778892</c:v>
                </c:pt>
                <c:pt idx="20911">
                  <c:v>7.1098515340190396</c:v>
                </c:pt>
                <c:pt idx="20912">
                  <c:v>8.3437169281232606</c:v>
                </c:pt>
                <c:pt idx="20913">
                  <c:v>2.81231196260523</c:v>
                </c:pt>
                <c:pt idx="20914">
                  <c:v>5.7290338315531697</c:v>
                </c:pt>
                <c:pt idx="20915">
                  <c:v>6.5602300441263299</c:v>
                </c:pt>
                <c:pt idx="20916">
                  <c:v>8.29209377549763</c:v>
                </c:pt>
                <c:pt idx="20917">
                  <c:v>6.0264994998326697</c:v>
                </c:pt>
                <c:pt idx="20918">
                  <c:v>3.1041585713614901</c:v>
                </c:pt>
                <c:pt idx="20919">
                  <c:v>1.35049477038067</c:v>
                </c:pt>
                <c:pt idx="20920">
                  <c:v>6.9235893487401903</c:v>
                </c:pt>
                <c:pt idx="20921">
                  <c:v>4.3708006111834896</c:v>
                </c:pt>
                <c:pt idx="20922">
                  <c:v>5.2324932377437596</c:v>
                </c:pt>
                <c:pt idx="20923">
                  <c:v>6.3861866313018201</c:v>
                </c:pt>
                <c:pt idx="20924">
                  <c:v>3.6765538812365799</c:v>
                </c:pt>
                <c:pt idx="20925">
                  <c:v>6.4348619093157904</c:v>
                </c:pt>
                <c:pt idx="20926">
                  <c:v>3.90438693768</c:v>
                </c:pt>
                <c:pt idx="20927">
                  <c:v>5.3153419978046799</c:v>
                </c:pt>
                <c:pt idx="20928">
                  <c:v>5.5221251621776997</c:v>
                </c:pt>
                <c:pt idx="20929">
                  <c:v>3.78816864503235</c:v>
                </c:pt>
                <c:pt idx="20930">
                  <c:v>8.1171031001847993</c:v>
                </c:pt>
                <c:pt idx="20931">
                  <c:v>6.9020213356978202</c:v>
                </c:pt>
                <c:pt idx="20932">
                  <c:v>6.1596657182271004</c:v>
                </c:pt>
                <c:pt idx="20933">
                  <c:v>5.6734458563902699</c:v>
                </c:pt>
                <c:pt idx="20934">
                  <c:v>7.3314438317430701</c:v>
                </c:pt>
                <c:pt idx="20935">
                  <c:v>8.1569126414014708</c:v>
                </c:pt>
                <c:pt idx="20936">
                  <c:v>5.8023174404304001</c:v>
                </c:pt>
                <c:pt idx="20937">
                  <c:v>5.0705733858215103</c:v>
                </c:pt>
                <c:pt idx="20938">
                  <c:v>6.9330711210775897</c:v>
                </c:pt>
                <c:pt idx="20939">
                  <c:v>9.3064093562213408</c:v>
                </c:pt>
                <c:pt idx="20940">
                  <c:v>6.9560497562979204</c:v>
                </c:pt>
                <c:pt idx="20941">
                  <c:v>7.1198272028975804</c:v>
                </c:pt>
                <c:pt idx="20942">
                  <c:v>6.3738448267438601</c:v>
                </c:pt>
                <c:pt idx="20943">
                  <c:v>5.6596841719263198</c:v>
                </c:pt>
                <c:pt idx="20944">
                  <c:v>7.3568360528867496</c:v>
                </c:pt>
                <c:pt idx="20945">
                  <c:v>5.7365371484694698</c:v>
                </c:pt>
                <c:pt idx="20946">
                  <c:v>6.3599374892567004</c:v>
                </c:pt>
                <c:pt idx="20947">
                  <c:v>7.9557893229827901</c:v>
                </c:pt>
                <c:pt idx="20948">
                  <c:v>7.4639099101181303</c:v>
                </c:pt>
                <c:pt idx="20949">
                  <c:v>8.1429651272636292</c:v>
                </c:pt>
                <c:pt idx="20950">
                  <c:v>7.1126451591399897</c:v>
                </c:pt>
                <c:pt idx="20951">
                  <c:v>7.51099538827863</c:v>
                </c:pt>
                <c:pt idx="20952">
                  <c:v>6.6306197911429097</c:v>
                </c:pt>
                <c:pt idx="20953">
                  <c:v>8.6259839690062492</c:v>
                </c:pt>
                <c:pt idx="20954">
                  <c:v>7.2814465532388004</c:v>
                </c:pt>
                <c:pt idx="20955">
                  <c:v>6.7953541751404298</c:v>
                </c:pt>
                <c:pt idx="20956">
                  <c:v>6.9136579223649397</c:v>
                </c:pt>
                <c:pt idx="20957">
                  <c:v>6.3274396175508203</c:v>
                </c:pt>
                <c:pt idx="20958">
                  <c:v>6.5299640672506403</c:v>
                </c:pt>
                <c:pt idx="20959">
                  <c:v>5.4636867360584196</c:v>
                </c:pt>
                <c:pt idx="20960">
                  <c:v>5.5124410228629701</c:v>
                </c:pt>
                <c:pt idx="20961">
                  <c:v>6.0885989551815696</c:v>
                </c:pt>
                <c:pt idx="20962">
                  <c:v>5.95889135249063</c:v>
                </c:pt>
                <c:pt idx="20963">
                  <c:v>5.1630771851329902</c:v>
                </c:pt>
                <c:pt idx="20964">
                  <c:v>5.4162632522928398</c:v>
                </c:pt>
                <c:pt idx="20965">
                  <c:v>4.7697228509494796</c:v>
                </c:pt>
                <c:pt idx="20966">
                  <c:v>6.2848730908520301</c:v>
                </c:pt>
                <c:pt idx="20967">
                  <c:v>4.8686091013817698</c:v>
                </c:pt>
                <c:pt idx="20968">
                  <c:v>6.07735048584337</c:v>
                </c:pt>
                <c:pt idx="20969">
                  <c:v>6.0263463250327503</c:v>
                </c:pt>
                <c:pt idx="20970">
                  <c:v>5.8408382635143603</c:v>
                </c:pt>
                <c:pt idx="20971">
                  <c:v>6.0296330890793097</c:v>
                </c:pt>
                <c:pt idx="20972">
                  <c:v>4.8312247072534102</c:v>
                </c:pt>
                <c:pt idx="20973">
                  <c:v>7.0105211278493602</c:v>
                </c:pt>
                <c:pt idx="20974">
                  <c:v>6.53411573673751</c:v>
                </c:pt>
                <c:pt idx="20975">
                  <c:v>6.1572176403878398</c:v>
                </c:pt>
                <c:pt idx="20976">
                  <c:v>5.8866503054501003</c:v>
                </c:pt>
                <c:pt idx="20977">
                  <c:v>4.7436573881890496</c:v>
                </c:pt>
                <c:pt idx="20978">
                  <c:v>6.0867829259270296</c:v>
                </c:pt>
                <c:pt idx="20979">
                  <c:v>6.2856067759366701</c:v>
                </c:pt>
                <c:pt idx="20980">
                  <c:v>6.3674372074808296</c:v>
                </c:pt>
                <c:pt idx="20981">
                  <c:v>6.3435664858953604</c:v>
                </c:pt>
                <c:pt idx="20982">
                  <c:v>5.4181220323637103</c:v>
                </c:pt>
                <c:pt idx="20983">
                  <c:v>8.1166666827871303</c:v>
                </c:pt>
                <c:pt idx="20984">
                  <c:v>6.0062047975442399</c:v>
                </c:pt>
                <c:pt idx="20985">
                  <c:v>7.45580599681566</c:v>
                </c:pt>
                <c:pt idx="20986">
                  <c:v>7.0960542334901202</c:v>
                </c:pt>
                <c:pt idx="20987">
                  <c:v>5.9173270199070904</c:v>
                </c:pt>
                <c:pt idx="20988">
                  <c:v>8.9569833473489098</c:v>
                </c:pt>
                <c:pt idx="20989">
                  <c:v>6.7987355736400703</c:v>
                </c:pt>
                <c:pt idx="20990">
                  <c:v>7.1709121339180797</c:v>
                </c:pt>
                <c:pt idx="20991">
                  <c:v>7.7753773306431802</c:v>
                </c:pt>
                <c:pt idx="20992">
                  <c:v>5.8354750037805498</c:v>
                </c:pt>
                <c:pt idx="20993">
                  <c:v>8.0337498363654802</c:v>
                </c:pt>
                <c:pt idx="20994">
                  <c:v>4.7582741843587497</c:v>
                </c:pt>
                <c:pt idx="20995">
                  <c:v>6.5813380536428001</c:v>
                </c:pt>
                <c:pt idx="20996">
                  <c:v>7.8280948346358201</c:v>
                </c:pt>
                <c:pt idx="20997">
                  <c:v>10.4384859592832</c:v>
                </c:pt>
                <c:pt idx="20998">
                  <c:v>8.8450299430541097</c:v>
                </c:pt>
                <c:pt idx="20999">
                  <c:v>6.9722225190730303</c:v>
                </c:pt>
                <c:pt idx="21000">
                  <c:v>8.1777048821655391</c:v>
                </c:pt>
                <c:pt idx="21001">
                  <c:v>3.0735070622126401</c:v>
                </c:pt>
                <c:pt idx="21002">
                  <c:v>6.2009174886225802</c:v>
                </c:pt>
                <c:pt idx="21003">
                  <c:v>6.4860575909108302</c:v>
                </c:pt>
                <c:pt idx="21004">
                  <c:v>8.1126264126450405</c:v>
                </c:pt>
                <c:pt idx="21005">
                  <c:v>6.14338002241373</c:v>
                </c:pt>
                <c:pt idx="21006">
                  <c:v>3.2780793267141699</c:v>
                </c:pt>
                <c:pt idx="21007">
                  <c:v>1.4003957619762299</c:v>
                </c:pt>
                <c:pt idx="21008">
                  <c:v>6.7748207485194003</c:v>
                </c:pt>
                <c:pt idx="21009">
                  <c:v>4.3852681191858904</c:v>
                </c:pt>
                <c:pt idx="21010">
                  <c:v>5.2707383049486802</c:v>
                </c:pt>
                <c:pt idx="21011">
                  <c:v>6.30885792931557</c:v>
                </c:pt>
                <c:pt idx="21012">
                  <c:v>3.7780519635512499</c:v>
                </c:pt>
                <c:pt idx="21013">
                  <c:v>6.4974612022393901</c:v>
                </c:pt>
                <c:pt idx="21014">
                  <c:v>4.1743671751334697</c:v>
                </c:pt>
                <c:pt idx="21015">
                  <c:v>5.3771180152504403</c:v>
                </c:pt>
                <c:pt idx="21016">
                  <c:v>5.5726596718130299</c:v>
                </c:pt>
                <c:pt idx="21017">
                  <c:v>4.0260974024537397</c:v>
                </c:pt>
                <c:pt idx="21018">
                  <c:v>7.9736708449258398</c:v>
                </c:pt>
                <c:pt idx="21019">
                  <c:v>6.8999832688094198</c:v>
                </c:pt>
                <c:pt idx="21020">
                  <c:v>6.2106299461424497</c:v>
                </c:pt>
                <c:pt idx="21021">
                  <c:v>5.33773736401844</c:v>
                </c:pt>
                <c:pt idx="21022">
                  <c:v>7.30045295362729</c:v>
                </c:pt>
                <c:pt idx="21023">
                  <c:v>8.1699410253211493</c:v>
                </c:pt>
                <c:pt idx="21024">
                  <c:v>5.7182474674684798</c:v>
                </c:pt>
                <c:pt idx="21025">
                  <c:v>5.2390410391451603</c:v>
                </c:pt>
                <c:pt idx="21026">
                  <c:v>6.9121246642087204</c:v>
                </c:pt>
                <c:pt idx="21027">
                  <c:v>9.0993094275027495</c:v>
                </c:pt>
                <c:pt idx="21028">
                  <c:v>6.8711745803324797</c:v>
                </c:pt>
                <c:pt idx="21029">
                  <c:v>7.0302543921363103</c:v>
                </c:pt>
                <c:pt idx="21030">
                  <c:v>6.2991693455993696</c:v>
                </c:pt>
                <c:pt idx="21031">
                  <c:v>5.6547724154838903</c:v>
                </c:pt>
                <c:pt idx="21032">
                  <c:v>8.9154162111564599</c:v>
                </c:pt>
                <c:pt idx="21033">
                  <c:v>6.7114131685120002</c:v>
                </c:pt>
                <c:pt idx="21034">
                  <c:v>6.9956638690272497</c:v>
                </c:pt>
                <c:pt idx="21035">
                  <c:v>7.9339942848116198</c:v>
                </c:pt>
                <c:pt idx="21036">
                  <c:v>5.5418458342158496</c:v>
                </c:pt>
                <c:pt idx="21037">
                  <c:v>8.6391201323985598</c:v>
                </c:pt>
                <c:pt idx="21038">
                  <c:v>4.2893234325152703</c:v>
                </c:pt>
                <c:pt idx="21039">
                  <c:v>6.7502096182100599</c:v>
                </c:pt>
                <c:pt idx="21040">
                  <c:v>7.7624713267327996</c:v>
                </c:pt>
                <c:pt idx="21041">
                  <c:v>10.3335173773553</c:v>
                </c:pt>
                <c:pt idx="21042">
                  <c:v>8.7678182879403295</c:v>
                </c:pt>
                <c:pt idx="21043">
                  <c:v>6.9139191510095701</c:v>
                </c:pt>
                <c:pt idx="21044">
                  <c:v>8.2895395769669893</c:v>
                </c:pt>
                <c:pt idx="21045">
                  <c:v>2.7156899074278402</c:v>
                </c:pt>
                <c:pt idx="21046">
                  <c:v>5.9129264186405903</c:v>
                </c:pt>
                <c:pt idx="21047">
                  <c:v>6.5995925574918601</c:v>
                </c:pt>
                <c:pt idx="21048">
                  <c:v>8.1767772575642201</c:v>
                </c:pt>
                <c:pt idx="21049">
                  <c:v>5.9588256298217797</c:v>
                </c:pt>
                <c:pt idx="21050">
                  <c:v>3.1842411484839301</c:v>
                </c:pt>
                <c:pt idx="21051">
                  <c:v>1.16787822960544</c:v>
                </c:pt>
                <c:pt idx="21052">
                  <c:v>6.9154868238726204</c:v>
                </c:pt>
                <c:pt idx="21053">
                  <c:v>4.4814133167963597</c:v>
                </c:pt>
                <c:pt idx="21054">
                  <c:v>5.0225732343389904</c:v>
                </c:pt>
                <c:pt idx="21055">
                  <c:v>6.2591501719089102</c:v>
                </c:pt>
                <c:pt idx="21056">
                  <c:v>3.6630871427993599</c:v>
                </c:pt>
                <c:pt idx="21057">
                  <c:v>6.27314826692818</c:v>
                </c:pt>
                <c:pt idx="21058">
                  <c:v>4.0577257465397896</c:v>
                </c:pt>
                <c:pt idx="21059">
                  <c:v>5.3503650320654996</c:v>
                </c:pt>
                <c:pt idx="21060">
                  <c:v>5.6245391910534499</c:v>
                </c:pt>
                <c:pt idx="21061">
                  <c:v>3.8916808762686901</c:v>
                </c:pt>
                <c:pt idx="21062">
                  <c:v>8.0271233097841304</c:v>
                </c:pt>
                <c:pt idx="21063">
                  <c:v>6.7915435572901197</c:v>
                </c:pt>
                <c:pt idx="21064">
                  <c:v>6.0922927063317802</c:v>
                </c:pt>
                <c:pt idx="21065">
                  <c:v>5.5120892471193397</c:v>
                </c:pt>
                <c:pt idx="21066">
                  <c:v>7.1995102922625698</c:v>
                </c:pt>
                <c:pt idx="21067">
                  <c:v>8.0519012996511599</c:v>
                </c:pt>
                <c:pt idx="21068">
                  <c:v>5.5373197825467804</c:v>
                </c:pt>
                <c:pt idx="21069">
                  <c:v>4.9985979399364897</c:v>
                </c:pt>
                <c:pt idx="21070">
                  <c:v>6.91230764993389</c:v>
                </c:pt>
                <c:pt idx="21071">
                  <c:v>9.1029027875436395</c:v>
                </c:pt>
                <c:pt idx="21072">
                  <c:v>6.7553412894228497</c:v>
                </c:pt>
                <c:pt idx="21073">
                  <c:v>7.1314275323347101</c:v>
                </c:pt>
                <c:pt idx="21074">
                  <c:v>6.3514595116771799</c:v>
                </c:pt>
                <c:pt idx="21075">
                  <c:v>5.5112787155947602</c:v>
                </c:pt>
                <c:pt idx="21076">
                  <c:v>8.1464309279533396</c:v>
                </c:pt>
                <c:pt idx="21077">
                  <c:v>6.09833118990408</c:v>
                </c:pt>
                <c:pt idx="21078">
                  <c:v>6.4660890454046998</c:v>
                </c:pt>
                <c:pt idx="21079">
                  <c:v>7.5421512482610602</c:v>
                </c:pt>
                <c:pt idx="21080">
                  <c:v>5.75399471120312</c:v>
                </c:pt>
                <c:pt idx="21081">
                  <c:v>8.0174886167038402</c:v>
                </c:pt>
                <c:pt idx="21082">
                  <c:v>4.5959902803042096</c:v>
                </c:pt>
                <c:pt idx="21083">
                  <c:v>6.7012974744662097</c:v>
                </c:pt>
                <c:pt idx="21084">
                  <c:v>7.2833900228530304</c:v>
                </c:pt>
                <c:pt idx="21085">
                  <c:v>9.1317839561412892</c:v>
                </c:pt>
                <c:pt idx="21086">
                  <c:v>7.8965846732198504</c:v>
                </c:pt>
                <c:pt idx="21087">
                  <c:v>6.5533109789796198</c:v>
                </c:pt>
                <c:pt idx="21088">
                  <c:v>7.2550223983804196</c:v>
                </c:pt>
                <c:pt idx="21089">
                  <c:v>3.3107705565640502</c:v>
                </c:pt>
                <c:pt idx="21090">
                  <c:v>6.2305382992840297</c:v>
                </c:pt>
                <c:pt idx="21091">
                  <c:v>6.4629553420199102</c:v>
                </c:pt>
                <c:pt idx="21092">
                  <c:v>6.9795510463119603</c:v>
                </c:pt>
                <c:pt idx="21093">
                  <c:v>5.9977352099700996</c:v>
                </c:pt>
                <c:pt idx="21094">
                  <c:v>4.2252358298279598</c:v>
                </c:pt>
                <c:pt idx="21095">
                  <c:v>1.61066033596143</c:v>
                </c:pt>
                <c:pt idx="21096">
                  <c:v>6.0460110694411897</c:v>
                </c:pt>
                <c:pt idx="21097">
                  <c:v>4.9781189213824204</c:v>
                </c:pt>
                <c:pt idx="21098">
                  <c:v>4.85436215829818</c:v>
                </c:pt>
                <c:pt idx="21099">
                  <c:v>5.9158119226482304</c:v>
                </c:pt>
                <c:pt idx="21100">
                  <c:v>4.3956050912003404</c:v>
                </c:pt>
                <c:pt idx="21101">
                  <c:v>5.6298857542705099</c:v>
                </c:pt>
                <c:pt idx="21102">
                  <c:v>4.3550138840810604</c:v>
                </c:pt>
                <c:pt idx="21103">
                  <c:v>5.2967990710416499</c:v>
                </c:pt>
                <c:pt idx="21104">
                  <c:v>5.7539686139522699</c:v>
                </c:pt>
                <c:pt idx="21105">
                  <c:v>3.9124133478686098</c:v>
                </c:pt>
                <c:pt idx="21106">
                  <c:v>6.65793146718394</c:v>
                </c:pt>
                <c:pt idx="21107">
                  <c:v>6.46936096869499</c:v>
                </c:pt>
                <c:pt idx="21108">
                  <c:v>5.7689462287315303</c:v>
                </c:pt>
                <c:pt idx="21109">
                  <c:v>4.9381415825152697</c:v>
                </c:pt>
                <c:pt idx="21110">
                  <c:v>6.2417297587709504</c:v>
                </c:pt>
                <c:pt idx="21111">
                  <c:v>6.7706059658750197</c:v>
                </c:pt>
                <c:pt idx="21112">
                  <c:v>5.5573806492660598</c:v>
                </c:pt>
                <c:pt idx="21113">
                  <c:v>4.8192616574397302</c:v>
                </c:pt>
                <c:pt idx="21114">
                  <c:v>6.4189837419636699</c:v>
                </c:pt>
                <c:pt idx="21115">
                  <c:v>8.2307857603440393</c:v>
                </c:pt>
                <c:pt idx="21116">
                  <c:v>5.8311909031358002</c:v>
                </c:pt>
                <c:pt idx="21117">
                  <c:v>6.9327572245071201</c:v>
                </c:pt>
                <c:pt idx="21118">
                  <c:v>6.3122009267633601</c:v>
                </c:pt>
                <c:pt idx="21119">
                  <c:v>5.2305668509329202</c:v>
                </c:pt>
                <c:pt idx="21120">
                  <c:v>7.8095381131617501</c:v>
                </c:pt>
                <c:pt idx="21121">
                  <c:v>6.1760351696656199</c:v>
                </c:pt>
                <c:pt idx="21122">
                  <c:v>6.5593564421041703</c:v>
                </c:pt>
                <c:pt idx="21123">
                  <c:v>7.2377330146428296</c:v>
                </c:pt>
                <c:pt idx="21124">
                  <c:v>5.8290432945760298</c:v>
                </c:pt>
                <c:pt idx="21125">
                  <c:v>8.1395206947573797</c:v>
                </c:pt>
                <c:pt idx="21126">
                  <c:v>5.5438883404888601</c:v>
                </c:pt>
                <c:pt idx="21127">
                  <c:v>6.4833880768290797</c:v>
                </c:pt>
                <c:pt idx="21128">
                  <c:v>6.9056941504595803</c:v>
                </c:pt>
                <c:pt idx="21129">
                  <c:v>9.3781976079309697</c:v>
                </c:pt>
                <c:pt idx="21130">
                  <c:v>7.7334542082910698</c:v>
                </c:pt>
                <c:pt idx="21131">
                  <c:v>6.6870981675150203</c:v>
                </c:pt>
                <c:pt idx="21132">
                  <c:v>7.2601954621973599</c:v>
                </c:pt>
                <c:pt idx="21133">
                  <c:v>4.1779235743315599</c:v>
                </c:pt>
                <c:pt idx="21134">
                  <c:v>5.7330727876665204</c:v>
                </c:pt>
                <c:pt idx="21135">
                  <c:v>4.8701622703784198</c:v>
                </c:pt>
                <c:pt idx="21136">
                  <c:v>6.8305080873818396</c:v>
                </c:pt>
                <c:pt idx="21137">
                  <c:v>5.3958142148948101</c:v>
                </c:pt>
                <c:pt idx="21138">
                  <c:v>4.4290427983965399</c:v>
                </c:pt>
                <c:pt idx="21139">
                  <c:v>3.3413679988430598</c:v>
                </c:pt>
                <c:pt idx="21140">
                  <c:v>5.7162633663498799</c:v>
                </c:pt>
                <c:pt idx="21141">
                  <c:v>4.06707788868263</c:v>
                </c:pt>
                <c:pt idx="21142">
                  <c:v>5.4565428019664903</c:v>
                </c:pt>
                <c:pt idx="21143">
                  <c:v>5.4967032323984704</c:v>
                </c:pt>
                <c:pt idx="21144">
                  <c:v>4.2443362154390201</c:v>
                </c:pt>
                <c:pt idx="21145">
                  <c:v>5.3110065027864</c:v>
                </c:pt>
                <c:pt idx="21146">
                  <c:v>4.1322899246265496</c:v>
                </c:pt>
                <c:pt idx="21147">
                  <c:v>4.4916962670865201</c:v>
                </c:pt>
                <c:pt idx="21148">
                  <c:v>4.1998318496050002</c:v>
                </c:pt>
                <c:pt idx="21149">
                  <c:v>5.4629381417398504</c:v>
                </c:pt>
                <c:pt idx="21150">
                  <c:v>6.4409071855856501</c:v>
                </c:pt>
                <c:pt idx="21151">
                  <c:v>5.7371054934493904</c:v>
                </c:pt>
                <c:pt idx="21152">
                  <c:v>4.8640004765839899</c:v>
                </c:pt>
                <c:pt idx="21153">
                  <c:v>5.6048132363118901</c:v>
                </c:pt>
                <c:pt idx="21154">
                  <c:v>6.1074012327454597</c:v>
                </c:pt>
                <c:pt idx="21155">
                  <c:v>6.3979820981953601</c:v>
                </c:pt>
                <c:pt idx="21156">
                  <c:v>5.4211851142115099</c:v>
                </c:pt>
                <c:pt idx="21157">
                  <c:v>4.9699000354671501</c:v>
                </c:pt>
                <c:pt idx="21158">
                  <c:v>5.9828805263633802</c:v>
                </c:pt>
                <c:pt idx="21159">
                  <c:v>7.9859726513804103</c:v>
                </c:pt>
                <c:pt idx="21160">
                  <c:v>5.6671109416201704</c:v>
                </c:pt>
                <c:pt idx="21161">
                  <c:v>6.9988027016696197</c:v>
                </c:pt>
                <c:pt idx="21162">
                  <c:v>6.0265018561993999</c:v>
                </c:pt>
                <c:pt idx="21163">
                  <c:v>5.2274241042134104</c:v>
                </c:pt>
                <c:pt idx="21164">
                  <c:v>8.2184117026386598</c:v>
                </c:pt>
                <c:pt idx="21165">
                  <c:v>6.2306205839174797</c:v>
                </c:pt>
                <c:pt idx="21166">
                  <c:v>6.4437940196847903</c:v>
                </c:pt>
                <c:pt idx="21167">
                  <c:v>7.5788506580256501</c:v>
                </c:pt>
                <c:pt idx="21168">
                  <c:v>5.5917841217673798</c:v>
                </c:pt>
                <c:pt idx="21169">
                  <c:v>7.9930264559169801</c:v>
                </c:pt>
                <c:pt idx="21170">
                  <c:v>4.4679805797332399</c:v>
                </c:pt>
                <c:pt idx="21171">
                  <c:v>6.6455226462124601</c:v>
                </c:pt>
                <c:pt idx="21172">
                  <c:v>7.2422421538852202</c:v>
                </c:pt>
                <c:pt idx="21173">
                  <c:v>9.1569395729449905</c:v>
                </c:pt>
                <c:pt idx="21174">
                  <c:v>8.0071046829872099</c:v>
                </c:pt>
                <c:pt idx="21175">
                  <c:v>6.51719720359619</c:v>
                </c:pt>
                <c:pt idx="21176">
                  <c:v>7.4910665563414502</c:v>
                </c:pt>
                <c:pt idx="21177">
                  <c:v>3.2211872336910301</c:v>
                </c:pt>
                <c:pt idx="21178">
                  <c:v>6.1538842416189699</c:v>
                </c:pt>
                <c:pt idx="21179">
                  <c:v>6.5657929757238103</c:v>
                </c:pt>
                <c:pt idx="21180">
                  <c:v>7.3862467896513397</c:v>
                </c:pt>
                <c:pt idx="21181">
                  <c:v>5.95053445379218</c:v>
                </c:pt>
                <c:pt idx="21182">
                  <c:v>3.81383005752823</c:v>
                </c:pt>
                <c:pt idx="21183">
                  <c:v>1.4817280573587399</c:v>
                </c:pt>
                <c:pt idx="21184">
                  <c:v>6.3613070912059397</c:v>
                </c:pt>
                <c:pt idx="21185">
                  <c:v>4.9370795243634298</c:v>
                </c:pt>
                <c:pt idx="21186">
                  <c:v>4.9303935803340897</c:v>
                </c:pt>
                <c:pt idx="21187">
                  <c:v>5.8433773433708502</c:v>
                </c:pt>
                <c:pt idx="21188">
                  <c:v>4.0528140486674102</c:v>
                </c:pt>
                <c:pt idx="21189">
                  <c:v>5.8430856500379003</c:v>
                </c:pt>
                <c:pt idx="21190">
                  <c:v>4.2603316780216103</c:v>
                </c:pt>
                <c:pt idx="21191">
                  <c:v>5.4228784166250996</c:v>
                </c:pt>
                <c:pt idx="21192">
                  <c:v>5.6004125412919503</c:v>
                </c:pt>
                <c:pt idx="21193">
                  <c:v>3.8351796434699699</c:v>
                </c:pt>
                <c:pt idx="21194">
                  <c:v>6.7505122718554302</c:v>
                </c:pt>
                <c:pt idx="21195">
                  <c:v>6.3688412690391596</c:v>
                </c:pt>
                <c:pt idx="21196">
                  <c:v>5.8204378206053704</c:v>
                </c:pt>
                <c:pt idx="21197">
                  <c:v>5.1459309135420899</c:v>
                </c:pt>
                <c:pt idx="21198">
                  <c:v>6.5641270503269196</c:v>
                </c:pt>
                <c:pt idx="21199">
                  <c:v>6.9778023504753</c:v>
                </c:pt>
                <c:pt idx="21200">
                  <c:v>5.6249865894970297</c:v>
                </c:pt>
                <c:pt idx="21201">
                  <c:v>4.76384111687101</c:v>
                </c:pt>
                <c:pt idx="21202">
                  <c:v>6.4040266706853703</c:v>
                </c:pt>
                <c:pt idx="21203">
                  <c:v>8.3226345561556005</c:v>
                </c:pt>
                <c:pt idx="21204">
                  <c:v>6.0817243815268904</c:v>
                </c:pt>
                <c:pt idx="21205">
                  <c:v>6.99057607238987</c:v>
                </c:pt>
                <c:pt idx="21206">
                  <c:v>6.3290292471610297</c:v>
                </c:pt>
                <c:pt idx="21207">
                  <c:v>5.3640444206210196</c:v>
                </c:pt>
                <c:pt idx="21208">
                  <c:v>7.3812753383006697</c:v>
                </c:pt>
                <c:pt idx="21209">
                  <c:v>7.7116104003869603</c:v>
                </c:pt>
                <c:pt idx="21210">
                  <c:v>7.7236501857755098</c:v>
                </c:pt>
                <c:pt idx="21211">
                  <c:v>3.4403584967263101</c:v>
                </c:pt>
                <c:pt idx="21212">
                  <c:v>4.3788536782107101</c:v>
                </c:pt>
                <c:pt idx="21213">
                  <c:v>1.8353658955777199</c:v>
                </c:pt>
                <c:pt idx="21214">
                  <c:v>6.2949441816243601</c:v>
                </c:pt>
                <c:pt idx="21215">
                  <c:v>2.8632543413002098</c:v>
                </c:pt>
                <c:pt idx="21216">
                  <c:v>6.2888247071560803</c:v>
                </c:pt>
                <c:pt idx="21217">
                  <c:v>8.9461957413609294</c:v>
                </c:pt>
                <c:pt idx="21218">
                  <c:v>8.3432374007616303</c:v>
                </c:pt>
                <c:pt idx="21219">
                  <c:v>9.1012313549951909</c:v>
                </c:pt>
                <c:pt idx="21220">
                  <c:v>10.3430835304</c:v>
                </c:pt>
                <c:pt idx="21221">
                  <c:v>6.1518120138492103</c:v>
                </c:pt>
                <c:pt idx="21222">
                  <c:v>8.6743550643988101</c:v>
                </c:pt>
                <c:pt idx="21223">
                  <c:v>7.0620085240513397</c:v>
                </c:pt>
                <c:pt idx="21224">
                  <c:v>9.1458207871293702</c:v>
                </c:pt>
                <c:pt idx="21225">
                  <c:v>7.7631787575619899</c:v>
                </c:pt>
                <c:pt idx="21226">
                  <c:v>9.0846533997426508</c:v>
                </c:pt>
                <c:pt idx="21227">
                  <c:v>6.7261011786460099</c:v>
                </c:pt>
                <c:pt idx="21228">
                  <c:v>9.0148956580122697</c:v>
                </c:pt>
                <c:pt idx="21229">
                  <c:v>6.8861441272802901</c:v>
                </c:pt>
                <c:pt idx="21230">
                  <c:v>7.4087490160285796</c:v>
                </c:pt>
                <c:pt idx="21231">
                  <c:v>7.9595478489844904</c:v>
                </c:pt>
                <c:pt idx="21232">
                  <c:v>8.8989224201431494</c:v>
                </c:pt>
                <c:pt idx="21233">
                  <c:v>8.8759516351602592</c:v>
                </c:pt>
                <c:pt idx="21234">
                  <c:v>7.6993846026532902</c:v>
                </c:pt>
                <c:pt idx="21235">
                  <c:v>7.9930206570193798</c:v>
                </c:pt>
                <c:pt idx="21236">
                  <c:v>6.8007728531907103</c:v>
                </c:pt>
                <c:pt idx="21237">
                  <c:v>4.2137596036109599</c:v>
                </c:pt>
                <c:pt idx="21238">
                  <c:v>7.9583495673751701</c:v>
                </c:pt>
                <c:pt idx="21239">
                  <c:v>8.1581801627288595</c:v>
                </c:pt>
                <c:pt idx="21240">
                  <c:v>7.3368530005851298</c:v>
                </c:pt>
                <c:pt idx="21241">
                  <c:v>8.5971399440378207</c:v>
                </c:pt>
                <c:pt idx="21242">
                  <c:v>9.5119186211393494</c:v>
                </c:pt>
                <c:pt idx="21243">
                  <c:v>9.7700883129673297</c:v>
                </c:pt>
                <c:pt idx="21244">
                  <c:v>8.6143390847463497</c:v>
                </c:pt>
                <c:pt idx="21245">
                  <c:v>8.40636552469077</c:v>
                </c:pt>
                <c:pt idx="21246">
                  <c:v>6.8719257092875798</c:v>
                </c:pt>
                <c:pt idx="21247">
                  <c:v>7.3287362083333196</c:v>
                </c:pt>
                <c:pt idx="21248">
                  <c:v>8.54493447069148</c:v>
                </c:pt>
                <c:pt idx="21249">
                  <c:v>2.3265413535442301</c:v>
                </c:pt>
                <c:pt idx="21250">
                  <c:v>3.3463234878714401</c:v>
                </c:pt>
                <c:pt idx="21251">
                  <c:v>7.6393742795389397</c:v>
                </c:pt>
                <c:pt idx="21252">
                  <c:v>7.3945510727965402</c:v>
                </c:pt>
                <c:pt idx="21253">
                  <c:v>7.8509965768138796</c:v>
                </c:pt>
                <c:pt idx="21254">
                  <c:v>7.8379568972148004</c:v>
                </c:pt>
                <c:pt idx="21255">
                  <c:v>3.2117720944822898</c:v>
                </c:pt>
                <c:pt idx="21256">
                  <c:v>4.3405884778434203</c:v>
                </c:pt>
                <c:pt idx="21257">
                  <c:v>1.0495489034004699</c:v>
                </c:pt>
                <c:pt idx="21258">
                  <c:v>6.7730691396712501</c:v>
                </c:pt>
                <c:pt idx="21259">
                  <c:v>2.9625831526673698</c:v>
                </c:pt>
                <c:pt idx="21260">
                  <c:v>6.3628415638140199</c:v>
                </c:pt>
                <c:pt idx="21261">
                  <c:v>8.5323665219173908</c:v>
                </c:pt>
                <c:pt idx="21262">
                  <c:v>8.3732360268626191</c:v>
                </c:pt>
                <c:pt idx="21263">
                  <c:v>9.1441921381700695</c:v>
                </c:pt>
                <c:pt idx="21264">
                  <c:v>10.363237389089299</c:v>
                </c:pt>
                <c:pt idx="21265">
                  <c:v>6.9993517019301397</c:v>
                </c:pt>
                <c:pt idx="21266">
                  <c:v>9.7276036933700105</c:v>
                </c:pt>
                <c:pt idx="21267">
                  <c:v>7.9253633448162404</c:v>
                </c:pt>
                <c:pt idx="21268">
                  <c:v>9.3746631015943809</c:v>
                </c:pt>
                <c:pt idx="21269">
                  <c:v>8.1593656095641904</c:v>
                </c:pt>
                <c:pt idx="21270">
                  <c:v>10.093897475257499</c:v>
                </c:pt>
                <c:pt idx="21271">
                  <c:v>7.8083553234887901</c:v>
                </c:pt>
                <c:pt idx="21272">
                  <c:v>9.4217874580944194</c:v>
                </c:pt>
                <c:pt idx="21273">
                  <c:v>7.9828197763644697</c:v>
                </c:pt>
                <c:pt idx="21274">
                  <c:v>8.0515066365180505</c:v>
                </c:pt>
                <c:pt idx="21275">
                  <c:v>8.3921214226911491</c:v>
                </c:pt>
                <c:pt idx="21276">
                  <c:v>9.7299651589177003</c:v>
                </c:pt>
                <c:pt idx="21277">
                  <c:v>9.1878404519707999</c:v>
                </c:pt>
                <c:pt idx="21278">
                  <c:v>8.5754747516665404</c:v>
                </c:pt>
                <c:pt idx="21279">
                  <c:v>8.4590097702397102</c:v>
                </c:pt>
                <c:pt idx="21280">
                  <c:v>7.3304029159657498</c:v>
                </c:pt>
                <c:pt idx="21281">
                  <c:v>5.38821480962753</c:v>
                </c:pt>
                <c:pt idx="21282">
                  <c:v>7.8300002703093403</c:v>
                </c:pt>
                <c:pt idx="21283">
                  <c:v>8.4868095939702304</c:v>
                </c:pt>
                <c:pt idx="21284">
                  <c:v>7.93419307289009</c:v>
                </c:pt>
                <c:pt idx="21285">
                  <c:v>8.5820125306443504</c:v>
                </c:pt>
                <c:pt idx="21286">
                  <c:v>9.7167806644798809</c:v>
                </c:pt>
                <c:pt idx="21287">
                  <c:v>10.1538169289761</c:v>
                </c:pt>
                <c:pt idx="21288">
                  <c:v>8.84495869176288</c:v>
                </c:pt>
                <c:pt idx="21289">
                  <c:v>9.1190915051823698</c:v>
                </c:pt>
                <c:pt idx="21290">
                  <c:v>6.8342146224946303</c:v>
                </c:pt>
                <c:pt idx="21291">
                  <c:v>7.2802745333871002</c:v>
                </c:pt>
                <c:pt idx="21292">
                  <c:v>8.8864858063123204</c:v>
                </c:pt>
                <c:pt idx="21293">
                  <c:v>2.6333446257936699</c:v>
                </c:pt>
                <c:pt idx="21294">
                  <c:v>3.5279101016656802</c:v>
                </c:pt>
                <c:pt idx="21295">
                  <c:v>8.1379483453483807</c:v>
                </c:pt>
                <c:pt idx="21296">
                  <c:v>7.2570110948503199</c:v>
                </c:pt>
                <c:pt idx="21297">
                  <c:v>7.1769752943513403</c:v>
                </c:pt>
                <c:pt idx="21298">
                  <c:v>7.3237291253537098</c:v>
                </c:pt>
                <c:pt idx="21299">
                  <c:v>3.3709809772891299</c:v>
                </c:pt>
                <c:pt idx="21300">
                  <c:v>4.0116314981833403</c:v>
                </c:pt>
                <c:pt idx="21301">
                  <c:v>2.5803739130222501</c:v>
                </c:pt>
                <c:pt idx="21302">
                  <c:v>6.38493310800028</c:v>
                </c:pt>
                <c:pt idx="21303">
                  <c:v>2.57083368289369</c:v>
                </c:pt>
                <c:pt idx="21304">
                  <c:v>6.0052624741683198</c:v>
                </c:pt>
                <c:pt idx="21305">
                  <c:v>8.8577516241807093</c:v>
                </c:pt>
                <c:pt idx="21306">
                  <c:v>7.9748855825196596</c:v>
                </c:pt>
                <c:pt idx="21307">
                  <c:v>8.6148945359551004</c:v>
                </c:pt>
                <c:pt idx="21308">
                  <c:v>10.1959794327752</c:v>
                </c:pt>
                <c:pt idx="21309">
                  <c:v>5.8648445423353897</c:v>
                </c:pt>
                <c:pt idx="21310">
                  <c:v>8.5539944468145404</c:v>
                </c:pt>
                <c:pt idx="21311">
                  <c:v>6.7200832138136599</c:v>
                </c:pt>
                <c:pt idx="21312">
                  <c:v>8.5482444956818</c:v>
                </c:pt>
                <c:pt idx="21313">
                  <c:v>7.1082158758325003</c:v>
                </c:pt>
                <c:pt idx="21314">
                  <c:v>8.7182197176037093</c:v>
                </c:pt>
                <c:pt idx="21315">
                  <c:v>5.9538336209166101</c:v>
                </c:pt>
                <c:pt idx="21316">
                  <c:v>8.6781084696342994</c:v>
                </c:pt>
                <c:pt idx="21317">
                  <c:v>6.6759769641599602</c:v>
                </c:pt>
                <c:pt idx="21318">
                  <c:v>7.1193322258354304</c:v>
                </c:pt>
                <c:pt idx="21319">
                  <c:v>7.2645031767890904</c:v>
                </c:pt>
                <c:pt idx="21320">
                  <c:v>8.5981020309956708</c:v>
                </c:pt>
                <c:pt idx="21321">
                  <c:v>8.3800389949880891</c:v>
                </c:pt>
                <c:pt idx="21322">
                  <c:v>7.3061816646679603</c:v>
                </c:pt>
                <c:pt idx="21323">
                  <c:v>7.2903456388639798</c:v>
                </c:pt>
                <c:pt idx="21324">
                  <c:v>6.3719978180455001</c:v>
                </c:pt>
                <c:pt idx="21325">
                  <c:v>3.9308714595235101</c:v>
                </c:pt>
                <c:pt idx="21326">
                  <c:v>7.5236734104425604</c:v>
                </c:pt>
                <c:pt idx="21327">
                  <c:v>7.4798120202595397</c:v>
                </c:pt>
                <c:pt idx="21328">
                  <c:v>7.0723911075727202</c:v>
                </c:pt>
                <c:pt idx="21329">
                  <c:v>7.7198750717983504</c:v>
                </c:pt>
                <c:pt idx="21330">
                  <c:v>9.3161409231081898</c:v>
                </c:pt>
                <c:pt idx="21331">
                  <c:v>9.7972803083184701</c:v>
                </c:pt>
                <c:pt idx="21332">
                  <c:v>7.9484899047297199</c:v>
                </c:pt>
                <c:pt idx="21333">
                  <c:v>8.0247201061242599</c:v>
                </c:pt>
                <c:pt idx="21334">
                  <c:v>6.5192947066397897</c:v>
                </c:pt>
                <c:pt idx="21335">
                  <c:v>7.1095705013157504</c:v>
                </c:pt>
                <c:pt idx="21336">
                  <c:v>8.0119807997183798</c:v>
                </c:pt>
                <c:pt idx="21337">
                  <c:v>2.3167790476119299</c:v>
                </c:pt>
                <c:pt idx="21338">
                  <c:v>3.3167755892710198</c:v>
                </c:pt>
                <c:pt idx="21339">
                  <c:v>7.21668850073294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A1D-4171-AC60-1BBBCEC327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7835624"/>
        <c:axId val="357838760"/>
      </c:scatterChart>
      <c:valAx>
        <c:axId val="3578356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% sequence difference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7838760"/>
        <c:crosses val="autoZero"/>
        <c:crossBetween val="midCat"/>
      </c:valAx>
      <c:valAx>
        <c:axId val="357838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Predicted</a:t>
                </a:r>
                <a:r>
                  <a:rPr lang="en-US" baseline="0"/>
                  <a:t> antigenic distance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78356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908C14-3B07-41DA-89B8-834147CFD4D5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1B357-7FD9-4953-9D42-37D116FD7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113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technically incorrect. Antigenic properties are a manifestation of combined HA,</a:t>
            </a:r>
            <a:r>
              <a:rPr lang="en-US" baseline="0" dirty="0"/>
              <a:t> NA, and maybe M2 structures. What is truly being predicted are results of an HI, which are based on HA glycoprotein structure.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1B357-7FD9-4953-9D42-37D116FD701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63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1B357-7FD9-4953-9D42-37D116FD701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175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1B357-7FD9-4953-9D42-37D116FD701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864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5E7AF-FE70-4306-A9BF-B83AFB5026E9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58D1-9BF7-4772-BC0B-D7AD527D1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232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5E7AF-FE70-4306-A9BF-B83AFB5026E9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58D1-9BF7-4772-BC0B-D7AD527D1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674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5E7AF-FE70-4306-A9BF-B83AFB5026E9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58D1-9BF7-4772-BC0B-D7AD527D1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386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5E7AF-FE70-4306-A9BF-B83AFB5026E9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58D1-9BF7-4772-BC0B-D7AD527D1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36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5E7AF-FE70-4306-A9BF-B83AFB5026E9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58D1-9BF7-4772-BC0B-D7AD527D1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44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5E7AF-FE70-4306-A9BF-B83AFB5026E9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58D1-9BF7-4772-BC0B-D7AD527D1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645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5E7AF-FE70-4306-A9BF-B83AFB5026E9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58D1-9BF7-4772-BC0B-D7AD527D1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61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5E7AF-FE70-4306-A9BF-B83AFB5026E9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58D1-9BF7-4772-BC0B-D7AD527D1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755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5E7AF-FE70-4306-A9BF-B83AFB5026E9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58D1-9BF7-4772-BC0B-D7AD527D1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998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5E7AF-FE70-4306-A9BF-B83AFB5026E9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58D1-9BF7-4772-BC0B-D7AD527D1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384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5E7AF-FE70-4306-A9BF-B83AFB5026E9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58D1-9BF7-4772-BC0B-D7AD527D1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829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45E7AF-FE70-4306-A9BF-B83AFB5026E9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B58D1-9BF7-4772-BC0B-D7AD527D1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575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Flu32/32B Strain Selection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A/swine/</a:t>
            </a:r>
            <a:r>
              <a:rPr lang="en-US" b="1" dirty="0" err="1" smtClean="0"/>
              <a:t>North_Carolina</a:t>
            </a:r>
            <a:r>
              <a:rPr lang="en-US" b="1" dirty="0" smtClean="0"/>
              <a:t>/A02219753/2017 NIFA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60" y="1389888"/>
            <a:ext cx="8918498" cy="5377147"/>
          </a:xfrm>
        </p:spPr>
      </p:pic>
      <p:sp>
        <p:nvSpPr>
          <p:cNvPr id="5" name="Rectangle 4"/>
          <p:cNvSpPr/>
          <p:nvPr/>
        </p:nvSpPr>
        <p:spPr>
          <a:xfrm>
            <a:off x="5764970" y="2423160"/>
            <a:ext cx="1888558" cy="1602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12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A/swine/</a:t>
            </a:r>
            <a:r>
              <a:rPr lang="en-US" b="1" dirty="0" err="1"/>
              <a:t>North_Carolina</a:t>
            </a:r>
            <a:r>
              <a:rPr lang="en-US" b="1" dirty="0"/>
              <a:t>/A02219753/2017 NIFA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A/swine/Minnesota/A01280592/2013      QKLPGSDNSMATLCLGHHAVPNGTLVKTITDDQIEVTNATELVQSSSTGRICSSPHQILD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A02219753|2017-08-25|cluster_IVB      QKLPGSDNSMATLCLGHHAVPNGTLVKTITDDQIEVTNATELVQSSSTGRICSSPHQILD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                                  ************************************************************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A/swine/Minnesota/A01280592/2013      GKNCTLIDALLGDPHCDDFQN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RE</a:t>
            </a:r>
            <a:r>
              <a:rPr lang="en-US" dirty="0">
                <a:latin typeface="Consolas" panose="020B0609020204030204" pitchFamily="49" charset="0"/>
              </a:rPr>
              <a:t>WDLFVERSTAYSNCYPYYVPDYASLRSLVASSGTLEF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A02219753|2017-08-25|cluster_IVB      GKNCTLIDALLGDPHCDDFQN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KK</a:t>
            </a:r>
            <a:r>
              <a:rPr lang="en-US" dirty="0">
                <a:latin typeface="Consolas" panose="020B0609020204030204" pitchFamily="49" charset="0"/>
              </a:rPr>
              <a:t>WDLFVERSTAYSNCYPYYVPDYASLRSLVASSGTLEF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                                  *********************.:*************************************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A/swine/Minnesota/A01280592/2013      TQESFNWTGVAQDGSS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Y</a:t>
            </a:r>
            <a:r>
              <a:rPr lang="en-US" dirty="0">
                <a:latin typeface="Consolas" panose="020B0609020204030204" pitchFamily="49" charset="0"/>
              </a:rPr>
              <a:t>ACRRES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DN</a:t>
            </a:r>
            <a:r>
              <a:rPr lang="en-US" dirty="0">
                <a:latin typeface="Consolas" panose="020B0609020204030204" pitchFamily="49" charset="0"/>
              </a:rPr>
              <a:t>SFFSRLNWLYHLN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Y</a:t>
            </a:r>
            <a:r>
              <a:rPr lang="en-US" dirty="0">
                <a:latin typeface="Consolas" panose="020B0609020204030204" pitchFamily="49" charset="0"/>
              </a:rPr>
              <a:t>KYPALNVTMPNNDKFDKLY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W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A02219753|2017-08-25|cluster_IVB      TQESFNWTGVAQDGSS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latin typeface="Consolas" panose="020B0609020204030204" pitchFamily="49" charset="0"/>
              </a:rPr>
              <a:t>ACRRES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NK</a:t>
            </a:r>
            <a:r>
              <a:rPr lang="en-US" dirty="0">
                <a:latin typeface="Consolas" panose="020B0609020204030204" pitchFamily="49" charset="0"/>
              </a:rPr>
              <a:t>SFFSRLNWLYHLN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latin typeface="Consolas" panose="020B0609020204030204" pitchFamily="49" charset="0"/>
              </a:rPr>
              <a:t>KYPALNVTMPNNDKFDKLY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V</a:t>
            </a:r>
            <a:r>
              <a:rPr lang="en-US" dirty="0">
                <a:latin typeface="Consolas" panose="020B0609020204030204" pitchFamily="49" charset="0"/>
              </a:rPr>
              <a:t>W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                                  **************** ******::************* *******************:*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A/swine/Minnesota/A01280592/2013      GVHHPGTDKDQT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latin typeface="Consolas" panose="020B0609020204030204" pitchFamily="49" charset="0"/>
              </a:rPr>
              <a:t>LYVQA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S</a:t>
            </a:r>
            <a:r>
              <a:rPr lang="en-US" dirty="0">
                <a:latin typeface="Consolas" panose="020B0609020204030204" pitchFamily="49" charset="0"/>
              </a:rPr>
              <a:t>GRVT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V</a:t>
            </a:r>
            <a:r>
              <a:rPr lang="en-US" dirty="0">
                <a:latin typeface="Consolas" panose="020B0609020204030204" pitchFamily="49" charset="0"/>
              </a:rPr>
              <a:t>ST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K</a:t>
            </a:r>
            <a:r>
              <a:rPr lang="en-US" dirty="0">
                <a:latin typeface="Consolas" panose="020B0609020204030204" pitchFamily="49" charset="0"/>
              </a:rPr>
              <a:t>RSQQTVIPNVGSRPWVRGVSSIISIYWTIVKPG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A02219753|2017-08-25|cluster_IVB      GVHHPGTDKDQT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Y</a:t>
            </a:r>
            <a:r>
              <a:rPr lang="en-US" dirty="0">
                <a:latin typeface="Consolas" panose="020B0609020204030204" pitchFamily="49" charset="0"/>
              </a:rPr>
              <a:t>LYVQA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P</a:t>
            </a:r>
            <a:r>
              <a:rPr lang="en-US" dirty="0">
                <a:latin typeface="Consolas" panose="020B0609020204030204" pitchFamily="49" charset="0"/>
              </a:rPr>
              <a:t>GRVT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ST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R</a:t>
            </a:r>
            <a:r>
              <a:rPr lang="en-US" dirty="0">
                <a:latin typeface="Consolas" panose="020B0609020204030204" pitchFamily="49" charset="0"/>
              </a:rPr>
              <a:t>RSQQTVIPNVGSRPWVRGVSSIISIYWTIVKPG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                                  ************ *****.****:**.*********************************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A/swine/Minnesota/A01280592/2013      DILLINSTGNLIAPRGYFKIQSGKSSIMRSDAPIDNC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latin typeface="Consolas" panose="020B0609020204030204" pitchFamily="49" charset="0"/>
              </a:rPr>
              <a:t>SECITPNG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S</a:t>
            </a:r>
            <a:r>
              <a:rPr lang="en-US" dirty="0">
                <a:latin typeface="Consolas" panose="020B0609020204030204" pitchFamily="49" charset="0"/>
              </a:rPr>
              <a:t>IPNDKPFQNVNRI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A02219753|2017-08-25|cluster_IVB      DILLINSTGNLIAPRGYFKIQSGKSSIMRSDAPIDNC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D</a:t>
            </a:r>
            <a:r>
              <a:rPr lang="en-US" dirty="0">
                <a:latin typeface="Consolas" panose="020B0609020204030204" pitchFamily="49" charset="0"/>
              </a:rPr>
              <a:t>SECITPNG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latin typeface="Consolas" panose="020B0609020204030204" pitchFamily="49" charset="0"/>
              </a:rPr>
              <a:t>IPNDKPFQNVNRI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                                  *************************************:********.*************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A/swine/Minnesota/A01280592/2013      TYGACPRYVKQNTLKLATGMRNVPEKQTR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A02219753|2017-08-25|cluster_IVB      TYGACPRYVKQNTLKLATGMRNVPEKQTR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                                  </a:t>
            </a:r>
            <a:r>
              <a:rPr lang="en-US" dirty="0" smtClean="0">
                <a:latin typeface="Consolas" panose="020B0609020204030204" pitchFamily="49" charset="0"/>
              </a:rPr>
              <a:t>*****************************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600" dirty="0">
                <a:latin typeface="Consolas" panose="020B0609020204030204" pitchFamily="49" charset="0"/>
              </a:rPr>
              <a:t>13 AA Differences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600" dirty="0" smtClean="0">
                <a:latin typeface="Consolas" panose="020B0609020204030204" pitchFamily="49" charset="0"/>
              </a:rPr>
              <a:t>All </a:t>
            </a:r>
            <a:r>
              <a:rPr lang="en-US" sz="5600" dirty="0">
                <a:latin typeface="Consolas" panose="020B0609020204030204" pitchFamily="49" charset="0"/>
              </a:rPr>
              <a:t>accounted for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1731397" cy="4351338"/>
          </a:xfrm>
        </p:spPr>
        <p:txBody>
          <a:bodyPr>
            <a:noAutofit/>
          </a:bodyPr>
          <a:lstStyle/>
          <a:p>
            <a:r>
              <a:rPr lang="en-US" dirty="0" smtClean="0"/>
              <a:t>82RK</a:t>
            </a:r>
          </a:p>
          <a:p>
            <a:r>
              <a:rPr lang="en-US" dirty="0" smtClean="0"/>
              <a:t>83EK</a:t>
            </a:r>
          </a:p>
          <a:p>
            <a:r>
              <a:rPr lang="en-US" dirty="0" smtClean="0"/>
              <a:t>137YN</a:t>
            </a:r>
          </a:p>
          <a:p>
            <a:r>
              <a:rPr lang="en-US" dirty="0" smtClean="0"/>
              <a:t>144DN</a:t>
            </a:r>
          </a:p>
          <a:p>
            <a:r>
              <a:rPr lang="en-US" dirty="0" smtClean="0"/>
              <a:t>145NK</a:t>
            </a:r>
          </a:p>
          <a:p>
            <a:r>
              <a:rPr lang="en-US" dirty="0" smtClean="0"/>
              <a:t>159YN</a:t>
            </a:r>
          </a:p>
          <a:p>
            <a:r>
              <a:rPr lang="en-US" dirty="0" smtClean="0"/>
              <a:t>179IV</a:t>
            </a:r>
          </a:p>
          <a:p>
            <a:r>
              <a:rPr lang="en-US" dirty="0" smtClean="0"/>
              <a:t>193NY</a:t>
            </a:r>
          </a:p>
          <a:p>
            <a:r>
              <a:rPr lang="en-US" dirty="0" smtClean="0"/>
              <a:t>199SP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8121594" y="1825625"/>
            <a:ext cx="1731397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204VI</a:t>
            </a:r>
          </a:p>
          <a:p>
            <a:r>
              <a:rPr lang="en-US" dirty="0" smtClean="0"/>
              <a:t>207KR</a:t>
            </a:r>
          </a:p>
          <a:p>
            <a:r>
              <a:rPr lang="en-US" dirty="0" smtClean="0"/>
              <a:t>278ND</a:t>
            </a:r>
          </a:p>
          <a:p>
            <a:r>
              <a:rPr lang="en-US" dirty="0" smtClean="0"/>
              <a:t>287SN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48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A/swine/</a:t>
            </a:r>
            <a:r>
              <a:rPr lang="en-US" b="1" dirty="0" err="1"/>
              <a:t>North_Carolina</a:t>
            </a:r>
            <a:r>
              <a:rPr lang="en-US" b="1" dirty="0"/>
              <a:t>/A02219753/2017 NIFA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3"/>
          <a:stretch/>
        </p:blipFill>
        <p:spPr>
          <a:xfrm rot="16200000">
            <a:off x="4097476" y="-1302091"/>
            <a:ext cx="4167169" cy="10515599"/>
          </a:xfrm>
        </p:spPr>
      </p:pic>
      <p:sp>
        <p:nvSpPr>
          <p:cNvPr id="5" name="TextBox 4"/>
          <p:cNvSpPr txBox="1"/>
          <p:nvPr/>
        </p:nvSpPr>
        <p:spPr>
          <a:xfrm>
            <a:off x="3943944" y="319423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82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07284" y="5760720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Vic/361/2011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63411" y="23485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83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63727" y="408516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137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71363" y="321103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145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31589" y="371906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144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200" y="339570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159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99451" y="298201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179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63582" y="371583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193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51672" y="353116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199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94752" y="336892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204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89135" y="216384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207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10577" y="363544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278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74225" y="386549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287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704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A/swine/Iowa/A01729543/2016 FINA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820" y="1381086"/>
            <a:ext cx="8790038" cy="5299696"/>
          </a:xfrm>
        </p:spPr>
      </p:pic>
      <p:sp>
        <p:nvSpPr>
          <p:cNvPr id="7" name="Rectangle 6"/>
          <p:cNvSpPr/>
          <p:nvPr/>
        </p:nvSpPr>
        <p:spPr>
          <a:xfrm>
            <a:off x="7040991" y="4067562"/>
            <a:ext cx="1690488" cy="1921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40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A/swine/Iowa/A01729543/2016 FINA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A/BEIJING/32/1992                     QKLPG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sz="700" dirty="0">
                <a:latin typeface="Consolas" panose="020B0609020204030204" pitchFamily="49" charset="0"/>
              </a:rPr>
              <a:t>DNS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US" sz="700" dirty="0">
                <a:latin typeface="Consolas" panose="020B0609020204030204" pitchFamily="49" charset="0"/>
              </a:rPr>
              <a:t>ATLCLGHHAVPNGTLVKT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I</a:t>
            </a:r>
            <a:r>
              <a:rPr lang="en-US" sz="700" dirty="0">
                <a:latin typeface="Consolas" panose="020B0609020204030204" pitchFamily="49" charset="0"/>
              </a:rPr>
              <a:t>T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sz="700" dirty="0">
                <a:latin typeface="Consolas" panose="020B0609020204030204" pitchFamily="49" charset="0"/>
              </a:rPr>
              <a:t>DQIEVTNATELVQSSSTGRIC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D</a:t>
            </a:r>
            <a:r>
              <a:rPr lang="en-US" sz="700" dirty="0">
                <a:latin typeface="Consolas" panose="020B0609020204030204" pitchFamily="49" charset="0"/>
              </a:rPr>
              <a:t>SPH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R</a:t>
            </a:r>
            <a:r>
              <a:rPr lang="en-US" sz="700" dirty="0">
                <a:latin typeface="Consolas" panose="020B0609020204030204" pitchFamily="49" charset="0"/>
              </a:rPr>
              <a:t>ILD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A01729543|2016-01-14|cluster_IVA      QKLPG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S</a:t>
            </a:r>
            <a:r>
              <a:rPr lang="en-US" sz="700" dirty="0">
                <a:latin typeface="Consolas" panose="020B0609020204030204" pitchFamily="49" charset="0"/>
              </a:rPr>
              <a:t>DNS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M</a:t>
            </a:r>
            <a:r>
              <a:rPr lang="en-US" sz="700" dirty="0">
                <a:latin typeface="Consolas" panose="020B0609020204030204" pitchFamily="49" charset="0"/>
              </a:rPr>
              <a:t>ATLCLGHHAVPNGTLVKT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L</a:t>
            </a:r>
            <a:r>
              <a:rPr lang="en-US" sz="700" dirty="0">
                <a:latin typeface="Consolas" panose="020B0609020204030204" pitchFamily="49" charset="0"/>
              </a:rPr>
              <a:t>T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D</a:t>
            </a:r>
            <a:r>
              <a:rPr lang="en-US" sz="700" dirty="0">
                <a:latin typeface="Consolas" panose="020B0609020204030204" pitchFamily="49" charset="0"/>
              </a:rPr>
              <a:t>DQIEVTNATELVQSSSTGRIC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sz="700" dirty="0">
                <a:latin typeface="Consolas" panose="020B0609020204030204" pitchFamily="49" charset="0"/>
              </a:rPr>
              <a:t>SPH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Q</a:t>
            </a:r>
            <a:r>
              <a:rPr lang="en-US" sz="700" dirty="0">
                <a:latin typeface="Consolas" panose="020B0609020204030204" pitchFamily="49" charset="0"/>
              </a:rPr>
              <a:t>ILD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                                      *****.*** ******************:*:*********************:***.***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7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A/BEIJING/32/1992                     GKNCTLIDALLGDPHCD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G</a:t>
            </a:r>
            <a:r>
              <a:rPr lang="en-US" sz="700" dirty="0">
                <a:latin typeface="Consolas" panose="020B0609020204030204" pitchFamily="49" charset="0"/>
              </a:rPr>
              <a:t>FQNKEWDLFVERS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K</a:t>
            </a:r>
            <a:r>
              <a:rPr lang="en-US" sz="700" dirty="0">
                <a:latin typeface="Consolas" panose="020B0609020204030204" pitchFamily="49" charset="0"/>
              </a:rPr>
              <a:t>AYSNCYPY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D</a:t>
            </a:r>
            <a:r>
              <a:rPr lang="en-US" sz="700" dirty="0">
                <a:latin typeface="Consolas" panose="020B0609020204030204" pitchFamily="49" charset="0"/>
              </a:rPr>
              <a:t>VPDYA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S</a:t>
            </a:r>
            <a:r>
              <a:rPr lang="en-US" sz="700" dirty="0">
                <a:latin typeface="Consolas" panose="020B0609020204030204" pitchFamily="49" charset="0"/>
              </a:rPr>
              <a:t>LRS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L</a:t>
            </a:r>
            <a:r>
              <a:rPr lang="en-US" sz="700" dirty="0">
                <a:latin typeface="Consolas" panose="020B0609020204030204" pitchFamily="49" charset="0"/>
              </a:rPr>
              <a:t>VASSG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US" sz="700" dirty="0">
                <a:latin typeface="Consolas" panose="020B0609020204030204" pitchFamily="49" charset="0"/>
              </a:rPr>
              <a:t>LEF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A01729543|2016-01-14|cluster_IVA      GKNCTLIDALLGDPHCD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D</a:t>
            </a:r>
            <a:r>
              <a:rPr lang="en-US" sz="700" dirty="0">
                <a:latin typeface="Consolas" panose="020B0609020204030204" pitchFamily="49" charset="0"/>
              </a:rPr>
              <a:t>FQNKEWDLFVERS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US" sz="700" dirty="0">
                <a:latin typeface="Consolas" panose="020B0609020204030204" pitchFamily="49" charset="0"/>
              </a:rPr>
              <a:t>AYSNCYPY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Y</a:t>
            </a:r>
            <a:r>
              <a:rPr lang="en-US" sz="700" dirty="0">
                <a:latin typeface="Consolas" panose="020B0609020204030204" pitchFamily="49" charset="0"/>
              </a:rPr>
              <a:t>VPDYA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US" sz="700" dirty="0">
                <a:latin typeface="Consolas" panose="020B0609020204030204" pitchFamily="49" charset="0"/>
              </a:rPr>
              <a:t>LRS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I</a:t>
            </a:r>
            <a:r>
              <a:rPr lang="en-US" sz="700" dirty="0">
                <a:latin typeface="Consolas" panose="020B0609020204030204" pitchFamily="49" charset="0"/>
              </a:rPr>
              <a:t>VASSG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S</a:t>
            </a:r>
            <a:r>
              <a:rPr lang="en-US" sz="700" dirty="0">
                <a:latin typeface="Consolas" panose="020B0609020204030204" pitchFamily="49" charset="0"/>
              </a:rPr>
              <a:t>LEF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                                      *****************.*************.******** *****:***:*****:***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7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A/BEIJING/32/1992                     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IN</a:t>
            </a:r>
            <a:r>
              <a:rPr lang="en-US" sz="700" dirty="0">
                <a:latin typeface="Consolas" panose="020B0609020204030204" pitchFamily="49" charset="0"/>
              </a:rPr>
              <a:t>E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D</a:t>
            </a:r>
            <a:r>
              <a:rPr lang="en-US" sz="700" dirty="0">
                <a:latin typeface="Consolas" panose="020B0609020204030204" pitchFamily="49" charset="0"/>
              </a:rPr>
              <a:t>FNWTGV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US" sz="700" dirty="0">
                <a:latin typeface="Consolas" panose="020B0609020204030204" pitchFamily="49" charset="0"/>
              </a:rPr>
              <a:t>QDG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G</a:t>
            </a:r>
            <a:r>
              <a:rPr lang="en-US" sz="700" dirty="0">
                <a:latin typeface="Consolas" panose="020B0609020204030204" pitchFamily="49" charset="0"/>
              </a:rPr>
              <a:t>S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Y</a:t>
            </a:r>
            <a:r>
              <a:rPr lang="en-US" sz="700" dirty="0">
                <a:latin typeface="Consolas" panose="020B0609020204030204" pitchFamily="49" charset="0"/>
              </a:rPr>
              <a:t>AC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K</a:t>
            </a:r>
            <a:r>
              <a:rPr lang="en-US" sz="700" dirty="0">
                <a:latin typeface="Consolas" panose="020B0609020204030204" pitchFamily="49" charset="0"/>
              </a:rPr>
              <a:t>RGSV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sz="700" dirty="0">
                <a:latin typeface="Consolas" panose="020B0609020204030204" pitchFamily="49" charset="0"/>
              </a:rPr>
              <a:t>SFFSRLNWL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HKSE</a:t>
            </a:r>
            <a:r>
              <a:rPr lang="en-US" sz="700" dirty="0">
                <a:latin typeface="Consolas" panose="020B0609020204030204" pitchFamily="49" charset="0"/>
              </a:rPr>
              <a:t>YKYP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AL</a:t>
            </a:r>
            <a:r>
              <a:rPr lang="en-US" sz="700" dirty="0">
                <a:latin typeface="Consolas" panose="020B0609020204030204" pitchFamily="49" charset="0"/>
              </a:rPr>
              <a:t>NVTMPNN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G</a:t>
            </a:r>
            <a:r>
              <a:rPr lang="en-US" sz="700" dirty="0">
                <a:latin typeface="Consolas" panose="020B0609020204030204" pitchFamily="49" charset="0"/>
              </a:rPr>
              <a:t>KFDKLYIW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A01729543|2016-01-14|cluster_IVA      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TQ</a:t>
            </a:r>
            <a:r>
              <a:rPr lang="en-US" sz="700" dirty="0">
                <a:latin typeface="Consolas" panose="020B0609020204030204" pitchFamily="49" charset="0"/>
              </a:rPr>
              <a:t>E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S</a:t>
            </a:r>
            <a:r>
              <a:rPr lang="en-US" sz="700" dirty="0">
                <a:latin typeface="Consolas" panose="020B0609020204030204" pitchFamily="49" charset="0"/>
              </a:rPr>
              <a:t>FNWTGV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S</a:t>
            </a:r>
            <a:r>
              <a:rPr lang="en-US" sz="700" dirty="0">
                <a:latin typeface="Consolas" panose="020B0609020204030204" pitchFamily="49" charset="0"/>
              </a:rPr>
              <a:t>QDG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S</a:t>
            </a:r>
            <a:r>
              <a:rPr lang="en-US" sz="700" dirty="0">
                <a:latin typeface="Consolas" panose="020B0609020204030204" pitchFamily="49" charset="0"/>
              </a:rPr>
              <a:t>S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US" sz="700" dirty="0">
                <a:latin typeface="Consolas" panose="020B0609020204030204" pitchFamily="49" charset="0"/>
              </a:rPr>
              <a:t>AC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R</a:t>
            </a:r>
            <a:r>
              <a:rPr lang="en-US" sz="700" dirty="0">
                <a:latin typeface="Consolas" panose="020B0609020204030204" pitchFamily="49" charset="0"/>
              </a:rPr>
              <a:t>RGSV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K</a:t>
            </a:r>
            <a:r>
              <a:rPr lang="en-US" sz="700" dirty="0">
                <a:latin typeface="Consolas" panose="020B0609020204030204" pitchFamily="49" charset="0"/>
              </a:rPr>
              <a:t>SFFSRLNWL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YNLN</a:t>
            </a:r>
            <a:r>
              <a:rPr lang="en-US" sz="700" dirty="0">
                <a:latin typeface="Consolas" panose="020B0609020204030204" pitchFamily="49" charset="0"/>
              </a:rPr>
              <a:t>YKYP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EQ</a:t>
            </a:r>
            <a:r>
              <a:rPr lang="en-US" sz="700" dirty="0">
                <a:latin typeface="Consolas" panose="020B0609020204030204" pitchFamily="49" charset="0"/>
              </a:rPr>
              <a:t>NVTMPNN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D</a:t>
            </a:r>
            <a:r>
              <a:rPr lang="en-US" sz="700" dirty="0">
                <a:latin typeface="Consolas" panose="020B0609020204030204" pitchFamily="49" charset="0"/>
              </a:rPr>
              <a:t>KFDKLYIW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                                       :*.******:***.*:**.****:*********:: :****  *******.********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7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A/BEIJING/32/1992                     GVHHP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S</a:t>
            </a:r>
            <a:r>
              <a:rPr lang="en-US" sz="700" dirty="0">
                <a:latin typeface="Consolas" panose="020B0609020204030204" pitchFamily="49" charset="0"/>
              </a:rPr>
              <a:t>TD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R</a:t>
            </a:r>
            <a:r>
              <a:rPr lang="en-US" sz="700" dirty="0">
                <a:latin typeface="Consolas" panose="020B0609020204030204" pitchFamily="49" charset="0"/>
              </a:rPr>
              <a:t>DQT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S</a:t>
            </a:r>
            <a:r>
              <a:rPr lang="en-US" sz="700" dirty="0">
                <a:latin typeface="Consolas" panose="020B0609020204030204" pitchFamily="49" charset="0"/>
              </a:rPr>
              <a:t>LYV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R</a:t>
            </a:r>
            <a:r>
              <a:rPr lang="en-US" sz="700" dirty="0">
                <a:latin typeface="Consolas" panose="020B0609020204030204" pitchFamily="49" charset="0"/>
              </a:rPr>
              <a:t>ASGRV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US" sz="700" dirty="0">
                <a:latin typeface="Consolas" panose="020B0609020204030204" pitchFamily="49" charset="0"/>
              </a:rPr>
              <a:t>VSTKR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S</a:t>
            </a:r>
            <a:r>
              <a:rPr lang="en-US" sz="700" dirty="0">
                <a:latin typeface="Consolas" panose="020B0609020204030204" pitchFamily="49" charset="0"/>
              </a:rPr>
              <a:t>QQTV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US" sz="700" dirty="0">
                <a:latin typeface="Consolas" panose="020B0609020204030204" pitchFamily="49" charset="0"/>
              </a:rPr>
              <a:t>P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sz="700" dirty="0">
                <a:latin typeface="Consolas" panose="020B0609020204030204" pitchFamily="49" charset="0"/>
              </a:rPr>
              <a:t>IGSRPWV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R</a:t>
            </a:r>
            <a:r>
              <a:rPr lang="en-US" sz="700" dirty="0">
                <a:latin typeface="Consolas" panose="020B0609020204030204" pitchFamily="49" charset="0"/>
              </a:rPr>
              <a:t>G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Q</a:t>
            </a:r>
            <a:r>
              <a:rPr lang="en-US" sz="700" dirty="0">
                <a:latin typeface="Consolas" panose="020B0609020204030204" pitchFamily="49" charset="0"/>
              </a:rPr>
              <a:t>SS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R</a:t>
            </a:r>
            <a:r>
              <a:rPr lang="en-US" sz="700" dirty="0">
                <a:latin typeface="Consolas" panose="020B0609020204030204" pitchFamily="49" charset="0"/>
              </a:rPr>
              <a:t>ISIYWTIVKPG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A01729543|2016-01-14|cluster_IVA      GVHHP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G</a:t>
            </a:r>
            <a:r>
              <a:rPr lang="en-US" sz="700" dirty="0">
                <a:latin typeface="Consolas" panose="020B0609020204030204" pitchFamily="49" charset="0"/>
              </a:rPr>
              <a:t>TD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K</a:t>
            </a:r>
            <a:r>
              <a:rPr lang="en-US" sz="700" dirty="0">
                <a:latin typeface="Consolas" panose="020B0609020204030204" pitchFamily="49" charset="0"/>
              </a:rPr>
              <a:t>DQT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sz="700" dirty="0">
                <a:latin typeface="Consolas" panose="020B0609020204030204" pitchFamily="49" charset="0"/>
              </a:rPr>
              <a:t>LYV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Q</a:t>
            </a:r>
            <a:r>
              <a:rPr lang="en-US" sz="700" dirty="0">
                <a:latin typeface="Consolas" panose="020B0609020204030204" pitchFamily="49" charset="0"/>
              </a:rPr>
              <a:t>ASGRV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I</a:t>
            </a:r>
            <a:r>
              <a:rPr lang="en-US" sz="700" dirty="0">
                <a:latin typeface="Consolas" panose="020B0609020204030204" pitchFamily="49" charset="0"/>
              </a:rPr>
              <a:t>VSTKR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G</a:t>
            </a:r>
            <a:r>
              <a:rPr lang="en-US" sz="700" dirty="0">
                <a:latin typeface="Consolas" panose="020B0609020204030204" pitchFamily="49" charset="0"/>
              </a:rPr>
              <a:t>QQTV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I</a:t>
            </a:r>
            <a:r>
              <a:rPr lang="en-US" sz="700" dirty="0">
                <a:latin typeface="Consolas" panose="020B0609020204030204" pitchFamily="49" charset="0"/>
              </a:rPr>
              <a:t>P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S</a:t>
            </a:r>
            <a:r>
              <a:rPr lang="en-US" sz="700" dirty="0">
                <a:latin typeface="Consolas" panose="020B0609020204030204" pitchFamily="49" charset="0"/>
              </a:rPr>
              <a:t>IGSRPWV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K</a:t>
            </a:r>
            <a:r>
              <a:rPr lang="en-US" sz="700" dirty="0">
                <a:latin typeface="Consolas" panose="020B0609020204030204" pitchFamily="49" charset="0"/>
              </a:rPr>
              <a:t>G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V</a:t>
            </a:r>
            <a:r>
              <a:rPr lang="en-US" sz="700" dirty="0">
                <a:latin typeface="Consolas" panose="020B0609020204030204" pitchFamily="49" charset="0"/>
              </a:rPr>
              <a:t>SS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I</a:t>
            </a:r>
            <a:r>
              <a:rPr lang="en-US" sz="700" dirty="0">
                <a:latin typeface="Consolas" panose="020B0609020204030204" pitchFamily="49" charset="0"/>
              </a:rPr>
              <a:t>ISIYWTIVKPG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                                      *****.**.***.***.***** *****.**** *.*******.* ** ***********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7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A/BEIJING/32/1992                     DIL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L</a:t>
            </a:r>
            <a:r>
              <a:rPr lang="en-US" sz="700" dirty="0">
                <a:latin typeface="Consolas" panose="020B0609020204030204" pitchFamily="49" charset="0"/>
              </a:rPr>
              <a:t>INSTGNLIAPRGYFKI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RN</a:t>
            </a:r>
            <a:r>
              <a:rPr lang="en-US" sz="700" dirty="0">
                <a:latin typeface="Consolas" panose="020B0609020204030204" pitchFamily="49" charset="0"/>
              </a:rPr>
              <a:t>GKSSIMRSDA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P</a:t>
            </a:r>
            <a:r>
              <a:rPr lang="en-US" sz="700" dirty="0">
                <a:latin typeface="Consolas" panose="020B0609020204030204" pitchFamily="49" charset="0"/>
              </a:rPr>
              <a:t>I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GT</a:t>
            </a:r>
            <a:r>
              <a:rPr lang="en-US" sz="700" dirty="0">
                <a:latin typeface="Consolas" panose="020B0609020204030204" pitchFamily="49" charset="0"/>
              </a:rPr>
              <a:t>C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S</a:t>
            </a:r>
            <a:r>
              <a:rPr lang="en-US" sz="700" dirty="0">
                <a:latin typeface="Consolas" panose="020B0609020204030204" pitchFamily="49" charset="0"/>
              </a:rPr>
              <a:t>SECITPNGSI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P</a:t>
            </a:r>
            <a:r>
              <a:rPr lang="en-US" sz="700" dirty="0">
                <a:latin typeface="Consolas" panose="020B0609020204030204" pitchFamily="49" charset="0"/>
              </a:rPr>
              <a:t>NDKPFQNVN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R</a:t>
            </a:r>
            <a:r>
              <a:rPr lang="en-US" sz="700" dirty="0">
                <a:latin typeface="Consolas" panose="020B0609020204030204" pitchFamily="49" charset="0"/>
              </a:rPr>
              <a:t>I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A01729543|2016-01-14|cluster_IVA      DIL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V</a:t>
            </a:r>
            <a:r>
              <a:rPr lang="en-US" sz="700" dirty="0">
                <a:latin typeface="Consolas" panose="020B0609020204030204" pitchFamily="49" charset="0"/>
              </a:rPr>
              <a:t>INSTGNLIAPRGYFKI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QS</a:t>
            </a:r>
            <a:r>
              <a:rPr lang="en-US" sz="700" dirty="0">
                <a:latin typeface="Consolas" panose="020B0609020204030204" pitchFamily="49" charset="0"/>
              </a:rPr>
              <a:t>GKSSIMRSDA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US" sz="700" dirty="0">
                <a:latin typeface="Consolas" panose="020B0609020204030204" pitchFamily="49" charset="0"/>
              </a:rPr>
              <a:t>I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DE</a:t>
            </a:r>
            <a:r>
              <a:rPr lang="en-US" sz="700" dirty="0">
                <a:latin typeface="Consolas" panose="020B0609020204030204" pitchFamily="49" charset="0"/>
              </a:rPr>
              <a:t>C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sz="700" dirty="0">
                <a:latin typeface="Consolas" panose="020B0609020204030204" pitchFamily="49" charset="0"/>
              </a:rPr>
              <a:t>SECITPNGSI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S</a:t>
            </a:r>
            <a:r>
              <a:rPr lang="en-US" sz="700" dirty="0">
                <a:latin typeface="Consolas" panose="020B0609020204030204" pitchFamily="49" charset="0"/>
              </a:rPr>
              <a:t>NDKPFQNVN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K</a:t>
            </a:r>
            <a:r>
              <a:rPr lang="en-US" sz="700" dirty="0">
                <a:latin typeface="Consolas" panose="020B0609020204030204" pitchFamily="49" charset="0"/>
              </a:rPr>
              <a:t>I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                                      ***:****************..********** *. *.**********.*********.*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7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A/BEIJING/32/1992                     TYGACPRYVKQNTLKLATGMRNVPEKQTR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A01729543|2016-01-14|cluster_IVA      TYGACPRYVKQNTLKLATGMRNVPEKQTR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                                      </a:t>
            </a:r>
            <a:r>
              <a:rPr lang="en-US" sz="700" dirty="0" smtClean="0">
                <a:latin typeface="Consolas" panose="020B0609020204030204" pitchFamily="49" charset="0"/>
              </a:rPr>
              <a:t>*****************************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7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latin typeface="Consolas" panose="020B0609020204030204" pitchFamily="49" charset="0"/>
              </a:rPr>
              <a:t>47 AA changes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latin typeface="Consolas" panose="020B0609020204030204" pitchFamily="49" charset="0"/>
              </a:rPr>
              <a:t>All changes accounted for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098460" y="1825625"/>
            <a:ext cx="1388035" cy="4351338"/>
          </a:xfrm>
        </p:spPr>
        <p:txBody>
          <a:bodyPr>
            <a:noAutofit/>
          </a:bodyPr>
          <a:lstStyle/>
          <a:p>
            <a:r>
              <a:rPr lang="en-US" sz="1800" dirty="0" smtClean="0"/>
              <a:t>6NS</a:t>
            </a:r>
          </a:p>
          <a:p>
            <a:r>
              <a:rPr lang="en-US" sz="1800" dirty="0" smtClean="0"/>
              <a:t>10TM</a:t>
            </a:r>
          </a:p>
          <a:p>
            <a:r>
              <a:rPr lang="en-US" sz="1800" dirty="0" smtClean="0"/>
              <a:t>29IL</a:t>
            </a:r>
          </a:p>
          <a:p>
            <a:r>
              <a:rPr lang="en-US" sz="1800" dirty="0" smtClean="0"/>
              <a:t>31ND</a:t>
            </a:r>
          </a:p>
          <a:p>
            <a:r>
              <a:rPr lang="en-US" sz="1800" dirty="0" smtClean="0"/>
              <a:t>53DN</a:t>
            </a:r>
          </a:p>
          <a:p>
            <a:r>
              <a:rPr lang="en-US" sz="1800" dirty="0" smtClean="0"/>
              <a:t>57RQ</a:t>
            </a:r>
          </a:p>
          <a:p>
            <a:r>
              <a:rPr lang="en-US" sz="1800" dirty="0" smtClean="0"/>
              <a:t>78GD</a:t>
            </a:r>
          </a:p>
          <a:p>
            <a:r>
              <a:rPr lang="en-US" sz="1800" dirty="0" smtClean="0"/>
              <a:t>92KT</a:t>
            </a:r>
          </a:p>
          <a:p>
            <a:r>
              <a:rPr lang="en-US" sz="1800" dirty="0" smtClean="0"/>
              <a:t>101DY</a:t>
            </a:r>
          </a:p>
          <a:p>
            <a:r>
              <a:rPr lang="en-US" sz="1800" dirty="0" smtClean="0"/>
              <a:t>107ST</a:t>
            </a:r>
          </a:p>
          <a:p>
            <a:r>
              <a:rPr lang="en-US" sz="1800" dirty="0" smtClean="0"/>
              <a:t>111LI</a:t>
            </a:r>
          </a:p>
          <a:p>
            <a:endParaRPr lang="en-US" sz="1800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7338578" y="1825625"/>
            <a:ext cx="138803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117TS</a:t>
            </a:r>
          </a:p>
          <a:p>
            <a:r>
              <a:rPr lang="en-US" sz="1800" dirty="0" smtClean="0"/>
              <a:t>121IT</a:t>
            </a:r>
          </a:p>
          <a:p>
            <a:r>
              <a:rPr lang="en-US" sz="1800" dirty="0" smtClean="0"/>
              <a:t>122NQ</a:t>
            </a:r>
          </a:p>
          <a:p>
            <a:r>
              <a:rPr lang="en-US" sz="1800" dirty="0" smtClean="0"/>
              <a:t>124DS</a:t>
            </a:r>
          </a:p>
          <a:p>
            <a:r>
              <a:rPr lang="en-US" sz="1800" dirty="0" smtClean="0"/>
              <a:t>131AS</a:t>
            </a:r>
          </a:p>
          <a:p>
            <a:r>
              <a:rPr lang="en-US" sz="1800" dirty="0" smtClean="0"/>
              <a:t>135GS</a:t>
            </a:r>
          </a:p>
          <a:p>
            <a:r>
              <a:rPr lang="en-US" sz="1800" dirty="0" smtClean="0"/>
              <a:t>137YH</a:t>
            </a:r>
          </a:p>
          <a:p>
            <a:r>
              <a:rPr lang="en-US" sz="1800" dirty="0" smtClean="0"/>
              <a:t>140KR</a:t>
            </a:r>
          </a:p>
          <a:p>
            <a:r>
              <a:rPr lang="en-US" sz="1800" dirty="0" smtClean="0"/>
              <a:t>145NK</a:t>
            </a:r>
          </a:p>
          <a:p>
            <a:r>
              <a:rPr lang="en-US" sz="1800" dirty="0" smtClean="0"/>
              <a:t>155HY</a:t>
            </a:r>
          </a:p>
          <a:p>
            <a:r>
              <a:rPr lang="en-US" sz="1800" dirty="0" smtClean="0"/>
              <a:t>156KN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8630751" y="1825625"/>
            <a:ext cx="138803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157SL</a:t>
            </a:r>
          </a:p>
          <a:p>
            <a:r>
              <a:rPr lang="en-US" sz="1800" dirty="0" smtClean="0"/>
              <a:t>158EN</a:t>
            </a:r>
          </a:p>
          <a:p>
            <a:r>
              <a:rPr lang="en-US" sz="1800" dirty="0" smtClean="0"/>
              <a:t>163AE</a:t>
            </a:r>
          </a:p>
          <a:p>
            <a:r>
              <a:rPr lang="en-US" sz="1800" dirty="0" smtClean="0"/>
              <a:t>164LQ</a:t>
            </a:r>
          </a:p>
          <a:p>
            <a:r>
              <a:rPr lang="en-US" sz="1800" dirty="0" smtClean="0"/>
              <a:t>172GD</a:t>
            </a:r>
          </a:p>
          <a:p>
            <a:r>
              <a:rPr lang="en-US" sz="1800" dirty="0" smtClean="0"/>
              <a:t>186SG</a:t>
            </a:r>
          </a:p>
          <a:p>
            <a:r>
              <a:rPr lang="en-US" sz="1800" dirty="0" smtClean="0"/>
              <a:t>189RK</a:t>
            </a:r>
          </a:p>
          <a:p>
            <a:r>
              <a:rPr lang="en-US" sz="1800" dirty="0" smtClean="0"/>
              <a:t>193SN</a:t>
            </a:r>
          </a:p>
          <a:p>
            <a:r>
              <a:rPr lang="en-US" sz="1800" dirty="0" smtClean="0"/>
              <a:t>197RQ</a:t>
            </a:r>
          </a:p>
          <a:p>
            <a:r>
              <a:rPr lang="en-US" sz="1800" dirty="0" smtClean="0"/>
              <a:t>203TI</a:t>
            </a:r>
          </a:p>
          <a:p>
            <a:r>
              <a:rPr lang="en-US" sz="1800" dirty="0" smtClean="0"/>
              <a:t>209SG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9870869" y="1825625"/>
            <a:ext cx="138803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214TI</a:t>
            </a:r>
          </a:p>
          <a:p>
            <a:r>
              <a:rPr lang="en-US" sz="1800" dirty="0" smtClean="0"/>
              <a:t>216NS</a:t>
            </a:r>
          </a:p>
          <a:p>
            <a:r>
              <a:rPr lang="en-US" sz="1800" dirty="0" smtClean="0"/>
              <a:t>224RK</a:t>
            </a:r>
          </a:p>
          <a:p>
            <a:r>
              <a:rPr lang="en-US" sz="1800" dirty="0" smtClean="0"/>
              <a:t>226QV</a:t>
            </a:r>
          </a:p>
          <a:p>
            <a:r>
              <a:rPr lang="en-US" sz="1800" dirty="0" smtClean="0"/>
              <a:t>229RI</a:t>
            </a:r>
          </a:p>
          <a:p>
            <a:r>
              <a:rPr lang="en-US" sz="1800" dirty="0" smtClean="0"/>
              <a:t>244LV</a:t>
            </a:r>
          </a:p>
          <a:p>
            <a:r>
              <a:rPr lang="en-US" sz="1800" dirty="0" smtClean="0"/>
              <a:t>261RQ</a:t>
            </a:r>
          </a:p>
          <a:p>
            <a:r>
              <a:rPr lang="en-US" sz="1800" dirty="0" smtClean="0"/>
              <a:t>262NS</a:t>
            </a:r>
          </a:p>
          <a:p>
            <a:r>
              <a:rPr lang="en-US" sz="1800" dirty="0" smtClean="0"/>
              <a:t>273PH</a:t>
            </a:r>
          </a:p>
          <a:p>
            <a:r>
              <a:rPr lang="en-US" sz="1800" dirty="0" smtClean="0"/>
              <a:t>275GD</a:t>
            </a:r>
          </a:p>
          <a:p>
            <a:r>
              <a:rPr lang="en-US" sz="1800" dirty="0" smtClean="0"/>
              <a:t>276TE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0856551" y="1823169"/>
            <a:ext cx="138803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278SN</a:t>
            </a:r>
          </a:p>
          <a:p>
            <a:r>
              <a:rPr lang="en-US" sz="1800" dirty="0" smtClean="0"/>
              <a:t>289PS</a:t>
            </a:r>
          </a:p>
          <a:p>
            <a:r>
              <a:rPr lang="en-US" sz="1800" dirty="0" smtClean="0"/>
              <a:t>299RK</a:t>
            </a:r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5389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A/swine/Iowa/A01729543/2016 FINA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69296" y="-586734"/>
            <a:ext cx="5055171" cy="10110342"/>
          </a:xfrm>
        </p:spPr>
      </p:pic>
    </p:spTree>
    <p:extLst>
      <p:ext uri="{BB962C8B-B14F-4D97-AF65-F5344CB8AC3E}">
        <p14:creationId xmlns:p14="http://schemas.microsoft.com/office/powerpoint/2010/main" val="205089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A/swine/Virginia/A02478738/2019 FIFA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1" y="1276486"/>
            <a:ext cx="8915400" cy="5403434"/>
          </a:xfrm>
        </p:spPr>
      </p:pic>
      <p:sp>
        <p:nvSpPr>
          <p:cNvPr id="9" name="Rectangle 8"/>
          <p:cNvSpPr/>
          <p:nvPr/>
        </p:nvSpPr>
        <p:spPr>
          <a:xfrm>
            <a:off x="6219825" y="5876925"/>
            <a:ext cx="666750" cy="1994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172325" y="6071906"/>
            <a:ext cx="535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/>
              <a:t>C_IVA</a:t>
            </a: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09767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A/swine/Virginia/A02478738/2019 FIFA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A/swine/Iowa/A01480656/2014      QK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latin typeface="Consolas" panose="020B0609020204030204" pitchFamily="49" charset="0"/>
              </a:rPr>
              <a:t>PG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S</a:t>
            </a:r>
            <a:r>
              <a:rPr lang="en-US" dirty="0">
                <a:latin typeface="Consolas" panose="020B0609020204030204" pitchFamily="49" charset="0"/>
              </a:rPr>
              <a:t>DNS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M</a:t>
            </a:r>
            <a:r>
              <a:rPr lang="en-US" dirty="0">
                <a:latin typeface="Consolas" panose="020B0609020204030204" pitchFamily="49" charset="0"/>
              </a:rPr>
              <a:t>ATLCLGHHAVPNGT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latin typeface="Consolas" panose="020B0609020204030204" pitchFamily="49" charset="0"/>
              </a:rPr>
              <a:t>VKTIT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D</a:t>
            </a:r>
            <a:r>
              <a:rPr lang="en-US" dirty="0">
                <a:latin typeface="Consolas" panose="020B0609020204030204" pitchFamily="49" charset="0"/>
              </a:rPr>
              <a:t>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Q</a:t>
            </a:r>
            <a:r>
              <a:rPr lang="en-US" dirty="0">
                <a:latin typeface="Consolas" panose="020B0609020204030204" pitchFamily="49" charset="0"/>
              </a:rPr>
              <a:t>IEVTNATELVQ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S</a:t>
            </a:r>
            <a:r>
              <a:rPr lang="en-US" dirty="0">
                <a:latin typeface="Consolas" panose="020B0609020204030204" pitchFamily="49" charset="0"/>
              </a:rPr>
              <a:t>SS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latin typeface="Consolas" panose="020B0609020204030204" pitchFamily="49" charset="0"/>
              </a:rPr>
              <a:t>G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R</a:t>
            </a:r>
            <a:r>
              <a:rPr lang="en-US" dirty="0">
                <a:latin typeface="Consolas" panose="020B0609020204030204" pitchFamily="49" charset="0"/>
              </a:rPr>
              <a:t>IC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latin typeface="Consolas" panose="020B0609020204030204" pitchFamily="49" charset="0"/>
              </a:rPr>
              <a:t>SPHQILD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2019065715                       QK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PG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latin typeface="Consolas" panose="020B0609020204030204" pitchFamily="49" charset="0"/>
              </a:rPr>
              <a:t>DNS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latin typeface="Consolas" panose="020B0609020204030204" pitchFamily="49" charset="0"/>
              </a:rPr>
              <a:t>ATLCLGHHAVPNGT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VKTIT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latin typeface="Consolas" panose="020B0609020204030204" pitchFamily="49" charset="0"/>
              </a:rPr>
              <a:t>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R</a:t>
            </a:r>
            <a:r>
              <a:rPr lang="en-US" dirty="0">
                <a:latin typeface="Consolas" panose="020B0609020204030204" pitchFamily="49" charset="0"/>
              </a:rPr>
              <a:t>IEVTNATELVQ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latin typeface="Consolas" panose="020B0609020204030204" pitchFamily="49" charset="0"/>
              </a:rPr>
              <a:t>SS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G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E</a:t>
            </a:r>
            <a:r>
              <a:rPr lang="en-US" dirty="0">
                <a:latin typeface="Consolas" panose="020B0609020204030204" pitchFamily="49" charset="0"/>
              </a:rPr>
              <a:t>IC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D</a:t>
            </a:r>
            <a:r>
              <a:rPr lang="en-US" dirty="0">
                <a:latin typeface="Consolas" panose="020B0609020204030204" pitchFamily="49" charset="0"/>
              </a:rPr>
              <a:t>SPHQILD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                             **:**.*** **************:*****:*.***********.** * **:*******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A/swine/Iowa/A01480656/2014      G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K</a:t>
            </a:r>
            <a:r>
              <a:rPr lang="en-US" dirty="0">
                <a:latin typeface="Consolas" panose="020B0609020204030204" pitchFamily="49" charset="0"/>
              </a:rPr>
              <a:t>NCTLIDALLGDP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US" dirty="0">
                <a:latin typeface="Consolas" panose="020B0609020204030204" pitchFamily="49" charset="0"/>
              </a:rPr>
              <a:t>CD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D</a:t>
            </a:r>
            <a:r>
              <a:rPr lang="en-US" dirty="0">
                <a:latin typeface="Consolas" panose="020B0609020204030204" pitchFamily="49" charset="0"/>
              </a:rPr>
              <a:t>FQNK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E</a:t>
            </a:r>
            <a:r>
              <a:rPr lang="en-US" dirty="0">
                <a:latin typeface="Consolas" panose="020B0609020204030204" pitchFamily="49" charset="0"/>
              </a:rPr>
              <a:t>WDLFVER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ST</a:t>
            </a:r>
            <a:r>
              <a:rPr lang="en-US" dirty="0">
                <a:latin typeface="Consolas" panose="020B0609020204030204" pitchFamily="49" charset="0"/>
              </a:rPr>
              <a:t>AYSNCYPY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Y</a:t>
            </a:r>
            <a:r>
              <a:rPr lang="en-US" dirty="0">
                <a:latin typeface="Consolas" panose="020B0609020204030204" pitchFamily="49" charset="0"/>
              </a:rPr>
              <a:t>VPDYA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latin typeface="Consolas" panose="020B0609020204030204" pitchFamily="49" charset="0"/>
              </a:rPr>
              <a:t>LRSLVASSG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latin typeface="Consolas" panose="020B0609020204030204" pitchFamily="49" charset="0"/>
              </a:rPr>
              <a:t>LEF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2019065715                       G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E</a:t>
            </a:r>
            <a:r>
              <a:rPr lang="en-US" dirty="0">
                <a:latin typeface="Consolas" panose="020B0609020204030204" pitchFamily="49" charset="0"/>
              </a:rPr>
              <a:t>NCTLIDALLGDP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Q</a:t>
            </a:r>
            <a:r>
              <a:rPr lang="en-US" dirty="0">
                <a:latin typeface="Consolas" panose="020B0609020204030204" pitchFamily="49" charset="0"/>
              </a:rPr>
              <a:t>CD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G</a:t>
            </a:r>
            <a:r>
              <a:rPr lang="en-US" dirty="0">
                <a:latin typeface="Consolas" panose="020B0609020204030204" pitchFamily="49" charset="0"/>
              </a:rPr>
              <a:t>FQNK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K</a:t>
            </a:r>
            <a:r>
              <a:rPr lang="en-US" dirty="0">
                <a:latin typeface="Consolas" panose="020B0609020204030204" pitchFamily="49" charset="0"/>
              </a:rPr>
              <a:t>WDLFVER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NK</a:t>
            </a:r>
            <a:r>
              <a:rPr lang="en-US" dirty="0">
                <a:latin typeface="Consolas" panose="020B0609020204030204" pitchFamily="49" charset="0"/>
              </a:rPr>
              <a:t>AYSNCYPY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D</a:t>
            </a:r>
            <a:r>
              <a:rPr lang="en-US" dirty="0">
                <a:latin typeface="Consolas" panose="020B0609020204030204" pitchFamily="49" charset="0"/>
              </a:rPr>
              <a:t>VPDYA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S</a:t>
            </a:r>
            <a:r>
              <a:rPr lang="en-US" dirty="0">
                <a:latin typeface="Consolas" panose="020B0609020204030204" pitchFamily="49" charset="0"/>
              </a:rPr>
              <a:t>LRSLVASSG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latin typeface="Consolas" panose="020B0609020204030204" pitchFamily="49" charset="0"/>
              </a:rPr>
              <a:t>LEF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                             *:************:**.****:*******..******** *****:*********.***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A/swine/Iowa/A01480656/2014  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TQ</a:t>
            </a:r>
            <a:r>
              <a:rPr lang="en-US" dirty="0">
                <a:latin typeface="Consolas" panose="020B0609020204030204" pitchFamily="49" charset="0"/>
              </a:rPr>
              <a:t>ESFNW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latin typeface="Consolas" panose="020B0609020204030204" pitchFamily="49" charset="0"/>
              </a:rPr>
              <a:t>GV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US" dirty="0">
                <a:latin typeface="Consolas" panose="020B0609020204030204" pitchFamily="49" charset="0"/>
              </a:rPr>
              <a:t>Q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D</a:t>
            </a:r>
            <a:r>
              <a:rPr lang="en-US" dirty="0">
                <a:latin typeface="Consolas" panose="020B0609020204030204" pitchFamily="49" charset="0"/>
              </a:rPr>
              <a:t>G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S</a:t>
            </a:r>
            <a:r>
              <a:rPr lang="en-US" dirty="0"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YA</a:t>
            </a:r>
            <a:r>
              <a:rPr lang="en-US" dirty="0">
                <a:latin typeface="Consolas" panose="020B0609020204030204" pitchFamily="49" charset="0"/>
              </a:rPr>
              <a:t>C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R</a:t>
            </a:r>
            <a:r>
              <a:rPr lang="en-US" dirty="0">
                <a:latin typeface="Consolas" panose="020B0609020204030204" pitchFamily="49" charset="0"/>
              </a:rPr>
              <a:t>RGS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VK</a:t>
            </a:r>
            <a:r>
              <a:rPr lang="en-US" dirty="0">
                <a:latin typeface="Consolas" panose="020B0609020204030204" pitchFamily="49" charset="0"/>
              </a:rPr>
              <a:t>SFFSRLNWL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YN</a:t>
            </a:r>
            <a:r>
              <a:rPr lang="en-US" dirty="0">
                <a:latin typeface="Consolas" panose="020B0609020204030204" pitchFamily="49" charset="0"/>
              </a:rPr>
              <a:t>LN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Y</a:t>
            </a:r>
            <a:r>
              <a:rPr lang="en-US" dirty="0">
                <a:latin typeface="Consolas" panose="020B0609020204030204" pitchFamily="49" charset="0"/>
              </a:rPr>
              <a:t>KYP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EQ</a:t>
            </a:r>
            <a:r>
              <a:rPr lang="en-US" dirty="0">
                <a:latin typeface="Consolas" panose="020B0609020204030204" pitchFamily="49" charset="0"/>
              </a:rPr>
              <a:t>NVTMPNN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D</a:t>
            </a:r>
            <a:r>
              <a:rPr lang="en-US" dirty="0">
                <a:latin typeface="Consolas" panose="020B0609020204030204" pitchFamily="49" charset="0"/>
              </a:rPr>
              <a:t>KFDKLYIW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2019065715                   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NN</a:t>
            </a:r>
            <a:r>
              <a:rPr lang="en-US" dirty="0">
                <a:latin typeface="Consolas" panose="020B0609020204030204" pitchFamily="49" charset="0"/>
              </a:rPr>
              <a:t>ESFNW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US" dirty="0">
                <a:latin typeface="Consolas" panose="020B0609020204030204" pitchFamily="49" charset="0"/>
              </a:rPr>
              <a:t>GV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latin typeface="Consolas" panose="020B0609020204030204" pitchFamily="49" charset="0"/>
              </a:rPr>
              <a:t>Q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latin typeface="Consolas" panose="020B0609020204030204" pitchFamily="49" charset="0"/>
              </a:rPr>
              <a:t>G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SS</a:t>
            </a:r>
            <a:r>
              <a:rPr lang="en-US" dirty="0">
                <a:latin typeface="Consolas" panose="020B0609020204030204" pitchFamily="49" charset="0"/>
              </a:rPr>
              <a:t>C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RGS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KS</a:t>
            </a:r>
            <a:r>
              <a:rPr lang="en-US" dirty="0">
                <a:latin typeface="Consolas" panose="020B0609020204030204" pitchFamily="49" charset="0"/>
              </a:rPr>
              <a:t>SFFSRLNWL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TH</a:t>
            </a:r>
            <a:r>
              <a:rPr lang="en-US" dirty="0">
                <a:latin typeface="Consolas" panose="020B0609020204030204" pitchFamily="49" charset="0"/>
              </a:rPr>
              <a:t>LN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S</a:t>
            </a:r>
            <a:r>
              <a:rPr lang="en-US" dirty="0">
                <a:latin typeface="Consolas" panose="020B0609020204030204" pitchFamily="49" charset="0"/>
              </a:rPr>
              <a:t>KYP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AL</a:t>
            </a:r>
            <a:r>
              <a:rPr lang="en-US" dirty="0">
                <a:latin typeface="Consolas" panose="020B0609020204030204" pitchFamily="49" charset="0"/>
              </a:rPr>
              <a:t>NVTMPNN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E</a:t>
            </a:r>
            <a:r>
              <a:rPr lang="en-US" dirty="0">
                <a:latin typeface="Consolas" panose="020B0609020204030204" pitchFamily="49" charset="0"/>
              </a:rPr>
              <a:t>KFDKLYIW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                             .:*****:**:*:*:* :* *** .********* :** ***  *******:********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A/swine/Iowa/A01480656/2014      GVHHPGTDKDQ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TN</a:t>
            </a:r>
            <a:r>
              <a:rPr lang="en-US" dirty="0">
                <a:latin typeface="Consolas" panose="020B0609020204030204" pitchFamily="49" charset="0"/>
              </a:rPr>
              <a:t>LY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V</a:t>
            </a:r>
            <a:r>
              <a:rPr lang="en-US" dirty="0">
                <a:latin typeface="Consolas" panose="020B0609020204030204" pitchFamily="49" charset="0"/>
              </a:rPr>
              <a:t>Q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US" dirty="0">
                <a:latin typeface="Consolas" panose="020B0609020204030204" pitchFamily="49" charset="0"/>
              </a:rPr>
              <a:t>SGR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VI</a:t>
            </a:r>
            <a:r>
              <a:rPr lang="en-US" dirty="0">
                <a:latin typeface="Consolas" panose="020B0609020204030204" pitchFamily="49" charset="0"/>
              </a:rPr>
              <a:t>VSTKRSQQ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latin typeface="Consolas" panose="020B0609020204030204" pitchFamily="49" charset="0"/>
              </a:rPr>
              <a:t>VIPNIGSRP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WV</a:t>
            </a:r>
            <a:r>
              <a:rPr lang="en-US" dirty="0">
                <a:latin typeface="Consolas" panose="020B0609020204030204" pitchFamily="49" charset="0"/>
              </a:rPr>
              <a:t>R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GVS</a:t>
            </a:r>
            <a:r>
              <a:rPr lang="en-US" dirty="0"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ISIYWTIVKPG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2019065715                       GVHHPGTDKDQ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IS</a:t>
            </a:r>
            <a:r>
              <a:rPr lang="en-US" dirty="0">
                <a:latin typeface="Consolas" panose="020B0609020204030204" pitchFamily="49" charset="0"/>
              </a:rPr>
              <a:t>LY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US" dirty="0">
                <a:latin typeface="Consolas" panose="020B0609020204030204" pitchFamily="49" charset="0"/>
              </a:rPr>
              <a:t>Q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S</a:t>
            </a:r>
            <a:r>
              <a:rPr lang="en-US" dirty="0">
                <a:latin typeface="Consolas" panose="020B0609020204030204" pitchFamily="49" charset="0"/>
              </a:rPr>
              <a:t>SGR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IT</a:t>
            </a:r>
            <a:r>
              <a:rPr lang="en-US" dirty="0">
                <a:latin typeface="Consolas" panose="020B0609020204030204" pitchFamily="49" charset="0"/>
              </a:rPr>
              <a:t>VSTKRSQQ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US" dirty="0">
                <a:latin typeface="Consolas" panose="020B0609020204030204" pitchFamily="49" charset="0"/>
              </a:rPr>
              <a:t>VIPNIGSRP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RI</a:t>
            </a:r>
            <a:r>
              <a:rPr lang="en-US" dirty="0">
                <a:latin typeface="Consolas" panose="020B0609020204030204" pitchFamily="49" charset="0"/>
              </a:rPr>
              <a:t>R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DIP</a:t>
            </a:r>
            <a:r>
              <a:rPr lang="en-US" dirty="0"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R</a:t>
            </a:r>
            <a:r>
              <a:rPr lang="en-US" dirty="0">
                <a:latin typeface="Consolas" panose="020B0609020204030204" pitchFamily="49" charset="0"/>
              </a:rPr>
              <a:t>ISIYWTIVKPG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                             *********** .**.*:***: ********:*********.:*.:.* ***********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A/swine/Iowa/A01480656/2014      DILLINSTGNLIAPRGYFKI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Q</a:t>
            </a:r>
            <a:r>
              <a:rPr lang="en-US" dirty="0">
                <a:latin typeface="Consolas" panose="020B0609020204030204" pitchFamily="49" charset="0"/>
              </a:rPr>
              <a:t>SGKSSIMRSDA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US" dirty="0"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DE</a:t>
            </a:r>
            <a:r>
              <a:rPr lang="en-US" dirty="0">
                <a:latin typeface="Consolas" panose="020B0609020204030204" pitchFamily="49" charset="0"/>
              </a:rPr>
              <a:t>C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latin typeface="Consolas" panose="020B0609020204030204" pitchFamily="49" charset="0"/>
              </a:rPr>
              <a:t>SECITPNGSI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S</a:t>
            </a:r>
            <a:r>
              <a:rPr lang="en-US" dirty="0">
                <a:latin typeface="Consolas" panose="020B0609020204030204" pitchFamily="49" charset="0"/>
              </a:rPr>
              <a:t>NDKPFQNVN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K</a:t>
            </a:r>
            <a:r>
              <a:rPr lang="en-US" dirty="0">
                <a:latin typeface="Consolas" panose="020B0609020204030204" pitchFamily="49" charset="0"/>
              </a:rPr>
              <a:t>I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2019065715                       DILLINSTGNLIAPRGYFKI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R</a:t>
            </a:r>
            <a:r>
              <a:rPr lang="en-US" dirty="0">
                <a:latin typeface="Consolas" panose="020B0609020204030204" pitchFamily="49" charset="0"/>
              </a:rPr>
              <a:t>SGKSSIMRSDA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P</a:t>
            </a:r>
            <a:r>
              <a:rPr lang="en-US" dirty="0"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GK</a:t>
            </a:r>
            <a:r>
              <a:rPr lang="en-US" dirty="0">
                <a:latin typeface="Consolas" panose="020B0609020204030204" pitchFamily="49" charset="0"/>
              </a:rPr>
              <a:t>C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K</a:t>
            </a:r>
            <a:r>
              <a:rPr lang="en-US" dirty="0">
                <a:latin typeface="Consolas" panose="020B0609020204030204" pitchFamily="49" charset="0"/>
              </a:rPr>
              <a:t>SECITPNGSI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P</a:t>
            </a:r>
            <a:r>
              <a:rPr lang="en-US" dirty="0">
                <a:latin typeface="Consolas" panose="020B0609020204030204" pitchFamily="49" charset="0"/>
              </a:rPr>
              <a:t>NDKPFQNVN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R</a:t>
            </a:r>
            <a:r>
              <a:rPr lang="en-US" dirty="0">
                <a:latin typeface="Consolas" panose="020B0609020204030204" pitchFamily="49" charset="0"/>
              </a:rPr>
              <a:t>I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                             ********************.*********** *.:*:**********.*********.*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A/swine/Iowa/A01480656/2014      TYGACPRYVKQ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latin typeface="Consolas" panose="020B0609020204030204" pitchFamily="49" charset="0"/>
              </a:rPr>
              <a:t>TLKLATGMRNVPE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K</a:t>
            </a:r>
            <a:r>
              <a:rPr lang="en-US" dirty="0">
                <a:latin typeface="Consolas" panose="020B0609020204030204" pitchFamily="49" charset="0"/>
              </a:rPr>
              <a:t>QTR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2019065715                       TYGACPRYVKQ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S</a:t>
            </a:r>
            <a:r>
              <a:rPr lang="en-US" dirty="0">
                <a:latin typeface="Consolas" panose="020B0609020204030204" pitchFamily="49" charset="0"/>
              </a:rPr>
              <a:t>TLKLATGMRNVPE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R</a:t>
            </a:r>
            <a:r>
              <a:rPr lang="en-US" dirty="0">
                <a:latin typeface="Consolas" panose="020B0609020204030204" pitchFamily="49" charset="0"/>
              </a:rPr>
              <a:t>QTR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                             ***********.*************.***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 smtClean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4800" dirty="0" smtClean="0">
                <a:latin typeface="Consolas" panose="020B0609020204030204" pitchFamily="49" charset="0"/>
              </a:rPr>
              <a:t>58 AA changes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4800" dirty="0" smtClean="0">
                <a:latin typeface="Consolas" panose="020B0609020204030204" pitchFamily="49" charset="0"/>
              </a:rPr>
              <a:t>57 accounted for</a:t>
            </a:r>
            <a:endParaRPr lang="en-US" sz="4800" dirty="0">
              <a:latin typeface="Consolas" panose="020B0609020204030204" pitchFamily="49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1357685" cy="4351338"/>
          </a:xfrm>
        </p:spPr>
        <p:txBody>
          <a:bodyPr>
            <a:noAutofit/>
          </a:bodyPr>
          <a:lstStyle/>
          <a:p>
            <a:r>
              <a:rPr lang="en-US" sz="1600" dirty="0" smtClean="0"/>
              <a:t>3LI</a:t>
            </a:r>
          </a:p>
          <a:p>
            <a:r>
              <a:rPr lang="en-US" sz="1600" dirty="0" smtClean="0"/>
              <a:t>6SN</a:t>
            </a:r>
          </a:p>
          <a:p>
            <a:r>
              <a:rPr lang="en-US" sz="1600" dirty="0" smtClean="0"/>
              <a:t>10MT</a:t>
            </a:r>
          </a:p>
          <a:p>
            <a:r>
              <a:rPr lang="en-US" sz="1600" dirty="0" smtClean="0"/>
              <a:t>25LI</a:t>
            </a:r>
          </a:p>
          <a:p>
            <a:r>
              <a:rPr lang="en-US" sz="1600" dirty="0" smtClean="0"/>
              <a:t>31DN</a:t>
            </a:r>
          </a:p>
          <a:p>
            <a:r>
              <a:rPr lang="en-US" sz="1600" dirty="0" smtClean="0"/>
              <a:t>33QR</a:t>
            </a:r>
          </a:p>
          <a:p>
            <a:r>
              <a:rPr lang="en-US" sz="1600" dirty="0" smtClean="0"/>
              <a:t>45SN</a:t>
            </a:r>
          </a:p>
          <a:p>
            <a:r>
              <a:rPr lang="en-US" sz="1600" dirty="0" smtClean="0"/>
              <a:t>48TI</a:t>
            </a:r>
          </a:p>
          <a:p>
            <a:r>
              <a:rPr lang="en-US" sz="1600" dirty="0" smtClean="0"/>
              <a:t>50RE</a:t>
            </a:r>
          </a:p>
          <a:p>
            <a:r>
              <a:rPr lang="en-US" sz="1600" dirty="0" smtClean="0"/>
              <a:t>53ND</a:t>
            </a:r>
          </a:p>
          <a:p>
            <a:r>
              <a:rPr lang="en-US" sz="1600" dirty="0"/>
              <a:t>62KE</a:t>
            </a:r>
          </a:p>
          <a:p>
            <a:r>
              <a:rPr lang="en-US" sz="1600" dirty="0"/>
              <a:t>75HQ</a:t>
            </a:r>
          </a:p>
          <a:p>
            <a:pPr marL="0" indent="0">
              <a:buNone/>
            </a:pPr>
            <a:endParaRPr lang="en-US" sz="1600" dirty="0" smtClean="0"/>
          </a:p>
          <a:p>
            <a:endParaRPr lang="en-US" sz="1600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7057937" y="1825625"/>
            <a:ext cx="135768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/>
              <a:t>78DG</a:t>
            </a:r>
          </a:p>
          <a:p>
            <a:r>
              <a:rPr lang="en-US" sz="1600" dirty="0" smtClean="0"/>
              <a:t>83EK</a:t>
            </a:r>
          </a:p>
          <a:p>
            <a:r>
              <a:rPr lang="en-US" sz="1600" dirty="0" smtClean="0"/>
              <a:t>91SN</a:t>
            </a:r>
          </a:p>
          <a:p>
            <a:r>
              <a:rPr lang="en-US" sz="1600" dirty="0" smtClean="0"/>
              <a:t>92TK</a:t>
            </a:r>
          </a:p>
          <a:p>
            <a:r>
              <a:rPr lang="en-US" sz="1600" dirty="0" smtClean="0"/>
              <a:t>101YD</a:t>
            </a:r>
          </a:p>
          <a:p>
            <a:r>
              <a:rPr lang="en-US" sz="1600" dirty="0" smtClean="0"/>
              <a:t>107TS</a:t>
            </a:r>
          </a:p>
          <a:p>
            <a:r>
              <a:rPr lang="en-US" sz="1600" dirty="0" smtClean="0"/>
              <a:t>117NT</a:t>
            </a:r>
          </a:p>
          <a:p>
            <a:r>
              <a:rPr lang="en-US" sz="1600" dirty="0" smtClean="0"/>
              <a:t>121TN</a:t>
            </a:r>
          </a:p>
          <a:p>
            <a:r>
              <a:rPr lang="en-US" sz="1600" dirty="0"/>
              <a:t>122QN</a:t>
            </a:r>
          </a:p>
          <a:p>
            <a:r>
              <a:rPr lang="en-US" sz="1600" dirty="0"/>
              <a:t>128TA</a:t>
            </a:r>
          </a:p>
          <a:p>
            <a:r>
              <a:rPr lang="en-US" sz="1600" dirty="0"/>
              <a:t>131AT</a:t>
            </a:r>
          </a:p>
          <a:p>
            <a:r>
              <a:rPr lang="en-US" sz="1600" dirty="0"/>
              <a:t>133DN</a:t>
            </a:r>
          </a:p>
          <a:p>
            <a:pPr marL="0" indent="0">
              <a:buNone/>
            </a:pPr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/>
          </a:p>
        </p:txBody>
      </p:sp>
      <p:sp>
        <p:nvSpPr>
          <p:cNvPr id="9" name="Content Placeholder 6"/>
          <p:cNvSpPr txBox="1">
            <a:spLocks/>
          </p:cNvSpPr>
          <p:nvPr/>
        </p:nvSpPr>
        <p:spPr>
          <a:xfrm>
            <a:off x="7987918" y="1825625"/>
            <a:ext cx="148792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/>
              <a:t>135ST</a:t>
            </a:r>
          </a:p>
          <a:p>
            <a:r>
              <a:rPr lang="en-US" sz="1600" dirty="0" smtClean="0"/>
              <a:t>137YS</a:t>
            </a:r>
          </a:p>
          <a:p>
            <a:r>
              <a:rPr lang="en-US" sz="1600" dirty="0" smtClean="0"/>
              <a:t>138AS</a:t>
            </a:r>
          </a:p>
          <a:p>
            <a:r>
              <a:rPr lang="en-US" sz="1600" dirty="0" smtClean="0"/>
              <a:t>140RI</a:t>
            </a:r>
          </a:p>
          <a:p>
            <a:r>
              <a:rPr lang="en-US" sz="1600" dirty="0" smtClean="0"/>
              <a:t>144VK</a:t>
            </a:r>
          </a:p>
          <a:p>
            <a:r>
              <a:rPr lang="en-US" sz="1600" dirty="0" smtClean="0"/>
              <a:t>145KS</a:t>
            </a:r>
          </a:p>
          <a:p>
            <a:r>
              <a:rPr lang="en-US" sz="1600" dirty="0" smtClean="0"/>
              <a:t>155YT</a:t>
            </a:r>
          </a:p>
          <a:p>
            <a:r>
              <a:rPr lang="en-US" sz="1600" dirty="0" smtClean="0"/>
              <a:t>156NH</a:t>
            </a:r>
          </a:p>
          <a:p>
            <a:r>
              <a:rPr lang="en-US" sz="1600" dirty="0" smtClean="0"/>
              <a:t>159YS</a:t>
            </a:r>
          </a:p>
          <a:p>
            <a:r>
              <a:rPr lang="en-US" sz="1600" dirty="0" smtClean="0"/>
              <a:t>163EA</a:t>
            </a:r>
          </a:p>
          <a:p>
            <a:r>
              <a:rPr lang="en-US" sz="1600" dirty="0" smtClean="0"/>
              <a:t>164QL</a:t>
            </a:r>
          </a:p>
          <a:p>
            <a:r>
              <a:rPr lang="en-US" sz="1600" dirty="0" smtClean="0"/>
              <a:t>172DE</a:t>
            </a:r>
          </a:p>
          <a:p>
            <a:endParaRPr lang="en-US" sz="16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8969519" y="1825625"/>
            <a:ext cx="135768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/>
              <a:t>192TI</a:t>
            </a:r>
            <a:endParaRPr lang="en-US" sz="1200" dirty="0" smtClean="0"/>
          </a:p>
          <a:p>
            <a:r>
              <a:rPr lang="en-US" sz="1600" dirty="0" smtClean="0"/>
              <a:t>193NS</a:t>
            </a:r>
          </a:p>
          <a:p>
            <a:r>
              <a:rPr lang="en-US" sz="1600" dirty="0" smtClean="0"/>
              <a:t>196VA</a:t>
            </a:r>
          </a:p>
          <a:p>
            <a:r>
              <a:rPr lang="en-US" sz="1600" dirty="0" smtClean="0"/>
              <a:t>198AS</a:t>
            </a:r>
          </a:p>
          <a:p>
            <a:r>
              <a:rPr lang="en-US" sz="1600" dirty="0" smtClean="0"/>
              <a:t>202VI</a:t>
            </a:r>
          </a:p>
          <a:p>
            <a:r>
              <a:rPr lang="en-US" sz="1600" dirty="0" smtClean="0"/>
              <a:t>203IT</a:t>
            </a:r>
          </a:p>
          <a:p>
            <a:r>
              <a:rPr lang="en-US" sz="1600" dirty="0" smtClean="0"/>
              <a:t>212TA</a:t>
            </a:r>
          </a:p>
          <a:p>
            <a:r>
              <a:rPr lang="en-US" sz="1600" dirty="0" smtClean="0"/>
              <a:t>222WR</a:t>
            </a:r>
          </a:p>
          <a:p>
            <a:r>
              <a:rPr lang="en-US" sz="1600" dirty="0" smtClean="0"/>
              <a:t>223VI</a:t>
            </a:r>
          </a:p>
          <a:p>
            <a:r>
              <a:rPr lang="en-US" sz="1600" dirty="0" smtClean="0"/>
              <a:t>225GD</a:t>
            </a:r>
          </a:p>
          <a:p>
            <a:r>
              <a:rPr lang="en-US" sz="1600" dirty="0" smtClean="0"/>
              <a:t>226VI</a:t>
            </a:r>
          </a:p>
          <a:p>
            <a:r>
              <a:rPr lang="en-US" sz="1600" dirty="0" smtClean="0"/>
              <a:t>227SP</a:t>
            </a:r>
          </a:p>
          <a:p>
            <a:endParaRPr lang="en-US" sz="1600" dirty="0" smtClean="0"/>
          </a:p>
          <a:p>
            <a:endParaRPr lang="en-US" sz="1600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10019903" y="1825625"/>
            <a:ext cx="135768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/>
              <a:t>229IR</a:t>
            </a:r>
          </a:p>
          <a:p>
            <a:r>
              <a:rPr lang="en-US" sz="1600" dirty="0" smtClean="0"/>
              <a:t>261QR</a:t>
            </a:r>
          </a:p>
          <a:p>
            <a:r>
              <a:rPr lang="en-US" sz="1600" dirty="0" smtClean="0"/>
              <a:t>273HP</a:t>
            </a:r>
          </a:p>
          <a:p>
            <a:r>
              <a:rPr lang="en-US" sz="1600" dirty="0" smtClean="0"/>
              <a:t>275DG</a:t>
            </a:r>
          </a:p>
          <a:p>
            <a:r>
              <a:rPr lang="en-US" sz="1600" dirty="0" smtClean="0"/>
              <a:t>276EK</a:t>
            </a:r>
          </a:p>
          <a:p>
            <a:r>
              <a:rPr lang="en-US" sz="1600" dirty="0" smtClean="0"/>
              <a:t>278NK</a:t>
            </a:r>
          </a:p>
          <a:p>
            <a:r>
              <a:rPr lang="en-US" sz="1600" dirty="0" smtClean="0"/>
              <a:t>289SP</a:t>
            </a:r>
          </a:p>
          <a:p>
            <a:r>
              <a:rPr lang="en-US" sz="1600" dirty="0" smtClean="0"/>
              <a:t>299KR</a:t>
            </a:r>
          </a:p>
          <a:p>
            <a:r>
              <a:rPr lang="en-US" sz="1600" dirty="0" smtClean="0"/>
              <a:t>312NS</a:t>
            </a:r>
          </a:p>
          <a:p>
            <a:r>
              <a:rPr lang="en-US" sz="1600" dirty="0" smtClean="0">
                <a:solidFill>
                  <a:srgbClr val="0070C0"/>
                </a:solidFill>
              </a:rPr>
              <a:t>326KR</a:t>
            </a:r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2598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A/swine/Virginia/A02478738/2019 FIFA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69178" y="-913772"/>
            <a:ext cx="5053643" cy="10107285"/>
          </a:xfrm>
        </p:spPr>
      </p:pic>
    </p:spTree>
    <p:extLst>
      <p:ext uri="{BB962C8B-B14F-4D97-AF65-F5344CB8AC3E}">
        <p14:creationId xmlns:p14="http://schemas.microsoft.com/office/powerpoint/2010/main" val="295194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249" y="1280842"/>
            <a:ext cx="9066362" cy="549492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A/swine/Oklahoma/A02218159/2017 NINA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924768" y="5874589"/>
            <a:ext cx="1475368" cy="1990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90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Hypothesis: Given that antigenic properties are a manifestation of hemagglutinin glycoprotein structure then the antigenic distance between two viruses can be predicted based on the amino acid differences.</a:t>
            </a:r>
          </a:p>
          <a:p>
            <a:endParaRPr lang="en-US" dirty="0"/>
          </a:p>
          <a:p>
            <a:r>
              <a:rPr lang="en-US" dirty="0"/>
              <a:t>Goal: Select contemporary strains that would challenge the antigenic distance prediction capabilities of the model </a:t>
            </a:r>
            <a:endParaRPr lang="en-US" dirty="0" smtClean="0"/>
          </a:p>
          <a:p>
            <a:r>
              <a:rPr lang="en-US" dirty="0" smtClean="0"/>
              <a:t>Strains should be within the same clade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10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A/swine/Oklahoma/A02218159/2017 NINA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A/HONGKONG/4801/2014             QKIPGNDNSTATLCLGHHAVPNGTIVKTITNDRIEVTNATELVQNSSIGEICDSPHQ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I</a:t>
            </a:r>
            <a:r>
              <a:rPr lang="en-US" sz="700" dirty="0">
                <a:latin typeface="Consolas" panose="020B0609020204030204" pitchFamily="49" charset="0"/>
              </a:rPr>
              <a:t>LD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A02218159|2017-07-10|2010.2      </a:t>
            </a:r>
            <a:r>
              <a:rPr lang="en-US" sz="700" dirty="0" smtClean="0">
                <a:latin typeface="Consolas" panose="020B0609020204030204" pitchFamily="49" charset="0"/>
              </a:rPr>
              <a:t>QKIPGNDNSTATLCLGHHAVPNGTIVKTITNDRIEVTNATELVQNSSIGEICDSPHQ</a:t>
            </a:r>
            <a:r>
              <a:rPr lang="en-US" sz="7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V</a:t>
            </a:r>
            <a:r>
              <a:rPr lang="en-US" sz="700" dirty="0" smtClean="0">
                <a:latin typeface="Consolas" panose="020B0609020204030204" pitchFamily="49" charset="0"/>
              </a:rPr>
              <a:t>LD</a:t>
            </a:r>
            <a:endParaRPr lang="en-US" sz="7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                                 *********************************************************:**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7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A/HONGKONG/4801/2014             GENCTLIDALLGDPQCDGFQNKKWDLFVERS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K</a:t>
            </a:r>
            <a:r>
              <a:rPr lang="en-US" sz="700" dirty="0">
                <a:latin typeface="Consolas" panose="020B0609020204030204" pitchFamily="49" charset="0"/>
              </a:rPr>
              <a:t>AYSNCYPYDVPDYASLRSLVASSGTLEF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A02218159|2017-07-10|2010.2      GENCTLIDALLGDPQCDGFQNKKWDLFVERS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R</a:t>
            </a:r>
            <a:r>
              <a:rPr lang="en-US" sz="700" dirty="0">
                <a:latin typeface="Consolas" panose="020B0609020204030204" pitchFamily="49" charset="0"/>
              </a:rPr>
              <a:t>AYSNCYPYDVPDYASLRSLVASSGTLEF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                                 *******************************.****************************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7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A/HONGKONG/4801/2014             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sz="700" dirty="0">
                <a:latin typeface="Consolas" panose="020B0609020204030204" pitchFamily="49" charset="0"/>
              </a:rPr>
              <a:t>NESFNWTGVTQNGTSSACIRRSSSSFFSRLNWLTHL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sz="700" dirty="0">
                <a:latin typeface="Consolas" panose="020B0609020204030204" pitchFamily="49" charset="0"/>
              </a:rPr>
              <a:t>YTYPALNVTMPN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sz="700" dirty="0">
                <a:latin typeface="Consolas" panose="020B0609020204030204" pitchFamily="49" charset="0"/>
              </a:rPr>
              <a:t>EQFDKLYIW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A02218159|2017-07-10|2010.2      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K</a:t>
            </a:r>
            <a:r>
              <a:rPr lang="en-US" sz="700" dirty="0">
                <a:latin typeface="Consolas" panose="020B0609020204030204" pitchFamily="49" charset="0"/>
              </a:rPr>
              <a:t>NESFNWTGVTQNGTSSACIRRSSSSFFSRLNWLTHL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D</a:t>
            </a:r>
            <a:r>
              <a:rPr lang="en-US" sz="700" dirty="0">
                <a:latin typeface="Consolas" panose="020B0609020204030204" pitchFamily="49" charset="0"/>
              </a:rPr>
              <a:t>YTYPALNVTMPN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K</a:t>
            </a:r>
            <a:r>
              <a:rPr lang="en-US" sz="700" dirty="0">
                <a:latin typeface="Consolas" panose="020B0609020204030204" pitchFamily="49" charset="0"/>
              </a:rPr>
              <a:t>EQFDKLYIW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                                 :************************************:************:*********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7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A/HONGKONG/4801/2014             GVHHPGTDKDQIFLYA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Q</a:t>
            </a:r>
            <a:r>
              <a:rPr lang="en-US" sz="700" dirty="0">
                <a:latin typeface="Consolas" panose="020B0609020204030204" pitchFamily="49" charset="0"/>
              </a:rPr>
              <a:t>SSGRITVSTKRSQQAVIPNIGSRPRIRDIPSRISIYWTIVKPG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A02218159|2017-07-10|2010.2      GVHHPGTDKDQIFLYA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R</a:t>
            </a:r>
            <a:r>
              <a:rPr lang="en-US" sz="700" dirty="0">
                <a:latin typeface="Consolas" panose="020B0609020204030204" pitchFamily="49" charset="0"/>
              </a:rPr>
              <a:t>SSGRITVSTKRSQQAVIPNIGSRPRIRDIPSRISIYWTIVKPG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                                 ****************.*******************************************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7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A/HONGKONG/4801/2014             DILLINSTGNLIAPRGYFKIRSGKSSIMRSDAPIGKCKSECITPNGSIPNDKPFQNVNRI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A02218159|2017-07-10|2010.2      DILLINSTGNLIAPRGYFKIRSGKSSIMRSDAPIGKCKSECITPNGSIPNDKPFQNVNRI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                                 ************************************************************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7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A/HONGKONG/4801/2014             TYGACPRYVK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US" sz="700" dirty="0">
                <a:latin typeface="Consolas" panose="020B0609020204030204" pitchFamily="49" charset="0"/>
              </a:rPr>
              <a:t>STLKLATGMRNVPEKQTR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A02218159|2017-07-10|2010.2      TYGACPRYVK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Q</a:t>
            </a:r>
            <a:r>
              <a:rPr lang="en-US" sz="700" dirty="0">
                <a:latin typeface="Consolas" panose="020B0609020204030204" pitchFamily="49" charset="0"/>
              </a:rPr>
              <a:t>STLKLATGMRNVPEKQTR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                                 </a:t>
            </a:r>
            <a:r>
              <a:rPr lang="en-US" sz="700" dirty="0" smtClean="0">
                <a:latin typeface="Consolas" panose="020B0609020204030204" pitchFamily="49" charset="0"/>
              </a:rPr>
              <a:t>**********:******************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7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7 AA changes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All changes accounted for</a:t>
            </a:r>
            <a:endParaRPr lang="en-US" sz="700" dirty="0">
              <a:latin typeface="Consolas" panose="020B0609020204030204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2164976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58IV</a:t>
            </a:r>
          </a:p>
          <a:p>
            <a:r>
              <a:rPr lang="en-US" dirty="0" smtClean="0"/>
              <a:t>92KR</a:t>
            </a:r>
          </a:p>
          <a:p>
            <a:r>
              <a:rPr lang="en-US" dirty="0" smtClean="0"/>
              <a:t>121NK</a:t>
            </a:r>
          </a:p>
          <a:p>
            <a:r>
              <a:rPr lang="en-US" dirty="0" smtClean="0"/>
              <a:t>158ND</a:t>
            </a:r>
          </a:p>
          <a:p>
            <a:r>
              <a:rPr lang="en-US" dirty="0" smtClean="0"/>
              <a:t>171NK</a:t>
            </a:r>
          </a:p>
          <a:p>
            <a:r>
              <a:rPr lang="en-US" dirty="0" smtClean="0"/>
              <a:t>197QR</a:t>
            </a:r>
          </a:p>
          <a:p>
            <a:r>
              <a:rPr lang="en-US" dirty="0" smtClean="0"/>
              <a:t>311HQ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72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40654" y="-1048115"/>
            <a:ext cx="4977444" cy="995488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A/swine/Oklahoma/A02218159/2017 NINA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207284" y="5760720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Vic/361/2011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543481" y="25815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58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861995" y="41738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92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030983" y="196191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121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259692" y="247476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158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624051" y="207414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171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97153" y="350037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197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828138" y="475695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311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5444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Flu32B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This study used </a:t>
            </a:r>
            <a:r>
              <a:rPr lang="en-US" dirty="0" smtClean="0"/>
              <a:t>raw HI data for prediction.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22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47394"/>
            <a:ext cx="12192000" cy="1325563"/>
          </a:xfrm>
        </p:spPr>
        <p:txBody>
          <a:bodyPr>
            <a:normAutofit/>
          </a:bodyPr>
          <a:lstStyle/>
          <a:p>
            <a:r>
              <a:rPr lang="en-US" sz="2000" dirty="0"/>
              <a:t>Feature Importance Index by position (seed = 777)</a:t>
            </a:r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8059526"/>
              </p:ext>
            </p:extLst>
          </p:nvPr>
        </p:nvGraphicFramePr>
        <p:xfrm>
          <a:off x="556597" y="524774"/>
          <a:ext cx="10988689" cy="6011208"/>
        </p:xfrm>
        <a:graphic>
          <a:graphicData uri="http://schemas.openxmlformats.org/drawingml/2006/table">
            <a:tbl>
              <a:tblPr/>
              <a:tblGrid>
                <a:gridCol w="385811">
                  <a:extLst>
                    <a:ext uri="{9D8B030D-6E8A-4147-A177-3AD203B41FA5}">
                      <a16:colId xmlns:a16="http://schemas.microsoft.com/office/drawing/2014/main" val="611212356"/>
                    </a:ext>
                  </a:extLst>
                </a:gridCol>
                <a:gridCol w="220462">
                  <a:extLst>
                    <a:ext uri="{9D8B030D-6E8A-4147-A177-3AD203B41FA5}">
                      <a16:colId xmlns:a16="http://schemas.microsoft.com/office/drawing/2014/main" val="1826439821"/>
                    </a:ext>
                  </a:extLst>
                </a:gridCol>
                <a:gridCol w="257207">
                  <a:extLst>
                    <a:ext uri="{9D8B030D-6E8A-4147-A177-3AD203B41FA5}">
                      <a16:colId xmlns:a16="http://schemas.microsoft.com/office/drawing/2014/main" val="1209326073"/>
                    </a:ext>
                  </a:extLst>
                </a:gridCol>
                <a:gridCol w="220462">
                  <a:extLst>
                    <a:ext uri="{9D8B030D-6E8A-4147-A177-3AD203B41FA5}">
                      <a16:colId xmlns:a16="http://schemas.microsoft.com/office/drawing/2014/main" val="1217219211"/>
                    </a:ext>
                  </a:extLst>
                </a:gridCol>
                <a:gridCol w="257207">
                  <a:extLst>
                    <a:ext uri="{9D8B030D-6E8A-4147-A177-3AD203B41FA5}">
                      <a16:colId xmlns:a16="http://schemas.microsoft.com/office/drawing/2014/main" val="1923293144"/>
                    </a:ext>
                  </a:extLst>
                </a:gridCol>
                <a:gridCol w="220462">
                  <a:extLst>
                    <a:ext uri="{9D8B030D-6E8A-4147-A177-3AD203B41FA5}">
                      <a16:colId xmlns:a16="http://schemas.microsoft.com/office/drawing/2014/main" val="1497428684"/>
                    </a:ext>
                  </a:extLst>
                </a:gridCol>
                <a:gridCol w="257207">
                  <a:extLst>
                    <a:ext uri="{9D8B030D-6E8A-4147-A177-3AD203B41FA5}">
                      <a16:colId xmlns:a16="http://schemas.microsoft.com/office/drawing/2014/main" val="2653120135"/>
                    </a:ext>
                  </a:extLst>
                </a:gridCol>
                <a:gridCol w="220462">
                  <a:extLst>
                    <a:ext uri="{9D8B030D-6E8A-4147-A177-3AD203B41FA5}">
                      <a16:colId xmlns:a16="http://schemas.microsoft.com/office/drawing/2014/main" val="231743397"/>
                    </a:ext>
                  </a:extLst>
                </a:gridCol>
                <a:gridCol w="303137">
                  <a:extLst>
                    <a:ext uri="{9D8B030D-6E8A-4147-A177-3AD203B41FA5}">
                      <a16:colId xmlns:a16="http://schemas.microsoft.com/office/drawing/2014/main" val="4165195061"/>
                    </a:ext>
                  </a:extLst>
                </a:gridCol>
                <a:gridCol w="220462">
                  <a:extLst>
                    <a:ext uri="{9D8B030D-6E8A-4147-A177-3AD203B41FA5}">
                      <a16:colId xmlns:a16="http://schemas.microsoft.com/office/drawing/2014/main" val="2786644371"/>
                    </a:ext>
                  </a:extLst>
                </a:gridCol>
                <a:gridCol w="303137">
                  <a:extLst>
                    <a:ext uri="{9D8B030D-6E8A-4147-A177-3AD203B41FA5}">
                      <a16:colId xmlns:a16="http://schemas.microsoft.com/office/drawing/2014/main" val="3972389983"/>
                    </a:ext>
                  </a:extLst>
                </a:gridCol>
                <a:gridCol w="220462">
                  <a:extLst>
                    <a:ext uri="{9D8B030D-6E8A-4147-A177-3AD203B41FA5}">
                      <a16:colId xmlns:a16="http://schemas.microsoft.com/office/drawing/2014/main" val="207974450"/>
                    </a:ext>
                  </a:extLst>
                </a:gridCol>
                <a:gridCol w="303137">
                  <a:extLst>
                    <a:ext uri="{9D8B030D-6E8A-4147-A177-3AD203B41FA5}">
                      <a16:colId xmlns:a16="http://schemas.microsoft.com/office/drawing/2014/main" val="4230458657"/>
                    </a:ext>
                  </a:extLst>
                </a:gridCol>
                <a:gridCol w="220462">
                  <a:extLst>
                    <a:ext uri="{9D8B030D-6E8A-4147-A177-3AD203B41FA5}">
                      <a16:colId xmlns:a16="http://schemas.microsoft.com/office/drawing/2014/main" val="2113109837"/>
                    </a:ext>
                  </a:extLst>
                </a:gridCol>
                <a:gridCol w="303137">
                  <a:extLst>
                    <a:ext uri="{9D8B030D-6E8A-4147-A177-3AD203B41FA5}">
                      <a16:colId xmlns:a16="http://schemas.microsoft.com/office/drawing/2014/main" val="3026534547"/>
                    </a:ext>
                  </a:extLst>
                </a:gridCol>
                <a:gridCol w="220462">
                  <a:extLst>
                    <a:ext uri="{9D8B030D-6E8A-4147-A177-3AD203B41FA5}">
                      <a16:colId xmlns:a16="http://schemas.microsoft.com/office/drawing/2014/main" val="1550127402"/>
                    </a:ext>
                  </a:extLst>
                </a:gridCol>
                <a:gridCol w="303137">
                  <a:extLst>
                    <a:ext uri="{9D8B030D-6E8A-4147-A177-3AD203B41FA5}">
                      <a16:colId xmlns:a16="http://schemas.microsoft.com/office/drawing/2014/main" val="3930307470"/>
                    </a:ext>
                  </a:extLst>
                </a:gridCol>
                <a:gridCol w="220462">
                  <a:extLst>
                    <a:ext uri="{9D8B030D-6E8A-4147-A177-3AD203B41FA5}">
                      <a16:colId xmlns:a16="http://schemas.microsoft.com/office/drawing/2014/main" val="2911697591"/>
                    </a:ext>
                  </a:extLst>
                </a:gridCol>
                <a:gridCol w="303137">
                  <a:extLst>
                    <a:ext uri="{9D8B030D-6E8A-4147-A177-3AD203B41FA5}">
                      <a16:colId xmlns:a16="http://schemas.microsoft.com/office/drawing/2014/main" val="713500318"/>
                    </a:ext>
                  </a:extLst>
                </a:gridCol>
                <a:gridCol w="220462">
                  <a:extLst>
                    <a:ext uri="{9D8B030D-6E8A-4147-A177-3AD203B41FA5}">
                      <a16:colId xmlns:a16="http://schemas.microsoft.com/office/drawing/2014/main" val="862063814"/>
                    </a:ext>
                  </a:extLst>
                </a:gridCol>
                <a:gridCol w="321509">
                  <a:extLst>
                    <a:ext uri="{9D8B030D-6E8A-4147-A177-3AD203B41FA5}">
                      <a16:colId xmlns:a16="http://schemas.microsoft.com/office/drawing/2014/main" val="2517818422"/>
                    </a:ext>
                  </a:extLst>
                </a:gridCol>
                <a:gridCol w="220462">
                  <a:extLst>
                    <a:ext uri="{9D8B030D-6E8A-4147-A177-3AD203B41FA5}">
                      <a16:colId xmlns:a16="http://schemas.microsoft.com/office/drawing/2014/main" val="3780461548"/>
                    </a:ext>
                  </a:extLst>
                </a:gridCol>
                <a:gridCol w="323805">
                  <a:extLst>
                    <a:ext uri="{9D8B030D-6E8A-4147-A177-3AD203B41FA5}">
                      <a16:colId xmlns:a16="http://schemas.microsoft.com/office/drawing/2014/main" val="1184151912"/>
                    </a:ext>
                  </a:extLst>
                </a:gridCol>
                <a:gridCol w="220462">
                  <a:extLst>
                    <a:ext uri="{9D8B030D-6E8A-4147-A177-3AD203B41FA5}">
                      <a16:colId xmlns:a16="http://schemas.microsoft.com/office/drawing/2014/main" val="2186719784"/>
                    </a:ext>
                  </a:extLst>
                </a:gridCol>
                <a:gridCol w="303137">
                  <a:extLst>
                    <a:ext uri="{9D8B030D-6E8A-4147-A177-3AD203B41FA5}">
                      <a16:colId xmlns:a16="http://schemas.microsoft.com/office/drawing/2014/main" val="3682365389"/>
                    </a:ext>
                  </a:extLst>
                </a:gridCol>
                <a:gridCol w="220462">
                  <a:extLst>
                    <a:ext uri="{9D8B030D-6E8A-4147-A177-3AD203B41FA5}">
                      <a16:colId xmlns:a16="http://schemas.microsoft.com/office/drawing/2014/main" val="900995186"/>
                    </a:ext>
                  </a:extLst>
                </a:gridCol>
                <a:gridCol w="303137">
                  <a:extLst>
                    <a:ext uri="{9D8B030D-6E8A-4147-A177-3AD203B41FA5}">
                      <a16:colId xmlns:a16="http://schemas.microsoft.com/office/drawing/2014/main" val="608723810"/>
                    </a:ext>
                  </a:extLst>
                </a:gridCol>
                <a:gridCol w="220462">
                  <a:extLst>
                    <a:ext uri="{9D8B030D-6E8A-4147-A177-3AD203B41FA5}">
                      <a16:colId xmlns:a16="http://schemas.microsoft.com/office/drawing/2014/main" val="2802216923"/>
                    </a:ext>
                  </a:extLst>
                </a:gridCol>
                <a:gridCol w="303137">
                  <a:extLst>
                    <a:ext uri="{9D8B030D-6E8A-4147-A177-3AD203B41FA5}">
                      <a16:colId xmlns:a16="http://schemas.microsoft.com/office/drawing/2014/main" val="1521545133"/>
                    </a:ext>
                  </a:extLst>
                </a:gridCol>
                <a:gridCol w="220462">
                  <a:extLst>
                    <a:ext uri="{9D8B030D-6E8A-4147-A177-3AD203B41FA5}">
                      <a16:colId xmlns:a16="http://schemas.microsoft.com/office/drawing/2014/main" val="3216544491"/>
                    </a:ext>
                  </a:extLst>
                </a:gridCol>
                <a:gridCol w="321509">
                  <a:extLst>
                    <a:ext uri="{9D8B030D-6E8A-4147-A177-3AD203B41FA5}">
                      <a16:colId xmlns:a16="http://schemas.microsoft.com/office/drawing/2014/main" val="670149551"/>
                    </a:ext>
                  </a:extLst>
                </a:gridCol>
                <a:gridCol w="220462">
                  <a:extLst>
                    <a:ext uri="{9D8B030D-6E8A-4147-A177-3AD203B41FA5}">
                      <a16:colId xmlns:a16="http://schemas.microsoft.com/office/drawing/2014/main" val="812094913"/>
                    </a:ext>
                  </a:extLst>
                </a:gridCol>
                <a:gridCol w="303137">
                  <a:extLst>
                    <a:ext uri="{9D8B030D-6E8A-4147-A177-3AD203B41FA5}">
                      <a16:colId xmlns:a16="http://schemas.microsoft.com/office/drawing/2014/main" val="3611005596"/>
                    </a:ext>
                  </a:extLst>
                </a:gridCol>
                <a:gridCol w="220462">
                  <a:extLst>
                    <a:ext uri="{9D8B030D-6E8A-4147-A177-3AD203B41FA5}">
                      <a16:colId xmlns:a16="http://schemas.microsoft.com/office/drawing/2014/main" val="2118790249"/>
                    </a:ext>
                  </a:extLst>
                </a:gridCol>
                <a:gridCol w="303137">
                  <a:extLst>
                    <a:ext uri="{9D8B030D-6E8A-4147-A177-3AD203B41FA5}">
                      <a16:colId xmlns:a16="http://schemas.microsoft.com/office/drawing/2014/main" val="3105874738"/>
                    </a:ext>
                  </a:extLst>
                </a:gridCol>
                <a:gridCol w="220462">
                  <a:extLst>
                    <a:ext uri="{9D8B030D-6E8A-4147-A177-3AD203B41FA5}">
                      <a16:colId xmlns:a16="http://schemas.microsoft.com/office/drawing/2014/main" val="3546826043"/>
                    </a:ext>
                  </a:extLst>
                </a:gridCol>
                <a:gridCol w="303137">
                  <a:extLst>
                    <a:ext uri="{9D8B030D-6E8A-4147-A177-3AD203B41FA5}">
                      <a16:colId xmlns:a16="http://schemas.microsoft.com/office/drawing/2014/main" val="3861205406"/>
                    </a:ext>
                  </a:extLst>
                </a:gridCol>
                <a:gridCol w="220462">
                  <a:extLst>
                    <a:ext uri="{9D8B030D-6E8A-4147-A177-3AD203B41FA5}">
                      <a16:colId xmlns:a16="http://schemas.microsoft.com/office/drawing/2014/main" val="4172970142"/>
                    </a:ext>
                  </a:extLst>
                </a:gridCol>
                <a:gridCol w="303137">
                  <a:extLst>
                    <a:ext uri="{9D8B030D-6E8A-4147-A177-3AD203B41FA5}">
                      <a16:colId xmlns:a16="http://schemas.microsoft.com/office/drawing/2014/main" val="2253556746"/>
                    </a:ext>
                  </a:extLst>
                </a:gridCol>
                <a:gridCol w="220462">
                  <a:extLst>
                    <a:ext uri="{9D8B030D-6E8A-4147-A177-3AD203B41FA5}">
                      <a16:colId xmlns:a16="http://schemas.microsoft.com/office/drawing/2014/main" val="239002896"/>
                    </a:ext>
                  </a:extLst>
                </a:gridCol>
                <a:gridCol w="293951">
                  <a:extLst>
                    <a:ext uri="{9D8B030D-6E8A-4147-A177-3AD203B41FA5}">
                      <a16:colId xmlns:a16="http://schemas.microsoft.com/office/drawing/2014/main" val="4153719862"/>
                    </a:ext>
                  </a:extLst>
                </a:gridCol>
                <a:gridCol w="220462">
                  <a:extLst>
                    <a:ext uri="{9D8B030D-6E8A-4147-A177-3AD203B41FA5}">
                      <a16:colId xmlns:a16="http://schemas.microsoft.com/office/drawing/2014/main" val="2044469233"/>
                    </a:ext>
                  </a:extLst>
                </a:gridCol>
              </a:tblGrid>
              <a:tr h="166978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identity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11at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49dg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78de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92kt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122qt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131dt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4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137sy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142rs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144gk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156hr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160kq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173kq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189kn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193an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202iv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C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215ps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229gv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264kr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278dn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312ns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60469"/>
                  </a:ext>
                </a:extLst>
              </a:tr>
              <a:tr h="166978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1qr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15lr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49ds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78eg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92kr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9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122pq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131st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D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137ny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142gn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5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144ds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156es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160ak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173kr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189rs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193ay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203it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216ns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230iv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264kn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278sy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312ks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B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9389029"/>
                  </a:ext>
                </a:extLst>
              </a:tr>
              <a:tr h="166978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2kn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20gv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50gr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1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78gn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92rt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122nt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131nt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137hs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142ks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144ai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156nr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160at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173nq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189nr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193af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203at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216dn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233hy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264nr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278in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323iv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327705"/>
                  </a:ext>
                </a:extLst>
              </a:tr>
              <a:tr h="166978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2dn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21ps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50er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78ds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93at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6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122np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131ds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137hy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142es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144ak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156rs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160ar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173nr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189er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193kr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203ai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216ds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238kr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265gs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278ks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326kr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965126"/>
                  </a:ext>
                </a:extLst>
              </a:tr>
              <a:tr h="166978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2dk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21pq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50eg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78en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94fy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122dt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131de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137cs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142nr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144ei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156qr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160qr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173dk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189ns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193ar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203iv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217iv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239ps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269kr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A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278ik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327qr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1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617024"/>
                  </a:ext>
                </a:extLst>
              </a:tr>
              <a:tr h="166978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3il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21qs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50kr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78gs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94hy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122pt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131ns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137rs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142kn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144is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156er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160rt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173qr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189kq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193ky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203tv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219fs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242im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271dn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278is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328nt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848856"/>
                  </a:ext>
                </a:extLst>
              </a:tr>
              <a:tr h="166978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3lr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25il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3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50ek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2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78es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94fh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122dp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131en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137cy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142en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144gs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157ls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160qt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173dq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189gs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5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193ak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203av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220rv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242iv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272av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278dy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328it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102059"/>
                  </a:ext>
                </a:extLst>
              </a:tr>
              <a:tr h="166978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3fl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25ls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50gk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79fl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95ns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124gs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131dn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137ns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142ns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144es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157lm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160aq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173dn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189es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F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194il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204iv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220rs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244fl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273hp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278ky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329kr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7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49580"/>
                  </a:ext>
                </a:extLst>
              </a:tr>
              <a:tr h="166978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3fi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25fl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4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51im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80kq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96dn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124ds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131es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137nr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8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143ps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144as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157ms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163av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175dn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189gk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196av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207kr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220kr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244lv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273ps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278dk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00374"/>
                  </a:ext>
                </a:extLst>
              </a:tr>
              <a:tr h="166978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3ir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25fi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51il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81dn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101dy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124ns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131et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137hr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144gv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145kn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158gn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163ae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177lm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189nq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196iv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207kq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220ir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244fv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273hs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278ds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1357171"/>
                  </a:ext>
                </a:extLst>
              </a:tr>
              <a:tr h="166978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3fr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25is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53dn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82kr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101df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124dg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133dn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F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137ch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144nv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145ks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158kn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163at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179iv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189qr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196tv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207qr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220sv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246ns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273hq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278di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4609229"/>
                  </a:ext>
                </a:extLst>
              </a:tr>
              <a:tr h="166978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5eg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29il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53ns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82kt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101fy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124is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133dg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137fy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144dv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145ns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158dn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163ev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182iv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189gn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196ai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208rw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220is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246nt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273pq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278iy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131940"/>
                  </a:ext>
                </a:extLst>
              </a:tr>
              <a:tr h="166978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5gr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31dn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53ds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82ek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105hy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124dn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133ns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137cn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144iv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146gs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158en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163et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183hl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189gr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196at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7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208rs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220ks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246st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273lp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279fs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532834"/>
                  </a:ext>
                </a:extLst>
              </a:tr>
              <a:tr h="166978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5er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31dg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D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54rs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82kn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106as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124di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3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133gn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137fn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144ns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149gs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158ek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163tv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185pt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189en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196it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208ks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222rw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77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247rs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273hl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279ls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5876823"/>
                  </a:ext>
                </a:extLst>
              </a:tr>
              <a:tr h="166978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6ns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31gn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54ns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82rt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106av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124gi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133de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137fs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144kn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150kr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158de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164lq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186gs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189qs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197qr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208kr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223iv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248it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273qs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279fl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0812363"/>
                  </a:ext>
                </a:extLst>
              </a:tr>
              <a:tr h="166978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6in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32de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54nr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82ak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106sv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124gn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133ds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137cr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144av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155hy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158dg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4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165ns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186iv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189eq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197hq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8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208gs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223av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248nt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273ls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280ae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2981335"/>
                  </a:ext>
                </a:extLst>
              </a:tr>
              <a:tr h="166978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6gn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7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33qr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56hy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82en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D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107st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124dr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133gs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6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137hn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144kv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155ny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158gk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D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165kn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186eg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189eg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197kq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208gr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223ai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248in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9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273lq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281cf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7868653"/>
                  </a:ext>
                </a:extLst>
              </a:tr>
              <a:tr h="166978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6gs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34iv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57qr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82at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111il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124gr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133eg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137fh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144ad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155ht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158dk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8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165en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186sv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189gq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197kr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208ir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224kr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E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250dn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275dg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282it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4386995"/>
                  </a:ext>
                </a:extLst>
              </a:tr>
              <a:tr h="166978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6is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38ns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57kr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82nr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112iv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124rs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133en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137cf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144sv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155ty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158eg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165ek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186gv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190de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197hr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208sw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225gn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259kq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275ds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282iv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1756482"/>
                  </a:ext>
                </a:extLst>
              </a:tr>
              <a:tr h="166978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6nr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45ns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57kq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82ar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112av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0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124ir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133es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137fr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144an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155hn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159hy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2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165es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186is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192it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198as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208is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225dg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259qr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275gs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282tv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4242454"/>
                  </a:ext>
                </a:extLst>
              </a:tr>
              <a:tr h="166978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6rs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45gs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58iv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82nt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112ai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124nr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135st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138as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144de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155nt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159sy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167at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186ag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192at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198ae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208gw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225dn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259kr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275de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287ns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8263528"/>
                  </a:ext>
                </a:extLst>
              </a:tr>
              <a:tr h="166978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6gr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45gn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58il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82et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114as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124in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135gt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138at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144ev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156kn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159fy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167nt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D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186as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192ai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198at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208gi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226iv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260im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275eg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289ps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C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5663232"/>
                  </a:ext>
                </a:extLst>
              </a:tr>
              <a:tr h="166978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6gi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45is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58lv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82er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117nt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126dn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135as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138st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144dn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156hs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159qs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167tv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186av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193ns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198es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208gk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226iq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260il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275es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290hn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9166855"/>
                  </a:ext>
                </a:extLst>
              </a:tr>
              <a:tr h="166978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6ir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45in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62ek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B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82ae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117st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126nt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135at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140kr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144in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156hn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159ny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167an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186gi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193fs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198st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209ns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226il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260lm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276kn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291dg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8142640"/>
                  </a:ext>
                </a:extLst>
              </a:tr>
              <a:tr h="166978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7dg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45gi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62ik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83ek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117ns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2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126dt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135gs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140ik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144ae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156hk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159fs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167av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186ai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193rs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198et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209gs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226qv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261qr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276en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292kr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6489655"/>
                  </a:ext>
                </a:extLst>
              </a:tr>
              <a:tr h="166978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7ds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46fs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62ei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83kn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118lm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128nt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135et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140ir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144en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156ns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159qy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168mv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186es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193sy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199ps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210hq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226lv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261kq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276ek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299kr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090627"/>
                  </a:ext>
                </a:extLst>
              </a:tr>
              <a:tr h="166978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7de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46st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62kr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83en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119ek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128it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135ag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140kt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144ik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156nq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159hs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169lp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186ev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193ny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199is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210qr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226lq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261kr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276kt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300iv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5225229"/>
                  </a:ext>
                </a:extLst>
              </a:tr>
              <a:tr h="166978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8dn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46ft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62ir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83eg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121nt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128at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135eg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140rt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144dk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6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156ks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159fq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4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171kn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186ei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193fn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199ip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210hr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227ps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262ns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276nt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302fy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5487020"/>
                  </a:ext>
                </a:extLst>
              </a:tr>
              <a:tr h="166978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8kn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47st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62er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83kt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121it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128ai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135gk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140it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144gn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156hq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159fn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171dn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186ae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193fy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199as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212at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227st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262gs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276ns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304av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1837232"/>
                  </a:ext>
                </a:extLst>
              </a:tr>
              <a:tr h="166978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8ny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48kt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63dn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83et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121in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128an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135kt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142eg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144dg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156ek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159hn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172de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187st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193kn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199ai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213iv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227pt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262st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276et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B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304at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0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807262"/>
                  </a:ext>
                </a:extLst>
              </a:tr>
              <a:tr h="166978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8dk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48at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69as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83gk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121kn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128in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135es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142gk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144gi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156kq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159fh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172dg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188dn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193fr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A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199ap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214it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228gs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262nt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276es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304ad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585566"/>
                  </a:ext>
                </a:extLst>
              </a:tr>
              <a:tr h="166978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8ky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48it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75hq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5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83nt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121kt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131ad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135ae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142ek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144di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156qs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159hq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172eg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188de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193fk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8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201ir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214is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229iv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262gn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276ks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307kr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4482689"/>
                  </a:ext>
                </a:extLst>
              </a:tr>
              <a:tr h="166978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9ns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48ai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9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75hl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E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83gn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121ik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131at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135ak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142gr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144ag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156eq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B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159ns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172dn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188en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193nr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201kr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214iv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229ir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262gt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276st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309iv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2722827"/>
                  </a:ext>
                </a:extLst>
              </a:tr>
              <a:tr h="166978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9rs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9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48ik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75lq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83gt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122nq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131as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135ks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142kr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144ks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156kr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6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159nq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172en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189ek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2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193ks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201gr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F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214st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229gr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263eg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278kn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310kr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9067642"/>
                  </a:ext>
                </a:extLst>
              </a:tr>
              <a:tr h="166978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9nr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48ak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78dg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88iv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122dn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131an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135ek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142gs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144eg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156eh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160kr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172gn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189kr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193as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201gk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214tv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229rv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263gr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278ns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311hq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6422386"/>
                  </a:ext>
                </a:extLst>
              </a:tr>
              <a:tr h="166978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10mt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49gs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78dn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91ns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122dq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131ae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137ry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5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142er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144ek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156en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160kt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173kn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189ks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193ry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201ik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214sv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229gi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263er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278ny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312kn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06060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198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 of amino acid importance based on GINI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947" y="1690688"/>
            <a:ext cx="6719860" cy="5039895"/>
          </a:xfrm>
        </p:spPr>
      </p:pic>
      <p:sp>
        <p:nvSpPr>
          <p:cNvPr id="5" name="TextBox 4"/>
          <p:cNvSpPr txBox="1"/>
          <p:nvPr/>
        </p:nvSpPr>
        <p:spPr>
          <a:xfrm>
            <a:off x="8546449" y="1615584"/>
            <a:ext cx="1780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Identity at 0.312 </a:t>
            </a:r>
          </a:p>
          <a:p>
            <a:r>
              <a:rPr lang="en-US" dirty="0" smtClean="0"/>
              <a:t>importance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82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of amino acid importance based on GINI 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7331" y="1825625"/>
            <a:ext cx="4351338" cy="4351338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53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3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5743511"/>
              </p:ext>
            </p:extLst>
          </p:nvPr>
        </p:nvGraphicFramePr>
        <p:xfrm>
          <a:off x="838200" y="582561"/>
          <a:ext cx="10515600" cy="5594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/>
          <p:cNvSpPr/>
          <p:nvPr/>
        </p:nvSpPr>
        <p:spPr>
          <a:xfrm rot="10800000" flipV="1">
            <a:off x="1408467" y="4962833"/>
            <a:ext cx="907027" cy="648928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Near ID</a:t>
            </a:r>
          </a:p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Near AD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 rot="10800000" flipV="1">
            <a:off x="1408469" y="1061049"/>
            <a:ext cx="1076634" cy="3238106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Near ID</a:t>
            </a:r>
          </a:p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 AD</a:t>
            </a:r>
          </a:p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(sparse)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 rot="10800000" flipV="1">
            <a:off x="3362631" y="4852219"/>
            <a:ext cx="1954163" cy="759542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 ID</a:t>
            </a:r>
          </a:p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Near AD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 rot="10800000" flipV="1">
            <a:off x="3362630" y="1061048"/>
            <a:ext cx="1954163" cy="3026499"/>
          </a:xfrm>
          <a:prstGeom prst="rect">
            <a:avLst/>
          </a:prstGeom>
          <a:solidFill>
            <a:srgbClr val="00B0F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 ID</a:t>
            </a:r>
          </a:p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 AD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343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Flu32B </a:t>
            </a:r>
            <a:r>
              <a:rPr lang="en-US" dirty="0"/>
              <a:t>overview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5557544"/>
              </p:ext>
            </p:extLst>
          </p:nvPr>
        </p:nvGraphicFramePr>
        <p:xfrm>
          <a:off x="838200" y="1825625"/>
          <a:ext cx="10515600" cy="2480377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32578306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63999537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263703675"/>
                    </a:ext>
                  </a:extLst>
                </a:gridCol>
              </a:tblGrid>
              <a:tr h="8696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Near predicted AU &lt; </a:t>
                      </a:r>
                      <a:r>
                        <a:rPr lang="en-US" dirty="0" smtClean="0"/>
                        <a:t>2AU (NA)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Far predicted AU &gt; </a:t>
                      </a:r>
                      <a:r>
                        <a:rPr lang="en-US" dirty="0" smtClean="0"/>
                        <a:t>~4AU (FA)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26278"/>
                  </a:ext>
                </a:extLst>
              </a:tr>
              <a:tr h="720769">
                <a:tc>
                  <a:txBody>
                    <a:bodyPr/>
                    <a:lstStyle/>
                    <a:p>
                      <a:r>
                        <a:rPr lang="en-US" dirty="0"/>
                        <a:t>Near identity &gt; </a:t>
                      </a:r>
                      <a:r>
                        <a:rPr lang="en-US" dirty="0" smtClean="0"/>
                        <a:t>98%</a:t>
                      </a:r>
                    </a:p>
                    <a:p>
                      <a:r>
                        <a:rPr lang="en-US" dirty="0" smtClean="0"/>
                        <a:t>(NI)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A/swine/Nebraska/A01672826/2017|C_IVA</a:t>
                      </a:r>
                    </a:p>
                    <a:p>
                      <a:pPr fontAlgn="b"/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Referenced to A/swine/Indiana/a00968373/2012|C_IVA</a:t>
                      </a:r>
                    </a:p>
                    <a:p>
                      <a:pPr fontAlgn="b"/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99.1% id, 0.16 predicted AU</a:t>
                      </a:r>
                    </a:p>
                    <a:p>
                      <a:pPr fontAlgn="b"/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A/swine/Indiana/A02214844/2017|C_IVA</a:t>
                      </a:r>
                      <a:endParaRPr lang="en-US" sz="1200" dirty="0" smtClean="0"/>
                    </a:p>
                    <a:p>
                      <a:r>
                        <a:rPr lang="en-US" sz="1200" dirty="0" smtClean="0"/>
                        <a:t>Referenced to A/swine/Iowa/a01480656/2014|C_IVA</a:t>
                      </a:r>
                    </a:p>
                    <a:p>
                      <a:r>
                        <a:rPr lang="en-US" sz="1200" dirty="0" smtClean="0"/>
                        <a:t>98.5% id, 3.30 predicted AD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313529"/>
                  </a:ext>
                </a:extLst>
              </a:tr>
              <a:tr h="869666">
                <a:tc>
                  <a:txBody>
                    <a:bodyPr/>
                    <a:lstStyle/>
                    <a:p>
                      <a:r>
                        <a:rPr lang="en-US" dirty="0"/>
                        <a:t>Far identity &lt; </a:t>
                      </a:r>
                      <a:r>
                        <a:rPr lang="en-US" dirty="0" smtClean="0"/>
                        <a:t>95%, &gt; 90%</a:t>
                      </a:r>
                    </a:p>
                    <a:p>
                      <a:r>
                        <a:rPr lang="en-US" dirty="0" smtClean="0"/>
                        <a:t>(FI)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A/swine/</a:t>
                      </a:r>
                      <a:r>
                        <a:rPr lang="en-US" sz="1200" b="1" dirty="0" err="1" smtClean="0"/>
                        <a:t>North_Carolina</a:t>
                      </a:r>
                      <a:r>
                        <a:rPr lang="en-US" sz="1200" b="1" dirty="0" smtClean="0"/>
                        <a:t>/A01732197/2016|C_IVA</a:t>
                      </a:r>
                    </a:p>
                    <a:p>
                      <a:r>
                        <a:rPr lang="en-US" sz="1200" b="0" dirty="0" smtClean="0"/>
                        <a:t>Referenced to A/swine/Pennsylvania/a01076777/2010 C_IV</a:t>
                      </a:r>
                    </a:p>
                    <a:p>
                      <a:r>
                        <a:rPr lang="en-US" sz="1200" b="0" dirty="0" err="1" smtClean="0"/>
                        <a:t>Uk</a:t>
                      </a:r>
                      <a:r>
                        <a:rPr lang="en-US" sz="1200" b="0" baseline="0" dirty="0" smtClean="0"/>
                        <a:t> </a:t>
                      </a:r>
                      <a:r>
                        <a:rPr lang="en-US" sz="1200" b="0" dirty="0" smtClean="0"/>
                        <a:t>% id, 0.76 predicted AD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A/swine/Iowa/A01733626/2016|C_IVA</a:t>
                      </a:r>
                    </a:p>
                    <a:p>
                      <a:r>
                        <a:rPr lang="en-US" sz="1200" b="0" dirty="0" smtClean="0"/>
                        <a:t>Referenced to A/swine/Indiana/a01202866/2011 C_IVC</a:t>
                      </a:r>
                    </a:p>
                    <a:p>
                      <a:r>
                        <a:rPr lang="en-US" sz="1200" b="0" dirty="0" smtClean="0"/>
                        <a:t>91.2% id, 6.33 predicted 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47835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385047" y="4464424"/>
            <a:ext cx="9336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Abbreviations for identity and antigenic distances will be used from here on out.</a:t>
            </a:r>
            <a:br>
              <a:rPr lang="en-US" dirty="0" smtClean="0"/>
            </a:br>
            <a:r>
              <a:rPr lang="en-US" dirty="0" smtClean="0"/>
              <a:t>Example: NIFA = Near Identity Far Antigenic (distance)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2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A/swine/Nebraska/A01672826/2017 NINA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A01672826|2017-02-10|cluster_IVA      QKLPGSDNS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US" sz="700" dirty="0">
                <a:latin typeface="Consolas" panose="020B0609020204030204" pitchFamily="49" charset="0"/>
              </a:rPr>
              <a:t>ATLCLGHHAVPNGTLVKTITDDQIEVTNATELVQSSSTGRICNSPHQILD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A/swine/Indiana/A00968373/2012        QKLPGSDNS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M</a:t>
            </a:r>
            <a:r>
              <a:rPr lang="en-US" sz="700" dirty="0">
                <a:latin typeface="Consolas" panose="020B0609020204030204" pitchFamily="49" charset="0"/>
              </a:rPr>
              <a:t>ATLCLGHHAVPNGTLVKTITDDQIEVTNATELVQSSSTGRICNSPHQILD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                                      ********* **************************************************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7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A01672826|2017-02-10|cluster_IVA      GKNCTLIDALLGDPHCDDFQNKEWDLFVERSTAYSNCYPYYVPDYATLRSLVASSGNLEF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A/swine/Indiana/A00968373/2012        GKNCTLIDALLGDPHCDDFQNKEWDLFVERSTAYSNCYPYYVPDYATLRSLVASSGNLEF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                                      ************************************************************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7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A01672826|2017-02-10|cluster_IVA      TQESFNWTGVAQDGSSYACRRGSVNSFFSRLNWLYNLNYKYPEQNVTMPNNDKFDKLYIW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A/swine/Indiana/A00968373/2012        TQESFNWTGVAQDGSSYACRRGSVNSFFSRLNWLYNLNYKYPEQNVTMPNNDKFDKLYIW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                                      ************************************************************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7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A01672826|2017-02-10|cluster_IVA      GVHHPGTDKDQTNLYVQASGRVIVSTK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I</a:t>
            </a:r>
            <a:r>
              <a:rPr lang="en-US" sz="700" dirty="0">
                <a:latin typeface="Consolas" panose="020B0609020204030204" pitchFamily="49" charset="0"/>
              </a:rPr>
              <a:t>SQQTVIPNIGSRPWVRGVSSIISIYWTIVKPG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A/swine/Indiana/A00968373/2012        GVHHPGTDKDQTNLYVQASGRVIVSTK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R</a:t>
            </a:r>
            <a:r>
              <a:rPr lang="en-US" sz="700" dirty="0">
                <a:latin typeface="Consolas" panose="020B0609020204030204" pitchFamily="49" charset="0"/>
              </a:rPr>
              <a:t>SQQTVIPNIGSRPWVRGVSSIISIYWTIVKPG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                                      *************************** ********************************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7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A01672826|2017-02-10|cluster_IVA      DILLINSTGNLIAPRGYFKIQSGKSSIMRSDAHIDECNSECITPNGSISNDKPFQNVNKI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A/swine/Indiana/A00968373/2012        DILLINSTGNLIAPRGYFKIQSGKSSIMRSDAHIDECNSECITPNGSISNDKPFQNVNKI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                                      ************************************************************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7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A01672826|2017-02-10|cluster_IVA      TYGACPRYVKQNTLKLATGMRNVPEKQTR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A/swine/Indiana/A00968373/2012        TYGACPRYVKQNTLKLATGMRNVPEKQTR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                                      *****************************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7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/>
              <a:t>2 </a:t>
            </a:r>
            <a:r>
              <a:rPr lang="en-US" sz="1400" dirty="0"/>
              <a:t>AA changes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All changes accounted for</a:t>
            </a:r>
            <a:endParaRPr lang="en-US" sz="700" dirty="0">
              <a:latin typeface="Consolas" panose="020B0609020204030204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2164976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M10T</a:t>
            </a:r>
          </a:p>
          <a:p>
            <a:r>
              <a:rPr lang="en-US" dirty="0" smtClean="0"/>
              <a:t>R208I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39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980539" y="5988423"/>
            <a:ext cx="1869367" cy="1633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A/swine/Nebraska/A01672826/2017 NINA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466" y="1547436"/>
            <a:ext cx="8571867" cy="5168157"/>
          </a:xfrm>
        </p:spPr>
      </p:pic>
    </p:spTree>
    <p:extLst>
      <p:ext uri="{BB962C8B-B14F-4D97-AF65-F5344CB8AC3E}">
        <p14:creationId xmlns:p14="http://schemas.microsoft.com/office/powerpoint/2010/main" val="247522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results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8200" y="5995283"/>
            <a:ext cx="5795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*This predicted negative antigenic distances. The absolute values were used, this logic needs to be checked.</a:t>
            </a:r>
          </a:p>
          <a:p>
            <a:r>
              <a:rPr lang="en-US" sz="1000" dirty="0"/>
              <a:t>Distances in </a:t>
            </a:r>
            <a:r>
              <a:rPr lang="en-US" sz="1000" dirty="0" smtClean="0"/>
              <a:t>retestset_final.csv, pred_ciavascreen.csv</a:t>
            </a:r>
            <a:endParaRPr lang="en-US" sz="10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483491"/>
              </p:ext>
            </p:extLst>
          </p:nvPr>
        </p:nvGraphicFramePr>
        <p:xfrm>
          <a:off x="838200" y="2097295"/>
          <a:ext cx="10515601" cy="3807997"/>
        </p:xfrm>
        <a:graphic>
          <a:graphicData uri="http://schemas.openxmlformats.org/drawingml/2006/table">
            <a:tbl>
              <a:tblPr/>
              <a:tblGrid>
                <a:gridCol w="577516">
                  <a:extLst>
                    <a:ext uri="{9D8B030D-6E8A-4147-A177-3AD203B41FA5}">
                      <a16:colId xmlns:a16="http://schemas.microsoft.com/office/drawing/2014/main" val="3220197521"/>
                    </a:ext>
                  </a:extLst>
                </a:gridCol>
                <a:gridCol w="2851484">
                  <a:extLst>
                    <a:ext uri="{9D8B030D-6E8A-4147-A177-3AD203B41FA5}">
                      <a16:colId xmlns:a16="http://schemas.microsoft.com/office/drawing/2014/main" val="1870660902"/>
                    </a:ext>
                  </a:extLst>
                </a:gridCol>
                <a:gridCol w="2634916">
                  <a:extLst>
                    <a:ext uri="{9D8B030D-6E8A-4147-A177-3AD203B41FA5}">
                      <a16:colId xmlns:a16="http://schemas.microsoft.com/office/drawing/2014/main" val="360376226"/>
                    </a:ext>
                  </a:extLst>
                </a:gridCol>
                <a:gridCol w="986589">
                  <a:extLst>
                    <a:ext uri="{9D8B030D-6E8A-4147-A177-3AD203B41FA5}">
                      <a16:colId xmlns:a16="http://schemas.microsoft.com/office/drawing/2014/main" val="3928426277"/>
                    </a:ext>
                  </a:extLst>
                </a:gridCol>
                <a:gridCol w="577516">
                  <a:extLst>
                    <a:ext uri="{9D8B030D-6E8A-4147-A177-3AD203B41FA5}">
                      <a16:colId xmlns:a16="http://schemas.microsoft.com/office/drawing/2014/main" val="3563668881"/>
                    </a:ext>
                  </a:extLst>
                </a:gridCol>
                <a:gridCol w="577516">
                  <a:extLst>
                    <a:ext uri="{9D8B030D-6E8A-4147-A177-3AD203B41FA5}">
                      <a16:colId xmlns:a16="http://schemas.microsoft.com/office/drawing/2014/main" val="3595768467"/>
                    </a:ext>
                  </a:extLst>
                </a:gridCol>
                <a:gridCol w="577516">
                  <a:extLst>
                    <a:ext uri="{9D8B030D-6E8A-4147-A177-3AD203B41FA5}">
                      <a16:colId xmlns:a16="http://schemas.microsoft.com/office/drawing/2014/main" val="2602827589"/>
                    </a:ext>
                  </a:extLst>
                </a:gridCol>
                <a:gridCol w="577516">
                  <a:extLst>
                    <a:ext uri="{9D8B030D-6E8A-4147-A177-3AD203B41FA5}">
                      <a16:colId xmlns:a16="http://schemas.microsoft.com/office/drawing/2014/main" val="901698453"/>
                    </a:ext>
                  </a:extLst>
                </a:gridCol>
                <a:gridCol w="577516">
                  <a:extLst>
                    <a:ext uri="{9D8B030D-6E8A-4147-A177-3AD203B41FA5}">
                      <a16:colId xmlns:a16="http://schemas.microsoft.com/office/drawing/2014/main" val="3505597046"/>
                    </a:ext>
                  </a:extLst>
                </a:gridCol>
                <a:gridCol w="577516">
                  <a:extLst>
                    <a:ext uri="{9D8B030D-6E8A-4147-A177-3AD203B41FA5}">
                      <a16:colId xmlns:a16="http://schemas.microsoft.com/office/drawing/2014/main" val="1692958141"/>
                    </a:ext>
                  </a:extLst>
                </a:gridCol>
              </a:tblGrid>
              <a:tr h="1434766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Antigen</a:t>
                      </a:r>
                    </a:p>
                  </a:txBody>
                  <a:tcPr marL="9024" marR="9024" marT="9024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Antiserum</a:t>
                      </a:r>
                    </a:p>
                  </a:txBody>
                  <a:tcPr marL="9024" marR="9024" marT="9024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</a:t>
                      </a:r>
                    </a:p>
                  </a:txBody>
                  <a:tcPr marL="9024" marR="9024" marT="9024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Identity</a:t>
                      </a:r>
                    </a:p>
                  </a:txBody>
                  <a:tcPr marL="9024" marR="9024" marT="9024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MDS method prediction</a:t>
                      </a:r>
                    </a:p>
                  </a:txBody>
                  <a:tcPr marL="9024" marR="9024" marT="9024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Raw HI prediction</a:t>
                      </a:r>
                    </a:p>
                  </a:txBody>
                  <a:tcPr marL="9024" marR="9024" marT="9024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Lab measure HI distance</a:t>
                      </a:r>
                    </a:p>
                  </a:txBody>
                  <a:tcPr marL="9024" marR="9024" marT="9024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MDS method error</a:t>
                      </a:r>
                    </a:p>
                  </a:txBody>
                  <a:tcPr marL="9024" marR="9024" marT="9024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Raw HI error</a:t>
                      </a:r>
                    </a:p>
                  </a:txBody>
                  <a:tcPr marL="9024" marR="9024" marT="9024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4143766"/>
                  </a:ext>
                </a:extLst>
              </a:tr>
              <a:tr h="18047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FLU32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4" marR="9024" marT="9024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4" marR="9024" marT="9024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4" marR="9024" marT="9024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4" marR="9024" marT="9024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4" marR="9024" marT="9024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4" marR="9024" marT="9024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4" marR="9024" marT="9024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4" marR="9024" marT="9024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4" marR="9024" marT="9024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2985622"/>
                  </a:ext>
                </a:extLst>
              </a:tr>
              <a:tr h="180474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A/swine/Indiana/A02430356/2019|2010.2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A/Hong_Kong/4801/2014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near id|near au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96.0%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1.44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2.56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56082"/>
                  </a:ext>
                </a:extLst>
              </a:tr>
              <a:tr h="18949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A/swine/North_Carolina/A02219753/2017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A/swine/Minnesota/A01280592/2013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near id|far au</a:t>
                      </a:r>
                    </a:p>
                  </a:txBody>
                  <a:tcPr marL="9024" marR="9024" marT="90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97.1%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5.25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1.75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0843782"/>
                  </a:ext>
                </a:extLst>
              </a:tr>
              <a:tr h="180474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A/swine/Iowa/A01729543/2016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A/Beijing/32/1992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far id|near au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85.7%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1.34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5.5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4.16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8309045"/>
                  </a:ext>
                </a:extLst>
              </a:tr>
              <a:tr h="180474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A/swine/Virginia/A02478738/2019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A/swine/Iowa/A01480656/2014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far id|far au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83.4%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7.26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0.74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4270858"/>
                  </a:ext>
                </a:extLst>
              </a:tr>
              <a:tr h="180474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A/swine/Oklahoma/A02218159/2017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A/Hong_Kong/4801/2014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near id|near au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97.9%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1.77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1.23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528611"/>
                  </a:ext>
                </a:extLst>
              </a:tr>
              <a:tr h="180474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4" marR="9024" marT="9024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4" marR="9024" marT="9024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4" marR="9024" marT="9024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4" marR="9024" marT="9024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4" marR="9024" marT="9024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4" marR="9024" marT="9024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4" marR="9024" marT="9024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4" marR="9024" marT="9024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4" marR="9024" marT="9024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305513"/>
                  </a:ext>
                </a:extLst>
              </a:tr>
              <a:tr h="18047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FLU32B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4" marR="9024" marT="9024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4" marR="9024" marT="9024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4" marR="9024" marT="9024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4" marR="9024" marT="9024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4" marR="9024" marT="9024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4" marR="9024" marT="9024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4" marR="9024" marT="9024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4" marR="9024" marT="9024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4" marR="9024" marT="9024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9854412"/>
                  </a:ext>
                </a:extLst>
              </a:tr>
              <a:tr h="18949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A/swine/Nebraska/A01672826/2017|C_IVA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A/swine/Indiana/A00968373/2012|C_IVA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near id|near au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99.1%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0.34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760276"/>
                  </a:ext>
                </a:extLst>
              </a:tr>
              <a:tr h="18949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A/swine/Indiana/A02214844/2017|C_IVA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A/swine/Iowa/A01480656/2014|C_IVA</a:t>
                      </a:r>
                    </a:p>
                  </a:txBody>
                  <a:tcPr marL="9024" marR="9024" marT="90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near id|far au</a:t>
                      </a:r>
                    </a:p>
                  </a:txBody>
                  <a:tcPr marL="9024" marR="9024" marT="90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98.5%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838802"/>
                  </a:ext>
                </a:extLst>
              </a:tr>
              <a:tr h="180474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A/swine/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North_Carolina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/A01732197/2016|C_IVA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A/swine/Pennsylvania/A01076777/2010|C_IV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far id|near au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93.9%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0.76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1.74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7502065"/>
                  </a:ext>
                </a:extLst>
              </a:tr>
              <a:tr h="180474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A/swine/Iowa/A01733626/2016|C_IVA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A/swine/Indiana/A01202866/2011|C_IVC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far id|far au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91.2%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6.33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6.5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457872"/>
                  </a:ext>
                </a:extLst>
              </a:tr>
              <a:tr h="180474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sng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A/swine/North_Carolina/A01732197/2016|C_IVA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sng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A/swine/Minnesota/A01280592/2013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sng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far id|near au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sng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94.8%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sng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24" marR="9024" marT="90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4953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910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A/swine/Indiana/A02214844/2017 NIFA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600" dirty="0">
                <a:latin typeface="Lucida Console" panose="020B0609040504020204" pitchFamily="49" charset="0"/>
              </a:rPr>
              <a:t>A02214844|2017-04-25|cluster_IVA      </a:t>
            </a:r>
            <a:r>
              <a:rPr lang="en-US" sz="600" dirty="0" smtClean="0">
                <a:latin typeface="Lucida Console" panose="020B0609040504020204" pitchFamily="49" charset="0"/>
              </a:rPr>
              <a:t>QKLPGSDNSMATLCLGHHAVPNGTLVKTITDDQIEVTNATELVQSSST</a:t>
            </a:r>
            <a:r>
              <a:rPr lang="en-US" sz="600" dirty="0" smtClean="0">
                <a:solidFill>
                  <a:srgbClr val="FF0000"/>
                </a:solidFill>
                <a:latin typeface="Lucida Console" panose="020B0609040504020204" pitchFamily="49" charset="0"/>
              </a:rPr>
              <a:t>S</a:t>
            </a:r>
            <a:r>
              <a:rPr lang="en-US" sz="600" dirty="0" smtClean="0">
                <a:latin typeface="Lucida Console" panose="020B0609040504020204" pitchFamily="49" charset="0"/>
              </a:rPr>
              <a:t>RICNSPHQILD</a:t>
            </a:r>
            <a:endParaRPr lang="en-US" sz="600" dirty="0"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600" dirty="0">
                <a:latin typeface="Lucida Console" panose="020B0609040504020204" pitchFamily="49" charset="0"/>
              </a:rPr>
              <a:t>A/swine/Iowa/A01480656/2014           QKLPGSDNSMATLCLGHHAVPNGTLVKTITDDQIEVTNATELVQSSST</a:t>
            </a:r>
            <a:r>
              <a:rPr lang="en-US" sz="600" dirty="0">
                <a:solidFill>
                  <a:srgbClr val="FF0000"/>
                </a:solidFill>
                <a:latin typeface="Lucida Console" panose="020B0609040504020204" pitchFamily="49" charset="0"/>
              </a:rPr>
              <a:t>G</a:t>
            </a:r>
            <a:r>
              <a:rPr lang="en-US" sz="600" dirty="0">
                <a:latin typeface="Lucida Console" panose="020B0609040504020204" pitchFamily="49" charset="0"/>
              </a:rPr>
              <a:t>RICNSPHQILD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600" dirty="0">
                <a:latin typeface="Lucida Console" panose="020B0609040504020204" pitchFamily="49" charset="0"/>
              </a:rPr>
              <a:t>                                      ************************************************.***********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600" dirty="0"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600" dirty="0">
                <a:latin typeface="Lucida Console" panose="020B0609040504020204" pitchFamily="49" charset="0"/>
              </a:rPr>
              <a:t>A02214844|2017-04-25|cluster_IVA      GKNCTLIDALLGDPHCDDFQNK</a:t>
            </a:r>
            <a:r>
              <a:rPr lang="en-US" sz="600" dirty="0">
                <a:solidFill>
                  <a:srgbClr val="FF0000"/>
                </a:solidFill>
                <a:latin typeface="Lucida Console" panose="020B0609040504020204" pitchFamily="49" charset="0"/>
              </a:rPr>
              <a:t>K</a:t>
            </a:r>
            <a:r>
              <a:rPr lang="en-US" sz="600" dirty="0">
                <a:latin typeface="Lucida Console" panose="020B0609040504020204" pitchFamily="49" charset="0"/>
              </a:rPr>
              <a:t>WDLFVERSTAYSNCYPYYVPDYATLRSL</a:t>
            </a:r>
            <a:r>
              <a:rPr lang="en-US" sz="600" dirty="0">
                <a:solidFill>
                  <a:srgbClr val="FF0000"/>
                </a:solidFill>
                <a:latin typeface="Lucida Console" panose="020B0609040504020204" pitchFamily="49" charset="0"/>
              </a:rPr>
              <a:t>I</a:t>
            </a:r>
            <a:r>
              <a:rPr lang="en-US" sz="600" dirty="0">
                <a:latin typeface="Lucida Console" panose="020B0609040504020204" pitchFamily="49" charset="0"/>
              </a:rPr>
              <a:t>ASSGNLEF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600" dirty="0">
                <a:latin typeface="Lucida Console" panose="020B0609040504020204" pitchFamily="49" charset="0"/>
              </a:rPr>
              <a:t>A/swine/Iowa/A01480656/2014           GKNCTLIDALLGDPHCDDFQNK</a:t>
            </a:r>
            <a:r>
              <a:rPr lang="en-US" sz="600" dirty="0">
                <a:solidFill>
                  <a:srgbClr val="FF0000"/>
                </a:solidFill>
                <a:latin typeface="Lucida Console" panose="020B0609040504020204" pitchFamily="49" charset="0"/>
              </a:rPr>
              <a:t>E</a:t>
            </a:r>
            <a:r>
              <a:rPr lang="en-US" sz="600" dirty="0">
                <a:latin typeface="Lucida Console" panose="020B0609040504020204" pitchFamily="49" charset="0"/>
              </a:rPr>
              <a:t>WDLFVERSTAYSNCYPYYVPDYATLRSL</a:t>
            </a:r>
            <a:r>
              <a:rPr lang="en-US" sz="600" dirty="0">
                <a:solidFill>
                  <a:srgbClr val="FF0000"/>
                </a:solidFill>
                <a:latin typeface="Lucida Console" panose="020B0609040504020204" pitchFamily="49" charset="0"/>
              </a:rPr>
              <a:t>V</a:t>
            </a:r>
            <a:r>
              <a:rPr lang="en-US" sz="600" dirty="0">
                <a:latin typeface="Lucida Console" panose="020B0609040504020204" pitchFamily="49" charset="0"/>
              </a:rPr>
              <a:t>ASSGNLEF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600" dirty="0">
                <a:latin typeface="Lucida Console" panose="020B0609040504020204" pitchFamily="49" charset="0"/>
              </a:rPr>
              <a:t>                                      **********************:****************************:********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600" dirty="0"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600" dirty="0">
                <a:latin typeface="Lucida Console" panose="020B0609040504020204" pitchFamily="49" charset="0"/>
              </a:rPr>
              <a:t>A02214844|2017-04-25|cluster_IVA      TQESFNWTGVAQDGSSYACRRGSV</a:t>
            </a:r>
            <a:r>
              <a:rPr lang="en-US" sz="600" dirty="0">
                <a:solidFill>
                  <a:srgbClr val="FF0000"/>
                </a:solidFill>
                <a:latin typeface="Lucida Console" panose="020B0609040504020204" pitchFamily="49" charset="0"/>
              </a:rPr>
              <a:t>N</a:t>
            </a:r>
            <a:r>
              <a:rPr lang="en-US" sz="600" dirty="0">
                <a:latin typeface="Lucida Console" panose="020B0609040504020204" pitchFamily="49" charset="0"/>
              </a:rPr>
              <a:t>SFFSRLNWLYNLNYKYPEQNVTMPNNDKFDKLYIW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600" dirty="0">
                <a:latin typeface="Lucida Console" panose="020B0609040504020204" pitchFamily="49" charset="0"/>
              </a:rPr>
              <a:t>A/swine/Iowa/A01480656/2014           TQESFNWTGVAQDGSSYACRRGSV</a:t>
            </a:r>
            <a:r>
              <a:rPr lang="en-US" sz="600" dirty="0">
                <a:solidFill>
                  <a:srgbClr val="FF0000"/>
                </a:solidFill>
                <a:latin typeface="Lucida Console" panose="020B0609040504020204" pitchFamily="49" charset="0"/>
              </a:rPr>
              <a:t>K</a:t>
            </a:r>
            <a:r>
              <a:rPr lang="en-US" sz="600" dirty="0">
                <a:latin typeface="Lucida Console" panose="020B0609040504020204" pitchFamily="49" charset="0"/>
              </a:rPr>
              <a:t>SFFSRLNWLYNLNYKYPEQNVTMPNNDKFDKLYIW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600" dirty="0">
                <a:latin typeface="Lucida Console" panose="020B0609040504020204" pitchFamily="49" charset="0"/>
              </a:rPr>
              <a:t>                                      ************************:***********************************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600" dirty="0"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600" dirty="0">
                <a:latin typeface="Lucida Console" panose="020B0609040504020204" pitchFamily="49" charset="0"/>
              </a:rPr>
              <a:t>A02214844|2017-04-25|cluster_IVA      GVHHPGTDKDQTNLYVQASGRVIVSTKRSQQTVIPNIGSRPWVRGVSSIISIYWTIVKPG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600" dirty="0">
                <a:latin typeface="Lucida Console" panose="020B0609040504020204" pitchFamily="49" charset="0"/>
              </a:rPr>
              <a:t>A/swine/Iowa/A01480656/2014           GVHHPGTDKDQTNLYVQASGRVIVSTKRSQQTVIPNIGSRPWVRGVSSIISIYWTIVKPG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600" dirty="0">
                <a:latin typeface="Lucida Console" panose="020B0609040504020204" pitchFamily="49" charset="0"/>
              </a:rPr>
              <a:t>                                      ************************************************************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600" dirty="0"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600" dirty="0">
                <a:latin typeface="Lucida Console" panose="020B0609040504020204" pitchFamily="49" charset="0"/>
              </a:rPr>
              <a:t>A02214844|2017-04-25|cluster_IVA      DILLINSTGNLIAPRGYFKIQSGKSSIMRSDAHIDECNSECITPNGSI</a:t>
            </a:r>
            <a:r>
              <a:rPr lang="en-US" sz="600" dirty="0">
                <a:solidFill>
                  <a:srgbClr val="FF0000"/>
                </a:solidFill>
                <a:latin typeface="Lucida Console" panose="020B0609040504020204" pitchFamily="49" charset="0"/>
              </a:rPr>
              <a:t>P</a:t>
            </a:r>
            <a:r>
              <a:rPr lang="en-US" sz="600" dirty="0">
                <a:latin typeface="Lucida Console" panose="020B0609040504020204" pitchFamily="49" charset="0"/>
              </a:rPr>
              <a:t>NDKPFQNVNKI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600" dirty="0">
                <a:latin typeface="Lucida Console" panose="020B0609040504020204" pitchFamily="49" charset="0"/>
              </a:rPr>
              <a:t>A/swine/Iowa/A01480656/2014           DILLINSTGNLIAPRGYFKIQSGKSSIMRSDAHIDECNSECITPNGSI</a:t>
            </a:r>
            <a:r>
              <a:rPr lang="en-US" sz="600" dirty="0">
                <a:solidFill>
                  <a:srgbClr val="FF0000"/>
                </a:solidFill>
                <a:latin typeface="Lucida Console" panose="020B0609040504020204" pitchFamily="49" charset="0"/>
              </a:rPr>
              <a:t>S</a:t>
            </a:r>
            <a:r>
              <a:rPr lang="en-US" sz="600" dirty="0">
                <a:latin typeface="Lucida Console" panose="020B0609040504020204" pitchFamily="49" charset="0"/>
              </a:rPr>
              <a:t>NDKPFQNVNKI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600" dirty="0">
                <a:latin typeface="Lucida Console" panose="020B0609040504020204" pitchFamily="49" charset="0"/>
              </a:rPr>
              <a:t>                                      ************************************************.***********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600" dirty="0"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600" dirty="0">
                <a:latin typeface="Lucida Console" panose="020B0609040504020204" pitchFamily="49" charset="0"/>
              </a:rPr>
              <a:t>A02214844|2017-04-25|cluster_IVA      TYGACPRYVKQNTLKLATGMRNVPEKQTR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600" dirty="0">
                <a:latin typeface="Lucida Console" panose="020B0609040504020204" pitchFamily="49" charset="0"/>
              </a:rPr>
              <a:t>A/swine/Iowa/A01480656/2014           TYGACPRYVKQNTLKLATGMRNVPEKQTR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600" dirty="0">
                <a:latin typeface="Lucida Console" panose="020B0609040504020204" pitchFamily="49" charset="0"/>
              </a:rPr>
              <a:t>                                      </a:t>
            </a:r>
            <a:r>
              <a:rPr lang="en-US" sz="600" dirty="0" smtClean="0">
                <a:latin typeface="Lucida Console" panose="020B0609040504020204" pitchFamily="49" charset="0"/>
              </a:rPr>
              <a:t>*****************************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/>
              <a:t>2 </a:t>
            </a:r>
            <a:r>
              <a:rPr lang="en-US" sz="1400" dirty="0"/>
              <a:t>AA changes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All changes accounted for</a:t>
            </a: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600" dirty="0">
              <a:latin typeface="Lucida Console" panose="020B0609040504020204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G49S</a:t>
            </a:r>
          </a:p>
          <a:p>
            <a:r>
              <a:rPr lang="en-US" dirty="0" smtClean="0"/>
              <a:t>E83K</a:t>
            </a:r>
          </a:p>
          <a:p>
            <a:r>
              <a:rPr lang="en-US" dirty="0" smtClean="0"/>
              <a:t>V112I</a:t>
            </a:r>
          </a:p>
          <a:p>
            <a:r>
              <a:rPr lang="en-US" dirty="0" smtClean="0"/>
              <a:t>K145N</a:t>
            </a:r>
          </a:p>
          <a:p>
            <a:r>
              <a:rPr lang="en-US" dirty="0" smtClean="0"/>
              <a:t>S289P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32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898" y="1338132"/>
            <a:ext cx="8968745" cy="5407442"/>
          </a:xfrm>
        </p:spPr>
      </p:pic>
      <p:sp>
        <p:nvSpPr>
          <p:cNvPr id="8" name="Rectangle 7"/>
          <p:cNvSpPr/>
          <p:nvPr/>
        </p:nvSpPr>
        <p:spPr>
          <a:xfrm>
            <a:off x="4188431" y="4016826"/>
            <a:ext cx="1867595" cy="1654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 smtClean="0"/>
              <a:t>A/swine/Indiana/A02214844/2017 NIFA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53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A/swine/</a:t>
            </a:r>
            <a:r>
              <a:rPr lang="en-US" b="1" dirty="0" err="1" smtClean="0"/>
              <a:t>North_Carolina</a:t>
            </a:r>
            <a:r>
              <a:rPr lang="en-US" b="1" dirty="0" smtClean="0"/>
              <a:t>/A01732197/2016 FINA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a/swine/</a:t>
            </a:r>
            <a:r>
              <a:rPr lang="en-US" dirty="0" err="1">
                <a:latin typeface="Consolas" panose="020B0609020204030204" pitchFamily="49" charset="0"/>
              </a:rPr>
              <a:t>pennsylvania</a:t>
            </a:r>
            <a:r>
              <a:rPr lang="en-US" dirty="0">
                <a:latin typeface="Consolas" panose="020B0609020204030204" pitchFamily="49" charset="0"/>
              </a:rPr>
              <a:t>/a01076777/2010      qklpgsdns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latin typeface="Consolas" panose="020B0609020204030204" pitchFamily="49" charset="0"/>
              </a:rPr>
              <a:t>atlclghhavpngtlvktitddqievtnatelvqssstgricnsphqild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a01732197|2016-02-19|cluster_iva         qklpgsdns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m</a:t>
            </a:r>
            <a:r>
              <a:rPr lang="en-US" dirty="0">
                <a:latin typeface="Consolas" panose="020B0609020204030204" pitchFamily="49" charset="0"/>
              </a:rPr>
              <a:t>atlclghhavpngtlvktitddqievtnatelvqssstgricnsphqild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                                     ********* **************************************************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a/swine/</a:t>
            </a:r>
            <a:r>
              <a:rPr lang="en-US" dirty="0" err="1">
                <a:latin typeface="Consolas" panose="020B0609020204030204" pitchFamily="49" charset="0"/>
              </a:rPr>
              <a:t>pennsylvania</a:t>
            </a:r>
            <a:r>
              <a:rPr lang="en-US" dirty="0">
                <a:latin typeface="Consolas" panose="020B0609020204030204" pitchFamily="49" charset="0"/>
              </a:rPr>
              <a:t>/a01076777/2010      gknctlidallgdphcddfqnk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e</a:t>
            </a:r>
            <a:r>
              <a:rPr lang="en-US" dirty="0">
                <a:latin typeface="Consolas" panose="020B0609020204030204" pitchFamily="49" charset="0"/>
              </a:rPr>
              <a:t>wdlfverstaysncypyyvpdy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vs</a:t>
            </a:r>
            <a:r>
              <a:rPr lang="en-US" dirty="0">
                <a:latin typeface="Consolas" panose="020B0609020204030204" pitchFamily="49" charset="0"/>
              </a:rPr>
              <a:t>lrsl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v</a:t>
            </a:r>
            <a:r>
              <a:rPr lang="en-US" dirty="0">
                <a:latin typeface="Consolas" panose="020B0609020204030204" pitchFamily="49" charset="0"/>
              </a:rPr>
              <a:t>assg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latin typeface="Consolas" panose="020B0609020204030204" pitchFamily="49" charset="0"/>
              </a:rPr>
              <a:t>lef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a01732197|2016-02-19|cluster_iva         gknctlidallgdphcddfqnk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k</a:t>
            </a:r>
            <a:r>
              <a:rPr lang="en-US" dirty="0">
                <a:latin typeface="Consolas" panose="020B0609020204030204" pitchFamily="49" charset="0"/>
              </a:rPr>
              <a:t>wdlfverstaysncypyyvpdy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at</a:t>
            </a:r>
            <a:r>
              <a:rPr lang="en-US" dirty="0">
                <a:latin typeface="Consolas" panose="020B0609020204030204" pitchFamily="49" charset="0"/>
              </a:rPr>
              <a:t>lrsl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assg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latin typeface="Consolas" panose="020B0609020204030204" pitchFamily="49" charset="0"/>
              </a:rPr>
              <a:t>lef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                                     **********************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latin typeface="Consolas" panose="020B0609020204030204" pitchFamily="49" charset="0"/>
              </a:rPr>
              <a:t>**********************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.:</a:t>
            </a:r>
            <a:r>
              <a:rPr lang="en-US" dirty="0">
                <a:latin typeface="Consolas" panose="020B0609020204030204" pitchFamily="49" charset="0"/>
              </a:rPr>
              <a:t>****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latin typeface="Consolas" panose="020B0609020204030204" pitchFamily="49" charset="0"/>
              </a:rPr>
              <a:t>****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latin typeface="Consolas" panose="020B0609020204030204" pitchFamily="49" charset="0"/>
              </a:rPr>
              <a:t>***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a/swine/</a:t>
            </a:r>
            <a:r>
              <a:rPr lang="en-US" dirty="0" err="1">
                <a:latin typeface="Consolas" panose="020B0609020204030204" pitchFamily="49" charset="0"/>
              </a:rPr>
              <a:t>pennsylvania</a:t>
            </a:r>
            <a:r>
              <a:rPr lang="en-US" dirty="0">
                <a:latin typeface="Consolas" panose="020B0609020204030204" pitchFamily="49" charset="0"/>
              </a:rPr>
              <a:t>/a01076777/2010      tqe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latin typeface="Consolas" panose="020B0609020204030204" pitchFamily="49" charset="0"/>
              </a:rPr>
              <a:t>fnwtgvaqdgssyacrr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k</a:t>
            </a:r>
            <a:r>
              <a:rPr lang="en-US" dirty="0">
                <a:latin typeface="Consolas" panose="020B0609020204030204" pitchFamily="49" charset="0"/>
              </a:rPr>
              <a:t>svnsffsrlnwlynlnykyp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US" dirty="0">
                <a:latin typeface="Consolas" panose="020B0609020204030204" pitchFamily="49" charset="0"/>
              </a:rPr>
              <a:t>lnvt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m</a:t>
            </a:r>
            <a:r>
              <a:rPr lang="en-US" dirty="0">
                <a:latin typeface="Consolas" panose="020B0609020204030204" pitchFamily="49" charset="0"/>
              </a:rPr>
              <a:t>pnnd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latin typeface="Consolas" panose="020B0609020204030204" pitchFamily="49" charset="0"/>
              </a:rPr>
              <a:t>fdklyiw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a01732197|2016-02-19|cluster_iva         tqe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s</a:t>
            </a:r>
            <a:r>
              <a:rPr lang="en-US" dirty="0">
                <a:latin typeface="Consolas" panose="020B0609020204030204" pitchFamily="49" charset="0"/>
              </a:rPr>
              <a:t>fnwtgvaqdgssyacrr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s</a:t>
            </a:r>
            <a:r>
              <a:rPr lang="en-US" dirty="0">
                <a:latin typeface="Consolas" panose="020B0609020204030204" pitchFamily="49" charset="0"/>
              </a:rPr>
              <a:t>svnsffsrlnwlynlnykyp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e</a:t>
            </a:r>
            <a:r>
              <a:rPr lang="en-US" dirty="0">
                <a:latin typeface="Consolas" panose="020B0609020204030204" pitchFamily="49" charset="0"/>
              </a:rPr>
              <a:t>qnvt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v</a:t>
            </a:r>
            <a:r>
              <a:rPr lang="en-US" dirty="0">
                <a:latin typeface="Consolas" panose="020B0609020204030204" pitchFamily="49" charset="0"/>
              </a:rPr>
              <a:t>pnnd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k</a:t>
            </a:r>
            <a:r>
              <a:rPr lang="en-US" dirty="0">
                <a:latin typeface="Consolas" panose="020B0609020204030204" pitchFamily="49" charset="0"/>
              </a:rPr>
              <a:t>fdklyiw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                                     ***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latin typeface="Consolas" panose="020B0609020204030204" pitchFamily="49" charset="0"/>
              </a:rPr>
              <a:t>*****************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latin typeface="Consolas" panose="020B0609020204030204" pitchFamily="49" charset="0"/>
              </a:rPr>
              <a:t>********************  ***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latin typeface="Consolas" panose="020B0609020204030204" pitchFamily="49" charset="0"/>
              </a:rPr>
              <a:t>****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latin typeface="Consolas" panose="020B0609020204030204" pitchFamily="49" charset="0"/>
              </a:rPr>
              <a:t>*******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a/swine/</a:t>
            </a:r>
            <a:r>
              <a:rPr lang="en-US" dirty="0" err="1">
                <a:latin typeface="Consolas" panose="020B0609020204030204" pitchFamily="49" charset="0"/>
              </a:rPr>
              <a:t>pennsylvania</a:t>
            </a:r>
            <a:r>
              <a:rPr lang="en-US" dirty="0">
                <a:latin typeface="Consolas" panose="020B0609020204030204" pitchFamily="49" charset="0"/>
              </a:rPr>
              <a:t>/a01076777/2010      </a:t>
            </a:r>
            <a:r>
              <a:rPr lang="en-US" dirty="0" smtClean="0">
                <a:latin typeface="Consolas" panose="020B0609020204030204" pitchFamily="49" charset="0"/>
              </a:rPr>
              <a:t>gvhhpgtdkdqtnly</a:t>
            </a:r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qasgrv</a:t>
            </a:r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US" dirty="0" smtClean="0">
                <a:latin typeface="Consolas" panose="020B0609020204030204" pitchFamily="49" charset="0"/>
              </a:rPr>
              <a:t>vstkrsqqtvipnigsrpwvrgvssiisiywtivkpg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a01732197|2016-02-19|cluster_iva         gvhhpgtdkdqtnly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v</a:t>
            </a:r>
            <a:r>
              <a:rPr lang="en-US" dirty="0">
                <a:latin typeface="Consolas" panose="020B0609020204030204" pitchFamily="49" charset="0"/>
              </a:rPr>
              <a:t>qasgrv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vstkrsqqtvipnigsrpwvrgvssiisiywtivkpg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                                     ***************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latin typeface="Consolas" panose="020B0609020204030204" pitchFamily="49" charset="0"/>
              </a:rPr>
              <a:t>****** *************************************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a/swine/</a:t>
            </a:r>
            <a:r>
              <a:rPr lang="en-US" dirty="0" err="1">
                <a:latin typeface="Consolas" panose="020B0609020204030204" pitchFamily="49" charset="0"/>
              </a:rPr>
              <a:t>pennsylvania</a:t>
            </a:r>
            <a:r>
              <a:rPr lang="en-US" dirty="0">
                <a:latin typeface="Consolas" panose="020B0609020204030204" pitchFamily="49" charset="0"/>
              </a:rPr>
              <a:t>/a01076777/2010      dillinstgnliaprgyfkiqsgkssimrsda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p</a:t>
            </a:r>
            <a:r>
              <a:rPr lang="en-US" dirty="0"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gn</a:t>
            </a:r>
            <a:r>
              <a:rPr lang="en-US" dirty="0">
                <a:latin typeface="Consolas" panose="020B0609020204030204" pitchFamily="49" charset="0"/>
              </a:rPr>
              <a:t>c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k</a:t>
            </a:r>
            <a:r>
              <a:rPr lang="en-US" dirty="0">
                <a:latin typeface="Consolas" panose="020B0609020204030204" pitchFamily="49" charset="0"/>
              </a:rPr>
              <a:t>secitpngsipndkpfqnvn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r</a:t>
            </a:r>
            <a:r>
              <a:rPr lang="en-US" dirty="0">
                <a:latin typeface="Consolas" panose="020B0609020204030204" pitchFamily="49" charset="0"/>
              </a:rPr>
              <a:t>i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a01732197|2016-02-19|cluster_iva         dillinstgnliaprgyfkiqsgkssimrsda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US" dirty="0"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de</a:t>
            </a:r>
            <a:r>
              <a:rPr lang="en-US" dirty="0">
                <a:latin typeface="Consolas" panose="020B0609020204030204" pitchFamily="49" charset="0"/>
              </a:rPr>
              <a:t>c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latin typeface="Consolas" panose="020B0609020204030204" pitchFamily="49" charset="0"/>
              </a:rPr>
              <a:t>secitpngsipndkpfqnvn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k</a:t>
            </a:r>
            <a:r>
              <a:rPr lang="en-US" dirty="0">
                <a:latin typeface="Consolas" panose="020B0609020204030204" pitchFamily="49" charset="0"/>
              </a:rPr>
              <a:t>i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                                     ******************************** *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.:</a:t>
            </a:r>
            <a:r>
              <a:rPr lang="en-US" dirty="0"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latin typeface="Consolas" panose="020B0609020204030204" pitchFamily="49" charset="0"/>
              </a:rPr>
              <a:t>********************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latin typeface="Consolas" panose="020B0609020204030204" pitchFamily="49" charset="0"/>
              </a:rPr>
              <a:t>*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a/swine/</a:t>
            </a:r>
            <a:r>
              <a:rPr lang="en-US" dirty="0" err="1">
                <a:latin typeface="Consolas" panose="020B0609020204030204" pitchFamily="49" charset="0"/>
              </a:rPr>
              <a:t>pennsylvania</a:t>
            </a:r>
            <a:r>
              <a:rPr lang="en-US" dirty="0">
                <a:latin typeface="Consolas" panose="020B0609020204030204" pitchFamily="49" charset="0"/>
              </a:rPr>
              <a:t>/a01076777/2010      tyg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v</a:t>
            </a:r>
            <a:r>
              <a:rPr lang="en-US" dirty="0">
                <a:latin typeface="Consolas" panose="020B0609020204030204" pitchFamily="49" charset="0"/>
              </a:rPr>
              <a:t>cpryvkqntlklatgmrnvpekqtr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a01732197|2016-02-19|cluster_iva         tyg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US" dirty="0">
                <a:latin typeface="Consolas" panose="020B0609020204030204" pitchFamily="49" charset="0"/>
              </a:rPr>
              <a:t>cpryvkqntlklatgmrnvpekqtr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                                     </a:t>
            </a:r>
            <a:r>
              <a:rPr lang="en-US" dirty="0" smtClean="0">
                <a:latin typeface="Consolas" panose="020B0609020204030204" pitchFamily="49" charset="0"/>
              </a:rPr>
              <a:t>***</a:t>
            </a:r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r>
              <a:rPr lang="en-US" dirty="0" smtClean="0">
                <a:latin typeface="Consolas" panose="020B0609020204030204" pitchFamily="49" charset="0"/>
              </a:rPr>
              <a:t>*************************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56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600" dirty="0" smtClean="0"/>
              <a:t>19 </a:t>
            </a:r>
            <a:r>
              <a:rPr lang="en-US" sz="5600" dirty="0"/>
              <a:t>AA changes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600" smtClean="0"/>
              <a:t>18 </a:t>
            </a:r>
            <a:r>
              <a:rPr lang="en-US" sz="5600" dirty="0"/>
              <a:t>changes accounted for</a:t>
            </a:r>
            <a:endParaRPr lang="en-US" sz="56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80150" y="1644650"/>
            <a:ext cx="1532792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T10M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E83K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V106S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F0000"/>
                </a:solidFill>
              </a:rPr>
              <a:t>A107T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V112I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T117N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N124S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K142S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A163E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M168V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N173K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7978042" y="1644650"/>
            <a:ext cx="146867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I196V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T203I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P273H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G275D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N276E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K278N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R299K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V304A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6997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274" y="1451105"/>
            <a:ext cx="8570035" cy="5167052"/>
          </a:xfrm>
        </p:spPr>
      </p:pic>
      <p:sp>
        <p:nvSpPr>
          <p:cNvPr id="8" name="Rectangle 7"/>
          <p:cNvSpPr/>
          <p:nvPr/>
        </p:nvSpPr>
        <p:spPr>
          <a:xfrm>
            <a:off x="5711029" y="4298040"/>
            <a:ext cx="2137410" cy="1943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 smtClean="0"/>
              <a:t>A/swine/</a:t>
            </a:r>
            <a:r>
              <a:rPr lang="en-US" b="1" dirty="0" err="1" smtClean="0"/>
              <a:t>North_Carolina</a:t>
            </a:r>
            <a:r>
              <a:rPr lang="en-US" b="1" dirty="0" smtClean="0"/>
              <a:t>/A01732197/2016 FINA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42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A/swine/Iowa/A01733626/2016 FIFA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Lucida Console" panose="020B0609040504020204" pitchFamily="49" charset="0"/>
              </a:rPr>
              <a:t>A01733626|2016-03-16|cluster_IVA      </a:t>
            </a:r>
            <a:r>
              <a:rPr lang="en-US" sz="700" dirty="0" smtClean="0">
                <a:latin typeface="Lucida Console" panose="020B0609040504020204" pitchFamily="49" charset="0"/>
              </a:rPr>
              <a:t>QKLPGSDNSMATLCLGHHAVPNGTLVKT</a:t>
            </a:r>
            <a:r>
              <a:rPr lang="en-US" sz="700" dirty="0" smtClean="0">
                <a:solidFill>
                  <a:srgbClr val="FF0000"/>
                </a:solidFill>
                <a:latin typeface="Lucida Console" panose="020B0609040504020204" pitchFamily="49" charset="0"/>
              </a:rPr>
              <a:t>L</a:t>
            </a:r>
            <a:r>
              <a:rPr lang="en-US" sz="700" dirty="0" smtClean="0">
                <a:latin typeface="Lucida Console" panose="020B0609040504020204" pitchFamily="49" charset="0"/>
              </a:rPr>
              <a:t>TDDQIEVTNATELVQSSSTG</a:t>
            </a:r>
            <a:r>
              <a:rPr lang="en-US" sz="700" dirty="0" smtClean="0">
                <a:solidFill>
                  <a:srgbClr val="FF0000"/>
                </a:solidFill>
                <a:latin typeface="Lucida Console" panose="020B0609040504020204" pitchFamily="49" charset="0"/>
              </a:rPr>
              <a:t>R</a:t>
            </a:r>
            <a:r>
              <a:rPr lang="en-US" sz="700" dirty="0" smtClean="0">
                <a:latin typeface="Lucida Console" panose="020B0609040504020204" pitchFamily="49" charset="0"/>
              </a:rPr>
              <a:t>ICNSPHQILD</a:t>
            </a:r>
            <a:endParaRPr lang="en-US" sz="700" dirty="0"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Lucida Console" panose="020B0609040504020204" pitchFamily="49" charset="0"/>
              </a:rPr>
              <a:t>A/swine/Indiana/A01202866/2011        QKLPGSDNSMATLCLGHHAVPNGTLVKT</a:t>
            </a:r>
            <a:r>
              <a:rPr lang="en-US" sz="700" dirty="0">
                <a:solidFill>
                  <a:srgbClr val="FF0000"/>
                </a:solidFill>
                <a:latin typeface="Lucida Console" panose="020B0609040504020204" pitchFamily="49" charset="0"/>
              </a:rPr>
              <a:t>I</a:t>
            </a:r>
            <a:r>
              <a:rPr lang="en-US" sz="700" dirty="0">
                <a:latin typeface="Lucida Console" panose="020B0609040504020204" pitchFamily="49" charset="0"/>
              </a:rPr>
              <a:t>TDDQIEVTNATELVQSSSTG</a:t>
            </a:r>
            <a:r>
              <a:rPr lang="en-US" sz="700" dirty="0">
                <a:solidFill>
                  <a:srgbClr val="FF0000"/>
                </a:solidFill>
                <a:latin typeface="Lucida Console" panose="020B0609040504020204" pitchFamily="49" charset="0"/>
              </a:rPr>
              <a:t>G</a:t>
            </a:r>
            <a:r>
              <a:rPr lang="en-US" sz="700" dirty="0">
                <a:latin typeface="Lucida Console" panose="020B0609040504020204" pitchFamily="49" charset="0"/>
              </a:rPr>
              <a:t>ICNSPHQILD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Lucida Console" panose="020B0609040504020204" pitchFamily="49" charset="0"/>
              </a:rPr>
              <a:t>                                      ****************************:******************** **********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700" dirty="0"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Lucida Console" panose="020B0609040504020204" pitchFamily="49" charset="0"/>
              </a:rPr>
              <a:t>A01733626|2016-03-16|cluster_IVA      GKNCTLIDALLGDPHCDDFQNK</a:t>
            </a:r>
            <a:r>
              <a:rPr lang="en-US" sz="700" dirty="0">
                <a:solidFill>
                  <a:srgbClr val="FF0000"/>
                </a:solidFill>
                <a:latin typeface="Lucida Console" panose="020B0609040504020204" pitchFamily="49" charset="0"/>
              </a:rPr>
              <a:t>K</a:t>
            </a:r>
            <a:r>
              <a:rPr lang="en-US" sz="700" dirty="0">
                <a:latin typeface="Lucida Console" panose="020B0609040504020204" pitchFamily="49" charset="0"/>
              </a:rPr>
              <a:t>WDLFVERSTAYSNCYPYYVPDYA</a:t>
            </a:r>
            <a:r>
              <a:rPr lang="en-US" sz="700" dirty="0">
                <a:solidFill>
                  <a:srgbClr val="FF0000"/>
                </a:solidFill>
                <a:latin typeface="Lucida Console" panose="020B0609040504020204" pitchFamily="49" charset="0"/>
              </a:rPr>
              <a:t>T</a:t>
            </a:r>
            <a:r>
              <a:rPr lang="en-US" sz="700" dirty="0">
                <a:latin typeface="Lucida Console" panose="020B0609040504020204" pitchFamily="49" charset="0"/>
              </a:rPr>
              <a:t>LRSLVASSG</a:t>
            </a:r>
            <a:r>
              <a:rPr lang="en-US" sz="700" dirty="0">
                <a:solidFill>
                  <a:srgbClr val="FF0000"/>
                </a:solidFill>
                <a:latin typeface="Lucida Console" panose="020B0609040504020204" pitchFamily="49" charset="0"/>
              </a:rPr>
              <a:t>N</a:t>
            </a:r>
            <a:r>
              <a:rPr lang="en-US" sz="700" dirty="0">
                <a:latin typeface="Lucida Console" panose="020B0609040504020204" pitchFamily="49" charset="0"/>
              </a:rPr>
              <a:t>LEF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Lucida Console" panose="020B0609040504020204" pitchFamily="49" charset="0"/>
              </a:rPr>
              <a:t>A/swine/Indiana/A01202866/2011        GKNCTLIDALLGDPHCDDFQNK</a:t>
            </a:r>
            <a:r>
              <a:rPr lang="en-US" sz="700" dirty="0">
                <a:solidFill>
                  <a:srgbClr val="FF0000"/>
                </a:solidFill>
                <a:latin typeface="Lucida Console" panose="020B0609040504020204" pitchFamily="49" charset="0"/>
              </a:rPr>
              <a:t>E</a:t>
            </a:r>
            <a:r>
              <a:rPr lang="en-US" sz="700" dirty="0">
                <a:latin typeface="Lucida Console" panose="020B0609040504020204" pitchFamily="49" charset="0"/>
              </a:rPr>
              <a:t>WDLFVERSTAYSNCYPYYVPDYA</a:t>
            </a:r>
            <a:r>
              <a:rPr lang="en-US" sz="700" dirty="0">
                <a:solidFill>
                  <a:srgbClr val="FF0000"/>
                </a:solidFill>
                <a:latin typeface="Lucida Console" panose="020B0609040504020204" pitchFamily="49" charset="0"/>
              </a:rPr>
              <a:t>S</a:t>
            </a:r>
            <a:r>
              <a:rPr lang="en-US" sz="700" dirty="0">
                <a:latin typeface="Lucida Console" panose="020B0609040504020204" pitchFamily="49" charset="0"/>
              </a:rPr>
              <a:t>LRSLVASSG</a:t>
            </a:r>
            <a:r>
              <a:rPr lang="en-US" sz="700" dirty="0">
                <a:solidFill>
                  <a:srgbClr val="FF0000"/>
                </a:solidFill>
                <a:latin typeface="Lucida Console" panose="020B0609040504020204" pitchFamily="49" charset="0"/>
              </a:rPr>
              <a:t>T</a:t>
            </a:r>
            <a:r>
              <a:rPr lang="en-US" sz="700" dirty="0">
                <a:latin typeface="Lucida Console" panose="020B0609040504020204" pitchFamily="49" charset="0"/>
              </a:rPr>
              <a:t>LEF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Lucida Console" panose="020B0609040504020204" pitchFamily="49" charset="0"/>
              </a:rPr>
              <a:t>                                      **********************:***********************:*********.***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700" dirty="0"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Lucida Console" panose="020B0609040504020204" pitchFamily="49" charset="0"/>
              </a:rPr>
              <a:t>A01733626|2016-03-16|cluster_IVA      TQE</a:t>
            </a:r>
            <a:r>
              <a:rPr lang="en-US" sz="700" dirty="0">
                <a:solidFill>
                  <a:srgbClr val="FF0000"/>
                </a:solidFill>
                <a:latin typeface="Lucida Console" panose="020B0609040504020204" pitchFamily="49" charset="0"/>
              </a:rPr>
              <a:t>N</a:t>
            </a:r>
            <a:r>
              <a:rPr lang="en-US" sz="700" dirty="0">
                <a:latin typeface="Lucida Console" panose="020B0609040504020204" pitchFamily="49" charset="0"/>
              </a:rPr>
              <a:t>FNWTGV</a:t>
            </a:r>
            <a:r>
              <a:rPr lang="en-US" sz="700" dirty="0">
                <a:solidFill>
                  <a:srgbClr val="FF0000"/>
                </a:solidFill>
                <a:latin typeface="Lucida Console" panose="020B0609040504020204" pitchFamily="49" charset="0"/>
              </a:rPr>
              <a:t>D</a:t>
            </a:r>
            <a:r>
              <a:rPr lang="en-US" sz="700" dirty="0">
                <a:latin typeface="Lucida Console" panose="020B0609040504020204" pitchFamily="49" charset="0"/>
              </a:rPr>
              <a:t>Q</a:t>
            </a:r>
            <a:r>
              <a:rPr lang="en-US" sz="700" dirty="0">
                <a:solidFill>
                  <a:srgbClr val="FF0000"/>
                </a:solidFill>
                <a:latin typeface="Lucida Console" panose="020B0609040504020204" pitchFamily="49" charset="0"/>
              </a:rPr>
              <a:t>G</a:t>
            </a:r>
            <a:r>
              <a:rPr lang="en-US" sz="700" dirty="0">
                <a:latin typeface="Lucida Console" panose="020B0609040504020204" pitchFamily="49" charset="0"/>
              </a:rPr>
              <a:t>GSS</a:t>
            </a:r>
            <a:r>
              <a:rPr lang="en-US" sz="700" dirty="0">
                <a:solidFill>
                  <a:srgbClr val="FF0000"/>
                </a:solidFill>
                <a:latin typeface="Lucida Console" panose="020B0609040504020204" pitchFamily="49" charset="0"/>
              </a:rPr>
              <a:t>NT</a:t>
            </a:r>
            <a:r>
              <a:rPr lang="en-US" sz="700" dirty="0">
                <a:latin typeface="Lucida Console" panose="020B0609040504020204" pitchFamily="49" charset="0"/>
              </a:rPr>
              <a:t>C</a:t>
            </a:r>
            <a:r>
              <a:rPr lang="en-US" sz="700" dirty="0">
                <a:solidFill>
                  <a:srgbClr val="FF0000"/>
                </a:solidFill>
                <a:latin typeface="Lucida Console" panose="020B0609040504020204" pitchFamily="49" charset="0"/>
              </a:rPr>
              <a:t>K</a:t>
            </a:r>
            <a:r>
              <a:rPr lang="en-US" sz="700" dirty="0">
                <a:latin typeface="Lucida Console" panose="020B0609040504020204" pitchFamily="49" charset="0"/>
              </a:rPr>
              <a:t>RGS</a:t>
            </a:r>
            <a:r>
              <a:rPr lang="en-US" sz="700" dirty="0">
                <a:solidFill>
                  <a:srgbClr val="FF0000"/>
                </a:solidFill>
                <a:latin typeface="Lucida Console" panose="020B0609040504020204" pitchFamily="49" charset="0"/>
              </a:rPr>
              <a:t>VS</a:t>
            </a:r>
            <a:r>
              <a:rPr lang="en-US" sz="700" dirty="0">
                <a:latin typeface="Lucida Console" panose="020B0609040504020204" pitchFamily="49" charset="0"/>
              </a:rPr>
              <a:t>SFFSRLNWLY</a:t>
            </a:r>
            <a:r>
              <a:rPr lang="en-US" sz="700" dirty="0">
                <a:solidFill>
                  <a:srgbClr val="FF0000"/>
                </a:solidFill>
                <a:latin typeface="Lucida Console" panose="020B0609040504020204" pitchFamily="49" charset="0"/>
              </a:rPr>
              <a:t>K</a:t>
            </a:r>
            <a:r>
              <a:rPr lang="en-US" sz="700" dirty="0">
                <a:latin typeface="Lucida Console" panose="020B0609040504020204" pitchFamily="49" charset="0"/>
              </a:rPr>
              <a:t>L</a:t>
            </a:r>
            <a:r>
              <a:rPr lang="en-US" sz="700" dirty="0">
                <a:solidFill>
                  <a:srgbClr val="FF0000"/>
                </a:solidFill>
                <a:latin typeface="Lucida Console" panose="020B0609040504020204" pitchFamily="49" charset="0"/>
              </a:rPr>
              <a:t>NY</a:t>
            </a:r>
            <a:r>
              <a:rPr lang="en-US" sz="700" dirty="0">
                <a:latin typeface="Lucida Console" panose="020B0609040504020204" pitchFamily="49" charset="0"/>
              </a:rPr>
              <a:t>KYP</a:t>
            </a:r>
            <a:r>
              <a:rPr lang="en-US" sz="700" dirty="0">
                <a:solidFill>
                  <a:srgbClr val="FF0000"/>
                </a:solidFill>
                <a:latin typeface="Lucida Console" panose="020B0609040504020204" pitchFamily="49" charset="0"/>
              </a:rPr>
              <a:t>EQ</a:t>
            </a:r>
            <a:r>
              <a:rPr lang="en-US" sz="700" dirty="0">
                <a:latin typeface="Lucida Console" panose="020B0609040504020204" pitchFamily="49" charset="0"/>
              </a:rPr>
              <a:t>NV</a:t>
            </a:r>
            <a:r>
              <a:rPr lang="en-US" sz="700" dirty="0">
                <a:solidFill>
                  <a:srgbClr val="FF0000"/>
                </a:solidFill>
                <a:latin typeface="Lucida Console" panose="020B0609040504020204" pitchFamily="49" charset="0"/>
              </a:rPr>
              <a:t>A</a:t>
            </a:r>
            <a:r>
              <a:rPr lang="en-US" sz="700" dirty="0">
                <a:latin typeface="Lucida Console" panose="020B0609040504020204" pitchFamily="49" charset="0"/>
              </a:rPr>
              <a:t>MPNND</a:t>
            </a:r>
            <a:r>
              <a:rPr lang="en-US" sz="700" dirty="0">
                <a:solidFill>
                  <a:srgbClr val="FF0000"/>
                </a:solidFill>
                <a:latin typeface="Lucida Console" panose="020B0609040504020204" pitchFamily="49" charset="0"/>
              </a:rPr>
              <a:t>K</a:t>
            </a:r>
            <a:r>
              <a:rPr lang="en-US" sz="700" dirty="0">
                <a:latin typeface="Lucida Console" panose="020B0609040504020204" pitchFamily="49" charset="0"/>
              </a:rPr>
              <a:t>FDKLYIW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Lucida Console" panose="020B0609040504020204" pitchFamily="49" charset="0"/>
              </a:rPr>
              <a:t>A/swine/Indiana/A01202866/2011        TQE</a:t>
            </a:r>
            <a:r>
              <a:rPr lang="en-US" sz="700" dirty="0">
                <a:solidFill>
                  <a:srgbClr val="FF0000"/>
                </a:solidFill>
                <a:latin typeface="Lucida Console" panose="020B0609040504020204" pitchFamily="49" charset="0"/>
              </a:rPr>
              <a:t>S</a:t>
            </a:r>
            <a:r>
              <a:rPr lang="en-US" sz="700" dirty="0">
                <a:latin typeface="Lucida Console" panose="020B0609040504020204" pitchFamily="49" charset="0"/>
              </a:rPr>
              <a:t>FNWTGV</a:t>
            </a:r>
            <a:r>
              <a:rPr lang="en-US" sz="700" dirty="0">
                <a:solidFill>
                  <a:srgbClr val="FF0000"/>
                </a:solidFill>
                <a:latin typeface="Lucida Console" panose="020B0609040504020204" pitchFamily="49" charset="0"/>
              </a:rPr>
              <a:t>A</a:t>
            </a:r>
            <a:r>
              <a:rPr lang="en-US" sz="700" dirty="0">
                <a:latin typeface="Lucida Console" panose="020B0609040504020204" pitchFamily="49" charset="0"/>
              </a:rPr>
              <a:t>Q</a:t>
            </a:r>
            <a:r>
              <a:rPr lang="en-US" sz="700" dirty="0">
                <a:solidFill>
                  <a:srgbClr val="FF0000"/>
                </a:solidFill>
                <a:latin typeface="Lucida Console" panose="020B0609040504020204" pitchFamily="49" charset="0"/>
              </a:rPr>
              <a:t>D</a:t>
            </a:r>
            <a:r>
              <a:rPr lang="en-US" sz="700" dirty="0">
                <a:latin typeface="Lucida Console" panose="020B0609040504020204" pitchFamily="49" charset="0"/>
              </a:rPr>
              <a:t>GSS</a:t>
            </a:r>
            <a:r>
              <a:rPr lang="en-US" sz="700" dirty="0">
                <a:solidFill>
                  <a:srgbClr val="FF0000"/>
                </a:solidFill>
                <a:latin typeface="Lucida Console" panose="020B0609040504020204" pitchFamily="49" charset="0"/>
              </a:rPr>
              <a:t>RS</a:t>
            </a:r>
            <a:r>
              <a:rPr lang="en-US" sz="700" dirty="0">
                <a:latin typeface="Lucida Console" panose="020B0609040504020204" pitchFamily="49" charset="0"/>
              </a:rPr>
              <a:t>C</a:t>
            </a:r>
            <a:r>
              <a:rPr lang="en-US" sz="700" dirty="0">
                <a:solidFill>
                  <a:srgbClr val="FF0000"/>
                </a:solidFill>
                <a:latin typeface="Lucida Console" panose="020B0609040504020204" pitchFamily="49" charset="0"/>
              </a:rPr>
              <a:t>R</a:t>
            </a:r>
            <a:r>
              <a:rPr lang="en-US" sz="700" dirty="0">
                <a:latin typeface="Lucida Console" panose="020B0609040504020204" pitchFamily="49" charset="0"/>
              </a:rPr>
              <a:t>RGS</a:t>
            </a:r>
            <a:r>
              <a:rPr lang="en-US" sz="700" dirty="0">
                <a:solidFill>
                  <a:srgbClr val="FF0000"/>
                </a:solidFill>
                <a:latin typeface="Lucida Console" panose="020B0609040504020204" pitchFamily="49" charset="0"/>
              </a:rPr>
              <a:t>GN</a:t>
            </a:r>
            <a:r>
              <a:rPr lang="en-US" sz="700" dirty="0">
                <a:latin typeface="Lucida Console" panose="020B0609040504020204" pitchFamily="49" charset="0"/>
              </a:rPr>
              <a:t>SFFSRLNWLY</a:t>
            </a:r>
            <a:r>
              <a:rPr lang="en-US" sz="700" dirty="0">
                <a:solidFill>
                  <a:srgbClr val="FF0000"/>
                </a:solidFill>
                <a:latin typeface="Lucida Console" panose="020B0609040504020204" pitchFamily="49" charset="0"/>
              </a:rPr>
              <a:t>H</a:t>
            </a:r>
            <a:r>
              <a:rPr lang="en-US" sz="700" dirty="0">
                <a:latin typeface="Lucida Console" panose="020B0609040504020204" pitchFamily="49" charset="0"/>
              </a:rPr>
              <a:t>L</a:t>
            </a:r>
            <a:r>
              <a:rPr lang="en-US" sz="700" dirty="0">
                <a:solidFill>
                  <a:srgbClr val="FF0000"/>
                </a:solidFill>
                <a:latin typeface="Lucida Console" panose="020B0609040504020204" pitchFamily="49" charset="0"/>
              </a:rPr>
              <a:t>GH</a:t>
            </a:r>
            <a:r>
              <a:rPr lang="en-US" sz="700" dirty="0">
                <a:latin typeface="Lucida Console" panose="020B0609040504020204" pitchFamily="49" charset="0"/>
              </a:rPr>
              <a:t>KYP</a:t>
            </a:r>
            <a:r>
              <a:rPr lang="en-US" sz="700" dirty="0">
                <a:solidFill>
                  <a:srgbClr val="FF0000"/>
                </a:solidFill>
                <a:latin typeface="Lucida Console" panose="020B0609040504020204" pitchFamily="49" charset="0"/>
              </a:rPr>
              <a:t>AL</a:t>
            </a:r>
            <a:r>
              <a:rPr lang="en-US" sz="700" dirty="0">
                <a:latin typeface="Lucida Console" panose="020B0609040504020204" pitchFamily="49" charset="0"/>
              </a:rPr>
              <a:t>NV</a:t>
            </a:r>
            <a:r>
              <a:rPr lang="en-US" sz="700" dirty="0">
                <a:solidFill>
                  <a:srgbClr val="FF0000"/>
                </a:solidFill>
                <a:latin typeface="Lucida Console" panose="020B0609040504020204" pitchFamily="49" charset="0"/>
              </a:rPr>
              <a:t>T</a:t>
            </a:r>
            <a:r>
              <a:rPr lang="en-US" sz="700" dirty="0">
                <a:latin typeface="Lucida Console" panose="020B0609040504020204" pitchFamily="49" charset="0"/>
              </a:rPr>
              <a:t>MPNND</a:t>
            </a:r>
            <a:r>
              <a:rPr lang="en-US" sz="700" dirty="0">
                <a:solidFill>
                  <a:srgbClr val="FF0000"/>
                </a:solidFill>
                <a:latin typeface="Lucida Console" panose="020B0609040504020204" pitchFamily="49" charset="0"/>
              </a:rPr>
              <a:t>N</a:t>
            </a:r>
            <a:r>
              <a:rPr lang="en-US" sz="700" dirty="0">
                <a:latin typeface="Lucida Console" panose="020B0609040504020204" pitchFamily="49" charset="0"/>
              </a:rPr>
              <a:t>FDKLYIW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Lucida Console" panose="020B0609040504020204" pitchFamily="49" charset="0"/>
              </a:rPr>
              <a:t>                                      ***.****** *.***.:*.*** .**********:*.:***  **:*****:*******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700" dirty="0"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Lucida Console" panose="020B0609040504020204" pitchFamily="49" charset="0"/>
              </a:rPr>
              <a:t>A01733626|2016-03-16|cluster_IVA      GVHHPGTD</a:t>
            </a:r>
            <a:r>
              <a:rPr lang="en-US" sz="700" dirty="0">
                <a:solidFill>
                  <a:srgbClr val="FF0000"/>
                </a:solidFill>
                <a:latin typeface="Lucida Console" panose="020B0609040504020204" pitchFamily="49" charset="0"/>
              </a:rPr>
              <a:t>K</a:t>
            </a:r>
            <a:r>
              <a:rPr lang="en-US" sz="700" dirty="0">
                <a:latin typeface="Lucida Console" panose="020B0609040504020204" pitchFamily="49" charset="0"/>
              </a:rPr>
              <a:t>DQT</a:t>
            </a:r>
            <a:r>
              <a:rPr lang="en-US" sz="700" dirty="0">
                <a:solidFill>
                  <a:srgbClr val="FF0000"/>
                </a:solidFill>
                <a:latin typeface="Lucida Console" panose="020B0609040504020204" pitchFamily="49" charset="0"/>
              </a:rPr>
              <a:t>N</a:t>
            </a:r>
            <a:r>
              <a:rPr lang="en-US" sz="700" dirty="0">
                <a:latin typeface="Lucida Console" panose="020B0609040504020204" pitchFamily="49" charset="0"/>
              </a:rPr>
              <a:t>LY</a:t>
            </a:r>
            <a:r>
              <a:rPr lang="en-US" sz="700" dirty="0">
                <a:solidFill>
                  <a:srgbClr val="FF0000"/>
                </a:solidFill>
                <a:latin typeface="Lucida Console" panose="020B0609040504020204" pitchFamily="49" charset="0"/>
              </a:rPr>
              <a:t>A</a:t>
            </a:r>
            <a:r>
              <a:rPr lang="en-US" sz="700" dirty="0">
                <a:latin typeface="Lucida Console" panose="020B0609040504020204" pitchFamily="49" charset="0"/>
              </a:rPr>
              <a:t>QASGRV</a:t>
            </a:r>
            <a:r>
              <a:rPr lang="en-US" sz="700" dirty="0">
                <a:solidFill>
                  <a:srgbClr val="FF0000"/>
                </a:solidFill>
                <a:latin typeface="Lucida Console" panose="020B0609040504020204" pitchFamily="49" charset="0"/>
              </a:rPr>
              <a:t>V</a:t>
            </a:r>
            <a:r>
              <a:rPr lang="en-US" sz="700" dirty="0">
                <a:latin typeface="Lucida Console" panose="020B0609040504020204" pitchFamily="49" charset="0"/>
              </a:rPr>
              <a:t>VSTKRSQQTVIPNIGS</a:t>
            </a:r>
            <a:r>
              <a:rPr lang="en-US" sz="700" dirty="0">
                <a:solidFill>
                  <a:srgbClr val="FF0000"/>
                </a:solidFill>
                <a:latin typeface="Lucida Console" panose="020B0609040504020204" pitchFamily="49" charset="0"/>
              </a:rPr>
              <a:t>V</a:t>
            </a:r>
            <a:r>
              <a:rPr lang="en-US" sz="700" dirty="0">
                <a:latin typeface="Lucida Console" panose="020B0609040504020204" pitchFamily="49" charset="0"/>
              </a:rPr>
              <a:t>PWVRGVSSIISIYWTIVKPG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Lucida Console" panose="020B0609040504020204" pitchFamily="49" charset="0"/>
              </a:rPr>
              <a:t>A/swine/Indiana/A01202866/2011        GVHHPGTD</a:t>
            </a:r>
            <a:r>
              <a:rPr lang="en-US" sz="700" dirty="0">
                <a:solidFill>
                  <a:srgbClr val="FF0000"/>
                </a:solidFill>
                <a:latin typeface="Lucida Console" panose="020B0609040504020204" pitchFamily="49" charset="0"/>
              </a:rPr>
              <a:t>E</a:t>
            </a:r>
            <a:r>
              <a:rPr lang="en-US" sz="700" dirty="0">
                <a:latin typeface="Lucida Console" panose="020B0609040504020204" pitchFamily="49" charset="0"/>
              </a:rPr>
              <a:t>DQT</a:t>
            </a:r>
            <a:r>
              <a:rPr lang="en-US" sz="700" dirty="0">
                <a:solidFill>
                  <a:srgbClr val="FF0000"/>
                </a:solidFill>
                <a:latin typeface="Lucida Console" panose="020B0609040504020204" pitchFamily="49" charset="0"/>
              </a:rPr>
              <a:t>S</a:t>
            </a:r>
            <a:r>
              <a:rPr lang="en-US" sz="700" dirty="0">
                <a:latin typeface="Lucida Console" panose="020B0609040504020204" pitchFamily="49" charset="0"/>
              </a:rPr>
              <a:t>LY</a:t>
            </a:r>
            <a:r>
              <a:rPr lang="en-US" sz="700" dirty="0">
                <a:solidFill>
                  <a:srgbClr val="FF0000"/>
                </a:solidFill>
                <a:latin typeface="Lucida Console" panose="020B0609040504020204" pitchFamily="49" charset="0"/>
              </a:rPr>
              <a:t>V</a:t>
            </a:r>
            <a:r>
              <a:rPr lang="en-US" sz="700" dirty="0">
                <a:latin typeface="Lucida Console" panose="020B0609040504020204" pitchFamily="49" charset="0"/>
              </a:rPr>
              <a:t>QASGRV</a:t>
            </a:r>
            <a:r>
              <a:rPr lang="en-US" sz="700" dirty="0">
                <a:solidFill>
                  <a:srgbClr val="FF0000"/>
                </a:solidFill>
                <a:latin typeface="Lucida Console" panose="020B0609040504020204" pitchFamily="49" charset="0"/>
              </a:rPr>
              <a:t>I</a:t>
            </a:r>
            <a:r>
              <a:rPr lang="en-US" sz="700" dirty="0">
                <a:latin typeface="Lucida Console" panose="020B0609040504020204" pitchFamily="49" charset="0"/>
              </a:rPr>
              <a:t>VSTKRSQQTVIPNIGS</a:t>
            </a:r>
            <a:r>
              <a:rPr lang="en-US" sz="700" dirty="0">
                <a:solidFill>
                  <a:srgbClr val="FF0000"/>
                </a:solidFill>
                <a:latin typeface="Lucida Console" panose="020B0609040504020204" pitchFamily="49" charset="0"/>
              </a:rPr>
              <a:t>R</a:t>
            </a:r>
            <a:r>
              <a:rPr lang="en-US" sz="700" dirty="0">
                <a:latin typeface="Lucida Console" panose="020B0609040504020204" pitchFamily="49" charset="0"/>
              </a:rPr>
              <a:t>PWVRGVSSIISIYWTIVKPG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Lucida Console" panose="020B0609040504020204" pitchFamily="49" charset="0"/>
              </a:rPr>
              <a:t>                                      ********:***.**.******:**************** ********************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700" dirty="0"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Lucida Console" panose="020B0609040504020204" pitchFamily="49" charset="0"/>
              </a:rPr>
              <a:t>A01733626|2016-03-16|cluster_IVA      DILLINSTGNLIAPRGYFKIQSGKSSIM</a:t>
            </a:r>
            <a:r>
              <a:rPr lang="en-US" sz="700" dirty="0">
                <a:solidFill>
                  <a:srgbClr val="FF0000"/>
                </a:solidFill>
                <a:latin typeface="Lucida Console" panose="020B0609040504020204" pitchFamily="49" charset="0"/>
              </a:rPr>
              <a:t>K</a:t>
            </a:r>
            <a:r>
              <a:rPr lang="en-US" sz="700" dirty="0">
                <a:latin typeface="Lucida Console" panose="020B0609040504020204" pitchFamily="49" charset="0"/>
              </a:rPr>
              <a:t>SDA</a:t>
            </a:r>
            <a:r>
              <a:rPr lang="en-US" sz="700" dirty="0">
                <a:solidFill>
                  <a:srgbClr val="FF0000"/>
                </a:solidFill>
                <a:latin typeface="Lucida Console" panose="020B0609040504020204" pitchFamily="49" charset="0"/>
              </a:rPr>
              <a:t>H</a:t>
            </a:r>
            <a:r>
              <a:rPr lang="en-US" sz="700" dirty="0">
                <a:latin typeface="Lucida Console" panose="020B0609040504020204" pitchFamily="49" charset="0"/>
              </a:rPr>
              <a:t>ID</a:t>
            </a:r>
            <a:r>
              <a:rPr lang="en-US" sz="700" dirty="0">
                <a:solidFill>
                  <a:srgbClr val="FF0000"/>
                </a:solidFill>
                <a:latin typeface="Lucida Console" panose="020B0609040504020204" pitchFamily="49" charset="0"/>
              </a:rPr>
              <a:t>E</a:t>
            </a:r>
            <a:r>
              <a:rPr lang="en-US" sz="700" dirty="0">
                <a:latin typeface="Lucida Console" panose="020B0609040504020204" pitchFamily="49" charset="0"/>
              </a:rPr>
              <a:t>CNSECITPNGSIPNDKPFQNVN</a:t>
            </a:r>
            <a:r>
              <a:rPr lang="en-US" sz="700" dirty="0">
                <a:solidFill>
                  <a:srgbClr val="FF0000"/>
                </a:solidFill>
                <a:latin typeface="Lucida Console" panose="020B0609040504020204" pitchFamily="49" charset="0"/>
              </a:rPr>
              <a:t>K</a:t>
            </a:r>
            <a:r>
              <a:rPr lang="en-US" sz="700" dirty="0">
                <a:latin typeface="Lucida Console" panose="020B0609040504020204" pitchFamily="49" charset="0"/>
              </a:rPr>
              <a:t>I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Lucida Console" panose="020B0609040504020204" pitchFamily="49" charset="0"/>
              </a:rPr>
              <a:t>A/swine/Indiana/A01202866/2011        </a:t>
            </a:r>
            <a:r>
              <a:rPr lang="en-US" sz="700" dirty="0" smtClean="0">
                <a:latin typeface="Lucida Console" panose="020B0609040504020204" pitchFamily="49" charset="0"/>
              </a:rPr>
              <a:t>DILLINSTGNLIAPRGYFKIQSGKSSIM</a:t>
            </a:r>
            <a:r>
              <a:rPr lang="en-US" sz="700" dirty="0" smtClean="0">
                <a:solidFill>
                  <a:srgbClr val="FF0000"/>
                </a:solidFill>
                <a:latin typeface="Lucida Console" panose="020B0609040504020204" pitchFamily="49" charset="0"/>
              </a:rPr>
              <a:t>R</a:t>
            </a:r>
            <a:r>
              <a:rPr lang="en-US" sz="700" dirty="0" smtClean="0">
                <a:latin typeface="Lucida Console" panose="020B0609040504020204" pitchFamily="49" charset="0"/>
              </a:rPr>
              <a:t>SDA</a:t>
            </a:r>
            <a:r>
              <a:rPr lang="en-US" sz="700" dirty="0" smtClean="0">
                <a:solidFill>
                  <a:srgbClr val="FF0000"/>
                </a:solidFill>
                <a:latin typeface="Lucida Console" panose="020B0609040504020204" pitchFamily="49" charset="0"/>
              </a:rPr>
              <a:t>S</a:t>
            </a:r>
            <a:r>
              <a:rPr lang="en-US" sz="700" dirty="0" smtClean="0">
                <a:latin typeface="Lucida Console" panose="020B0609040504020204" pitchFamily="49" charset="0"/>
              </a:rPr>
              <a:t>ID</a:t>
            </a:r>
            <a:r>
              <a:rPr lang="en-US" sz="700" dirty="0" smtClean="0">
                <a:solidFill>
                  <a:srgbClr val="FF0000"/>
                </a:solidFill>
                <a:latin typeface="Lucida Console" panose="020B0609040504020204" pitchFamily="49" charset="0"/>
              </a:rPr>
              <a:t>N</a:t>
            </a:r>
            <a:r>
              <a:rPr lang="en-US" sz="700" dirty="0" smtClean="0">
                <a:latin typeface="Lucida Console" panose="020B0609040504020204" pitchFamily="49" charset="0"/>
              </a:rPr>
              <a:t>CNSECITPNGSIPNDKPFQNVN</a:t>
            </a:r>
            <a:r>
              <a:rPr lang="en-US" sz="700" dirty="0" smtClean="0">
                <a:solidFill>
                  <a:srgbClr val="FF0000"/>
                </a:solidFill>
                <a:latin typeface="Lucida Console" panose="020B0609040504020204" pitchFamily="49" charset="0"/>
              </a:rPr>
              <a:t>R</a:t>
            </a:r>
            <a:r>
              <a:rPr lang="en-US" sz="700" dirty="0" smtClean="0">
                <a:latin typeface="Lucida Console" panose="020B0609040504020204" pitchFamily="49" charset="0"/>
              </a:rPr>
              <a:t>I</a:t>
            </a:r>
            <a:endParaRPr lang="en-US" sz="700" dirty="0"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Lucida Console" panose="020B0609040504020204" pitchFamily="49" charset="0"/>
              </a:rPr>
              <a:t>                                      ****************************.*** **:**********************.*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700" dirty="0"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Lucida Console" panose="020B0609040504020204" pitchFamily="49" charset="0"/>
              </a:rPr>
              <a:t>A01733626|2016-03-16|cluster_IVA      TYGACPRYVKQNTLKLATGMRNVPEKQTR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Lucida Console" panose="020B0609040504020204" pitchFamily="49" charset="0"/>
              </a:rPr>
              <a:t>A/swine/Indiana/A01202866/2011        TYGACPRYVKQNTLKLATGMRNVPEKQTR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 smtClean="0">
                <a:latin typeface="Lucida Console" panose="020B0609040504020204" pitchFamily="49" charset="0"/>
              </a:rPr>
              <a:t>                                      *****************************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7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prstClr val="black"/>
                </a:solidFill>
              </a:rPr>
              <a:t>29 </a:t>
            </a:r>
            <a:r>
              <a:rPr lang="en-US" sz="1400" dirty="0">
                <a:solidFill>
                  <a:prstClr val="black"/>
                </a:solidFill>
              </a:rPr>
              <a:t>AA changes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prstClr val="black"/>
                </a:solidFill>
              </a:rPr>
              <a:t>All </a:t>
            </a:r>
            <a:r>
              <a:rPr lang="en-US" sz="1400">
                <a:solidFill>
                  <a:prstClr val="black"/>
                </a:solidFill>
              </a:rPr>
              <a:t>changes </a:t>
            </a:r>
            <a:r>
              <a:rPr lang="en-US" sz="1400" smtClean="0">
                <a:solidFill>
                  <a:prstClr val="black"/>
                </a:solidFill>
              </a:rPr>
              <a:t>accounted </a:t>
            </a:r>
            <a:r>
              <a:rPr lang="en-US" sz="1400" dirty="0">
                <a:solidFill>
                  <a:prstClr val="black"/>
                </a:solidFill>
              </a:rPr>
              <a:t>for</a:t>
            </a:r>
            <a:endParaRPr lang="en-US" sz="7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600" dirty="0">
              <a:latin typeface="Lucida Console" panose="020B0609040504020204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1729854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I29L</a:t>
            </a:r>
          </a:p>
          <a:p>
            <a:r>
              <a:rPr lang="en-US" dirty="0"/>
              <a:t>G</a:t>
            </a:r>
            <a:r>
              <a:rPr lang="en-US" dirty="0" smtClean="0"/>
              <a:t>50R</a:t>
            </a:r>
          </a:p>
          <a:p>
            <a:r>
              <a:rPr lang="en-US" dirty="0" smtClean="0"/>
              <a:t>E83K</a:t>
            </a:r>
          </a:p>
          <a:p>
            <a:r>
              <a:rPr lang="en-US" dirty="0" smtClean="0"/>
              <a:t>S107T</a:t>
            </a:r>
          </a:p>
          <a:p>
            <a:r>
              <a:rPr lang="en-US" dirty="0" smtClean="0"/>
              <a:t>T117N</a:t>
            </a:r>
          </a:p>
          <a:p>
            <a:r>
              <a:rPr lang="en-US" dirty="0" smtClean="0"/>
              <a:t>S124N</a:t>
            </a:r>
          </a:p>
          <a:p>
            <a:r>
              <a:rPr lang="en-US" dirty="0" smtClean="0"/>
              <a:t>A131D</a:t>
            </a:r>
          </a:p>
          <a:p>
            <a:r>
              <a:rPr lang="en-US" dirty="0" smtClean="0"/>
              <a:t>D133G</a:t>
            </a:r>
          </a:p>
          <a:p>
            <a:r>
              <a:rPr lang="en-US" dirty="0" smtClean="0"/>
              <a:t>R137N</a:t>
            </a:r>
          </a:p>
          <a:p>
            <a:r>
              <a:rPr lang="en-US" dirty="0" smtClean="0"/>
              <a:t>S138T</a:t>
            </a:r>
          </a:p>
          <a:p>
            <a:r>
              <a:rPr lang="en-US" dirty="0" smtClean="0"/>
              <a:t>R140K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7902054" y="1825625"/>
            <a:ext cx="17298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G144V</a:t>
            </a:r>
          </a:p>
          <a:p>
            <a:r>
              <a:rPr lang="en-US" dirty="0" smtClean="0"/>
              <a:t>N145S</a:t>
            </a:r>
          </a:p>
          <a:p>
            <a:r>
              <a:rPr lang="en-US" dirty="0" smtClean="0"/>
              <a:t>H156K</a:t>
            </a:r>
          </a:p>
          <a:p>
            <a:r>
              <a:rPr lang="en-US" dirty="0" smtClean="0"/>
              <a:t>G158N</a:t>
            </a:r>
          </a:p>
          <a:p>
            <a:r>
              <a:rPr lang="en-US" dirty="0" smtClean="0"/>
              <a:t>H159Y</a:t>
            </a:r>
          </a:p>
          <a:p>
            <a:r>
              <a:rPr lang="en-US" dirty="0" smtClean="0"/>
              <a:t>A163E</a:t>
            </a:r>
          </a:p>
          <a:p>
            <a:r>
              <a:rPr lang="en-US" dirty="0" smtClean="0"/>
              <a:t>L164Q</a:t>
            </a:r>
          </a:p>
          <a:p>
            <a:r>
              <a:rPr lang="en-US" dirty="0" smtClean="0"/>
              <a:t>T167A</a:t>
            </a:r>
          </a:p>
          <a:p>
            <a:r>
              <a:rPr lang="en-US" dirty="0" smtClean="0"/>
              <a:t>N173K</a:t>
            </a:r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631908" y="1825625"/>
            <a:ext cx="17298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E189K</a:t>
            </a:r>
          </a:p>
          <a:p>
            <a:r>
              <a:rPr lang="en-US" dirty="0" smtClean="0"/>
              <a:t>S193N</a:t>
            </a:r>
          </a:p>
          <a:p>
            <a:r>
              <a:rPr lang="en-US" dirty="0" smtClean="0"/>
              <a:t>V196A</a:t>
            </a:r>
          </a:p>
          <a:p>
            <a:r>
              <a:rPr lang="en-US" dirty="0" smtClean="0"/>
              <a:t>I203V</a:t>
            </a:r>
          </a:p>
          <a:p>
            <a:r>
              <a:rPr lang="en-US" dirty="0" smtClean="0"/>
              <a:t>R220V</a:t>
            </a:r>
          </a:p>
          <a:p>
            <a:r>
              <a:rPr lang="en-US" dirty="0" smtClean="0"/>
              <a:t>R269K</a:t>
            </a:r>
          </a:p>
          <a:p>
            <a:r>
              <a:rPr lang="en-US" dirty="0" smtClean="0"/>
              <a:t>S273H</a:t>
            </a:r>
          </a:p>
          <a:p>
            <a:r>
              <a:rPr lang="en-US" dirty="0" smtClean="0"/>
              <a:t>N276E</a:t>
            </a:r>
          </a:p>
          <a:p>
            <a:r>
              <a:rPr lang="en-US" dirty="0" smtClean="0"/>
              <a:t>R299K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0546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802" y="1274164"/>
            <a:ext cx="8888372" cy="5358984"/>
          </a:xfrm>
        </p:spPr>
      </p:pic>
      <p:sp>
        <p:nvSpPr>
          <p:cNvPr id="3" name="Rectangle 2"/>
          <p:cNvSpPr/>
          <p:nvPr/>
        </p:nvSpPr>
        <p:spPr>
          <a:xfrm>
            <a:off x="7520065" y="1971206"/>
            <a:ext cx="1946224" cy="1648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 smtClean="0"/>
              <a:t>A/swine/Iowa/A01733626/2016 FIFA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37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Flu32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This study used MDS prediction. Training distances were extracted from ACMACS.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83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47394"/>
            <a:ext cx="12192000" cy="1325563"/>
          </a:xfrm>
        </p:spPr>
        <p:txBody>
          <a:bodyPr>
            <a:normAutofit/>
          </a:bodyPr>
          <a:lstStyle/>
          <a:p>
            <a:r>
              <a:rPr lang="en-US" sz="2000" dirty="0"/>
              <a:t>Feature Importance Index by position (seed = 777)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92418" y="469514"/>
          <a:ext cx="11934122" cy="6381840"/>
        </p:xfrm>
        <a:graphic>
          <a:graphicData uri="http://schemas.openxmlformats.org/drawingml/2006/table">
            <a:tbl>
              <a:tblPr/>
              <a:tblGrid>
                <a:gridCol w="445243">
                  <a:extLst>
                    <a:ext uri="{9D8B030D-6E8A-4147-A177-3AD203B41FA5}">
                      <a16:colId xmlns:a16="http://schemas.microsoft.com/office/drawing/2014/main" val="4110500354"/>
                    </a:ext>
                  </a:extLst>
                </a:gridCol>
                <a:gridCol w="254425">
                  <a:extLst>
                    <a:ext uri="{9D8B030D-6E8A-4147-A177-3AD203B41FA5}">
                      <a16:colId xmlns:a16="http://schemas.microsoft.com/office/drawing/2014/main" val="483042132"/>
                    </a:ext>
                  </a:extLst>
                </a:gridCol>
                <a:gridCol w="373687">
                  <a:extLst>
                    <a:ext uri="{9D8B030D-6E8A-4147-A177-3AD203B41FA5}">
                      <a16:colId xmlns:a16="http://schemas.microsoft.com/office/drawing/2014/main" val="3963016974"/>
                    </a:ext>
                  </a:extLst>
                </a:gridCol>
                <a:gridCol w="254425">
                  <a:extLst>
                    <a:ext uri="{9D8B030D-6E8A-4147-A177-3AD203B41FA5}">
                      <a16:colId xmlns:a16="http://schemas.microsoft.com/office/drawing/2014/main" val="3766794232"/>
                    </a:ext>
                  </a:extLst>
                </a:gridCol>
                <a:gridCol w="373687">
                  <a:extLst>
                    <a:ext uri="{9D8B030D-6E8A-4147-A177-3AD203B41FA5}">
                      <a16:colId xmlns:a16="http://schemas.microsoft.com/office/drawing/2014/main" val="1712679587"/>
                    </a:ext>
                  </a:extLst>
                </a:gridCol>
                <a:gridCol w="254425">
                  <a:extLst>
                    <a:ext uri="{9D8B030D-6E8A-4147-A177-3AD203B41FA5}">
                      <a16:colId xmlns:a16="http://schemas.microsoft.com/office/drawing/2014/main" val="286915800"/>
                    </a:ext>
                  </a:extLst>
                </a:gridCol>
                <a:gridCol w="373687">
                  <a:extLst>
                    <a:ext uri="{9D8B030D-6E8A-4147-A177-3AD203B41FA5}">
                      <a16:colId xmlns:a16="http://schemas.microsoft.com/office/drawing/2014/main" val="3883451063"/>
                    </a:ext>
                  </a:extLst>
                </a:gridCol>
                <a:gridCol w="254425">
                  <a:extLst>
                    <a:ext uri="{9D8B030D-6E8A-4147-A177-3AD203B41FA5}">
                      <a16:colId xmlns:a16="http://schemas.microsoft.com/office/drawing/2014/main" val="3752073274"/>
                    </a:ext>
                  </a:extLst>
                </a:gridCol>
                <a:gridCol w="373687">
                  <a:extLst>
                    <a:ext uri="{9D8B030D-6E8A-4147-A177-3AD203B41FA5}">
                      <a16:colId xmlns:a16="http://schemas.microsoft.com/office/drawing/2014/main" val="1643629170"/>
                    </a:ext>
                  </a:extLst>
                </a:gridCol>
                <a:gridCol w="254425">
                  <a:extLst>
                    <a:ext uri="{9D8B030D-6E8A-4147-A177-3AD203B41FA5}">
                      <a16:colId xmlns:a16="http://schemas.microsoft.com/office/drawing/2014/main" val="363506794"/>
                    </a:ext>
                  </a:extLst>
                </a:gridCol>
                <a:gridCol w="373687">
                  <a:extLst>
                    <a:ext uri="{9D8B030D-6E8A-4147-A177-3AD203B41FA5}">
                      <a16:colId xmlns:a16="http://schemas.microsoft.com/office/drawing/2014/main" val="2240322129"/>
                    </a:ext>
                  </a:extLst>
                </a:gridCol>
                <a:gridCol w="254425">
                  <a:extLst>
                    <a:ext uri="{9D8B030D-6E8A-4147-A177-3AD203B41FA5}">
                      <a16:colId xmlns:a16="http://schemas.microsoft.com/office/drawing/2014/main" val="798514242"/>
                    </a:ext>
                  </a:extLst>
                </a:gridCol>
                <a:gridCol w="373687">
                  <a:extLst>
                    <a:ext uri="{9D8B030D-6E8A-4147-A177-3AD203B41FA5}">
                      <a16:colId xmlns:a16="http://schemas.microsoft.com/office/drawing/2014/main" val="2274363267"/>
                    </a:ext>
                  </a:extLst>
                </a:gridCol>
                <a:gridCol w="254425">
                  <a:extLst>
                    <a:ext uri="{9D8B030D-6E8A-4147-A177-3AD203B41FA5}">
                      <a16:colId xmlns:a16="http://schemas.microsoft.com/office/drawing/2014/main" val="1228794743"/>
                    </a:ext>
                  </a:extLst>
                </a:gridCol>
                <a:gridCol w="373687">
                  <a:extLst>
                    <a:ext uri="{9D8B030D-6E8A-4147-A177-3AD203B41FA5}">
                      <a16:colId xmlns:a16="http://schemas.microsoft.com/office/drawing/2014/main" val="1148970968"/>
                    </a:ext>
                  </a:extLst>
                </a:gridCol>
                <a:gridCol w="254425">
                  <a:extLst>
                    <a:ext uri="{9D8B030D-6E8A-4147-A177-3AD203B41FA5}">
                      <a16:colId xmlns:a16="http://schemas.microsoft.com/office/drawing/2014/main" val="92902801"/>
                    </a:ext>
                  </a:extLst>
                </a:gridCol>
                <a:gridCol w="373687">
                  <a:extLst>
                    <a:ext uri="{9D8B030D-6E8A-4147-A177-3AD203B41FA5}">
                      <a16:colId xmlns:a16="http://schemas.microsoft.com/office/drawing/2014/main" val="1210830203"/>
                    </a:ext>
                  </a:extLst>
                </a:gridCol>
                <a:gridCol w="254425">
                  <a:extLst>
                    <a:ext uri="{9D8B030D-6E8A-4147-A177-3AD203B41FA5}">
                      <a16:colId xmlns:a16="http://schemas.microsoft.com/office/drawing/2014/main" val="926168299"/>
                    </a:ext>
                  </a:extLst>
                </a:gridCol>
                <a:gridCol w="373687">
                  <a:extLst>
                    <a:ext uri="{9D8B030D-6E8A-4147-A177-3AD203B41FA5}">
                      <a16:colId xmlns:a16="http://schemas.microsoft.com/office/drawing/2014/main" val="3860451498"/>
                    </a:ext>
                  </a:extLst>
                </a:gridCol>
                <a:gridCol w="254425">
                  <a:extLst>
                    <a:ext uri="{9D8B030D-6E8A-4147-A177-3AD203B41FA5}">
                      <a16:colId xmlns:a16="http://schemas.microsoft.com/office/drawing/2014/main" val="1587501913"/>
                    </a:ext>
                  </a:extLst>
                </a:gridCol>
                <a:gridCol w="373687">
                  <a:extLst>
                    <a:ext uri="{9D8B030D-6E8A-4147-A177-3AD203B41FA5}">
                      <a16:colId xmlns:a16="http://schemas.microsoft.com/office/drawing/2014/main" val="903075298"/>
                    </a:ext>
                  </a:extLst>
                </a:gridCol>
                <a:gridCol w="254425">
                  <a:extLst>
                    <a:ext uri="{9D8B030D-6E8A-4147-A177-3AD203B41FA5}">
                      <a16:colId xmlns:a16="http://schemas.microsoft.com/office/drawing/2014/main" val="1118018330"/>
                    </a:ext>
                  </a:extLst>
                </a:gridCol>
                <a:gridCol w="373687">
                  <a:extLst>
                    <a:ext uri="{9D8B030D-6E8A-4147-A177-3AD203B41FA5}">
                      <a16:colId xmlns:a16="http://schemas.microsoft.com/office/drawing/2014/main" val="878225709"/>
                    </a:ext>
                  </a:extLst>
                </a:gridCol>
                <a:gridCol w="254425">
                  <a:extLst>
                    <a:ext uri="{9D8B030D-6E8A-4147-A177-3AD203B41FA5}">
                      <a16:colId xmlns:a16="http://schemas.microsoft.com/office/drawing/2014/main" val="1609026965"/>
                    </a:ext>
                  </a:extLst>
                </a:gridCol>
                <a:gridCol w="373687">
                  <a:extLst>
                    <a:ext uri="{9D8B030D-6E8A-4147-A177-3AD203B41FA5}">
                      <a16:colId xmlns:a16="http://schemas.microsoft.com/office/drawing/2014/main" val="3353910965"/>
                    </a:ext>
                  </a:extLst>
                </a:gridCol>
                <a:gridCol w="254425">
                  <a:extLst>
                    <a:ext uri="{9D8B030D-6E8A-4147-A177-3AD203B41FA5}">
                      <a16:colId xmlns:a16="http://schemas.microsoft.com/office/drawing/2014/main" val="537706101"/>
                    </a:ext>
                  </a:extLst>
                </a:gridCol>
                <a:gridCol w="373687">
                  <a:extLst>
                    <a:ext uri="{9D8B030D-6E8A-4147-A177-3AD203B41FA5}">
                      <a16:colId xmlns:a16="http://schemas.microsoft.com/office/drawing/2014/main" val="2799685871"/>
                    </a:ext>
                  </a:extLst>
                </a:gridCol>
                <a:gridCol w="254425">
                  <a:extLst>
                    <a:ext uri="{9D8B030D-6E8A-4147-A177-3AD203B41FA5}">
                      <a16:colId xmlns:a16="http://schemas.microsoft.com/office/drawing/2014/main" val="2203170824"/>
                    </a:ext>
                  </a:extLst>
                </a:gridCol>
                <a:gridCol w="373687">
                  <a:extLst>
                    <a:ext uri="{9D8B030D-6E8A-4147-A177-3AD203B41FA5}">
                      <a16:colId xmlns:a16="http://schemas.microsoft.com/office/drawing/2014/main" val="399899741"/>
                    </a:ext>
                  </a:extLst>
                </a:gridCol>
                <a:gridCol w="254425">
                  <a:extLst>
                    <a:ext uri="{9D8B030D-6E8A-4147-A177-3AD203B41FA5}">
                      <a16:colId xmlns:a16="http://schemas.microsoft.com/office/drawing/2014/main" val="1775872418"/>
                    </a:ext>
                  </a:extLst>
                </a:gridCol>
                <a:gridCol w="373687">
                  <a:extLst>
                    <a:ext uri="{9D8B030D-6E8A-4147-A177-3AD203B41FA5}">
                      <a16:colId xmlns:a16="http://schemas.microsoft.com/office/drawing/2014/main" val="2641747342"/>
                    </a:ext>
                  </a:extLst>
                </a:gridCol>
                <a:gridCol w="254425">
                  <a:extLst>
                    <a:ext uri="{9D8B030D-6E8A-4147-A177-3AD203B41FA5}">
                      <a16:colId xmlns:a16="http://schemas.microsoft.com/office/drawing/2014/main" val="1940384892"/>
                    </a:ext>
                  </a:extLst>
                </a:gridCol>
                <a:gridCol w="349833">
                  <a:extLst>
                    <a:ext uri="{9D8B030D-6E8A-4147-A177-3AD203B41FA5}">
                      <a16:colId xmlns:a16="http://schemas.microsoft.com/office/drawing/2014/main" val="4015329318"/>
                    </a:ext>
                  </a:extLst>
                </a:gridCol>
                <a:gridCol w="254425">
                  <a:extLst>
                    <a:ext uri="{9D8B030D-6E8A-4147-A177-3AD203B41FA5}">
                      <a16:colId xmlns:a16="http://schemas.microsoft.com/office/drawing/2014/main" val="491664571"/>
                    </a:ext>
                  </a:extLst>
                </a:gridCol>
                <a:gridCol w="349833">
                  <a:extLst>
                    <a:ext uri="{9D8B030D-6E8A-4147-A177-3AD203B41FA5}">
                      <a16:colId xmlns:a16="http://schemas.microsoft.com/office/drawing/2014/main" val="1710799307"/>
                    </a:ext>
                  </a:extLst>
                </a:gridCol>
                <a:gridCol w="254425">
                  <a:extLst>
                    <a:ext uri="{9D8B030D-6E8A-4147-A177-3AD203B41FA5}">
                      <a16:colId xmlns:a16="http://schemas.microsoft.com/office/drawing/2014/main" val="504837179"/>
                    </a:ext>
                  </a:extLst>
                </a:gridCol>
                <a:gridCol w="349833">
                  <a:extLst>
                    <a:ext uri="{9D8B030D-6E8A-4147-A177-3AD203B41FA5}">
                      <a16:colId xmlns:a16="http://schemas.microsoft.com/office/drawing/2014/main" val="3149314036"/>
                    </a:ext>
                  </a:extLst>
                </a:gridCol>
                <a:gridCol w="254425">
                  <a:extLst>
                    <a:ext uri="{9D8B030D-6E8A-4147-A177-3AD203B41FA5}">
                      <a16:colId xmlns:a16="http://schemas.microsoft.com/office/drawing/2014/main" val="1445249380"/>
                    </a:ext>
                  </a:extLst>
                </a:gridCol>
              </a:tblGrid>
              <a:tr h="159546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identity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11at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49ds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78es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92kr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B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122pq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0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131st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137hs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144gi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156ks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160at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173qx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189en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193ar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203ai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219fs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244fl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273qs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281cf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928325"/>
                  </a:ext>
                </a:extLst>
              </a:tr>
              <a:tr h="159546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1qr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12tx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49gs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78gs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92rt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0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122dt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131as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137hn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144gs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156nq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160kt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173dq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189gq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193ky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203at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220iv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246ns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273hq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282it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003074"/>
                  </a:ext>
                </a:extLst>
              </a:tr>
              <a:tr h="159546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2dn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15lr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9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50gr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A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78ns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93at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4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122nx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131es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137hy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144kv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156qs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160qt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173kn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189qr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193ny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204iv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B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220ik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246sx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273hs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282iv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348654"/>
                  </a:ext>
                </a:extLst>
              </a:tr>
              <a:tr h="159546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2kn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20gv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50gk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78en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94fh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122dn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133dn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D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138at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144ds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156en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160kq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173kx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189nr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193af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207qr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220kv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246nt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A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273hp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282tv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026320"/>
                  </a:ext>
                </a:extLst>
              </a:tr>
              <a:tr h="159546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2dk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21pq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50eg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78dn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94hy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122qx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133ds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138st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144ai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156er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160kr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173nx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189kn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194il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207kq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220kr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246tx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273pq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287ns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2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281927"/>
                  </a:ext>
                </a:extLst>
              </a:tr>
              <a:tr h="159546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3fr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21qs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50kx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78dg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94fy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122px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133dg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138as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E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144av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156hr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160rt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173nq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189eq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196ai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207kr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220rv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246st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275ds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289ps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C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0608"/>
                  </a:ext>
                </a:extLst>
              </a:tr>
              <a:tr h="159546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3il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21ps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50er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7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78eg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95ns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122nq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133es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140it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144an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156eh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160ar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173qr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189eg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196it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208iw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220ir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246nx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2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275gs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290hn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2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203764"/>
                  </a:ext>
                </a:extLst>
              </a:tr>
              <a:tr h="159546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3fi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25fl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B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50kr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78ds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96dn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124gn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133de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140rt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144dv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C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156hs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160aq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173dr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189es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6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196iv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208ks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222rw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7C6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247rs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275de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291dg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095429"/>
                  </a:ext>
                </a:extLst>
              </a:tr>
              <a:tr h="159546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3ir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25ls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50ex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78de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101fy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124dr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133gs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D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140kr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A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144as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156qr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160qr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173rx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189nq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196av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208rw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223av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DF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248nt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275es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292kr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353895"/>
                  </a:ext>
                </a:extLst>
              </a:tr>
              <a:tr h="159546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3fl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25il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7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50ek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79fl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101dy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124gs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133gn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140ik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144kn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156hn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F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160ak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173kq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189gn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196at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208gw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223iv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250dn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275dg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299kr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325197"/>
                  </a:ext>
                </a:extLst>
              </a:tr>
              <a:tr h="159546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3lr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9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25fi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50gx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80kq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101df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124is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133en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140ir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144eg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156ek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163ae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173kr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189gr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196tv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208ir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223ai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259kr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275eg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300iv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743286"/>
                  </a:ext>
                </a:extLst>
              </a:tr>
              <a:tr h="159546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5eg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25fs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50rx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81dn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105hy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124di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133ns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140kt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144de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156rs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163at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173dx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189kr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197kr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208rs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4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224kr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259qr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276ek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302fy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0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738439"/>
                  </a:ext>
                </a:extLst>
              </a:tr>
              <a:tr h="159546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5gr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25is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51lm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82ar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106as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124ns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133eg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142gn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144gk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156kq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163tv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173dn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189gk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197hk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208is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225dn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259kq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A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276st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304dv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C0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723245"/>
                  </a:ext>
                </a:extLst>
              </a:tr>
              <a:tr h="159546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5er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29il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51il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9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82nr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106sv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124nr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135as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142es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144ag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156hk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163ev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2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173nr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189ks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197qr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208gs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225dg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260im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6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276et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304tv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976841"/>
                  </a:ext>
                </a:extLst>
              </a:tr>
              <a:tr h="159546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6gs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31dn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1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51im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82et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106av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124dg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135gs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142gs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144sv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156kr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163et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173dk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189qs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197hr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208gi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225gn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260lm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276en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304dt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36037"/>
                  </a:ext>
                </a:extLst>
              </a:tr>
              <a:tr h="159546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6rs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31gn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A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53ns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1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82en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107st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E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124rs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135es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142gk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144ik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156es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163av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175dn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189er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197hq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D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208ik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226il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260il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276kt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304at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85457"/>
                  </a:ext>
                </a:extLst>
              </a:tr>
              <a:tr h="159546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6gi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31dg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53ds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82ae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111il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124ir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135kt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142en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144ad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156kn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164lq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177lm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189kq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197kq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208gk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226lv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261kq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276nt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E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304av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162386"/>
                  </a:ext>
                </a:extLst>
              </a:tr>
              <a:tr h="159546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6nr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32de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53dn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82er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112av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124gi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135ks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142ek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144in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157ls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165es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179iv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189gs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E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198as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6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208sw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226qv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261qr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276kn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304ad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287496"/>
                  </a:ext>
                </a:extLst>
              </a:tr>
              <a:tr h="159546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6in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33qr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54rs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82kr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112ai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124dn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135st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142ks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144iv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157lm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165en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182iv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189ns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198st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208kr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226iq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261kr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276ks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307kr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941356"/>
                  </a:ext>
                </a:extLst>
              </a:tr>
              <a:tr h="159546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6is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34iv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54nr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82kn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112iv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124gr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135ag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142gr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144ak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157ms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165ns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183hl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3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190de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198et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208gr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226iv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262gt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276ns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309iv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255981"/>
                  </a:ext>
                </a:extLst>
              </a:tr>
              <a:tr h="159546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6gn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38ns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54ns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82rt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114as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124in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135ae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142eg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144dk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158kn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165kn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185pt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192ai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198at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208kw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226lq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262gs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276es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310kr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436917"/>
                  </a:ext>
                </a:extLst>
              </a:tr>
              <a:tr h="159546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6ir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45gs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56hy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82at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117ns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124ds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135gt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5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142kn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144dg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158ek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165ek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186eg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192at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198ae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209ns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227ps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E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262st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278di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311hq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305014"/>
                  </a:ext>
                </a:extLst>
              </a:tr>
              <a:tr h="159546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6ns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2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45gi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57kr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82ek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117st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126nt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135ak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142rs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144gn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158dn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165ks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186ag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192it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198es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209gn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227pt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262gn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278ky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312ns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21393"/>
                  </a:ext>
                </a:extLst>
              </a:tr>
              <a:tr h="159546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6gr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45is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57kq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82ak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117nt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126dn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135at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7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142nr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144dn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158eg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167tv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186es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193ks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199ps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209gs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A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227st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262ns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278ks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312ks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CA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875170"/>
                  </a:ext>
                </a:extLst>
              </a:tr>
              <a:tr h="159546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7es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45gn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57qr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82kt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118lm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126dt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135et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142ns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145kn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C6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158dg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167nt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186ae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193nr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199ap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210hr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228gs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262nt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278ds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312kn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029012"/>
                  </a:ext>
                </a:extLst>
              </a:tr>
              <a:tr h="159546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7eg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45in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58iv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82an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119ek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F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128at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135gk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142er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145ns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158gk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167av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186ev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193fn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199ip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210hq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2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229rv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263er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278ns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323iv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50910"/>
                  </a:ext>
                </a:extLst>
              </a:tr>
              <a:tr h="159546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7de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45ns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58lv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82nt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121in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128an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135ek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142kr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145ks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158en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167at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186iv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193ak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199is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2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210qr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229gv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263gr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4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278dk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327qr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8467978"/>
                  </a:ext>
                </a:extLst>
              </a:tr>
              <a:tr h="159546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7dg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46ft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58il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83en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121kt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128nt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135eg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143ps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146gs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158dk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167nv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186as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193fr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199as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212at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229gr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263eg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7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278sy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328in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BF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700669"/>
                  </a:ext>
                </a:extLst>
              </a:tr>
              <a:tr h="159546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7gs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46fs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62kr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83ek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6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121it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131ds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137fs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6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144di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149gs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158gn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F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167an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186ai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193sy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199ai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213iv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229ir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264nr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278ny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328it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61682"/>
                  </a:ext>
                </a:extLst>
              </a:tr>
              <a:tr h="159546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7ds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46st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D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62ir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83gt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121kn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131ns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137ns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144gv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150kr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158de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168mv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186gs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193ns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201ik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214is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229iv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264kn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278dy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328nt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064626"/>
                  </a:ext>
                </a:extLst>
              </a:tr>
              <a:tr h="159546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8ky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47tx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62ik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83gk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121ik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131en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137ny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144nv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F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155ht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159fy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169lp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186ei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193kn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201gi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214sv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229gi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264kr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278kn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329kr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98026"/>
                  </a:ext>
                </a:extLst>
              </a:tr>
              <a:tr h="159546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8dn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47sx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62ei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83gn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121nt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E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131dt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D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137sy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144is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155ty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159hy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E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171dn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186sv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193kr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201gr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214tv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230iv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265gs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278dn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3538499"/>
                  </a:ext>
                </a:extLst>
              </a:tr>
              <a:tr h="159546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8ny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B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47st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62ek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83kt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122dp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131de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137fn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144ek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155nt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159fs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171dk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186gv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193rs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201kr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214it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233hy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269kr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278in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1449355"/>
                  </a:ext>
                </a:extLst>
              </a:tr>
              <a:tr h="159546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8dk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48ai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62er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83nt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122qt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131at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137hr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144ev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155ny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159ns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171kn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186av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193ay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201ir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214iv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238kr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271dn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278iy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934457"/>
                  </a:ext>
                </a:extLst>
              </a:tr>
              <a:tr h="159546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8dy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48kt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F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63dn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83eg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122dx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131nt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137fh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144es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155hn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159hn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172gn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186is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193fk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201gk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214st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239ps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272av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9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278ik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6425567"/>
                  </a:ext>
                </a:extLst>
              </a:tr>
              <a:tr h="159546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8kn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48it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69as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83kn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A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122tx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131an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137ry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144ns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0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155hy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159fh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172de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186gi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193as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202iv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215ps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242mv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273ls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278is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C0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694069"/>
                  </a:ext>
                </a:extLst>
              </a:tr>
              <a:tr h="159546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9nr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48ik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75hl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83et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2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122np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131dn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137fr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144en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156nr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159ny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E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172eg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187st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193ry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203it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216ds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242iv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D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273lq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279fs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0284779"/>
                  </a:ext>
                </a:extLst>
              </a:tr>
              <a:tr h="159546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9ns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A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48at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B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75hq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87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88iv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122pt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131ad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137rs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144ae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156eq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159hs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172dn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188dn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193an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203tv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216dn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242im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273lp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279fl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8049571"/>
                  </a:ext>
                </a:extLst>
              </a:tr>
              <a:tr h="159546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9rs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48ak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75lq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91ns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122nt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131ae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5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137nr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144ks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156hq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159sy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172en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189ek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2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193fs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203av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216ns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244fv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273ps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279ls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7559283"/>
                  </a:ext>
                </a:extLst>
              </a:tr>
              <a:tr h="159546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10mt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49dg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78gn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92kt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122dq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131et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137fy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5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144ei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156ns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159fn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DF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172dg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189rs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193fy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D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203iv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217iv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6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244lv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273hl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7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280ae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7" marR="7977" marT="7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7646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51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651" y="590516"/>
            <a:ext cx="7897761" cy="5754289"/>
          </a:xfrm>
        </p:spPr>
      </p:pic>
      <p:sp>
        <p:nvSpPr>
          <p:cNvPr id="5" name="TextBox 4"/>
          <p:cNvSpPr txBox="1"/>
          <p:nvPr/>
        </p:nvSpPr>
        <p:spPr>
          <a:xfrm>
            <a:off x="9475839" y="958645"/>
            <a:ext cx="2259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Identity not included</a:t>
            </a:r>
          </a:p>
          <a:p>
            <a:r>
              <a:rPr lang="en-US" dirty="0" smtClean="0"/>
              <a:t>At 0.179… importance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77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582561"/>
          <a:ext cx="10515600" cy="5594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/>
          <p:cNvSpPr/>
          <p:nvPr/>
        </p:nvSpPr>
        <p:spPr>
          <a:xfrm rot="10800000" flipV="1">
            <a:off x="1408470" y="4852219"/>
            <a:ext cx="1946787" cy="759542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Near ID</a:t>
            </a:r>
          </a:p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Near AD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 rot="10800000" flipV="1">
            <a:off x="1408469" y="1061049"/>
            <a:ext cx="1946787" cy="3026499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Near ID</a:t>
            </a:r>
          </a:p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 AD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 rot="10800000" flipV="1">
            <a:off x="4235058" y="4852219"/>
            <a:ext cx="6927523" cy="759542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 ID</a:t>
            </a:r>
          </a:p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Near AD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 rot="10800000" flipV="1">
            <a:off x="4235058" y="1061048"/>
            <a:ext cx="6927523" cy="3026499"/>
          </a:xfrm>
          <a:prstGeom prst="rect">
            <a:avLst/>
          </a:prstGeom>
          <a:solidFill>
            <a:srgbClr val="00B0F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 ID</a:t>
            </a:r>
          </a:p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 AD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543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Flu32 Strain Overview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0074004"/>
              </p:ext>
            </p:extLst>
          </p:nvPr>
        </p:nvGraphicFramePr>
        <p:xfrm>
          <a:off x="1385047" y="1690688"/>
          <a:ext cx="9421905" cy="2471928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931894">
                  <a:extLst>
                    <a:ext uri="{9D8B030D-6E8A-4147-A177-3AD203B41FA5}">
                      <a16:colId xmlns:a16="http://schemas.microsoft.com/office/drawing/2014/main" val="525920933"/>
                    </a:ext>
                  </a:extLst>
                </a:gridCol>
                <a:gridCol w="3603812">
                  <a:extLst>
                    <a:ext uri="{9D8B030D-6E8A-4147-A177-3AD203B41FA5}">
                      <a16:colId xmlns:a16="http://schemas.microsoft.com/office/drawing/2014/main" val="372336562"/>
                    </a:ext>
                  </a:extLst>
                </a:gridCol>
                <a:gridCol w="3886199">
                  <a:extLst>
                    <a:ext uri="{9D8B030D-6E8A-4147-A177-3AD203B41FA5}">
                      <a16:colId xmlns:a16="http://schemas.microsoft.com/office/drawing/2014/main" val="1245852198"/>
                    </a:ext>
                  </a:extLst>
                </a:gridCol>
              </a:tblGrid>
              <a:tr h="147320">
                <a:tc>
                  <a:txBody>
                    <a:bodyPr/>
                    <a:lstStyle/>
                    <a:p>
                      <a:endParaRPr lang="en-US" sz="20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Near predicted AU &lt; </a:t>
                      </a:r>
                      <a:r>
                        <a:rPr lang="en-US" sz="1600" dirty="0" smtClean="0">
                          <a:effectLst/>
                        </a:rPr>
                        <a:t>2AU (NA)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Far predicted AU &gt; </a:t>
                      </a:r>
                      <a:r>
                        <a:rPr lang="en-US" sz="1600" dirty="0" smtClean="0">
                          <a:effectLst/>
                        </a:rPr>
                        <a:t>4AU (FA)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369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Near identity </a:t>
                      </a:r>
                      <a:r>
                        <a:rPr lang="en-US" sz="1600" dirty="0" smtClean="0">
                          <a:effectLst/>
                        </a:rPr>
                        <a:t>&gt; 95%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(NI)</a:t>
                      </a:r>
                      <a:endParaRPr lang="en-US" sz="2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A/swine/Indiana/A02430356/2019|2010.2</a:t>
                      </a:r>
                      <a:endParaRPr lang="en-US" sz="2000" b="1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Referenced to A/Hong Kong/4801/2014</a:t>
                      </a:r>
                      <a:endParaRPr lang="en-US" sz="20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96.0% id, 1.44AU</a:t>
                      </a:r>
                      <a:endParaRPr lang="en-US" sz="20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A/swine/Oklahoma/A02218159/2017|2010.2</a:t>
                      </a:r>
                      <a:endParaRPr lang="en-US" sz="2000" b="1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Referenced to A/Hong Kong/4801/2014</a:t>
                      </a:r>
                      <a:endParaRPr lang="en-US" sz="20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97.9% id, 1.77AU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A/swine/North Carolina/A02219753/2017|cluster_ivb </a:t>
                      </a:r>
                      <a:endParaRPr lang="en-US" sz="2000" b="1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Referenced to A/Swine/Minnesota/A01280592/2013</a:t>
                      </a:r>
                      <a:endParaRPr lang="en-US" sz="20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97.1% id, 5.25AU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4838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Far </a:t>
                      </a:r>
                      <a:r>
                        <a:rPr lang="en-US" sz="1600" dirty="0" smtClean="0">
                          <a:effectLst/>
                        </a:rPr>
                        <a:t>identity  </a:t>
                      </a:r>
                      <a:r>
                        <a:rPr lang="en-US" sz="1600" dirty="0">
                          <a:effectLst/>
                        </a:rPr>
                        <a:t>&lt; 93</a:t>
                      </a:r>
                      <a:r>
                        <a:rPr lang="en-US" sz="1600" dirty="0" smtClean="0">
                          <a:effectLst/>
                        </a:rPr>
                        <a:t>%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(FI)</a:t>
                      </a:r>
                      <a:endParaRPr lang="en-US" sz="2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A/swine/Iowa/A01729543/2016|cluster_iva</a:t>
                      </a:r>
                      <a:endParaRPr lang="en-US" sz="2000" b="1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Referenced to A/Beijing/32/1992</a:t>
                      </a:r>
                      <a:endParaRPr lang="en-US" sz="20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85.7% id, 1.34AU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A/swine/Virginia/A02478738/2019|hu-like</a:t>
                      </a:r>
                      <a:endParaRPr lang="en-US" sz="2000" b="1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Referenced to A/swine/Iowa/A01729543/2016</a:t>
                      </a:r>
                      <a:endParaRPr lang="en-US" sz="20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83.4% id, 7.26AU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06129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385047" y="4464424"/>
            <a:ext cx="9336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Abbreviations for identity and antigenic distances will be used from here on out.</a:t>
            </a:r>
            <a:br>
              <a:rPr lang="en-US" dirty="0" smtClean="0"/>
            </a:br>
            <a:r>
              <a:rPr lang="en-US" dirty="0" smtClean="0"/>
              <a:t>Example: NIFA = Near Identity Far Antigenic (distance)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437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A/swine/Indiana/A02430356/2019 NINA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a02430356|2019-02-14|2010.2      </a:t>
            </a:r>
            <a:r>
              <a:rPr lang="en-US" sz="700" dirty="0" err="1" smtClean="0">
                <a:latin typeface="Consolas" panose="020B0609020204030204" pitchFamily="49" charset="0"/>
              </a:rPr>
              <a:t>qkipg</a:t>
            </a:r>
            <a:r>
              <a:rPr lang="en-US" sz="7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d</a:t>
            </a:r>
            <a:r>
              <a:rPr lang="en-US" sz="700" dirty="0" err="1" smtClean="0">
                <a:latin typeface="Consolas" panose="020B0609020204030204" pitchFamily="49" charset="0"/>
              </a:rPr>
              <a:t>d</a:t>
            </a:r>
            <a:r>
              <a:rPr lang="en-US" sz="7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d</a:t>
            </a:r>
            <a:r>
              <a:rPr lang="en-US" sz="700" dirty="0" err="1" smtClean="0">
                <a:latin typeface="Consolas" panose="020B0609020204030204" pitchFamily="49" charset="0"/>
              </a:rPr>
              <a:t>statlclghhavpngtivktitndrievtnatelvqnssigeicdsph</a:t>
            </a:r>
            <a:r>
              <a:rPr lang="en-US" sz="7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hv</a:t>
            </a:r>
            <a:r>
              <a:rPr lang="en-US" sz="700" dirty="0" err="1" smtClean="0">
                <a:latin typeface="Consolas" panose="020B0609020204030204" pitchFamily="49" charset="0"/>
              </a:rPr>
              <a:t>ld</a:t>
            </a:r>
            <a:endParaRPr lang="en-US" sz="700" dirty="0" smtClean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 smtClean="0">
                <a:latin typeface="Consolas" panose="020B0609020204030204" pitchFamily="49" charset="0"/>
              </a:rPr>
              <a:t>a/</a:t>
            </a:r>
            <a:r>
              <a:rPr lang="en-US" sz="700" dirty="0" err="1" smtClean="0">
                <a:latin typeface="Consolas" panose="020B0609020204030204" pitchFamily="49" charset="0"/>
              </a:rPr>
              <a:t>hongkong</a:t>
            </a:r>
            <a:r>
              <a:rPr lang="en-US" sz="700" dirty="0" smtClean="0">
                <a:latin typeface="Consolas" panose="020B0609020204030204" pitchFamily="49" charset="0"/>
              </a:rPr>
              <a:t>/4801/2014             </a:t>
            </a:r>
            <a:r>
              <a:rPr lang="en-US" sz="700" dirty="0" err="1" smtClean="0">
                <a:latin typeface="Consolas" panose="020B0609020204030204" pitchFamily="49" charset="0"/>
              </a:rPr>
              <a:t>qkipg</a:t>
            </a:r>
            <a:r>
              <a:rPr lang="en-US" sz="7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sz="700" dirty="0" err="1" smtClean="0">
                <a:latin typeface="Consolas" panose="020B0609020204030204" pitchFamily="49" charset="0"/>
              </a:rPr>
              <a:t>d</a:t>
            </a:r>
            <a:r>
              <a:rPr lang="en-US" sz="7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sz="700" dirty="0" err="1" smtClean="0">
                <a:latin typeface="Consolas" panose="020B0609020204030204" pitchFamily="49" charset="0"/>
              </a:rPr>
              <a:t>statlclghhavpngtivktitndrievtnatelvqnssigeicdsph</a:t>
            </a:r>
            <a:r>
              <a:rPr lang="en-US" sz="7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qi</a:t>
            </a:r>
            <a:r>
              <a:rPr lang="en-US" sz="700" dirty="0" err="1" smtClean="0">
                <a:latin typeface="Consolas" panose="020B0609020204030204" pitchFamily="49" charset="0"/>
              </a:rPr>
              <a:t>ld</a:t>
            </a:r>
            <a:endParaRPr lang="en-US" sz="700" dirty="0" smtClean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 smtClean="0">
                <a:latin typeface="Consolas" panose="020B0609020204030204" pitchFamily="49" charset="0"/>
              </a:rPr>
              <a:t>                                 </a:t>
            </a:r>
            <a:r>
              <a:rPr lang="en-US" sz="700" dirty="0">
                <a:latin typeface="Consolas" panose="020B0609020204030204" pitchFamily="49" charset="0"/>
              </a:rPr>
              <a:t>*****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:</a:t>
            </a:r>
            <a:r>
              <a:rPr lang="en-US" sz="700" dirty="0">
                <a:latin typeface="Consolas" panose="020B0609020204030204" pitchFamily="49" charset="0"/>
              </a:rPr>
              <a:t>*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:</a:t>
            </a:r>
            <a:r>
              <a:rPr lang="en-US" sz="700" dirty="0">
                <a:latin typeface="Consolas" panose="020B0609020204030204" pitchFamily="49" charset="0"/>
              </a:rPr>
              <a:t>************************************************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::</a:t>
            </a:r>
            <a:r>
              <a:rPr lang="en-US" sz="700" dirty="0">
                <a:latin typeface="Consolas" panose="020B0609020204030204" pitchFamily="49" charset="0"/>
              </a:rPr>
              <a:t>**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7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a02430356|2019-02-14|2010.2      </a:t>
            </a:r>
            <a:r>
              <a:rPr lang="en-US" sz="700" dirty="0" err="1" smtClean="0">
                <a:latin typeface="Consolas" panose="020B0609020204030204" pitchFamily="49" charset="0"/>
              </a:rPr>
              <a:t>genctlidallgdpqcdgfqnkkwdlfvers</a:t>
            </a:r>
            <a:r>
              <a:rPr lang="en-US" sz="7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r</a:t>
            </a:r>
            <a:r>
              <a:rPr lang="en-US" sz="700" dirty="0" err="1" smtClean="0">
                <a:latin typeface="Consolas" panose="020B0609020204030204" pitchFamily="49" charset="0"/>
              </a:rPr>
              <a:t>aysncypydvpdyaslrslvassgtlef</a:t>
            </a:r>
            <a:endParaRPr lang="en-US" sz="7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a/</a:t>
            </a:r>
            <a:r>
              <a:rPr lang="en-US" sz="700" dirty="0" err="1">
                <a:latin typeface="Consolas" panose="020B0609020204030204" pitchFamily="49" charset="0"/>
              </a:rPr>
              <a:t>hongkong</a:t>
            </a:r>
            <a:r>
              <a:rPr lang="en-US" sz="700" dirty="0">
                <a:latin typeface="Consolas" panose="020B0609020204030204" pitchFamily="49" charset="0"/>
              </a:rPr>
              <a:t>/4801/2014             </a:t>
            </a:r>
            <a:r>
              <a:rPr lang="en-US" sz="700" dirty="0" err="1" smtClean="0">
                <a:latin typeface="Consolas" panose="020B0609020204030204" pitchFamily="49" charset="0"/>
              </a:rPr>
              <a:t>genctlidallgdpqcdgfqnkkwdlfvers</a:t>
            </a:r>
            <a:r>
              <a:rPr lang="en-US" sz="7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k</a:t>
            </a:r>
            <a:r>
              <a:rPr lang="en-US" sz="700" dirty="0" err="1" smtClean="0">
                <a:latin typeface="Consolas" panose="020B0609020204030204" pitchFamily="49" charset="0"/>
              </a:rPr>
              <a:t>aysncypydvpdyaslrslvassgtlef</a:t>
            </a:r>
            <a:endParaRPr lang="en-US" sz="7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                                 *******************************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:</a:t>
            </a:r>
            <a:r>
              <a:rPr lang="en-US" sz="700" dirty="0">
                <a:latin typeface="Consolas" panose="020B0609020204030204" pitchFamily="49" charset="0"/>
              </a:rPr>
              <a:t>****************************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7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a02430356|2019-02-14|2010.2      </a:t>
            </a:r>
            <a:r>
              <a:rPr lang="en-US" sz="7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e</a:t>
            </a:r>
            <a:r>
              <a:rPr lang="en-US" sz="700" dirty="0" err="1" smtClean="0">
                <a:latin typeface="Consolas" panose="020B0609020204030204" pitchFamily="49" charset="0"/>
              </a:rPr>
              <a:t>nesfnwtgvtqng</a:t>
            </a:r>
            <a:r>
              <a:rPr lang="en-US" sz="7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k</a:t>
            </a:r>
            <a:r>
              <a:rPr lang="en-US" sz="700" dirty="0" err="1" smtClean="0">
                <a:latin typeface="Consolas" panose="020B0609020204030204" pitchFamily="49" charset="0"/>
              </a:rPr>
              <a:t>ss</a:t>
            </a:r>
            <a:r>
              <a:rPr lang="en-US" sz="7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s</a:t>
            </a:r>
            <a:r>
              <a:rPr lang="en-US" sz="700" dirty="0" err="1" smtClean="0">
                <a:latin typeface="Consolas" panose="020B0609020204030204" pitchFamily="49" charset="0"/>
              </a:rPr>
              <a:t>cirrssssffsrlnwlthlnytypalnvtmpn</a:t>
            </a:r>
            <a:r>
              <a:rPr lang="en-US" sz="7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k</a:t>
            </a:r>
            <a:r>
              <a:rPr lang="en-US" sz="700" dirty="0" err="1" smtClean="0">
                <a:latin typeface="Consolas" panose="020B0609020204030204" pitchFamily="49" charset="0"/>
              </a:rPr>
              <a:t>e</a:t>
            </a:r>
            <a:r>
              <a:rPr lang="en-US" sz="7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US" sz="700" dirty="0" err="1" smtClean="0">
                <a:latin typeface="Consolas" panose="020B0609020204030204" pitchFamily="49" charset="0"/>
              </a:rPr>
              <a:t>fdklyiw</a:t>
            </a:r>
            <a:endParaRPr lang="en-US" sz="7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a/</a:t>
            </a:r>
            <a:r>
              <a:rPr lang="en-US" sz="700" dirty="0" err="1">
                <a:latin typeface="Consolas" panose="020B0609020204030204" pitchFamily="49" charset="0"/>
              </a:rPr>
              <a:t>hongkong</a:t>
            </a:r>
            <a:r>
              <a:rPr lang="en-US" sz="700" dirty="0">
                <a:latin typeface="Consolas" panose="020B0609020204030204" pitchFamily="49" charset="0"/>
              </a:rPr>
              <a:t>/4801/2014             </a:t>
            </a:r>
            <a:r>
              <a:rPr lang="en-US" sz="7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sz="700" dirty="0" err="1" smtClean="0">
                <a:latin typeface="Consolas" panose="020B0609020204030204" pitchFamily="49" charset="0"/>
              </a:rPr>
              <a:t>nesfnwtgvtqng</a:t>
            </a:r>
            <a:r>
              <a:rPr lang="en-US" sz="7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US" sz="700" dirty="0" err="1" smtClean="0">
                <a:latin typeface="Consolas" panose="020B0609020204030204" pitchFamily="49" charset="0"/>
              </a:rPr>
              <a:t>ss</a:t>
            </a:r>
            <a:r>
              <a:rPr lang="en-US" sz="7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US" sz="700" dirty="0" err="1" smtClean="0">
                <a:latin typeface="Consolas" panose="020B0609020204030204" pitchFamily="49" charset="0"/>
              </a:rPr>
              <a:t>cirrssssffsrlnwlthlnytypalnvtmpn</a:t>
            </a:r>
            <a:r>
              <a:rPr lang="en-US" sz="7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sz="700" dirty="0" err="1" smtClean="0">
                <a:latin typeface="Consolas" panose="020B0609020204030204" pitchFamily="49" charset="0"/>
              </a:rPr>
              <a:t>e</a:t>
            </a:r>
            <a:r>
              <a:rPr lang="en-US" sz="7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q</a:t>
            </a:r>
            <a:r>
              <a:rPr lang="en-US" sz="700" dirty="0" err="1" smtClean="0">
                <a:latin typeface="Consolas" panose="020B0609020204030204" pitchFamily="49" charset="0"/>
              </a:rPr>
              <a:t>fdklyiw</a:t>
            </a:r>
            <a:endParaRPr lang="en-US" sz="7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                                 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:</a:t>
            </a:r>
            <a:r>
              <a:rPr lang="en-US" sz="700" dirty="0">
                <a:latin typeface="Consolas" panose="020B0609020204030204" pitchFamily="49" charset="0"/>
              </a:rPr>
              <a:t>*************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r>
              <a:rPr lang="en-US" sz="700" dirty="0">
                <a:latin typeface="Consolas" panose="020B0609020204030204" pitchFamily="49" charset="0"/>
              </a:rPr>
              <a:t>**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:</a:t>
            </a:r>
            <a:r>
              <a:rPr lang="en-US" sz="700" dirty="0">
                <a:latin typeface="Consolas" panose="020B0609020204030204" pitchFamily="49" charset="0"/>
              </a:rPr>
              <a:t>********************************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:</a:t>
            </a:r>
            <a:r>
              <a:rPr lang="en-US" sz="700" dirty="0">
                <a:latin typeface="Consolas" panose="020B0609020204030204" pitchFamily="49" charset="0"/>
              </a:rPr>
              <a:t>*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:</a:t>
            </a:r>
            <a:r>
              <a:rPr lang="en-US" sz="700" dirty="0">
                <a:latin typeface="Consolas" panose="020B0609020204030204" pitchFamily="49" charset="0"/>
              </a:rPr>
              <a:t>*******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7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a02430356|2019-02-14|2010.2      </a:t>
            </a:r>
            <a:r>
              <a:rPr lang="en-US" sz="700" dirty="0" err="1" smtClean="0">
                <a:latin typeface="Consolas" panose="020B0609020204030204" pitchFamily="49" charset="0"/>
              </a:rPr>
              <a:t>gvhhpgtd</a:t>
            </a:r>
            <a:r>
              <a:rPr lang="en-US" sz="7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sz="700" dirty="0" err="1" smtClean="0">
                <a:latin typeface="Consolas" panose="020B0609020204030204" pitchFamily="49" charset="0"/>
              </a:rPr>
              <a:t>dqiflya</a:t>
            </a:r>
            <a:r>
              <a:rPr lang="en-US" sz="7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r</a:t>
            </a:r>
            <a:r>
              <a:rPr lang="en-US" sz="700" dirty="0" err="1" smtClean="0">
                <a:latin typeface="Consolas" panose="020B0609020204030204" pitchFamily="49" charset="0"/>
              </a:rPr>
              <a:t>ssgritvstkrsqqavipnigsrprirdipsrisiywtivkpg</a:t>
            </a:r>
            <a:endParaRPr lang="en-US" sz="7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a/</a:t>
            </a:r>
            <a:r>
              <a:rPr lang="en-US" sz="700" dirty="0" err="1">
                <a:latin typeface="Consolas" panose="020B0609020204030204" pitchFamily="49" charset="0"/>
              </a:rPr>
              <a:t>hongkong</a:t>
            </a:r>
            <a:r>
              <a:rPr lang="en-US" sz="700" dirty="0">
                <a:latin typeface="Consolas" panose="020B0609020204030204" pitchFamily="49" charset="0"/>
              </a:rPr>
              <a:t>/4801/2014             </a:t>
            </a:r>
            <a:r>
              <a:rPr lang="en-US" sz="700" dirty="0" err="1" smtClean="0">
                <a:latin typeface="Consolas" panose="020B0609020204030204" pitchFamily="49" charset="0"/>
              </a:rPr>
              <a:t>gvhhpgtd</a:t>
            </a:r>
            <a:r>
              <a:rPr lang="en-US" sz="7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k</a:t>
            </a:r>
            <a:r>
              <a:rPr lang="en-US" sz="700" dirty="0" err="1" smtClean="0">
                <a:latin typeface="Consolas" panose="020B0609020204030204" pitchFamily="49" charset="0"/>
              </a:rPr>
              <a:t>dqiflya</a:t>
            </a:r>
            <a:r>
              <a:rPr lang="en-US" sz="7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q</a:t>
            </a:r>
            <a:r>
              <a:rPr lang="en-US" sz="700" dirty="0" err="1" smtClean="0">
                <a:latin typeface="Consolas" panose="020B0609020204030204" pitchFamily="49" charset="0"/>
              </a:rPr>
              <a:t>ssgritvstkrsqqavipnigsrprirdipsrisiywtivkpg</a:t>
            </a:r>
            <a:endParaRPr lang="en-US" sz="7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                                 ********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:</a:t>
            </a:r>
            <a:r>
              <a:rPr lang="en-US" sz="700" dirty="0">
                <a:latin typeface="Consolas" panose="020B0609020204030204" pitchFamily="49" charset="0"/>
              </a:rPr>
              <a:t>*******</a:t>
            </a:r>
            <a:r>
              <a:rPr lang="en-US" sz="700" dirty="0">
                <a:solidFill>
                  <a:srgbClr val="FF0000"/>
                </a:solidFill>
                <a:latin typeface="Consolas" panose="020B0609020204030204" pitchFamily="49" charset="0"/>
              </a:rPr>
              <a:t>:</a:t>
            </a:r>
            <a:r>
              <a:rPr lang="en-US" sz="700" dirty="0">
                <a:latin typeface="Consolas" panose="020B0609020204030204" pitchFamily="49" charset="0"/>
              </a:rPr>
              <a:t>*******************************************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7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a02430356|2019-02-14|2010.2      </a:t>
            </a:r>
            <a:r>
              <a:rPr lang="en-US" sz="700" dirty="0" err="1" smtClean="0">
                <a:latin typeface="Consolas" panose="020B0609020204030204" pitchFamily="49" charset="0"/>
              </a:rPr>
              <a:t>dillinstgnliaprgyfkirsgkssimrsdapigkcksecitpngsipndkpfqnvnri</a:t>
            </a:r>
            <a:endParaRPr lang="en-US" sz="7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a/</a:t>
            </a:r>
            <a:r>
              <a:rPr lang="en-US" sz="700" dirty="0" err="1">
                <a:latin typeface="Consolas" panose="020B0609020204030204" pitchFamily="49" charset="0"/>
              </a:rPr>
              <a:t>hongkong</a:t>
            </a:r>
            <a:r>
              <a:rPr lang="en-US" sz="700" dirty="0">
                <a:latin typeface="Consolas" panose="020B0609020204030204" pitchFamily="49" charset="0"/>
              </a:rPr>
              <a:t>/4801/2014             </a:t>
            </a:r>
            <a:r>
              <a:rPr lang="en-US" sz="700" dirty="0" err="1" smtClean="0">
                <a:latin typeface="Consolas" panose="020B0609020204030204" pitchFamily="49" charset="0"/>
              </a:rPr>
              <a:t>dillinstgnliaprgyfkirsgkssimrsdapigkcksecitpngsipndkpfqnvnri</a:t>
            </a:r>
            <a:endParaRPr lang="en-US" sz="7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                                 ************************************************************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7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a02430356|2019-02-14|2010.2      </a:t>
            </a:r>
            <a:r>
              <a:rPr lang="en-US" sz="700" dirty="0" err="1" smtClean="0">
                <a:latin typeface="Consolas" panose="020B0609020204030204" pitchFamily="49" charset="0"/>
              </a:rPr>
              <a:t>tygacpryvk</a:t>
            </a:r>
            <a:r>
              <a:rPr lang="en-US" sz="7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q</a:t>
            </a:r>
            <a:r>
              <a:rPr lang="en-US" sz="700" dirty="0" err="1" smtClean="0">
                <a:latin typeface="Consolas" panose="020B0609020204030204" pitchFamily="49" charset="0"/>
              </a:rPr>
              <a:t>stlklatgmrnvpekqtr</a:t>
            </a:r>
            <a:endParaRPr lang="en-US" sz="7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a/</a:t>
            </a:r>
            <a:r>
              <a:rPr lang="en-US" sz="700" dirty="0" err="1">
                <a:latin typeface="Consolas" panose="020B0609020204030204" pitchFamily="49" charset="0"/>
              </a:rPr>
              <a:t>hongkong</a:t>
            </a:r>
            <a:r>
              <a:rPr lang="en-US" sz="700" dirty="0">
                <a:latin typeface="Consolas" panose="020B0609020204030204" pitchFamily="49" charset="0"/>
              </a:rPr>
              <a:t>/4801/2014             </a:t>
            </a:r>
            <a:r>
              <a:rPr lang="en-US" sz="700" dirty="0" err="1" smtClean="0">
                <a:latin typeface="Consolas" panose="020B0609020204030204" pitchFamily="49" charset="0"/>
              </a:rPr>
              <a:t>tygacpryvk</a:t>
            </a:r>
            <a:r>
              <a:rPr lang="en-US" sz="7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US" sz="700" dirty="0" err="1" smtClean="0">
                <a:latin typeface="Consolas" panose="020B0609020204030204" pitchFamily="49" charset="0"/>
              </a:rPr>
              <a:t>stlklatgmrnvpekqtr</a:t>
            </a:r>
            <a:endParaRPr lang="en-US" sz="7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dirty="0">
                <a:latin typeface="Consolas" panose="020B0609020204030204" pitchFamily="49" charset="0"/>
              </a:rPr>
              <a:t>                                 </a:t>
            </a:r>
            <a:r>
              <a:rPr lang="en-US" sz="700" dirty="0" smtClean="0">
                <a:latin typeface="Consolas" panose="020B0609020204030204" pitchFamily="49" charset="0"/>
              </a:rPr>
              <a:t>**********</a:t>
            </a:r>
            <a:r>
              <a:rPr lang="en-US" sz="7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:</a:t>
            </a:r>
            <a:r>
              <a:rPr lang="en-US" sz="700" dirty="0" smtClean="0">
                <a:latin typeface="Consolas" panose="020B0609020204030204" pitchFamily="49" charset="0"/>
              </a:rPr>
              <a:t>******************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7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13 AA Differences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latin typeface="Consolas" panose="020B0609020204030204" pitchFamily="49" charset="0"/>
              </a:rPr>
              <a:t>4 AA changes not accounted for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1842715" cy="4351338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N6D</a:t>
            </a:r>
          </a:p>
          <a:p>
            <a:r>
              <a:rPr lang="en-US" dirty="0" smtClean="0"/>
              <a:t>N8D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Q57H</a:t>
            </a:r>
          </a:p>
          <a:p>
            <a:r>
              <a:rPr lang="en-US" dirty="0" smtClean="0"/>
              <a:t>I58V</a:t>
            </a:r>
          </a:p>
          <a:p>
            <a:r>
              <a:rPr lang="en-US" dirty="0" smtClean="0"/>
              <a:t>K62R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N121E</a:t>
            </a:r>
          </a:p>
          <a:p>
            <a:r>
              <a:rPr lang="en-US" dirty="0" smtClean="0"/>
              <a:t>T135K</a:t>
            </a:r>
          </a:p>
          <a:p>
            <a:r>
              <a:rPr lang="en-US" dirty="0" smtClean="0"/>
              <a:t>A138S</a:t>
            </a:r>
            <a:endParaRPr lang="en-US" dirty="0"/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7795592" y="1825625"/>
            <a:ext cx="18427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N171K</a:t>
            </a:r>
          </a:p>
          <a:p>
            <a:r>
              <a:rPr lang="en-US" dirty="0">
                <a:solidFill>
                  <a:srgbClr val="FF0000"/>
                </a:solidFill>
              </a:rPr>
              <a:t>Q</a:t>
            </a:r>
            <a:r>
              <a:rPr lang="en-US" dirty="0" smtClean="0">
                <a:solidFill>
                  <a:srgbClr val="FF0000"/>
                </a:solidFill>
              </a:rPr>
              <a:t>173H</a:t>
            </a:r>
          </a:p>
          <a:p>
            <a:r>
              <a:rPr lang="en-US" dirty="0" smtClean="0"/>
              <a:t>K189N</a:t>
            </a:r>
          </a:p>
          <a:p>
            <a:r>
              <a:rPr lang="en-US" dirty="0" smtClean="0"/>
              <a:t>Q197R</a:t>
            </a:r>
          </a:p>
          <a:p>
            <a:r>
              <a:rPr lang="en-US" dirty="0" smtClean="0"/>
              <a:t>H311Q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90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4891</TotalTime>
  <Words>4257</Words>
  <Application>Microsoft Office PowerPoint</Application>
  <PresentationFormat>Widescreen</PresentationFormat>
  <Paragraphs>3646</Paragraphs>
  <Slides>35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Consolas</vt:lpstr>
      <vt:lpstr>Lucida Console</vt:lpstr>
      <vt:lpstr>Times New Roman</vt:lpstr>
      <vt:lpstr>Office Theme</vt:lpstr>
      <vt:lpstr>Flu32/32B Strain Selection</vt:lpstr>
      <vt:lpstr>Objectives</vt:lpstr>
      <vt:lpstr>Summary of results</vt:lpstr>
      <vt:lpstr>Flu32</vt:lpstr>
      <vt:lpstr>Feature Importance Index by position (seed = 777)</vt:lpstr>
      <vt:lpstr>PowerPoint Presentation</vt:lpstr>
      <vt:lpstr>PowerPoint Presentation</vt:lpstr>
      <vt:lpstr>Flu32 Strain Overview</vt:lpstr>
      <vt:lpstr>A/swine/Indiana/A02430356/2019 NINA</vt:lpstr>
      <vt:lpstr>A/swine/North_Carolina/A02219753/2017 NIFA</vt:lpstr>
      <vt:lpstr>A/swine/North_Carolina/A02219753/2017 NIFA</vt:lpstr>
      <vt:lpstr>A/swine/North_Carolina/A02219753/2017 NIFA</vt:lpstr>
      <vt:lpstr>A/swine/Iowa/A01729543/2016 FINA</vt:lpstr>
      <vt:lpstr>A/swine/Iowa/A01729543/2016 FINA</vt:lpstr>
      <vt:lpstr>A/swine/Iowa/A01729543/2016 FINA</vt:lpstr>
      <vt:lpstr>A/swine/Virginia/A02478738/2019 FIFA</vt:lpstr>
      <vt:lpstr>A/swine/Virginia/A02478738/2019 FIFA</vt:lpstr>
      <vt:lpstr>A/swine/Virginia/A02478738/2019 FIFA</vt:lpstr>
      <vt:lpstr>A/swine/Oklahoma/A02218159/2017 NINA</vt:lpstr>
      <vt:lpstr>A/swine/Oklahoma/A02218159/2017 NINA</vt:lpstr>
      <vt:lpstr>A/swine/Oklahoma/A02218159/2017 NINA</vt:lpstr>
      <vt:lpstr>Flu32B</vt:lpstr>
      <vt:lpstr>Feature Importance Index by position (seed = 777)</vt:lpstr>
      <vt:lpstr>Rank of amino acid importance based on GINI </vt:lpstr>
      <vt:lpstr>Rank of amino acid importance based on GINI </vt:lpstr>
      <vt:lpstr>PowerPoint Presentation</vt:lpstr>
      <vt:lpstr>Flu32B overview</vt:lpstr>
      <vt:lpstr>A/swine/Nebraska/A01672826/2017 NINA</vt:lpstr>
      <vt:lpstr>A/swine/Nebraska/A01672826/2017 NINA</vt:lpstr>
      <vt:lpstr>A/swine/Indiana/A02214844/2017 NIFA</vt:lpstr>
      <vt:lpstr>A/swine/Indiana/A02214844/2017 NIFA</vt:lpstr>
      <vt:lpstr>A/swine/North_Carolina/A01732197/2016 FINA</vt:lpstr>
      <vt:lpstr>A/swine/North_Carolina/A01732197/2016 FINA</vt:lpstr>
      <vt:lpstr>A/swine/Iowa/A01733626/2016 FIFA</vt:lpstr>
      <vt:lpstr>A/swine/Iowa/A01733626/2016 FIFA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Antigenic prediction strain selection</dc:title>
  <dc:creator>Zeller, Michael A [V MPM]</dc:creator>
  <cp:lastModifiedBy>Zeller, Michael A [V MPM]</cp:lastModifiedBy>
  <cp:revision>422</cp:revision>
  <dcterms:created xsi:type="dcterms:W3CDTF">2019-10-10T20:09:18Z</dcterms:created>
  <dcterms:modified xsi:type="dcterms:W3CDTF">2020-04-21T21:36:44Z</dcterms:modified>
</cp:coreProperties>
</file>